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2023-07-16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AtwoM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A2m-sso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(Spring boot (v2.6.7), Spring security, Spring web, …)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11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907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106" y="1972491"/>
            <a:ext cx="1413756" cy="1423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554" y="3971109"/>
            <a:ext cx="1217776" cy="1398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1" y="1972491"/>
            <a:ext cx="1842501" cy="1423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952" y="2289489"/>
            <a:ext cx="907142" cy="934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10" y="5047298"/>
            <a:ext cx="907142" cy="9342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15666" y="2449347"/>
            <a:ext cx="2192803" cy="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15666" y="2965270"/>
            <a:ext cx="2192803" cy="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59733" y="2131273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 to </a:t>
            </a:r>
            <a:r>
              <a:rPr lang="en-US" dirty="0" err="1" smtClean="0"/>
              <a:t>sso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6197" y="296527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" y="2684145"/>
            <a:ext cx="108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886" y="2289489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request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61474" y="364957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8974" y="37711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API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20594" y="2756622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043272" y="3223755"/>
            <a:ext cx="81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27936" y="5185954"/>
            <a:ext cx="2715336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447211" y="5441972"/>
            <a:ext cx="2414251" cy="25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447211" y="3553097"/>
            <a:ext cx="1293223" cy="85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7456" y="380518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mng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76411" y="265882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mng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98523" y="5417752"/>
            <a:ext cx="9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 </a:t>
            </a:r>
            <a:r>
              <a:rPr lang="en-US" dirty="0" err="1" smtClean="0"/>
              <a:t>mng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08469" y="3713873"/>
            <a:ext cx="1672045" cy="10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390503" y="3799267"/>
            <a:ext cx="949359" cy="100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824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username/password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service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1045030"/>
            <a:ext cx="8415150" cy="55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40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81" y="1580606"/>
            <a:ext cx="7030198" cy="4703203"/>
          </a:xfrm>
        </p:spPr>
      </p:pic>
      <p:sp>
        <p:nvSpPr>
          <p:cNvPr id="5" name="TextBox 4"/>
          <p:cNvSpPr txBox="1"/>
          <p:nvPr/>
        </p:nvSpPr>
        <p:spPr>
          <a:xfrm>
            <a:off x="770709" y="3609041"/>
            <a:ext cx="28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UserDetailService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loadUserByUsername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UserDetails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UserDetails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(username, password, enable,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accountNonExpired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credentialsNonExpired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accountNonLocked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authorities)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UsernamePasswordAuthenticationToken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username, password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AuthenticationManager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UserDetailsService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PasswordEncoder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UsernamePasswordAuthenticationToken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OncePerRequestFilter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AuthenticationEntryPoint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36" y="1162594"/>
            <a:ext cx="8726487" cy="5128228"/>
          </a:xfrm>
        </p:spPr>
      </p:pic>
    </p:spTree>
    <p:extLst>
      <p:ext uri="{BB962C8B-B14F-4D97-AF65-F5344CB8AC3E}">
        <p14:creationId xmlns:p14="http://schemas.microsoft.com/office/powerpoint/2010/main" val="23260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96" y="1162594"/>
            <a:ext cx="9339968" cy="5120640"/>
          </a:xfrm>
        </p:spPr>
      </p:pic>
    </p:spTree>
    <p:extLst>
      <p:ext uri="{BB962C8B-B14F-4D97-AF65-F5344CB8AC3E}">
        <p14:creationId xmlns:p14="http://schemas.microsoft.com/office/powerpoint/2010/main" val="16275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546" y="1737360"/>
            <a:ext cx="8503868" cy="4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766</TotalTime>
  <Words>269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AtwoM Framework</vt:lpstr>
      <vt:lpstr>Tổng quan</vt:lpstr>
      <vt:lpstr>Single Sign-On (SSO)</vt:lpstr>
      <vt:lpstr>Single Sign-On (SSO)</vt:lpstr>
      <vt:lpstr>Implement SSO Service Spring security</vt:lpstr>
      <vt:lpstr>Spring security</vt:lpstr>
      <vt:lpstr>Activity diagram</vt:lpstr>
      <vt:lpstr>Sequence diagram</vt:lpstr>
      <vt:lpstr>Database diagram</vt:lpstr>
      <vt:lpstr>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38</cp:revision>
  <dcterms:created xsi:type="dcterms:W3CDTF">2023-07-08T02:16:56Z</dcterms:created>
  <dcterms:modified xsi:type="dcterms:W3CDTF">2023-07-16T04:17:47Z</dcterms:modified>
</cp:coreProperties>
</file>