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 – Data binding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3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194711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692" y="1846263"/>
            <a:ext cx="69049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@Input: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@Output:</a:t>
            </a:r>
          </a:p>
        </p:txBody>
      </p:sp>
    </p:spTree>
    <p:extLst>
      <p:ext uri="{BB962C8B-B14F-4D97-AF65-F5344CB8AC3E}">
        <p14:creationId xmlns:p14="http://schemas.microsoft.com/office/powerpoint/2010/main" val="124972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component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{{}}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{{name}}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4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>
                <a:schemeClr val="tx1"/>
              </a:buCl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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class component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Note: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attributes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niệm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nhau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HTML,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ban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đầu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bởi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DOM,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xác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DOM properties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. Attribute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khởi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. Property values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đổi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element’s property ( [target name] 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 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], value (input)  [value]</a:t>
            </a:r>
          </a:p>
        </p:txBody>
      </p:sp>
    </p:spTree>
    <p:extLst>
      <p:ext uri="{BB962C8B-B14F-4D97-AF65-F5344CB8AC3E}">
        <p14:creationId xmlns:p14="http://schemas.microsoft.com/office/powerpoint/2010/main" val="19640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=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[class] =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classExpression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String: ‘classname1 classname2’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{classname1: true||false, classname2: true||false}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Array: [‘classname1’, ‘classname2’]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[class.&lt;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 = “true||false”</a:t>
            </a:r>
          </a:p>
        </p:txBody>
      </p:sp>
    </p:spTree>
    <p:extLst>
      <p:ext uri="{BB962C8B-B14F-4D97-AF65-F5344CB8AC3E}">
        <p14:creationId xmlns:p14="http://schemas.microsoft.com/office/powerpoint/2010/main" val="27883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[style.&lt;property&gt;] = ‘expression’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“true || false ? ‘red’ : ‘blue’ 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[style.&lt;property&gt;.&lt;units&gt;]=“expression”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Multi-style binding: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Object: {property1: “”, property2: “”}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056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13" y="1900238"/>
            <a:ext cx="7734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(target event name) = “template statement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(click)=“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$event</a:t>
            </a:r>
          </a:p>
        </p:txBody>
      </p:sp>
    </p:spTree>
    <p:extLst>
      <p:ext uri="{BB962C8B-B14F-4D97-AF65-F5344CB8AC3E}">
        <p14:creationId xmlns:p14="http://schemas.microsoft.com/office/powerpoint/2010/main" val="1231883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708</TotalTime>
  <Words>399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3</vt:lpstr>
      <vt:lpstr>Retrospect</vt:lpstr>
      <vt:lpstr>Angular framework</vt:lpstr>
      <vt:lpstr>Interpolation</vt:lpstr>
      <vt:lpstr>Interpolation</vt:lpstr>
      <vt:lpstr>Property binding</vt:lpstr>
      <vt:lpstr>Property binding</vt:lpstr>
      <vt:lpstr>Class binding</vt:lpstr>
      <vt:lpstr>Style binding</vt:lpstr>
      <vt:lpstr>Event binding</vt:lpstr>
      <vt:lpstr>Event binding</vt:lpstr>
      <vt:lpstr>Two way binding</vt:lpstr>
      <vt:lpstr>Component interaction</vt:lpstr>
      <vt:lpstr>Component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TienND</cp:lastModifiedBy>
  <cp:revision>43</cp:revision>
  <dcterms:created xsi:type="dcterms:W3CDTF">2023-02-25T08:44:46Z</dcterms:created>
  <dcterms:modified xsi:type="dcterms:W3CDTF">2023-07-20T09:29:21Z</dcterms:modified>
</cp:coreProperties>
</file>