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Encode Sans"/>
      <p:regular r:id="rId29"/>
      <p:bold r:id="rId30"/>
    </p:embeddedFont>
    <p:embeddedFont>
      <p:font typeface="Spline Sans Mono SemiBold"/>
      <p:regular r:id="rId31"/>
      <p:bold r:id="rId32"/>
      <p:italic r:id="rId33"/>
      <p:boldItalic r:id="rId34"/>
    </p:embeddedFont>
    <p:embeddedFont>
      <p:font typeface="Spline Sans Mono Medium"/>
      <p:regular r:id="rId35"/>
      <p:bold r:id="rId36"/>
      <p:italic r:id="rId37"/>
      <p:boldItalic r:id="rId38"/>
    </p:embeddedFont>
    <p:embeddedFont>
      <p:font typeface="Spline Sans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8E4D59-AFB5-43D2-A8F9-230A6DEEE623}">
  <a:tblStyle styleId="{528E4D59-AFB5-43D2-A8F9-230A6DEEE6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plineSansMono-bold.fntdata"/><Relationship Id="rId20" Type="http://schemas.openxmlformats.org/officeDocument/2006/relationships/slide" Target="slides/slide15.xml"/><Relationship Id="rId42" Type="http://schemas.openxmlformats.org/officeDocument/2006/relationships/font" Target="fonts/SplineSansMono-boldItalic.fntdata"/><Relationship Id="rId41" Type="http://schemas.openxmlformats.org/officeDocument/2006/relationships/font" Target="fonts/SplineSans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ncode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lineSansMonoSemiBold-regular.fntdata"/><Relationship Id="rId30" Type="http://schemas.openxmlformats.org/officeDocument/2006/relationships/font" Target="fonts/EncodeSans-bold.fntdata"/><Relationship Id="rId11" Type="http://schemas.openxmlformats.org/officeDocument/2006/relationships/slide" Target="slides/slide6.xml"/><Relationship Id="rId33" Type="http://schemas.openxmlformats.org/officeDocument/2006/relationships/font" Target="fonts/SplineSansMonoSemiBold-italic.fntdata"/><Relationship Id="rId10" Type="http://schemas.openxmlformats.org/officeDocument/2006/relationships/slide" Target="slides/slide5.xml"/><Relationship Id="rId32" Type="http://schemas.openxmlformats.org/officeDocument/2006/relationships/font" Target="fonts/SplineSansMonoSemiBold-bold.fntdata"/><Relationship Id="rId13" Type="http://schemas.openxmlformats.org/officeDocument/2006/relationships/slide" Target="slides/slide8.xml"/><Relationship Id="rId35" Type="http://schemas.openxmlformats.org/officeDocument/2006/relationships/font" Target="fonts/SplineSansMonoMedium-regular.fntdata"/><Relationship Id="rId12" Type="http://schemas.openxmlformats.org/officeDocument/2006/relationships/slide" Target="slides/slide7.xml"/><Relationship Id="rId34" Type="http://schemas.openxmlformats.org/officeDocument/2006/relationships/font" Target="fonts/SplineSansMonoSemiBold-boldItalic.fntdata"/><Relationship Id="rId15" Type="http://schemas.openxmlformats.org/officeDocument/2006/relationships/slide" Target="slides/slide10.xml"/><Relationship Id="rId37" Type="http://schemas.openxmlformats.org/officeDocument/2006/relationships/font" Target="fonts/SplineSansMonoMedium-italic.fntdata"/><Relationship Id="rId14" Type="http://schemas.openxmlformats.org/officeDocument/2006/relationships/slide" Target="slides/slide9.xml"/><Relationship Id="rId36" Type="http://schemas.openxmlformats.org/officeDocument/2006/relationships/font" Target="fonts/SplineSansMonoMedium-bold.fntdata"/><Relationship Id="rId17" Type="http://schemas.openxmlformats.org/officeDocument/2006/relationships/slide" Target="slides/slide12.xml"/><Relationship Id="rId39" Type="http://schemas.openxmlformats.org/officeDocument/2006/relationships/font" Target="fonts/SplineSansMono-regular.fntdata"/><Relationship Id="rId16" Type="http://schemas.openxmlformats.org/officeDocument/2006/relationships/slide" Target="slides/slide11.xml"/><Relationship Id="rId38" Type="http://schemas.openxmlformats.org/officeDocument/2006/relationships/font" Target="fonts/SplineSansMon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1cb5f6be81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1cb5f6be81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1d1c174713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1d1c174713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178092e9dfe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178092e9dfe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178092e9dfe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178092e9dfe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1cb5f6be819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1cb5f6be81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9" name="Shape 2419"/>
        <p:cNvGrpSpPr/>
        <p:nvPr/>
      </p:nvGrpSpPr>
      <p:grpSpPr>
        <a:xfrm>
          <a:off x="0" y="0"/>
          <a:ext cx="0" cy="0"/>
          <a:chOff x="0" y="0"/>
          <a:chExt cx="0" cy="0"/>
        </a:xfrm>
      </p:grpSpPr>
      <p:sp>
        <p:nvSpPr>
          <p:cNvPr id="2420" name="Google Shape;2420;g1cb5f6be81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1" name="Google Shape;2421;g1cb5f6be81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g1cb5f6be819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1cb5f6be819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1d1c174713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1d1c174713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178092e9dfe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178092e9dfe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g172fbf10c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8" name="Google Shape;2558;g172fbf10c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172fbf10c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172fbf10c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1cb5f6be81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1cb5f6be81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2" name="Shape 2622"/>
        <p:cNvGrpSpPr/>
        <p:nvPr/>
      </p:nvGrpSpPr>
      <p:grpSpPr>
        <a:xfrm>
          <a:off x="0" y="0"/>
          <a:ext cx="0" cy="0"/>
          <a:chOff x="0" y="0"/>
          <a:chExt cx="0" cy="0"/>
        </a:xfrm>
      </p:grpSpPr>
      <p:sp>
        <p:nvSpPr>
          <p:cNvPr id="2623" name="Google Shape;2623;g1cb5f6be81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4" name="Google Shape;2624;g1cb5f6be81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g178092e9dfe_0_1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g178092e9dfe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178092e9dfe_0_2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178092e9dfe_0_2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72fbf10c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172fbf10c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78092e9dfe_0_2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178092e9dfe_0_2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172fbf10c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172fbf10c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d1c17a4197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d1c17a4197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1d1c1747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1d1c1747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178092e9df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178092e9df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1cb5f6be8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1cb5f6be8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61175" y="1619627"/>
            <a:ext cx="6421500" cy="1578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71600" y="3189980"/>
            <a:ext cx="5919300" cy="969000"/>
          </a:xfrm>
          <a:prstGeom prst="rect">
            <a:avLst/>
          </a:prstGeom>
          <a:solidFill>
            <a:schemeClr val="lt2"/>
          </a:solidFill>
          <a:ln cap="rnd"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50" y="375475"/>
            <a:ext cx="9138600" cy="4782655"/>
            <a:chOff x="50" y="375475"/>
            <a:chExt cx="9138600" cy="4782655"/>
          </a:xfrm>
        </p:grpSpPr>
        <p:grpSp>
          <p:nvGrpSpPr>
            <p:cNvPr id="12" name="Google Shape;12;p2"/>
            <p:cNvGrpSpPr/>
            <p:nvPr/>
          </p:nvGrpSpPr>
          <p:grpSpPr>
            <a:xfrm>
              <a:off x="348425" y="375499"/>
              <a:ext cx="8447150" cy="4782632"/>
              <a:chOff x="348425" y="537175"/>
              <a:chExt cx="8447150" cy="4620900"/>
            </a:xfrm>
          </p:grpSpPr>
          <p:cxnSp>
            <p:nvCxnSpPr>
              <p:cNvPr id="13" name="Google Shape;13;p2"/>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 name="Google Shape;14;p2"/>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 name="Google Shape;15;p2"/>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 name="Google Shape;16;p2"/>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 name="Google Shape;17;p2"/>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8" name="Google Shape;18;p2"/>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9" name="Google Shape;19;p2"/>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0" name="Google Shape;20;p2"/>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1" name="Google Shape;21;p2"/>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2" name="Google Shape;22;p2"/>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 name="Google Shape;23;p2"/>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 name="Google Shape;24;p2"/>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 name="Google Shape;25;p2"/>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6" name="Google Shape;26;p2"/>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7" name="Google Shape;27;p2"/>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8" name="Google Shape;28;p2"/>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9" name="Google Shape;29;p2"/>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 name="Google Shape;30;p2"/>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 name="Google Shape;31;p2"/>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 name="Google Shape;32;p2"/>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3" name="Google Shape;33;p2"/>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4" name="Google Shape;34;p2"/>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 name="Google Shape;35;p2"/>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36" name="Google Shape;36;p2"/>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37" name="Google Shape;37;p2"/>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 name="Google Shape;38;p2"/>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9" name="Google Shape;39;p2"/>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0" name="Google Shape;40;p2"/>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1" name="Google Shape;41;p2"/>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2" name="Google Shape;42;p2"/>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 name="Google Shape;43;p2"/>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 name="Google Shape;44;p2"/>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5" name="Google Shape;45;p2"/>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6" name="Google Shape;46;p2"/>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7" name="Google Shape;47;p2"/>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8" name="Google Shape;48;p2"/>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9" name="Google Shape;49;p2"/>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50" name="Google Shape;50;p2"/>
          <p:cNvSpPr txBox="1"/>
          <p:nvPr>
            <p:ph idx="2" type="subTitle"/>
          </p:nvPr>
        </p:nvSpPr>
        <p:spPr>
          <a:xfrm>
            <a:off x="720000" y="72900"/>
            <a:ext cx="3854700" cy="250800"/>
          </a:xfrm>
          <a:prstGeom prst="rect">
            <a:avLst/>
          </a:prstGeom>
        </p:spPr>
        <p:txBody>
          <a:bodyPr anchorCtr="0" anchor="ctr" bIns="91425" lIns="91425" spcFirstLastPara="1" rIns="91425" wrap="square" tIns="91425">
            <a:noAutofit/>
          </a:bodyPr>
          <a:lstStyle>
            <a:lvl1pPr lv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51" name="Google Shape;51;p2"/>
          <p:cNvGrpSpPr/>
          <p:nvPr/>
        </p:nvGrpSpPr>
        <p:grpSpPr>
          <a:xfrm>
            <a:off x="8216100" y="119750"/>
            <a:ext cx="207900" cy="151275"/>
            <a:chOff x="192250" y="119750"/>
            <a:chExt cx="207900" cy="151275"/>
          </a:xfrm>
        </p:grpSpPr>
        <p:cxnSp>
          <p:nvCxnSpPr>
            <p:cNvPr id="52" name="Google Shape;52;p2"/>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3" name="Google Shape;53;p2"/>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4" name="Google Shape;54;p2"/>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55" name="Google Shape;55;p2"/>
          <p:cNvGrpSpPr/>
          <p:nvPr/>
        </p:nvGrpSpPr>
        <p:grpSpPr>
          <a:xfrm>
            <a:off x="-957706" y="4414567"/>
            <a:ext cx="4057391" cy="1731255"/>
            <a:chOff x="-957706" y="4338367"/>
            <a:chExt cx="4057391" cy="1731255"/>
          </a:xfrm>
        </p:grpSpPr>
        <p:grpSp>
          <p:nvGrpSpPr>
            <p:cNvPr id="56" name="Google Shape;56;p2"/>
            <p:cNvGrpSpPr/>
            <p:nvPr/>
          </p:nvGrpSpPr>
          <p:grpSpPr>
            <a:xfrm>
              <a:off x="-957706" y="4338367"/>
              <a:ext cx="4057391" cy="1466457"/>
              <a:chOff x="1495900" y="3902358"/>
              <a:chExt cx="1693755" cy="612172"/>
            </a:xfrm>
          </p:grpSpPr>
          <p:sp>
            <p:nvSpPr>
              <p:cNvPr id="57" name="Google Shape;57;p2"/>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a:off x="-957706" y="4601944"/>
              <a:ext cx="4057391" cy="1467678"/>
              <a:chOff x="1495900" y="4012389"/>
              <a:chExt cx="1693755" cy="612681"/>
            </a:xfrm>
          </p:grpSpPr>
          <p:sp>
            <p:nvSpPr>
              <p:cNvPr id="62" name="Google Shape;62;p2"/>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495900" y="4012389"/>
                <a:ext cx="1693755" cy="612681"/>
                <a:chOff x="1495900" y="4012389"/>
                <a:chExt cx="1693755" cy="612681"/>
              </a:xfrm>
            </p:grpSpPr>
            <p:sp>
              <p:nvSpPr>
                <p:cNvPr id="64" name="Google Shape;64;p2"/>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7" name="Google Shape;67;p2"/>
          <p:cNvGrpSpPr/>
          <p:nvPr/>
        </p:nvGrpSpPr>
        <p:grpSpPr>
          <a:xfrm rot="-5400000">
            <a:off x="8307807" y="232719"/>
            <a:ext cx="1805449" cy="2078187"/>
            <a:chOff x="5281957" y="3012294"/>
            <a:chExt cx="1805449" cy="2078187"/>
          </a:xfrm>
        </p:grpSpPr>
        <p:sp>
          <p:nvSpPr>
            <p:cNvPr id="68" name="Google Shape;68;p2"/>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2"/>
            <p:cNvGrpSpPr/>
            <p:nvPr/>
          </p:nvGrpSpPr>
          <p:grpSpPr>
            <a:xfrm>
              <a:off x="5382351" y="3112642"/>
              <a:ext cx="1705056" cy="1977839"/>
              <a:chOff x="5382351" y="3112642"/>
              <a:chExt cx="1705056" cy="1977839"/>
            </a:xfrm>
          </p:grpSpPr>
          <p:sp>
            <p:nvSpPr>
              <p:cNvPr id="75" name="Google Shape;75;p2"/>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2" name="Shape 552"/>
        <p:cNvGrpSpPr/>
        <p:nvPr/>
      </p:nvGrpSpPr>
      <p:grpSpPr>
        <a:xfrm>
          <a:off x="0" y="0"/>
          <a:ext cx="0" cy="0"/>
          <a:chOff x="0" y="0"/>
          <a:chExt cx="0" cy="0"/>
        </a:xfrm>
      </p:grpSpPr>
      <p:grpSp>
        <p:nvGrpSpPr>
          <p:cNvPr id="553" name="Google Shape;553;p11"/>
          <p:cNvGrpSpPr/>
          <p:nvPr/>
        </p:nvGrpSpPr>
        <p:grpSpPr>
          <a:xfrm>
            <a:off x="50" y="375475"/>
            <a:ext cx="9138600" cy="4782655"/>
            <a:chOff x="50" y="375475"/>
            <a:chExt cx="9138600" cy="4782655"/>
          </a:xfrm>
        </p:grpSpPr>
        <p:grpSp>
          <p:nvGrpSpPr>
            <p:cNvPr id="554" name="Google Shape;554;p11"/>
            <p:cNvGrpSpPr/>
            <p:nvPr/>
          </p:nvGrpSpPr>
          <p:grpSpPr>
            <a:xfrm>
              <a:off x="348425" y="375499"/>
              <a:ext cx="8447150" cy="4782632"/>
              <a:chOff x="348425" y="537175"/>
              <a:chExt cx="8447150" cy="4620900"/>
            </a:xfrm>
          </p:grpSpPr>
          <p:cxnSp>
            <p:nvCxnSpPr>
              <p:cNvPr id="555" name="Google Shape;555;p11"/>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6" name="Google Shape;556;p11"/>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7" name="Google Shape;557;p11"/>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8" name="Google Shape;558;p11"/>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9" name="Google Shape;559;p11"/>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0" name="Google Shape;560;p11"/>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1" name="Google Shape;561;p11"/>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2" name="Google Shape;562;p11"/>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3" name="Google Shape;563;p11"/>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4" name="Google Shape;564;p11"/>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5" name="Google Shape;565;p11"/>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6" name="Google Shape;566;p11"/>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7" name="Google Shape;567;p11"/>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8" name="Google Shape;568;p11"/>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9" name="Google Shape;569;p11"/>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0" name="Google Shape;570;p11"/>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1" name="Google Shape;571;p11"/>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2" name="Google Shape;572;p11"/>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3" name="Google Shape;573;p11"/>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4" name="Google Shape;574;p11"/>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5" name="Google Shape;575;p11"/>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6" name="Google Shape;576;p11"/>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7" name="Google Shape;577;p11"/>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578" name="Google Shape;578;p11"/>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579" name="Google Shape;579;p11"/>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0" name="Google Shape;580;p11"/>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1" name="Google Shape;581;p11"/>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2" name="Google Shape;582;p11"/>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3" name="Google Shape;583;p11"/>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4" name="Google Shape;584;p11"/>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5" name="Google Shape;585;p11"/>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6" name="Google Shape;586;p11"/>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7" name="Google Shape;587;p11"/>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8" name="Google Shape;588;p11"/>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9" name="Google Shape;589;p11"/>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90" name="Google Shape;590;p11"/>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91" name="Google Shape;591;p11"/>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592" name="Google Shape;592;p11"/>
          <p:cNvGrpSpPr/>
          <p:nvPr/>
        </p:nvGrpSpPr>
        <p:grpSpPr>
          <a:xfrm>
            <a:off x="8216100" y="119750"/>
            <a:ext cx="207900" cy="151275"/>
            <a:chOff x="192250" y="119750"/>
            <a:chExt cx="207900" cy="151275"/>
          </a:xfrm>
        </p:grpSpPr>
        <p:cxnSp>
          <p:nvCxnSpPr>
            <p:cNvPr id="593" name="Google Shape;593;p11"/>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94" name="Google Shape;594;p11"/>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95" name="Google Shape;595;p11"/>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596" name="Google Shape;596;p11"/>
          <p:cNvGrpSpPr/>
          <p:nvPr/>
        </p:nvGrpSpPr>
        <p:grpSpPr>
          <a:xfrm>
            <a:off x="44" y="4254667"/>
            <a:ext cx="4057391" cy="1731255"/>
            <a:chOff x="-957706" y="4338367"/>
            <a:chExt cx="4057391" cy="1731255"/>
          </a:xfrm>
        </p:grpSpPr>
        <p:grpSp>
          <p:nvGrpSpPr>
            <p:cNvPr id="597" name="Google Shape;597;p11"/>
            <p:cNvGrpSpPr/>
            <p:nvPr/>
          </p:nvGrpSpPr>
          <p:grpSpPr>
            <a:xfrm>
              <a:off x="-957706" y="4338367"/>
              <a:ext cx="4057391" cy="1466457"/>
              <a:chOff x="1495900" y="3902358"/>
              <a:chExt cx="1693755" cy="612172"/>
            </a:xfrm>
          </p:grpSpPr>
          <p:sp>
            <p:nvSpPr>
              <p:cNvPr id="598" name="Google Shape;598;p11"/>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1"/>
            <p:cNvGrpSpPr/>
            <p:nvPr/>
          </p:nvGrpSpPr>
          <p:grpSpPr>
            <a:xfrm>
              <a:off x="-957706" y="4601944"/>
              <a:ext cx="4057391" cy="1467678"/>
              <a:chOff x="1495900" y="4012389"/>
              <a:chExt cx="1693755" cy="612681"/>
            </a:xfrm>
          </p:grpSpPr>
          <p:sp>
            <p:nvSpPr>
              <p:cNvPr id="603" name="Google Shape;603;p11"/>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11"/>
              <p:cNvGrpSpPr/>
              <p:nvPr/>
            </p:nvGrpSpPr>
            <p:grpSpPr>
              <a:xfrm>
                <a:off x="1495900" y="4012389"/>
                <a:ext cx="1693755" cy="612681"/>
                <a:chOff x="1495900" y="4012389"/>
                <a:chExt cx="1693755" cy="612681"/>
              </a:xfrm>
            </p:grpSpPr>
            <p:sp>
              <p:nvSpPr>
                <p:cNvPr id="605" name="Google Shape;605;p11"/>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08" name="Google Shape;608;p11"/>
          <p:cNvGrpSpPr/>
          <p:nvPr/>
        </p:nvGrpSpPr>
        <p:grpSpPr>
          <a:xfrm rot="-5400000">
            <a:off x="8307807" y="232719"/>
            <a:ext cx="1805449" cy="2078187"/>
            <a:chOff x="5281957" y="3012294"/>
            <a:chExt cx="1805449" cy="2078187"/>
          </a:xfrm>
        </p:grpSpPr>
        <p:sp>
          <p:nvSpPr>
            <p:cNvPr id="609" name="Google Shape;609;p11"/>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11"/>
            <p:cNvGrpSpPr/>
            <p:nvPr/>
          </p:nvGrpSpPr>
          <p:grpSpPr>
            <a:xfrm>
              <a:off x="5382351" y="3112642"/>
              <a:ext cx="1705056" cy="1977839"/>
              <a:chOff x="5382351" y="3112642"/>
              <a:chExt cx="1705056" cy="1977839"/>
            </a:xfrm>
          </p:grpSpPr>
          <p:sp>
            <p:nvSpPr>
              <p:cNvPr id="616" name="Google Shape;616;p11"/>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2" name="Google Shape;622;p11"/>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23" name="Google Shape;623;p11"/>
          <p:cNvSpPr txBox="1"/>
          <p:nvPr>
            <p:ph hasCustomPrompt="1" type="title"/>
          </p:nvPr>
        </p:nvSpPr>
        <p:spPr>
          <a:xfrm>
            <a:off x="1109525" y="1178800"/>
            <a:ext cx="6924900" cy="1963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4" name="Google Shape;624;p11"/>
          <p:cNvSpPr txBox="1"/>
          <p:nvPr>
            <p:ph idx="2" type="subTitle"/>
          </p:nvPr>
        </p:nvSpPr>
        <p:spPr>
          <a:xfrm>
            <a:off x="1109575" y="3213750"/>
            <a:ext cx="6924900" cy="4455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25" name="Shape 6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6" name="Shape 626"/>
        <p:cNvGrpSpPr/>
        <p:nvPr/>
      </p:nvGrpSpPr>
      <p:grpSpPr>
        <a:xfrm>
          <a:off x="0" y="0"/>
          <a:ext cx="0" cy="0"/>
          <a:chOff x="0" y="0"/>
          <a:chExt cx="0" cy="0"/>
        </a:xfrm>
      </p:grpSpPr>
      <p:sp>
        <p:nvSpPr>
          <p:cNvPr id="627" name="Google Shape;627;p13"/>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8" name="Google Shape;628;p13"/>
          <p:cNvSpPr txBox="1"/>
          <p:nvPr>
            <p:ph hasCustomPrompt="1" idx="2" type="title"/>
          </p:nvPr>
        </p:nvSpPr>
        <p:spPr>
          <a:xfrm>
            <a:off x="742975" y="1509475"/>
            <a:ext cx="883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29" name="Google Shape;629;p13"/>
          <p:cNvSpPr txBox="1"/>
          <p:nvPr>
            <p:ph idx="1" type="subTitle"/>
          </p:nvPr>
        </p:nvSpPr>
        <p:spPr>
          <a:xfrm>
            <a:off x="1662600" y="1394450"/>
            <a:ext cx="2831400" cy="34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0" name="Google Shape;630;p13"/>
          <p:cNvSpPr txBox="1"/>
          <p:nvPr>
            <p:ph idx="3" type="subTitle"/>
          </p:nvPr>
        </p:nvSpPr>
        <p:spPr>
          <a:xfrm>
            <a:off x="1662600" y="166736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31" name="Google Shape;631;p13"/>
          <p:cNvSpPr txBox="1"/>
          <p:nvPr>
            <p:ph hasCustomPrompt="1" idx="4" type="title"/>
          </p:nvPr>
        </p:nvSpPr>
        <p:spPr>
          <a:xfrm>
            <a:off x="742975" y="2674882"/>
            <a:ext cx="883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32" name="Google Shape;632;p13"/>
          <p:cNvSpPr txBox="1"/>
          <p:nvPr>
            <p:ph idx="5" type="subTitle"/>
          </p:nvPr>
        </p:nvSpPr>
        <p:spPr>
          <a:xfrm>
            <a:off x="1662600" y="2539075"/>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3" name="Google Shape;633;p13"/>
          <p:cNvSpPr txBox="1"/>
          <p:nvPr>
            <p:ph idx="6" type="subTitle"/>
          </p:nvPr>
        </p:nvSpPr>
        <p:spPr>
          <a:xfrm>
            <a:off x="1662600" y="2811990"/>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34" name="Google Shape;634;p13"/>
          <p:cNvSpPr txBox="1"/>
          <p:nvPr>
            <p:ph hasCustomPrompt="1" idx="7" type="title"/>
          </p:nvPr>
        </p:nvSpPr>
        <p:spPr>
          <a:xfrm>
            <a:off x="742975" y="3845484"/>
            <a:ext cx="883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35" name="Google Shape;635;p13"/>
          <p:cNvSpPr txBox="1"/>
          <p:nvPr>
            <p:ph idx="8" type="subTitle"/>
          </p:nvPr>
        </p:nvSpPr>
        <p:spPr>
          <a:xfrm>
            <a:off x="1662600" y="3683700"/>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6" name="Google Shape;636;p13"/>
          <p:cNvSpPr txBox="1"/>
          <p:nvPr>
            <p:ph idx="9" type="subTitle"/>
          </p:nvPr>
        </p:nvSpPr>
        <p:spPr>
          <a:xfrm>
            <a:off x="1662600" y="395661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37" name="Google Shape;637;p13"/>
          <p:cNvSpPr txBox="1"/>
          <p:nvPr>
            <p:ph hasCustomPrompt="1" idx="13" type="title"/>
          </p:nvPr>
        </p:nvSpPr>
        <p:spPr>
          <a:xfrm>
            <a:off x="4679825" y="1509475"/>
            <a:ext cx="862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38" name="Google Shape;638;p13"/>
          <p:cNvSpPr txBox="1"/>
          <p:nvPr>
            <p:ph idx="14" type="subTitle"/>
          </p:nvPr>
        </p:nvSpPr>
        <p:spPr>
          <a:xfrm>
            <a:off x="5592600" y="1394450"/>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9" name="Google Shape;639;p13"/>
          <p:cNvSpPr txBox="1"/>
          <p:nvPr>
            <p:ph idx="15" type="subTitle"/>
          </p:nvPr>
        </p:nvSpPr>
        <p:spPr>
          <a:xfrm>
            <a:off x="5592600" y="166736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40" name="Google Shape;640;p13"/>
          <p:cNvSpPr txBox="1"/>
          <p:nvPr>
            <p:ph hasCustomPrompt="1" idx="16" type="title"/>
          </p:nvPr>
        </p:nvSpPr>
        <p:spPr>
          <a:xfrm>
            <a:off x="4679825" y="2674882"/>
            <a:ext cx="862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1" name="Google Shape;641;p13"/>
          <p:cNvSpPr txBox="1"/>
          <p:nvPr>
            <p:ph idx="17" type="subTitle"/>
          </p:nvPr>
        </p:nvSpPr>
        <p:spPr>
          <a:xfrm>
            <a:off x="5592600" y="2539075"/>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42" name="Google Shape;642;p13"/>
          <p:cNvSpPr txBox="1"/>
          <p:nvPr>
            <p:ph idx="18" type="subTitle"/>
          </p:nvPr>
        </p:nvSpPr>
        <p:spPr>
          <a:xfrm>
            <a:off x="5592600" y="2811990"/>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43" name="Google Shape;643;p13"/>
          <p:cNvSpPr txBox="1"/>
          <p:nvPr>
            <p:ph hasCustomPrompt="1" idx="19" type="title"/>
          </p:nvPr>
        </p:nvSpPr>
        <p:spPr>
          <a:xfrm>
            <a:off x="4700837" y="3845484"/>
            <a:ext cx="862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4" name="Google Shape;644;p13"/>
          <p:cNvSpPr txBox="1"/>
          <p:nvPr>
            <p:ph idx="20" type="subTitle"/>
          </p:nvPr>
        </p:nvSpPr>
        <p:spPr>
          <a:xfrm>
            <a:off x="5592600" y="3683700"/>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45" name="Google Shape;645;p13"/>
          <p:cNvSpPr txBox="1"/>
          <p:nvPr>
            <p:ph idx="21" type="subTitle"/>
          </p:nvPr>
        </p:nvSpPr>
        <p:spPr>
          <a:xfrm>
            <a:off x="5592600" y="395661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646" name="Google Shape;646;p13"/>
          <p:cNvGrpSpPr/>
          <p:nvPr/>
        </p:nvGrpSpPr>
        <p:grpSpPr>
          <a:xfrm>
            <a:off x="50" y="375475"/>
            <a:ext cx="9138600" cy="4782655"/>
            <a:chOff x="50" y="375475"/>
            <a:chExt cx="9138600" cy="4782655"/>
          </a:xfrm>
        </p:grpSpPr>
        <p:grpSp>
          <p:nvGrpSpPr>
            <p:cNvPr id="647" name="Google Shape;647;p13"/>
            <p:cNvGrpSpPr/>
            <p:nvPr/>
          </p:nvGrpSpPr>
          <p:grpSpPr>
            <a:xfrm>
              <a:off x="348425" y="375499"/>
              <a:ext cx="8447150" cy="4782632"/>
              <a:chOff x="348425" y="537175"/>
              <a:chExt cx="8447150" cy="4620900"/>
            </a:xfrm>
          </p:grpSpPr>
          <p:cxnSp>
            <p:nvCxnSpPr>
              <p:cNvPr id="648" name="Google Shape;648;p13"/>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49" name="Google Shape;649;p13"/>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0" name="Google Shape;650;p13"/>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1" name="Google Shape;651;p13"/>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2" name="Google Shape;652;p13"/>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3" name="Google Shape;653;p13"/>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4" name="Google Shape;654;p13"/>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5" name="Google Shape;655;p13"/>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6" name="Google Shape;656;p13"/>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7" name="Google Shape;657;p13"/>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8" name="Google Shape;658;p13"/>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9" name="Google Shape;659;p13"/>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0" name="Google Shape;660;p13"/>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1" name="Google Shape;661;p13"/>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2" name="Google Shape;662;p13"/>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3" name="Google Shape;663;p13"/>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4" name="Google Shape;664;p13"/>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5" name="Google Shape;665;p13"/>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6" name="Google Shape;666;p13"/>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7" name="Google Shape;667;p13"/>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8" name="Google Shape;668;p13"/>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9" name="Google Shape;669;p13"/>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70" name="Google Shape;670;p13"/>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671" name="Google Shape;671;p13"/>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672" name="Google Shape;672;p13"/>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3" name="Google Shape;673;p13"/>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4" name="Google Shape;674;p13"/>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5" name="Google Shape;675;p13"/>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6" name="Google Shape;676;p13"/>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7" name="Google Shape;677;p13"/>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8" name="Google Shape;678;p13"/>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9" name="Google Shape;679;p13"/>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0" name="Google Shape;680;p13"/>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1" name="Google Shape;681;p13"/>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2" name="Google Shape;682;p13"/>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3" name="Google Shape;683;p13"/>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4" name="Google Shape;684;p13"/>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685" name="Google Shape;685;p13"/>
          <p:cNvGrpSpPr/>
          <p:nvPr/>
        </p:nvGrpSpPr>
        <p:grpSpPr>
          <a:xfrm>
            <a:off x="8216100" y="119750"/>
            <a:ext cx="207900" cy="151275"/>
            <a:chOff x="192250" y="119750"/>
            <a:chExt cx="207900" cy="151275"/>
          </a:xfrm>
        </p:grpSpPr>
        <p:cxnSp>
          <p:nvCxnSpPr>
            <p:cNvPr id="686" name="Google Shape;686;p13"/>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687" name="Google Shape;687;p13"/>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688" name="Google Shape;688;p13"/>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89" name="Google Shape;689;p13"/>
          <p:cNvGrpSpPr/>
          <p:nvPr/>
        </p:nvGrpSpPr>
        <p:grpSpPr>
          <a:xfrm rot="-5400000">
            <a:off x="7481151" y="2010829"/>
            <a:ext cx="3289273" cy="1403578"/>
            <a:chOff x="1495900" y="3902358"/>
            <a:chExt cx="1693755" cy="722711"/>
          </a:xfrm>
        </p:grpSpPr>
        <p:grpSp>
          <p:nvGrpSpPr>
            <p:cNvPr id="690" name="Google Shape;690;p13"/>
            <p:cNvGrpSpPr/>
            <p:nvPr/>
          </p:nvGrpSpPr>
          <p:grpSpPr>
            <a:xfrm>
              <a:off x="1495900" y="3902358"/>
              <a:ext cx="1693755" cy="612172"/>
              <a:chOff x="1495900" y="3902358"/>
              <a:chExt cx="1693755" cy="612172"/>
            </a:xfrm>
          </p:grpSpPr>
          <p:sp>
            <p:nvSpPr>
              <p:cNvPr id="691" name="Google Shape;691;p13"/>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13"/>
            <p:cNvGrpSpPr/>
            <p:nvPr/>
          </p:nvGrpSpPr>
          <p:grpSpPr>
            <a:xfrm>
              <a:off x="1495900" y="4012389"/>
              <a:ext cx="1693755" cy="612681"/>
              <a:chOff x="1495900" y="4012389"/>
              <a:chExt cx="1693755" cy="612681"/>
            </a:xfrm>
          </p:grpSpPr>
          <p:sp>
            <p:nvSpPr>
              <p:cNvPr id="696" name="Google Shape;696;p13"/>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13"/>
              <p:cNvGrpSpPr/>
              <p:nvPr/>
            </p:nvGrpSpPr>
            <p:grpSpPr>
              <a:xfrm>
                <a:off x="1495900" y="4012389"/>
                <a:ext cx="1693755" cy="612681"/>
                <a:chOff x="1495900" y="4012389"/>
                <a:chExt cx="1693755" cy="612681"/>
              </a:xfrm>
            </p:grpSpPr>
            <p:sp>
              <p:nvSpPr>
                <p:cNvPr id="698" name="Google Shape;698;p13"/>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701" name="Shape 701"/>
        <p:cNvGrpSpPr/>
        <p:nvPr/>
      </p:nvGrpSpPr>
      <p:grpSpPr>
        <a:xfrm>
          <a:off x="0" y="0"/>
          <a:ext cx="0" cy="0"/>
          <a:chOff x="0" y="0"/>
          <a:chExt cx="0" cy="0"/>
        </a:xfrm>
      </p:grpSpPr>
      <p:sp>
        <p:nvSpPr>
          <p:cNvPr id="702" name="Google Shape;702;p14"/>
          <p:cNvSpPr txBox="1"/>
          <p:nvPr>
            <p:ph idx="1" type="subTitle"/>
          </p:nvPr>
        </p:nvSpPr>
        <p:spPr>
          <a:xfrm>
            <a:off x="4009500" y="3741056"/>
            <a:ext cx="4414500" cy="501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703" name="Google Shape;703;p14"/>
          <p:cNvSpPr txBox="1"/>
          <p:nvPr>
            <p:ph idx="2" type="subTitle"/>
          </p:nvPr>
        </p:nvSpPr>
        <p:spPr>
          <a:xfrm>
            <a:off x="4009500" y="900838"/>
            <a:ext cx="4414500" cy="278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704" name="Google Shape;704;p14"/>
          <p:cNvGrpSpPr/>
          <p:nvPr/>
        </p:nvGrpSpPr>
        <p:grpSpPr>
          <a:xfrm>
            <a:off x="50" y="375475"/>
            <a:ext cx="9138600" cy="4782655"/>
            <a:chOff x="50" y="375475"/>
            <a:chExt cx="9138600" cy="4782655"/>
          </a:xfrm>
        </p:grpSpPr>
        <p:grpSp>
          <p:nvGrpSpPr>
            <p:cNvPr id="705" name="Google Shape;705;p14"/>
            <p:cNvGrpSpPr/>
            <p:nvPr/>
          </p:nvGrpSpPr>
          <p:grpSpPr>
            <a:xfrm>
              <a:off x="348425" y="375499"/>
              <a:ext cx="8447150" cy="4782632"/>
              <a:chOff x="348425" y="537175"/>
              <a:chExt cx="8447150" cy="4620900"/>
            </a:xfrm>
          </p:grpSpPr>
          <p:cxnSp>
            <p:nvCxnSpPr>
              <p:cNvPr id="706" name="Google Shape;706;p14"/>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07" name="Google Shape;707;p14"/>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08" name="Google Shape;708;p14"/>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09" name="Google Shape;709;p14"/>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0" name="Google Shape;710;p14"/>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1" name="Google Shape;711;p14"/>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2" name="Google Shape;712;p14"/>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3" name="Google Shape;713;p14"/>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4" name="Google Shape;714;p14"/>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5" name="Google Shape;715;p14"/>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6" name="Google Shape;716;p14"/>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7" name="Google Shape;717;p14"/>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8" name="Google Shape;718;p14"/>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9" name="Google Shape;719;p14"/>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0" name="Google Shape;720;p14"/>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1" name="Google Shape;721;p14"/>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2" name="Google Shape;722;p14"/>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3" name="Google Shape;723;p14"/>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4" name="Google Shape;724;p14"/>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5" name="Google Shape;725;p14"/>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6" name="Google Shape;726;p14"/>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7" name="Google Shape;727;p14"/>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8" name="Google Shape;728;p14"/>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729" name="Google Shape;729;p14"/>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730" name="Google Shape;730;p14"/>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1" name="Google Shape;731;p14"/>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2" name="Google Shape;732;p14"/>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3" name="Google Shape;733;p14"/>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4" name="Google Shape;734;p14"/>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5" name="Google Shape;735;p14"/>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6" name="Google Shape;736;p14"/>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7" name="Google Shape;737;p14"/>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8" name="Google Shape;738;p14"/>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9" name="Google Shape;739;p14"/>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40" name="Google Shape;740;p14"/>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41" name="Google Shape;741;p14"/>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42" name="Google Shape;742;p14"/>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743" name="Google Shape;743;p14"/>
          <p:cNvSpPr txBox="1"/>
          <p:nvPr>
            <p:ph idx="3"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a:latin typeface="Spline Sans Mono SemiBold"/>
                <a:ea typeface="Spline Sans Mono SemiBold"/>
                <a:cs typeface="Spline Sans Mono SemiBold"/>
                <a:sym typeface="Spline Sans Mono SemiBol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744" name="Google Shape;744;p14"/>
          <p:cNvGrpSpPr/>
          <p:nvPr/>
        </p:nvGrpSpPr>
        <p:grpSpPr>
          <a:xfrm>
            <a:off x="8216100" y="119750"/>
            <a:ext cx="207900" cy="151275"/>
            <a:chOff x="192250" y="119750"/>
            <a:chExt cx="207900" cy="151275"/>
          </a:xfrm>
        </p:grpSpPr>
        <p:cxnSp>
          <p:nvCxnSpPr>
            <p:cNvPr id="745" name="Google Shape;745;p14"/>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746" name="Google Shape;746;p14"/>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747" name="Google Shape;747;p14"/>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748" name="Google Shape;748;p14"/>
          <p:cNvGrpSpPr/>
          <p:nvPr/>
        </p:nvGrpSpPr>
        <p:grpSpPr>
          <a:xfrm rot="5400000">
            <a:off x="-669943" y="3564407"/>
            <a:ext cx="1805449" cy="2078187"/>
            <a:chOff x="5281957" y="3012294"/>
            <a:chExt cx="1805449" cy="2078187"/>
          </a:xfrm>
        </p:grpSpPr>
        <p:sp>
          <p:nvSpPr>
            <p:cNvPr id="749" name="Google Shape;749;p14"/>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4"/>
            <p:cNvGrpSpPr/>
            <p:nvPr/>
          </p:nvGrpSpPr>
          <p:grpSpPr>
            <a:xfrm>
              <a:off x="5382351" y="3112642"/>
              <a:ext cx="1705056" cy="1977839"/>
              <a:chOff x="5382351" y="3112642"/>
              <a:chExt cx="1705056" cy="1977839"/>
            </a:xfrm>
          </p:grpSpPr>
          <p:sp>
            <p:nvSpPr>
              <p:cNvPr id="756" name="Google Shape;756;p14"/>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2" name="Google Shape;762;p14"/>
          <p:cNvGrpSpPr/>
          <p:nvPr/>
        </p:nvGrpSpPr>
        <p:grpSpPr>
          <a:xfrm rot="-2700000">
            <a:off x="6395334" y="3527222"/>
            <a:ext cx="4057352" cy="1731239"/>
            <a:chOff x="-957706" y="4338367"/>
            <a:chExt cx="4057391" cy="1731255"/>
          </a:xfrm>
        </p:grpSpPr>
        <p:grpSp>
          <p:nvGrpSpPr>
            <p:cNvPr id="763" name="Google Shape;763;p14"/>
            <p:cNvGrpSpPr/>
            <p:nvPr/>
          </p:nvGrpSpPr>
          <p:grpSpPr>
            <a:xfrm>
              <a:off x="-957706" y="4338367"/>
              <a:ext cx="4057391" cy="1466457"/>
              <a:chOff x="1495900" y="3902358"/>
              <a:chExt cx="1693755" cy="612172"/>
            </a:xfrm>
          </p:grpSpPr>
          <p:sp>
            <p:nvSpPr>
              <p:cNvPr id="764" name="Google Shape;764;p14"/>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14"/>
            <p:cNvGrpSpPr/>
            <p:nvPr/>
          </p:nvGrpSpPr>
          <p:grpSpPr>
            <a:xfrm>
              <a:off x="-957706" y="4601944"/>
              <a:ext cx="4057391" cy="1467678"/>
              <a:chOff x="1495900" y="4012389"/>
              <a:chExt cx="1693755" cy="612681"/>
            </a:xfrm>
          </p:grpSpPr>
          <p:sp>
            <p:nvSpPr>
              <p:cNvPr id="769" name="Google Shape;769;p14"/>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14"/>
              <p:cNvGrpSpPr/>
              <p:nvPr/>
            </p:nvGrpSpPr>
            <p:grpSpPr>
              <a:xfrm>
                <a:off x="1495900" y="4012389"/>
                <a:ext cx="1693755" cy="612681"/>
                <a:chOff x="1495900" y="4012389"/>
                <a:chExt cx="1693755" cy="612681"/>
              </a:xfrm>
            </p:grpSpPr>
            <p:sp>
              <p:nvSpPr>
                <p:cNvPr id="771" name="Google Shape;771;p14"/>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74" name="Shape 774"/>
        <p:cNvGrpSpPr/>
        <p:nvPr/>
      </p:nvGrpSpPr>
      <p:grpSpPr>
        <a:xfrm>
          <a:off x="0" y="0"/>
          <a:ext cx="0" cy="0"/>
          <a:chOff x="0" y="0"/>
          <a:chExt cx="0" cy="0"/>
        </a:xfrm>
      </p:grpSpPr>
      <p:sp>
        <p:nvSpPr>
          <p:cNvPr id="775" name="Google Shape;775;p15"/>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76" name="Google Shape;776;p15"/>
          <p:cNvGrpSpPr/>
          <p:nvPr/>
        </p:nvGrpSpPr>
        <p:grpSpPr>
          <a:xfrm>
            <a:off x="50" y="375475"/>
            <a:ext cx="9138600" cy="4782655"/>
            <a:chOff x="50" y="375475"/>
            <a:chExt cx="9138600" cy="4782655"/>
          </a:xfrm>
        </p:grpSpPr>
        <p:grpSp>
          <p:nvGrpSpPr>
            <p:cNvPr id="777" name="Google Shape;777;p15"/>
            <p:cNvGrpSpPr/>
            <p:nvPr/>
          </p:nvGrpSpPr>
          <p:grpSpPr>
            <a:xfrm>
              <a:off x="348425" y="375499"/>
              <a:ext cx="8447150" cy="4782632"/>
              <a:chOff x="348425" y="537175"/>
              <a:chExt cx="8447150" cy="4620900"/>
            </a:xfrm>
          </p:grpSpPr>
          <p:cxnSp>
            <p:nvCxnSpPr>
              <p:cNvPr id="778" name="Google Shape;778;p15"/>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79" name="Google Shape;779;p15"/>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0" name="Google Shape;780;p15"/>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1" name="Google Shape;781;p15"/>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2" name="Google Shape;782;p15"/>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3" name="Google Shape;783;p15"/>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4" name="Google Shape;784;p15"/>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5" name="Google Shape;785;p15"/>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6" name="Google Shape;786;p15"/>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7" name="Google Shape;787;p15"/>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8" name="Google Shape;788;p15"/>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9" name="Google Shape;789;p15"/>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0" name="Google Shape;790;p15"/>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1" name="Google Shape;791;p15"/>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2" name="Google Shape;792;p15"/>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3" name="Google Shape;793;p15"/>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4" name="Google Shape;794;p15"/>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5" name="Google Shape;795;p15"/>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6" name="Google Shape;796;p15"/>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7" name="Google Shape;797;p15"/>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8" name="Google Shape;798;p15"/>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9" name="Google Shape;799;p15"/>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00" name="Google Shape;800;p15"/>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801" name="Google Shape;801;p15"/>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802" name="Google Shape;802;p15"/>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3" name="Google Shape;803;p15"/>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4" name="Google Shape;804;p15"/>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5" name="Google Shape;805;p15"/>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6" name="Google Shape;806;p15"/>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7" name="Google Shape;807;p15"/>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8" name="Google Shape;808;p15"/>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9" name="Google Shape;809;p15"/>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0" name="Google Shape;810;p15"/>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1" name="Google Shape;811;p15"/>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2" name="Google Shape;812;p15"/>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3" name="Google Shape;813;p15"/>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4" name="Google Shape;814;p15"/>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815" name="Google Shape;815;p15"/>
          <p:cNvGrpSpPr/>
          <p:nvPr/>
        </p:nvGrpSpPr>
        <p:grpSpPr>
          <a:xfrm>
            <a:off x="8216100" y="119750"/>
            <a:ext cx="207900" cy="151275"/>
            <a:chOff x="192250" y="119750"/>
            <a:chExt cx="207900" cy="151275"/>
          </a:xfrm>
        </p:grpSpPr>
        <p:cxnSp>
          <p:nvCxnSpPr>
            <p:cNvPr id="816" name="Google Shape;816;p15"/>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17" name="Google Shape;817;p15"/>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18" name="Google Shape;818;p15"/>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819" name="Google Shape;819;p15"/>
          <p:cNvGrpSpPr/>
          <p:nvPr/>
        </p:nvGrpSpPr>
        <p:grpSpPr>
          <a:xfrm>
            <a:off x="5238219" y="4414567"/>
            <a:ext cx="4057391" cy="1731255"/>
            <a:chOff x="-957706" y="4338367"/>
            <a:chExt cx="4057391" cy="1731255"/>
          </a:xfrm>
        </p:grpSpPr>
        <p:grpSp>
          <p:nvGrpSpPr>
            <p:cNvPr id="820" name="Google Shape;820;p15"/>
            <p:cNvGrpSpPr/>
            <p:nvPr/>
          </p:nvGrpSpPr>
          <p:grpSpPr>
            <a:xfrm>
              <a:off x="-957706" y="4338367"/>
              <a:ext cx="4057391" cy="1466457"/>
              <a:chOff x="1495900" y="3902358"/>
              <a:chExt cx="1693755" cy="612172"/>
            </a:xfrm>
          </p:grpSpPr>
          <p:sp>
            <p:nvSpPr>
              <p:cNvPr id="821" name="Google Shape;821;p15"/>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5"/>
            <p:cNvGrpSpPr/>
            <p:nvPr/>
          </p:nvGrpSpPr>
          <p:grpSpPr>
            <a:xfrm>
              <a:off x="-957706" y="4601944"/>
              <a:ext cx="4057391" cy="1467678"/>
              <a:chOff x="1495900" y="4012389"/>
              <a:chExt cx="1693755" cy="612681"/>
            </a:xfrm>
          </p:grpSpPr>
          <p:sp>
            <p:nvSpPr>
              <p:cNvPr id="826" name="Google Shape;826;p15"/>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15"/>
              <p:cNvGrpSpPr/>
              <p:nvPr/>
            </p:nvGrpSpPr>
            <p:grpSpPr>
              <a:xfrm>
                <a:off x="1495900" y="4012389"/>
                <a:ext cx="1693755" cy="612681"/>
                <a:chOff x="1495900" y="4012389"/>
                <a:chExt cx="1693755" cy="612681"/>
              </a:xfrm>
            </p:grpSpPr>
            <p:sp>
              <p:nvSpPr>
                <p:cNvPr id="828" name="Google Shape;828;p15"/>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31" name="Google Shape;831;p15"/>
          <p:cNvGrpSpPr/>
          <p:nvPr/>
        </p:nvGrpSpPr>
        <p:grpSpPr>
          <a:xfrm rot="-5400000">
            <a:off x="8307807" y="232719"/>
            <a:ext cx="1805449" cy="2078187"/>
            <a:chOff x="5281957" y="3012294"/>
            <a:chExt cx="1805449" cy="2078187"/>
          </a:xfrm>
        </p:grpSpPr>
        <p:sp>
          <p:nvSpPr>
            <p:cNvPr id="832" name="Google Shape;832;p15"/>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5"/>
            <p:cNvGrpSpPr/>
            <p:nvPr/>
          </p:nvGrpSpPr>
          <p:grpSpPr>
            <a:xfrm>
              <a:off x="5382351" y="3112642"/>
              <a:ext cx="1705056" cy="1977839"/>
              <a:chOff x="5382351" y="3112642"/>
              <a:chExt cx="1705056" cy="1977839"/>
            </a:xfrm>
          </p:grpSpPr>
          <p:sp>
            <p:nvSpPr>
              <p:cNvPr id="839" name="Google Shape;839;p15"/>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45" name="Shape 845"/>
        <p:cNvGrpSpPr/>
        <p:nvPr/>
      </p:nvGrpSpPr>
      <p:grpSpPr>
        <a:xfrm>
          <a:off x="0" y="0"/>
          <a:ext cx="0" cy="0"/>
          <a:chOff x="0" y="0"/>
          <a:chExt cx="0" cy="0"/>
        </a:xfrm>
      </p:grpSpPr>
      <p:sp>
        <p:nvSpPr>
          <p:cNvPr id="846" name="Google Shape;846;p16"/>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47" name="Google Shape;847;p16"/>
          <p:cNvGrpSpPr/>
          <p:nvPr/>
        </p:nvGrpSpPr>
        <p:grpSpPr>
          <a:xfrm>
            <a:off x="50" y="375475"/>
            <a:ext cx="9138600" cy="4782655"/>
            <a:chOff x="50" y="375475"/>
            <a:chExt cx="9138600" cy="4782655"/>
          </a:xfrm>
        </p:grpSpPr>
        <p:grpSp>
          <p:nvGrpSpPr>
            <p:cNvPr id="848" name="Google Shape;848;p16"/>
            <p:cNvGrpSpPr/>
            <p:nvPr/>
          </p:nvGrpSpPr>
          <p:grpSpPr>
            <a:xfrm>
              <a:off x="348425" y="375499"/>
              <a:ext cx="8447150" cy="4782632"/>
              <a:chOff x="348425" y="537175"/>
              <a:chExt cx="8447150" cy="4620900"/>
            </a:xfrm>
          </p:grpSpPr>
          <p:cxnSp>
            <p:nvCxnSpPr>
              <p:cNvPr id="849" name="Google Shape;849;p16"/>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0" name="Google Shape;850;p16"/>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1" name="Google Shape;851;p16"/>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2" name="Google Shape;852;p16"/>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3" name="Google Shape;853;p16"/>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4" name="Google Shape;854;p16"/>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5" name="Google Shape;855;p16"/>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6" name="Google Shape;856;p16"/>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7" name="Google Shape;857;p16"/>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8" name="Google Shape;858;p16"/>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9" name="Google Shape;859;p16"/>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0" name="Google Shape;860;p16"/>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1" name="Google Shape;861;p16"/>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2" name="Google Shape;862;p16"/>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3" name="Google Shape;863;p16"/>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4" name="Google Shape;864;p16"/>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5" name="Google Shape;865;p16"/>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6" name="Google Shape;866;p16"/>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7" name="Google Shape;867;p16"/>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8" name="Google Shape;868;p16"/>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9" name="Google Shape;869;p16"/>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70" name="Google Shape;870;p16"/>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71" name="Google Shape;871;p16"/>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872" name="Google Shape;872;p16"/>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873" name="Google Shape;873;p16"/>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4" name="Google Shape;874;p16"/>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5" name="Google Shape;875;p16"/>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6" name="Google Shape;876;p16"/>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7" name="Google Shape;877;p16"/>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8" name="Google Shape;878;p16"/>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9" name="Google Shape;879;p16"/>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0" name="Google Shape;880;p16"/>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1" name="Google Shape;881;p16"/>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2" name="Google Shape;882;p16"/>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3" name="Google Shape;883;p16"/>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4" name="Google Shape;884;p16"/>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5" name="Google Shape;885;p16"/>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886" name="Google Shape;886;p16"/>
          <p:cNvGrpSpPr/>
          <p:nvPr/>
        </p:nvGrpSpPr>
        <p:grpSpPr>
          <a:xfrm>
            <a:off x="8216100" y="119750"/>
            <a:ext cx="207900" cy="151275"/>
            <a:chOff x="192250" y="119750"/>
            <a:chExt cx="207900" cy="151275"/>
          </a:xfrm>
        </p:grpSpPr>
        <p:cxnSp>
          <p:nvCxnSpPr>
            <p:cNvPr id="887" name="Google Shape;887;p16"/>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88" name="Google Shape;888;p16"/>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89" name="Google Shape;889;p16"/>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890" name="Google Shape;890;p16"/>
          <p:cNvGrpSpPr/>
          <p:nvPr/>
        </p:nvGrpSpPr>
        <p:grpSpPr>
          <a:xfrm rot="-2700000">
            <a:off x="6779368" y="3901699"/>
            <a:ext cx="3289270" cy="1403606"/>
            <a:chOff x="1495900" y="3902358"/>
            <a:chExt cx="1693755" cy="722711"/>
          </a:xfrm>
        </p:grpSpPr>
        <p:grpSp>
          <p:nvGrpSpPr>
            <p:cNvPr id="891" name="Google Shape;891;p16"/>
            <p:cNvGrpSpPr/>
            <p:nvPr/>
          </p:nvGrpSpPr>
          <p:grpSpPr>
            <a:xfrm>
              <a:off x="1495900" y="3902358"/>
              <a:ext cx="1693755" cy="612172"/>
              <a:chOff x="1495900" y="3902358"/>
              <a:chExt cx="1693755" cy="612172"/>
            </a:xfrm>
          </p:grpSpPr>
          <p:sp>
            <p:nvSpPr>
              <p:cNvPr id="892" name="Google Shape;892;p16"/>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16"/>
            <p:cNvGrpSpPr/>
            <p:nvPr/>
          </p:nvGrpSpPr>
          <p:grpSpPr>
            <a:xfrm>
              <a:off x="1495900" y="4012389"/>
              <a:ext cx="1693755" cy="612681"/>
              <a:chOff x="1495900" y="4012389"/>
              <a:chExt cx="1693755" cy="612681"/>
            </a:xfrm>
          </p:grpSpPr>
          <p:sp>
            <p:nvSpPr>
              <p:cNvPr id="897" name="Google Shape;897;p16"/>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16"/>
              <p:cNvGrpSpPr/>
              <p:nvPr/>
            </p:nvGrpSpPr>
            <p:grpSpPr>
              <a:xfrm>
                <a:off x="1495900" y="4012389"/>
                <a:ext cx="1693755" cy="612681"/>
                <a:chOff x="1495900" y="4012389"/>
                <a:chExt cx="1693755" cy="612681"/>
              </a:xfrm>
            </p:grpSpPr>
            <p:sp>
              <p:nvSpPr>
                <p:cNvPr id="899" name="Google Shape;899;p16"/>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902" name="Shape 902"/>
        <p:cNvGrpSpPr/>
        <p:nvPr/>
      </p:nvGrpSpPr>
      <p:grpSpPr>
        <a:xfrm>
          <a:off x="0" y="0"/>
          <a:ext cx="0" cy="0"/>
          <a:chOff x="0" y="0"/>
          <a:chExt cx="0" cy="0"/>
        </a:xfrm>
      </p:grpSpPr>
      <p:sp>
        <p:nvSpPr>
          <p:cNvPr id="903" name="Google Shape;903;p1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04" name="Google Shape;904;p17"/>
          <p:cNvGrpSpPr/>
          <p:nvPr/>
        </p:nvGrpSpPr>
        <p:grpSpPr>
          <a:xfrm>
            <a:off x="50" y="375475"/>
            <a:ext cx="9138600" cy="4782655"/>
            <a:chOff x="50" y="375475"/>
            <a:chExt cx="9138600" cy="4782655"/>
          </a:xfrm>
        </p:grpSpPr>
        <p:grpSp>
          <p:nvGrpSpPr>
            <p:cNvPr id="905" name="Google Shape;905;p17"/>
            <p:cNvGrpSpPr/>
            <p:nvPr/>
          </p:nvGrpSpPr>
          <p:grpSpPr>
            <a:xfrm>
              <a:off x="348425" y="375499"/>
              <a:ext cx="8447150" cy="4782632"/>
              <a:chOff x="348425" y="537175"/>
              <a:chExt cx="8447150" cy="4620900"/>
            </a:xfrm>
          </p:grpSpPr>
          <p:cxnSp>
            <p:nvCxnSpPr>
              <p:cNvPr id="906" name="Google Shape;906;p17"/>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7" name="Google Shape;907;p17"/>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8" name="Google Shape;908;p17"/>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9" name="Google Shape;909;p17"/>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0" name="Google Shape;910;p17"/>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1" name="Google Shape;911;p17"/>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2" name="Google Shape;912;p17"/>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3" name="Google Shape;913;p17"/>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4" name="Google Shape;914;p17"/>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5" name="Google Shape;915;p17"/>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6" name="Google Shape;916;p17"/>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7" name="Google Shape;917;p17"/>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8" name="Google Shape;918;p17"/>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9" name="Google Shape;919;p17"/>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0" name="Google Shape;920;p17"/>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1" name="Google Shape;921;p17"/>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2" name="Google Shape;922;p17"/>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3" name="Google Shape;923;p17"/>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4" name="Google Shape;924;p17"/>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5" name="Google Shape;925;p17"/>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6" name="Google Shape;926;p17"/>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7" name="Google Shape;927;p17"/>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8" name="Google Shape;928;p17"/>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929" name="Google Shape;929;p17"/>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930" name="Google Shape;930;p17"/>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1" name="Google Shape;931;p17"/>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2" name="Google Shape;932;p17"/>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3" name="Google Shape;933;p17"/>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4" name="Google Shape;934;p17"/>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5" name="Google Shape;935;p17"/>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6" name="Google Shape;936;p17"/>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7" name="Google Shape;937;p17"/>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8" name="Google Shape;938;p17"/>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9" name="Google Shape;939;p17"/>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40" name="Google Shape;940;p17"/>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41" name="Google Shape;941;p17"/>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42" name="Google Shape;942;p17"/>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943" name="Google Shape;943;p17"/>
          <p:cNvGrpSpPr/>
          <p:nvPr/>
        </p:nvGrpSpPr>
        <p:grpSpPr>
          <a:xfrm>
            <a:off x="8216100" y="119750"/>
            <a:ext cx="207900" cy="151275"/>
            <a:chOff x="192250" y="119750"/>
            <a:chExt cx="207900" cy="151275"/>
          </a:xfrm>
        </p:grpSpPr>
        <p:cxnSp>
          <p:nvCxnSpPr>
            <p:cNvPr id="944" name="Google Shape;944;p17"/>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945" name="Google Shape;945;p17"/>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946" name="Google Shape;946;p17"/>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947" name="Google Shape;947;p17"/>
          <p:cNvGrpSpPr/>
          <p:nvPr/>
        </p:nvGrpSpPr>
        <p:grpSpPr>
          <a:xfrm rot="5400000">
            <a:off x="-1455090" y="2344868"/>
            <a:ext cx="3289273" cy="1403578"/>
            <a:chOff x="1495900" y="3902358"/>
            <a:chExt cx="1693755" cy="722711"/>
          </a:xfrm>
        </p:grpSpPr>
        <p:grpSp>
          <p:nvGrpSpPr>
            <p:cNvPr id="948" name="Google Shape;948;p17"/>
            <p:cNvGrpSpPr/>
            <p:nvPr/>
          </p:nvGrpSpPr>
          <p:grpSpPr>
            <a:xfrm>
              <a:off x="1495900" y="3902358"/>
              <a:ext cx="1693755" cy="612172"/>
              <a:chOff x="1495900" y="3902358"/>
              <a:chExt cx="1693755" cy="612172"/>
            </a:xfrm>
          </p:grpSpPr>
          <p:sp>
            <p:nvSpPr>
              <p:cNvPr id="949" name="Google Shape;949;p17"/>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17"/>
            <p:cNvGrpSpPr/>
            <p:nvPr/>
          </p:nvGrpSpPr>
          <p:grpSpPr>
            <a:xfrm>
              <a:off x="1495900" y="4012389"/>
              <a:ext cx="1693755" cy="612681"/>
              <a:chOff x="1495900" y="4012389"/>
              <a:chExt cx="1693755" cy="612681"/>
            </a:xfrm>
          </p:grpSpPr>
          <p:sp>
            <p:nvSpPr>
              <p:cNvPr id="954" name="Google Shape;954;p17"/>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17"/>
              <p:cNvGrpSpPr/>
              <p:nvPr/>
            </p:nvGrpSpPr>
            <p:grpSpPr>
              <a:xfrm>
                <a:off x="1495900" y="4012389"/>
                <a:ext cx="1693755" cy="612681"/>
                <a:chOff x="1495900" y="4012389"/>
                <a:chExt cx="1693755" cy="612681"/>
              </a:xfrm>
            </p:grpSpPr>
            <p:sp>
              <p:nvSpPr>
                <p:cNvPr id="956" name="Google Shape;956;p17"/>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959" name="Shape 959"/>
        <p:cNvGrpSpPr/>
        <p:nvPr/>
      </p:nvGrpSpPr>
      <p:grpSpPr>
        <a:xfrm>
          <a:off x="0" y="0"/>
          <a:ext cx="0" cy="0"/>
          <a:chOff x="0" y="0"/>
          <a:chExt cx="0" cy="0"/>
        </a:xfrm>
      </p:grpSpPr>
      <p:grpSp>
        <p:nvGrpSpPr>
          <p:cNvPr id="960" name="Google Shape;960;p18"/>
          <p:cNvGrpSpPr/>
          <p:nvPr/>
        </p:nvGrpSpPr>
        <p:grpSpPr>
          <a:xfrm>
            <a:off x="50" y="375475"/>
            <a:ext cx="9138600" cy="4782655"/>
            <a:chOff x="50" y="375475"/>
            <a:chExt cx="9138600" cy="4782655"/>
          </a:xfrm>
        </p:grpSpPr>
        <p:grpSp>
          <p:nvGrpSpPr>
            <p:cNvPr id="961" name="Google Shape;961;p18"/>
            <p:cNvGrpSpPr/>
            <p:nvPr/>
          </p:nvGrpSpPr>
          <p:grpSpPr>
            <a:xfrm>
              <a:off x="348425" y="375499"/>
              <a:ext cx="8447150" cy="4782632"/>
              <a:chOff x="348425" y="537175"/>
              <a:chExt cx="8447150" cy="4620900"/>
            </a:xfrm>
          </p:grpSpPr>
          <p:cxnSp>
            <p:nvCxnSpPr>
              <p:cNvPr id="962" name="Google Shape;962;p18"/>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3" name="Google Shape;963;p18"/>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4" name="Google Shape;964;p18"/>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5" name="Google Shape;965;p18"/>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6" name="Google Shape;966;p18"/>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7" name="Google Shape;967;p18"/>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8" name="Google Shape;968;p18"/>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9" name="Google Shape;969;p18"/>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0" name="Google Shape;970;p18"/>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1" name="Google Shape;971;p18"/>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2" name="Google Shape;972;p18"/>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3" name="Google Shape;973;p18"/>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4" name="Google Shape;974;p18"/>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5" name="Google Shape;975;p18"/>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6" name="Google Shape;976;p18"/>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7" name="Google Shape;977;p18"/>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8" name="Google Shape;978;p18"/>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9" name="Google Shape;979;p18"/>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0" name="Google Shape;980;p18"/>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1" name="Google Shape;981;p18"/>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2" name="Google Shape;982;p18"/>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3" name="Google Shape;983;p18"/>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4" name="Google Shape;984;p18"/>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985" name="Google Shape;985;p18"/>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986" name="Google Shape;986;p18"/>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87" name="Google Shape;987;p18"/>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88" name="Google Shape;988;p18"/>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89" name="Google Shape;989;p18"/>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0" name="Google Shape;990;p18"/>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1" name="Google Shape;991;p18"/>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2" name="Google Shape;992;p18"/>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3" name="Google Shape;993;p18"/>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4" name="Google Shape;994;p18"/>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5" name="Google Shape;995;p18"/>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6" name="Google Shape;996;p18"/>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7" name="Google Shape;997;p18"/>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8" name="Google Shape;998;p18"/>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999" name="Google Shape;999;p18"/>
          <p:cNvGrpSpPr/>
          <p:nvPr/>
        </p:nvGrpSpPr>
        <p:grpSpPr>
          <a:xfrm>
            <a:off x="8216100" y="119750"/>
            <a:ext cx="207900" cy="151275"/>
            <a:chOff x="192250" y="119750"/>
            <a:chExt cx="207900" cy="151275"/>
          </a:xfrm>
        </p:grpSpPr>
        <p:cxnSp>
          <p:nvCxnSpPr>
            <p:cNvPr id="1000" name="Google Shape;1000;p18"/>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01" name="Google Shape;1001;p18"/>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02" name="Google Shape;1002;p18"/>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1003" name="Google Shape;1003;p18"/>
          <p:cNvSpPr txBox="1"/>
          <p:nvPr>
            <p:ph type="title"/>
          </p:nvPr>
        </p:nvSpPr>
        <p:spPr>
          <a:xfrm flipH="1">
            <a:off x="719925" y="1450650"/>
            <a:ext cx="3780000" cy="1466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3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04" name="Google Shape;1004;p18"/>
          <p:cNvSpPr txBox="1"/>
          <p:nvPr>
            <p:ph idx="1" type="subTitle"/>
          </p:nvPr>
        </p:nvSpPr>
        <p:spPr>
          <a:xfrm flipH="1">
            <a:off x="719925" y="3004250"/>
            <a:ext cx="3780000" cy="9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005" name="Google Shape;1005;p18"/>
          <p:cNvGrpSpPr/>
          <p:nvPr/>
        </p:nvGrpSpPr>
        <p:grpSpPr>
          <a:xfrm>
            <a:off x="4910094" y="4414567"/>
            <a:ext cx="4057391" cy="1731255"/>
            <a:chOff x="-957706" y="4338367"/>
            <a:chExt cx="4057391" cy="1731255"/>
          </a:xfrm>
        </p:grpSpPr>
        <p:grpSp>
          <p:nvGrpSpPr>
            <p:cNvPr id="1006" name="Google Shape;1006;p18"/>
            <p:cNvGrpSpPr/>
            <p:nvPr/>
          </p:nvGrpSpPr>
          <p:grpSpPr>
            <a:xfrm>
              <a:off x="-957706" y="4338367"/>
              <a:ext cx="4057391" cy="1466457"/>
              <a:chOff x="1495900" y="3902358"/>
              <a:chExt cx="1693755" cy="612172"/>
            </a:xfrm>
          </p:grpSpPr>
          <p:sp>
            <p:nvSpPr>
              <p:cNvPr id="1007" name="Google Shape;1007;p18"/>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18"/>
            <p:cNvGrpSpPr/>
            <p:nvPr/>
          </p:nvGrpSpPr>
          <p:grpSpPr>
            <a:xfrm>
              <a:off x="-957706" y="4601944"/>
              <a:ext cx="4057391" cy="1467678"/>
              <a:chOff x="1495900" y="4012389"/>
              <a:chExt cx="1693755" cy="612681"/>
            </a:xfrm>
          </p:grpSpPr>
          <p:sp>
            <p:nvSpPr>
              <p:cNvPr id="1012" name="Google Shape;1012;p18"/>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18"/>
              <p:cNvGrpSpPr/>
              <p:nvPr/>
            </p:nvGrpSpPr>
            <p:grpSpPr>
              <a:xfrm>
                <a:off x="1495900" y="4012389"/>
                <a:ext cx="1693755" cy="612681"/>
                <a:chOff x="1495900" y="4012389"/>
                <a:chExt cx="1693755" cy="612681"/>
              </a:xfrm>
            </p:grpSpPr>
            <p:sp>
              <p:nvSpPr>
                <p:cNvPr id="1014" name="Google Shape;1014;p18"/>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17" name="Google Shape;1017;p18"/>
          <p:cNvGrpSpPr/>
          <p:nvPr/>
        </p:nvGrpSpPr>
        <p:grpSpPr>
          <a:xfrm rot="-5400000">
            <a:off x="8350557" y="232719"/>
            <a:ext cx="1805449" cy="2078187"/>
            <a:chOff x="5281957" y="3012294"/>
            <a:chExt cx="1805449" cy="2078187"/>
          </a:xfrm>
        </p:grpSpPr>
        <p:sp>
          <p:nvSpPr>
            <p:cNvPr id="1018" name="Google Shape;1018;p18"/>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18"/>
            <p:cNvGrpSpPr/>
            <p:nvPr/>
          </p:nvGrpSpPr>
          <p:grpSpPr>
            <a:xfrm>
              <a:off x="5382351" y="3112642"/>
              <a:ext cx="1705056" cy="1977839"/>
              <a:chOff x="5382351" y="3112642"/>
              <a:chExt cx="1705056" cy="1977839"/>
            </a:xfrm>
          </p:grpSpPr>
          <p:sp>
            <p:nvSpPr>
              <p:cNvPr id="1025" name="Google Shape;1025;p18"/>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1031" name="Shape 1031"/>
        <p:cNvGrpSpPr/>
        <p:nvPr/>
      </p:nvGrpSpPr>
      <p:grpSpPr>
        <a:xfrm>
          <a:off x="0" y="0"/>
          <a:ext cx="0" cy="0"/>
          <a:chOff x="0" y="0"/>
          <a:chExt cx="0" cy="0"/>
        </a:xfrm>
      </p:grpSpPr>
      <p:grpSp>
        <p:nvGrpSpPr>
          <p:cNvPr id="1032" name="Google Shape;1032;p19"/>
          <p:cNvGrpSpPr/>
          <p:nvPr/>
        </p:nvGrpSpPr>
        <p:grpSpPr>
          <a:xfrm>
            <a:off x="50" y="375475"/>
            <a:ext cx="9138600" cy="4782655"/>
            <a:chOff x="50" y="375475"/>
            <a:chExt cx="9138600" cy="4782655"/>
          </a:xfrm>
        </p:grpSpPr>
        <p:grpSp>
          <p:nvGrpSpPr>
            <p:cNvPr id="1033" name="Google Shape;1033;p19"/>
            <p:cNvGrpSpPr/>
            <p:nvPr/>
          </p:nvGrpSpPr>
          <p:grpSpPr>
            <a:xfrm>
              <a:off x="348425" y="375499"/>
              <a:ext cx="8447150" cy="4782632"/>
              <a:chOff x="348425" y="537175"/>
              <a:chExt cx="8447150" cy="4620900"/>
            </a:xfrm>
          </p:grpSpPr>
          <p:cxnSp>
            <p:nvCxnSpPr>
              <p:cNvPr id="1034" name="Google Shape;1034;p19"/>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5" name="Google Shape;1035;p19"/>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6" name="Google Shape;1036;p19"/>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7" name="Google Shape;1037;p19"/>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8" name="Google Shape;1038;p19"/>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9" name="Google Shape;1039;p19"/>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0" name="Google Shape;1040;p19"/>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1" name="Google Shape;1041;p19"/>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2" name="Google Shape;1042;p19"/>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3" name="Google Shape;1043;p19"/>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4" name="Google Shape;1044;p19"/>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5" name="Google Shape;1045;p19"/>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6" name="Google Shape;1046;p19"/>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7" name="Google Shape;1047;p19"/>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8" name="Google Shape;1048;p19"/>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9" name="Google Shape;1049;p19"/>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0" name="Google Shape;1050;p19"/>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1" name="Google Shape;1051;p19"/>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2" name="Google Shape;1052;p19"/>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3" name="Google Shape;1053;p19"/>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4" name="Google Shape;1054;p19"/>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5" name="Google Shape;1055;p19"/>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6" name="Google Shape;1056;p19"/>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057" name="Google Shape;1057;p19"/>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058" name="Google Shape;1058;p19"/>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59" name="Google Shape;1059;p19"/>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0" name="Google Shape;1060;p19"/>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1" name="Google Shape;1061;p19"/>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2" name="Google Shape;1062;p19"/>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3" name="Google Shape;1063;p19"/>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4" name="Google Shape;1064;p19"/>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5" name="Google Shape;1065;p19"/>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6" name="Google Shape;1066;p19"/>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7" name="Google Shape;1067;p19"/>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8" name="Google Shape;1068;p19"/>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9" name="Google Shape;1069;p19"/>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70" name="Google Shape;1070;p19"/>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071" name="Google Shape;1071;p19"/>
          <p:cNvSpPr txBox="1"/>
          <p:nvPr>
            <p:ph idx="1" type="body"/>
          </p:nvPr>
        </p:nvSpPr>
        <p:spPr>
          <a:xfrm>
            <a:off x="720000" y="1302850"/>
            <a:ext cx="7518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2" name="Google Shape;1072;p19"/>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73" name="Google Shape;1073;p19"/>
          <p:cNvGrpSpPr/>
          <p:nvPr/>
        </p:nvGrpSpPr>
        <p:grpSpPr>
          <a:xfrm>
            <a:off x="8216100" y="119750"/>
            <a:ext cx="207900" cy="151275"/>
            <a:chOff x="192250" y="119750"/>
            <a:chExt cx="207900" cy="151275"/>
          </a:xfrm>
        </p:grpSpPr>
        <p:cxnSp>
          <p:nvCxnSpPr>
            <p:cNvPr id="1074" name="Google Shape;1074;p19"/>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75" name="Google Shape;1075;p19"/>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76" name="Google Shape;1076;p19"/>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077" name="Google Shape;1077;p19"/>
          <p:cNvGrpSpPr/>
          <p:nvPr/>
        </p:nvGrpSpPr>
        <p:grpSpPr>
          <a:xfrm rot="-2700000">
            <a:off x="6779368" y="3901699"/>
            <a:ext cx="3289270" cy="1403606"/>
            <a:chOff x="1495900" y="3902358"/>
            <a:chExt cx="1693755" cy="722711"/>
          </a:xfrm>
        </p:grpSpPr>
        <p:grpSp>
          <p:nvGrpSpPr>
            <p:cNvPr id="1078" name="Google Shape;1078;p19"/>
            <p:cNvGrpSpPr/>
            <p:nvPr/>
          </p:nvGrpSpPr>
          <p:grpSpPr>
            <a:xfrm>
              <a:off x="1495900" y="3902358"/>
              <a:ext cx="1693755" cy="612172"/>
              <a:chOff x="1495900" y="3902358"/>
              <a:chExt cx="1693755" cy="612172"/>
            </a:xfrm>
          </p:grpSpPr>
          <p:sp>
            <p:nvSpPr>
              <p:cNvPr id="1079" name="Google Shape;1079;p19"/>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19"/>
            <p:cNvGrpSpPr/>
            <p:nvPr/>
          </p:nvGrpSpPr>
          <p:grpSpPr>
            <a:xfrm>
              <a:off x="1495900" y="4012389"/>
              <a:ext cx="1693755" cy="612681"/>
              <a:chOff x="1495900" y="4012389"/>
              <a:chExt cx="1693755" cy="612681"/>
            </a:xfrm>
          </p:grpSpPr>
          <p:sp>
            <p:nvSpPr>
              <p:cNvPr id="1084" name="Google Shape;1084;p19"/>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5" name="Google Shape;1085;p19"/>
              <p:cNvGrpSpPr/>
              <p:nvPr/>
            </p:nvGrpSpPr>
            <p:grpSpPr>
              <a:xfrm>
                <a:off x="1495900" y="4012389"/>
                <a:ext cx="1693755" cy="612681"/>
                <a:chOff x="1495900" y="4012389"/>
                <a:chExt cx="1693755" cy="612681"/>
              </a:xfrm>
            </p:grpSpPr>
            <p:sp>
              <p:nvSpPr>
                <p:cNvPr id="1086" name="Google Shape;1086;p19"/>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1">
    <p:spTree>
      <p:nvGrpSpPr>
        <p:cNvPr id="1089" name="Shape 1089"/>
        <p:cNvGrpSpPr/>
        <p:nvPr/>
      </p:nvGrpSpPr>
      <p:grpSpPr>
        <a:xfrm>
          <a:off x="0" y="0"/>
          <a:ext cx="0" cy="0"/>
          <a:chOff x="0" y="0"/>
          <a:chExt cx="0" cy="0"/>
        </a:xfrm>
      </p:grpSpPr>
      <p:grpSp>
        <p:nvGrpSpPr>
          <p:cNvPr id="1090" name="Google Shape;1090;p20"/>
          <p:cNvGrpSpPr/>
          <p:nvPr/>
        </p:nvGrpSpPr>
        <p:grpSpPr>
          <a:xfrm>
            <a:off x="50" y="375475"/>
            <a:ext cx="9138600" cy="4782655"/>
            <a:chOff x="50" y="375475"/>
            <a:chExt cx="9138600" cy="4782655"/>
          </a:xfrm>
        </p:grpSpPr>
        <p:grpSp>
          <p:nvGrpSpPr>
            <p:cNvPr id="1091" name="Google Shape;1091;p20"/>
            <p:cNvGrpSpPr/>
            <p:nvPr/>
          </p:nvGrpSpPr>
          <p:grpSpPr>
            <a:xfrm>
              <a:off x="348425" y="375499"/>
              <a:ext cx="8447150" cy="4782632"/>
              <a:chOff x="348425" y="537175"/>
              <a:chExt cx="8447150" cy="4620900"/>
            </a:xfrm>
          </p:grpSpPr>
          <p:cxnSp>
            <p:nvCxnSpPr>
              <p:cNvPr id="1092" name="Google Shape;1092;p20"/>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3" name="Google Shape;1093;p20"/>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4" name="Google Shape;1094;p20"/>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5" name="Google Shape;1095;p20"/>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6" name="Google Shape;1096;p20"/>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7" name="Google Shape;1097;p20"/>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8" name="Google Shape;1098;p20"/>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9" name="Google Shape;1099;p20"/>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0" name="Google Shape;1100;p20"/>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1" name="Google Shape;1101;p20"/>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2" name="Google Shape;1102;p20"/>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3" name="Google Shape;1103;p20"/>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4" name="Google Shape;1104;p20"/>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5" name="Google Shape;1105;p20"/>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6" name="Google Shape;1106;p20"/>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7" name="Google Shape;1107;p20"/>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8" name="Google Shape;1108;p20"/>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9" name="Google Shape;1109;p20"/>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0" name="Google Shape;1110;p20"/>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1" name="Google Shape;1111;p20"/>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2" name="Google Shape;1112;p20"/>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3" name="Google Shape;1113;p20"/>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4" name="Google Shape;1114;p20"/>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115" name="Google Shape;1115;p20"/>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116" name="Google Shape;1116;p20"/>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7" name="Google Shape;1117;p20"/>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8" name="Google Shape;1118;p20"/>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9" name="Google Shape;1119;p20"/>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0" name="Google Shape;1120;p20"/>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1" name="Google Shape;1121;p20"/>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2" name="Google Shape;1122;p20"/>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3" name="Google Shape;1123;p20"/>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4" name="Google Shape;1124;p20"/>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5" name="Google Shape;1125;p20"/>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6" name="Google Shape;1126;p20"/>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7" name="Google Shape;1127;p20"/>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8" name="Google Shape;1128;p20"/>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129" name="Google Shape;1129;p20"/>
          <p:cNvSpPr txBox="1"/>
          <p:nvPr>
            <p:ph idx="1" type="body"/>
          </p:nvPr>
        </p:nvSpPr>
        <p:spPr>
          <a:xfrm>
            <a:off x="720000" y="1302850"/>
            <a:ext cx="3073800" cy="3185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130" name="Google Shape;1130;p20"/>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31" name="Google Shape;1131;p20"/>
          <p:cNvGrpSpPr/>
          <p:nvPr/>
        </p:nvGrpSpPr>
        <p:grpSpPr>
          <a:xfrm>
            <a:off x="8216100" y="119750"/>
            <a:ext cx="207900" cy="151275"/>
            <a:chOff x="192250" y="119750"/>
            <a:chExt cx="207900" cy="151275"/>
          </a:xfrm>
        </p:grpSpPr>
        <p:cxnSp>
          <p:nvCxnSpPr>
            <p:cNvPr id="1132" name="Google Shape;1132;p20"/>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133" name="Google Shape;1133;p20"/>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134" name="Google Shape;1134;p20"/>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135" name="Google Shape;1135;p20"/>
          <p:cNvGrpSpPr/>
          <p:nvPr/>
        </p:nvGrpSpPr>
        <p:grpSpPr>
          <a:xfrm rot="-2700000">
            <a:off x="6779368" y="3901699"/>
            <a:ext cx="3289270" cy="1403606"/>
            <a:chOff x="1495900" y="3902358"/>
            <a:chExt cx="1693755" cy="722711"/>
          </a:xfrm>
        </p:grpSpPr>
        <p:grpSp>
          <p:nvGrpSpPr>
            <p:cNvPr id="1136" name="Google Shape;1136;p20"/>
            <p:cNvGrpSpPr/>
            <p:nvPr/>
          </p:nvGrpSpPr>
          <p:grpSpPr>
            <a:xfrm>
              <a:off x="1495900" y="3902358"/>
              <a:ext cx="1693755" cy="612172"/>
              <a:chOff x="1495900" y="3902358"/>
              <a:chExt cx="1693755" cy="612172"/>
            </a:xfrm>
          </p:grpSpPr>
          <p:sp>
            <p:nvSpPr>
              <p:cNvPr id="1137" name="Google Shape;1137;p20"/>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0"/>
            <p:cNvGrpSpPr/>
            <p:nvPr/>
          </p:nvGrpSpPr>
          <p:grpSpPr>
            <a:xfrm>
              <a:off x="1495900" y="4012389"/>
              <a:ext cx="1693755" cy="612681"/>
              <a:chOff x="1495900" y="4012389"/>
              <a:chExt cx="1693755" cy="612681"/>
            </a:xfrm>
          </p:grpSpPr>
          <p:sp>
            <p:nvSpPr>
              <p:cNvPr id="1142" name="Google Shape;1142;p20"/>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0"/>
              <p:cNvGrpSpPr/>
              <p:nvPr/>
            </p:nvGrpSpPr>
            <p:grpSpPr>
              <a:xfrm>
                <a:off x="1495900" y="4012389"/>
                <a:ext cx="1693755" cy="612681"/>
                <a:chOff x="1495900" y="4012389"/>
                <a:chExt cx="1693755" cy="612681"/>
              </a:xfrm>
            </p:grpSpPr>
            <p:sp>
              <p:nvSpPr>
                <p:cNvPr id="1144" name="Google Shape;1144;p20"/>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0"/>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47" name="Google Shape;1147;p20"/>
          <p:cNvGrpSpPr/>
          <p:nvPr/>
        </p:nvGrpSpPr>
        <p:grpSpPr>
          <a:xfrm flipH="1">
            <a:off x="161647" y="4462177"/>
            <a:ext cx="3740103" cy="1595871"/>
            <a:chOff x="-957706" y="4338367"/>
            <a:chExt cx="4057391" cy="1731255"/>
          </a:xfrm>
        </p:grpSpPr>
        <p:grpSp>
          <p:nvGrpSpPr>
            <p:cNvPr id="1148" name="Google Shape;1148;p20"/>
            <p:cNvGrpSpPr/>
            <p:nvPr/>
          </p:nvGrpSpPr>
          <p:grpSpPr>
            <a:xfrm>
              <a:off x="-957706" y="4338367"/>
              <a:ext cx="4057391" cy="1466457"/>
              <a:chOff x="1495900" y="3902358"/>
              <a:chExt cx="1693755" cy="612172"/>
            </a:xfrm>
          </p:grpSpPr>
          <p:sp>
            <p:nvSpPr>
              <p:cNvPr id="1149" name="Google Shape;1149;p20"/>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0"/>
            <p:cNvGrpSpPr/>
            <p:nvPr/>
          </p:nvGrpSpPr>
          <p:grpSpPr>
            <a:xfrm>
              <a:off x="-957706" y="4601944"/>
              <a:ext cx="4057391" cy="1467678"/>
              <a:chOff x="1495900" y="4012389"/>
              <a:chExt cx="1693755" cy="612681"/>
            </a:xfrm>
          </p:grpSpPr>
          <p:sp>
            <p:nvSpPr>
              <p:cNvPr id="1154" name="Google Shape;1154;p20"/>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20"/>
              <p:cNvGrpSpPr/>
              <p:nvPr/>
            </p:nvGrpSpPr>
            <p:grpSpPr>
              <a:xfrm>
                <a:off x="1495900" y="4012389"/>
                <a:ext cx="1693755" cy="612681"/>
                <a:chOff x="1495900" y="4012389"/>
                <a:chExt cx="1693755" cy="612681"/>
              </a:xfrm>
            </p:grpSpPr>
            <p:sp>
              <p:nvSpPr>
                <p:cNvPr id="1156" name="Google Shape;1156;p20"/>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grpSp>
        <p:nvGrpSpPr>
          <p:cNvPr id="82" name="Google Shape;82;p3"/>
          <p:cNvGrpSpPr/>
          <p:nvPr/>
        </p:nvGrpSpPr>
        <p:grpSpPr>
          <a:xfrm>
            <a:off x="50" y="375475"/>
            <a:ext cx="9138600" cy="4782655"/>
            <a:chOff x="50" y="375475"/>
            <a:chExt cx="9138600" cy="4782655"/>
          </a:xfrm>
        </p:grpSpPr>
        <p:grpSp>
          <p:nvGrpSpPr>
            <p:cNvPr id="83" name="Google Shape;83;p3"/>
            <p:cNvGrpSpPr/>
            <p:nvPr/>
          </p:nvGrpSpPr>
          <p:grpSpPr>
            <a:xfrm>
              <a:off x="348425" y="375499"/>
              <a:ext cx="8447150" cy="4782632"/>
              <a:chOff x="348425" y="537175"/>
              <a:chExt cx="8447150" cy="4620900"/>
            </a:xfrm>
          </p:grpSpPr>
          <p:cxnSp>
            <p:nvCxnSpPr>
              <p:cNvPr id="84" name="Google Shape;84;p3"/>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 name="Google Shape;85;p3"/>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 name="Google Shape;86;p3"/>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7" name="Google Shape;87;p3"/>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8" name="Google Shape;88;p3"/>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9" name="Google Shape;89;p3"/>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 name="Google Shape;90;p3"/>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 name="Google Shape;91;p3"/>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 name="Google Shape;92;p3"/>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3" name="Google Shape;93;p3"/>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4" name="Google Shape;94;p3"/>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5" name="Google Shape;95;p3"/>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 name="Google Shape;96;p3"/>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 name="Google Shape;97;p3"/>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 name="Google Shape;98;p3"/>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9" name="Google Shape;99;p3"/>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0" name="Google Shape;100;p3"/>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1" name="Google Shape;101;p3"/>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2" name="Google Shape;102;p3"/>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 name="Google Shape;103;p3"/>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 name="Google Shape;104;p3"/>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 name="Google Shape;105;p3"/>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6" name="Google Shape;106;p3"/>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07" name="Google Shape;107;p3"/>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08" name="Google Shape;108;p3"/>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9" name="Google Shape;109;p3"/>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0" name="Google Shape;110;p3"/>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 name="Google Shape;111;p3"/>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 name="Google Shape;112;p3"/>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3" name="Google Shape;113;p3"/>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4" name="Google Shape;114;p3"/>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5" name="Google Shape;115;p3"/>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6" name="Google Shape;116;p3"/>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7" name="Google Shape;117;p3"/>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 name="Google Shape;118;p3"/>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 name="Google Shape;119;p3"/>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0" name="Google Shape;120;p3"/>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21" name="Google Shape;121;p3"/>
          <p:cNvGrpSpPr/>
          <p:nvPr/>
        </p:nvGrpSpPr>
        <p:grpSpPr>
          <a:xfrm>
            <a:off x="8216100" y="119750"/>
            <a:ext cx="207900" cy="151275"/>
            <a:chOff x="192250" y="119750"/>
            <a:chExt cx="207900" cy="151275"/>
          </a:xfrm>
        </p:grpSpPr>
        <p:cxnSp>
          <p:nvCxnSpPr>
            <p:cNvPr id="122" name="Google Shape;122;p3"/>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3" name="Google Shape;123;p3"/>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4" name="Google Shape;124;p3"/>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25" name="Google Shape;125;p3"/>
          <p:cNvGrpSpPr/>
          <p:nvPr/>
        </p:nvGrpSpPr>
        <p:grpSpPr>
          <a:xfrm>
            <a:off x="44" y="4254667"/>
            <a:ext cx="4057391" cy="1731255"/>
            <a:chOff x="-957706" y="4338367"/>
            <a:chExt cx="4057391" cy="1731255"/>
          </a:xfrm>
        </p:grpSpPr>
        <p:grpSp>
          <p:nvGrpSpPr>
            <p:cNvPr id="126" name="Google Shape;126;p3"/>
            <p:cNvGrpSpPr/>
            <p:nvPr/>
          </p:nvGrpSpPr>
          <p:grpSpPr>
            <a:xfrm>
              <a:off x="-957706" y="4338367"/>
              <a:ext cx="4057391" cy="1466457"/>
              <a:chOff x="1495900" y="3902358"/>
              <a:chExt cx="1693755" cy="612172"/>
            </a:xfrm>
          </p:grpSpPr>
          <p:sp>
            <p:nvSpPr>
              <p:cNvPr id="127" name="Google Shape;127;p3"/>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3"/>
            <p:cNvGrpSpPr/>
            <p:nvPr/>
          </p:nvGrpSpPr>
          <p:grpSpPr>
            <a:xfrm>
              <a:off x="-957706" y="4601944"/>
              <a:ext cx="4057391" cy="1467678"/>
              <a:chOff x="1495900" y="4012389"/>
              <a:chExt cx="1693755" cy="612681"/>
            </a:xfrm>
          </p:grpSpPr>
          <p:sp>
            <p:nvSpPr>
              <p:cNvPr id="132" name="Google Shape;132;p3"/>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3"/>
              <p:cNvGrpSpPr/>
              <p:nvPr/>
            </p:nvGrpSpPr>
            <p:grpSpPr>
              <a:xfrm>
                <a:off x="1495900" y="4012389"/>
                <a:ext cx="1693755" cy="612681"/>
                <a:chOff x="1495900" y="4012389"/>
                <a:chExt cx="1693755" cy="612681"/>
              </a:xfrm>
            </p:grpSpPr>
            <p:sp>
              <p:nvSpPr>
                <p:cNvPr id="134" name="Google Shape;134;p3"/>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7" name="Google Shape;137;p3"/>
          <p:cNvGrpSpPr/>
          <p:nvPr/>
        </p:nvGrpSpPr>
        <p:grpSpPr>
          <a:xfrm rot="-5400000">
            <a:off x="8307807" y="232719"/>
            <a:ext cx="1805449" cy="2078187"/>
            <a:chOff x="5281957" y="3012294"/>
            <a:chExt cx="1805449" cy="2078187"/>
          </a:xfrm>
        </p:grpSpPr>
        <p:sp>
          <p:nvSpPr>
            <p:cNvPr id="138" name="Google Shape;138;p3"/>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3"/>
            <p:cNvGrpSpPr/>
            <p:nvPr/>
          </p:nvGrpSpPr>
          <p:grpSpPr>
            <a:xfrm>
              <a:off x="5382351" y="3112642"/>
              <a:ext cx="1705056" cy="1977839"/>
              <a:chOff x="5382351" y="3112642"/>
              <a:chExt cx="1705056" cy="1977839"/>
            </a:xfrm>
          </p:grpSpPr>
          <p:sp>
            <p:nvSpPr>
              <p:cNvPr id="145" name="Google Shape;145;p3"/>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1" name="Google Shape;151;p3"/>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a:latin typeface="Spline Sans Mono SemiBold"/>
                <a:ea typeface="Spline Sans Mono SemiBold"/>
                <a:cs typeface="Spline Sans Mono SemiBold"/>
                <a:sym typeface="Spline Sans Mono SemiBol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2" name="Google Shape;152;p3"/>
          <p:cNvSpPr txBox="1"/>
          <p:nvPr>
            <p:ph hasCustomPrompt="1" type="title"/>
          </p:nvPr>
        </p:nvSpPr>
        <p:spPr>
          <a:xfrm>
            <a:off x="3224250" y="939675"/>
            <a:ext cx="2695500" cy="158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3" name="Google Shape;153;p3"/>
          <p:cNvSpPr txBox="1"/>
          <p:nvPr>
            <p:ph idx="2" type="subTitle"/>
          </p:nvPr>
        </p:nvSpPr>
        <p:spPr>
          <a:xfrm>
            <a:off x="1840975" y="3627150"/>
            <a:ext cx="5462100" cy="43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4" name="Google Shape;154;p3"/>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59" name="Shape 1159"/>
        <p:cNvGrpSpPr/>
        <p:nvPr/>
      </p:nvGrpSpPr>
      <p:grpSpPr>
        <a:xfrm>
          <a:off x="0" y="0"/>
          <a:ext cx="0" cy="0"/>
          <a:chOff x="0" y="0"/>
          <a:chExt cx="0" cy="0"/>
        </a:xfrm>
      </p:grpSpPr>
      <p:grpSp>
        <p:nvGrpSpPr>
          <p:cNvPr id="1160" name="Google Shape;1160;p21"/>
          <p:cNvGrpSpPr/>
          <p:nvPr/>
        </p:nvGrpSpPr>
        <p:grpSpPr>
          <a:xfrm>
            <a:off x="50" y="375475"/>
            <a:ext cx="9138600" cy="4782655"/>
            <a:chOff x="50" y="375475"/>
            <a:chExt cx="9138600" cy="4782655"/>
          </a:xfrm>
        </p:grpSpPr>
        <p:grpSp>
          <p:nvGrpSpPr>
            <p:cNvPr id="1161" name="Google Shape;1161;p21"/>
            <p:cNvGrpSpPr/>
            <p:nvPr/>
          </p:nvGrpSpPr>
          <p:grpSpPr>
            <a:xfrm>
              <a:off x="348425" y="375499"/>
              <a:ext cx="8447150" cy="4782632"/>
              <a:chOff x="348425" y="537175"/>
              <a:chExt cx="8447150" cy="4620900"/>
            </a:xfrm>
          </p:grpSpPr>
          <p:cxnSp>
            <p:nvCxnSpPr>
              <p:cNvPr id="1162" name="Google Shape;1162;p21"/>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3" name="Google Shape;1163;p21"/>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4" name="Google Shape;1164;p21"/>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5" name="Google Shape;1165;p21"/>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6" name="Google Shape;1166;p21"/>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7" name="Google Shape;1167;p21"/>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8" name="Google Shape;1168;p21"/>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9" name="Google Shape;1169;p21"/>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0" name="Google Shape;1170;p21"/>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1" name="Google Shape;1171;p21"/>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2" name="Google Shape;1172;p21"/>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3" name="Google Shape;1173;p21"/>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4" name="Google Shape;1174;p21"/>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5" name="Google Shape;1175;p21"/>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6" name="Google Shape;1176;p21"/>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7" name="Google Shape;1177;p21"/>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8" name="Google Shape;1178;p21"/>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9" name="Google Shape;1179;p21"/>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0" name="Google Shape;1180;p21"/>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1" name="Google Shape;1181;p21"/>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2" name="Google Shape;1182;p21"/>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3" name="Google Shape;1183;p21"/>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4" name="Google Shape;1184;p21"/>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185" name="Google Shape;1185;p21"/>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186" name="Google Shape;1186;p21"/>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7" name="Google Shape;1187;p21"/>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8" name="Google Shape;1188;p21"/>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9" name="Google Shape;1189;p21"/>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0" name="Google Shape;1190;p21"/>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1" name="Google Shape;1191;p21"/>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2" name="Google Shape;1192;p21"/>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3" name="Google Shape;1193;p21"/>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4" name="Google Shape;1194;p21"/>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5" name="Google Shape;1195;p21"/>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6" name="Google Shape;1196;p21"/>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7" name="Google Shape;1197;p21"/>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8" name="Google Shape;1198;p21"/>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199" name="Google Shape;1199;p21"/>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0" name="Google Shape;1200;p21"/>
          <p:cNvSpPr txBox="1"/>
          <p:nvPr>
            <p:ph idx="1" type="subTitle"/>
          </p:nvPr>
        </p:nvSpPr>
        <p:spPr>
          <a:xfrm>
            <a:off x="1730125" y="1322643"/>
            <a:ext cx="66939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01" name="Google Shape;1201;p21"/>
          <p:cNvSpPr txBox="1"/>
          <p:nvPr>
            <p:ph idx="2" type="subTitle"/>
          </p:nvPr>
        </p:nvSpPr>
        <p:spPr>
          <a:xfrm>
            <a:off x="1730125" y="1612047"/>
            <a:ext cx="66939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02" name="Google Shape;1202;p21"/>
          <p:cNvSpPr txBox="1"/>
          <p:nvPr>
            <p:ph idx="3" type="subTitle"/>
          </p:nvPr>
        </p:nvSpPr>
        <p:spPr>
          <a:xfrm>
            <a:off x="1730125" y="2467268"/>
            <a:ext cx="66939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03" name="Google Shape;1203;p21"/>
          <p:cNvSpPr txBox="1"/>
          <p:nvPr>
            <p:ph idx="4" type="subTitle"/>
          </p:nvPr>
        </p:nvSpPr>
        <p:spPr>
          <a:xfrm>
            <a:off x="1730125" y="2756672"/>
            <a:ext cx="66939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04" name="Google Shape;1204;p21"/>
          <p:cNvSpPr txBox="1"/>
          <p:nvPr>
            <p:ph idx="5" type="subTitle"/>
          </p:nvPr>
        </p:nvSpPr>
        <p:spPr>
          <a:xfrm>
            <a:off x="1730125" y="3611893"/>
            <a:ext cx="66939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05" name="Google Shape;1205;p21"/>
          <p:cNvSpPr txBox="1"/>
          <p:nvPr>
            <p:ph idx="6" type="subTitle"/>
          </p:nvPr>
        </p:nvSpPr>
        <p:spPr>
          <a:xfrm>
            <a:off x="1730125" y="3901297"/>
            <a:ext cx="66939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206" name="Google Shape;1206;p21"/>
          <p:cNvGrpSpPr/>
          <p:nvPr/>
        </p:nvGrpSpPr>
        <p:grpSpPr>
          <a:xfrm>
            <a:off x="8216100" y="119750"/>
            <a:ext cx="207900" cy="151275"/>
            <a:chOff x="192250" y="119750"/>
            <a:chExt cx="207900" cy="151275"/>
          </a:xfrm>
        </p:grpSpPr>
        <p:cxnSp>
          <p:nvCxnSpPr>
            <p:cNvPr id="1207" name="Google Shape;1207;p21"/>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08" name="Google Shape;1208;p21"/>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09" name="Google Shape;1209;p21"/>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210" name="Google Shape;1210;p21"/>
          <p:cNvGrpSpPr/>
          <p:nvPr/>
        </p:nvGrpSpPr>
        <p:grpSpPr>
          <a:xfrm>
            <a:off x="5530257" y="4338367"/>
            <a:ext cx="4057391" cy="1731255"/>
            <a:chOff x="-957706" y="4338367"/>
            <a:chExt cx="4057391" cy="1731255"/>
          </a:xfrm>
        </p:grpSpPr>
        <p:grpSp>
          <p:nvGrpSpPr>
            <p:cNvPr id="1211" name="Google Shape;1211;p21"/>
            <p:cNvGrpSpPr/>
            <p:nvPr/>
          </p:nvGrpSpPr>
          <p:grpSpPr>
            <a:xfrm>
              <a:off x="-957706" y="4338367"/>
              <a:ext cx="4057391" cy="1466457"/>
              <a:chOff x="1495900" y="3902358"/>
              <a:chExt cx="1693755" cy="612172"/>
            </a:xfrm>
          </p:grpSpPr>
          <p:sp>
            <p:nvSpPr>
              <p:cNvPr id="1212" name="Google Shape;1212;p21"/>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1"/>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1"/>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1"/>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21"/>
            <p:cNvGrpSpPr/>
            <p:nvPr/>
          </p:nvGrpSpPr>
          <p:grpSpPr>
            <a:xfrm>
              <a:off x="-957706" y="4601944"/>
              <a:ext cx="4057391" cy="1467678"/>
              <a:chOff x="1495900" y="4012389"/>
              <a:chExt cx="1693755" cy="612681"/>
            </a:xfrm>
          </p:grpSpPr>
          <p:sp>
            <p:nvSpPr>
              <p:cNvPr id="1217" name="Google Shape;1217;p21"/>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21"/>
              <p:cNvGrpSpPr/>
              <p:nvPr/>
            </p:nvGrpSpPr>
            <p:grpSpPr>
              <a:xfrm>
                <a:off x="1495900" y="4012389"/>
                <a:ext cx="1693755" cy="612681"/>
                <a:chOff x="1495900" y="4012389"/>
                <a:chExt cx="1693755" cy="612681"/>
              </a:xfrm>
            </p:grpSpPr>
            <p:sp>
              <p:nvSpPr>
                <p:cNvPr id="1219" name="Google Shape;1219;p21"/>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1"/>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1"/>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
    <p:spTree>
      <p:nvGrpSpPr>
        <p:cNvPr id="1222" name="Shape 1222"/>
        <p:cNvGrpSpPr/>
        <p:nvPr/>
      </p:nvGrpSpPr>
      <p:grpSpPr>
        <a:xfrm>
          <a:off x="0" y="0"/>
          <a:ext cx="0" cy="0"/>
          <a:chOff x="0" y="0"/>
          <a:chExt cx="0" cy="0"/>
        </a:xfrm>
      </p:grpSpPr>
      <p:grpSp>
        <p:nvGrpSpPr>
          <p:cNvPr id="1223" name="Google Shape;1223;p22"/>
          <p:cNvGrpSpPr/>
          <p:nvPr/>
        </p:nvGrpSpPr>
        <p:grpSpPr>
          <a:xfrm>
            <a:off x="50" y="375475"/>
            <a:ext cx="9138600" cy="4782655"/>
            <a:chOff x="50" y="375475"/>
            <a:chExt cx="9138600" cy="4782655"/>
          </a:xfrm>
        </p:grpSpPr>
        <p:grpSp>
          <p:nvGrpSpPr>
            <p:cNvPr id="1224" name="Google Shape;1224;p22"/>
            <p:cNvGrpSpPr/>
            <p:nvPr/>
          </p:nvGrpSpPr>
          <p:grpSpPr>
            <a:xfrm>
              <a:off x="348425" y="375499"/>
              <a:ext cx="8447150" cy="4782632"/>
              <a:chOff x="348425" y="537175"/>
              <a:chExt cx="8447150" cy="4620900"/>
            </a:xfrm>
          </p:grpSpPr>
          <p:cxnSp>
            <p:nvCxnSpPr>
              <p:cNvPr id="1225" name="Google Shape;1225;p22"/>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6" name="Google Shape;1226;p22"/>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7" name="Google Shape;1227;p22"/>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8" name="Google Shape;1228;p22"/>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9" name="Google Shape;1229;p22"/>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0" name="Google Shape;1230;p22"/>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1" name="Google Shape;1231;p22"/>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2" name="Google Shape;1232;p22"/>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3" name="Google Shape;1233;p22"/>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4" name="Google Shape;1234;p22"/>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5" name="Google Shape;1235;p22"/>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6" name="Google Shape;1236;p22"/>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7" name="Google Shape;1237;p22"/>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8" name="Google Shape;1238;p22"/>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9" name="Google Shape;1239;p22"/>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0" name="Google Shape;1240;p22"/>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1" name="Google Shape;1241;p22"/>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2" name="Google Shape;1242;p22"/>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3" name="Google Shape;1243;p22"/>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4" name="Google Shape;1244;p22"/>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5" name="Google Shape;1245;p22"/>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6" name="Google Shape;1246;p22"/>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7" name="Google Shape;1247;p22"/>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248" name="Google Shape;1248;p22"/>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249" name="Google Shape;1249;p22"/>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0" name="Google Shape;1250;p22"/>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1" name="Google Shape;1251;p22"/>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2" name="Google Shape;1252;p22"/>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3" name="Google Shape;1253;p22"/>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4" name="Google Shape;1254;p22"/>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5" name="Google Shape;1255;p22"/>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6" name="Google Shape;1256;p22"/>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7" name="Google Shape;1257;p22"/>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8" name="Google Shape;1258;p22"/>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9" name="Google Shape;1259;p22"/>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60" name="Google Shape;1260;p22"/>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61" name="Google Shape;1261;p22"/>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262" name="Google Shape;1262;p22"/>
          <p:cNvGrpSpPr/>
          <p:nvPr/>
        </p:nvGrpSpPr>
        <p:grpSpPr>
          <a:xfrm>
            <a:off x="8216100" y="119750"/>
            <a:ext cx="207900" cy="151275"/>
            <a:chOff x="192250" y="119750"/>
            <a:chExt cx="207900" cy="151275"/>
          </a:xfrm>
        </p:grpSpPr>
        <p:cxnSp>
          <p:nvCxnSpPr>
            <p:cNvPr id="1263" name="Google Shape;1263;p22"/>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64" name="Google Shape;1264;p22"/>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65" name="Google Shape;1265;p22"/>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1266" name="Google Shape;1266;p22"/>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7" name="Google Shape;1267;p22"/>
          <p:cNvSpPr txBox="1"/>
          <p:nvPr>
            <p:ph idx="1" type="subTitle"/>
          </p:nvPr>
        </p:nvSpPr>
        <p:spPr>
          <a:xfrm>
            <a:off x="2056125" y="1739400"/>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68" name="Google Shape;1268;p22"/>
          <p:cNvSpPr txBox="1"/>
          <p:nvPr>
            <p:ph idx="2" type="subTitle"/>
          </p:nvPr>
        </p:nvSpPr>
        <p:spPr>
          <a:xfrm>
            <a:off x="2056125" y="2037043"/>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69" name="Google Shape;1269;p22"/>
          <p:cNvSpPr txBox="1"/>
          <p:nvPr>
            <p:ph idx="3" type="subTitle"/>
          </p:nvPr>
        </p:nvSpPr>
        <p:spPr>
          <a:xfrm>
            <a:off x="2056125" y="3109953"/>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70" name="Google Shape;1270;p22"/>
          <p:cNvSpPr txBox="1"/>
          <p:nvPr>
            <p:ph idx="4" type="subTitle"/>
          </p:nvPr>
        </p:nvSpPr>
        <p:spPr>
          <a:xfrm>
            <a:off x="2056125" y="3407594"/>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271" name="Google Shape;1271;p22"/>
          <p:cNvGrpSpPr/>
          <p:nvPr/>
        </p:nvGrpSpPr>
        <p:grpSpPr>
          <a:xfrm rot="-5400000">
            <a:off x="7181944" y="1469067"/>
            <a:ext cx="4057391" cy="1731255"/>
            <a:chOff x="-957706" y="4338367"/>
            <a:chExt cx="4057391" cy="1731255"/>
          </a:xfrm>
        </p:grpSpPr>
        <p:grpSp>
          <p:nvGrpSpPr>
            <p:cNvPr id="1272" name="Google Shape;1272;p22"/>
            <p:cNvGrpSpPr/>
            <p:nvPr/>
          </p:nvGrpSpPr>
          <p:grpSpPr>
            <a:xfrm>
              <a:off x="-957706" y="4338367"/>
              <a:ext cx="4057391" cy="1466457"/>
              <a:chOff x="1495900" y="3902358"/>
              <a:chExt cx="1693755" cy="612172"/>
            </a:xfrm>
          </p:grpSpPr>
          <p:sp>
            <p:nvSpPr>
              <p:cNvPr id="1273" name="Google Shape;1273;p22"/>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2"/>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2"/>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22"/>
            <p:cNvGrpSpPr/>
            <p:nvPr/>
          </p:nvGrpSpPr>
          <p:grpSpPr>
            <a:xfrm>
              <a:off x="-957706" y="4601944"/>
              <a:ext cx="4057391" cy="1467678"/>
              <a:chOff x="1495900" y="4012389"/>
              <a:chExt cx="1693755" cy="612681"/>
            </a:xfrm>
          </p:grpSpPr>
          <p:sp>
            <p:nvSpPr>
              <p:cNvPr id="1278" name="Google Shape;1278;p22"/>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22"/>
              <p:cNvGrpSpPr/>
              <p:nvPr/>
            </p:nvGrpSpPr>
            <p:grpSpPr>
              <a:xfrm>
                <a:off x="1495900" y="4012389"/>
                <a:ext cx="1693755" cy="612681"/>
                <a:chOff x="1495900" y="4012389"/>
                <a:chExt cx="1693755" cy="612681"/>
              </a:xfrm>
            </p:grpSpPr>
            <p:sp>
              <p:nvSpPr>
                <p:cNvPr id="1280" name="Google Shape;1280;p22"/>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2"/>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2"/>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83" name="Google Shape;1283;p22"/>
          <p:cNvGrpSpPr/>
          <p:nvPr/>
        </p:nvGrpSpPr>
        <p:grpSpPr>
          <a:xfrm rot="5400000">
            <a:off x="-791218" y="3296644"/>
            <a:ext cx="1805449" cy="2078187"/>
            <a:chOff x="5281957" y="3012294"/>
            <a:chExt cx="1805449" cy="2078187"/>
          </a:xfrm>
        </p:grpSpPr>
        <p:sp>
          <p:nvSpPr>
            <p:cNvPr id="1284" name="Google Shape;1284;p22"/>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2"/>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2"/>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2"/>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2"/>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2"/>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22"/>
            <p:cNvGrpSpPr/>
            <p:nvPr/>
          </p:nvGrpSpPr>
          <p:grpSpPr>
            <a:xfrm>
              <a:off x="5382351" y="3112642"/>
              <a:ext cx="1705056" cy="1977839"/>
              <a:chOff x="5382351" y="3112642"/>
              <a:chExt cx="1705056" cy="1977839"/>
            </a:xfrm>
          </p:grpSpPr>
          <p:sp>
            <p:nvSpPr>
              <p:cNvPr id="1291" name="Google Shape;1291;p22"/>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2"/>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2"/>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2"/>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2"/>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2"/>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7" name="Google Shape;1297;p22"/>
          <p:cNvSpPr txBox="1"/>
          <p:nvPr>
            <p:ph idx="5" type="subTitle"/>
          </p:nvPr>
        </p:nvSpPr>
        <p:spPr>
          <a:xfrm>
            <a:off x="5708725" y="1739400"/>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98" name="Google Shape;1298;p22"/>
          <p:cNvSpPr txBox="1"/>
          <p:nvPr>
            <p:ph idx="6" type="subTitle"/>
          </p:nvPr>
        </p:nvSpPr>
        <p:spPr>
          <a:xfrm>
            <a:off x="5708725" y="2037043"/>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99" name="Google Shape;1299;p22"/>
          <p:cNvSpPr txBox="1"/>
          <p:nvPr>
            <p:ph idx="7" type="subTitle"/>
          </p:nvPr>
        </p:nvSpPr>
        <p:spPr>
          <a:xfrm>
            <a:off x="5708725" y="3109953"/>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00" name="Google Shape;1300;p22"/>
          <p:cNvSpPr txBox="1"/>
          <p:nvPr>
            <p:ph idx="8" type="subTitle"/>
          </p:nvPr>
        </p:nvSpPr>
        <p:spPr>
          <a:xfrm>
            <a:off x="5708725" y="3407594"/>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1301" name="Shape 1301"/>
        <p:cNvGrpSpPr/>
        <p:nvPr/>
      </p:nvGrpSpPr>
      <p:grpSpPr>
        <a:xfrm>
          <a:off x="0" y="0"/>
          <a:ext cx="0" cy="0"/>
          <a:chOff x="0" y="0"/>
          <a:chExt cx="0" cy="0"/>
        </a:xfrm>
      </p:grpSpPr>
      <p:grpSp>
        <p:nvGrpSpPr>
          <p:cNvPr id="1302" name="Google Shape;1302;p23"/>
          <p:cNvGrpSpPr/>
          <p:nvPr/>
        </p:nvGrpSpPr>
        <p:grpSpPr>
          <a:xfrm>
            <a:off x="50" y="375475"/>
            <a:ext cx="9138600" cy="4782655"/>
            <a:chOff x="50" y="375475"/>
            <a:chExt cx="9138600" cy="4782655"/>
          </a:xfrm>
        </p:grpSpPr>
        <p:grpSp>
          <p:nvGrpSpPr>
            <p:cNvPr id="1303" name="Google Shape;1303;p23"/>
            <p:cNvGrpSpPr/>
            <p:nvPr/>
          </p:nvGrpSpPr>
          <p:grpSpPr>
            <a:xfrm>
              <a:off x="348425" y="375499"/>
              <a:ext cx="8447150" cy="4782632"/>
              <a:chOff x="348425" y="537175"/>
              <a:chExt cx="8447150" cy="4620900"/>
            </a:xfrm>
          </p:grpSpPr>
          <p:cxnSp>
            <p:nvCxnSpPr>
              <p:cNvPr id="1304" name="Google Shape;1304;p23"/>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5" name="Google Shape;1305;p23"/>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6" name="Google Shape;1306;p23"/>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7" name="Google Shape;1307;p23"/>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8" name="Google Shape;1308;p23"/>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9" name="Google Shape;1309;p23"/>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0" name="Google Shape;1310;p23"/>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1" name="Google Shape;1311;p23"/>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2" name="Google Shape;1312;p23"/>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3" name="Google Shape;1313;p23"/>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4" name="Google Shape;1314;p23"/>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5" name="Google Shape;1315;p23"/>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6" name="Google Shape;1316;p23"/>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7" name="Google Shape;1317;p23"/>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8" name="Google Shape;1318;p23"/>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9" name="Google Shape;1319;p23"/>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0" name="Google Shape;1320;p23"/>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1" name="Google Shape;1321;p23"/>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2" name="Google Shape;1322;p23"/>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3" name="Google Shape;1323;p23"/>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4" name="Google Shape;1324;p23"/>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5" name="Google Shape;1325;p23"/>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6" name="Google Shape;1326;p23"/>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327" name="Google Shape;1327;p23"/>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328" name="Google Shape;1328;p23"/>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29" name="Google Shape;1329;p23"/>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0" name="Google Shape;1330;p23"/>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1" name="Google Shape;1331;p23"/>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2" name="Google Shape;1332;p23"/>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3" name="Google Shape;1333;p23"/>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4" name="Google Shape;1334;p23"/>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5" name="Google Shape;1335;p23"/>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6" name="Google Shape;1336;p23"/>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7" name="Google Shape;1337;p23"/>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8" name="Google Shape;1338;p23"/>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9" name="Google Shape;1339;p23"/>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40" name="Google Shape;1340;p23"/>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341" name="Google Shape;1341;p23"/>
          <p:cNvGrpSpPr/>
          <p:nvPr/>
        </p:nvGrpSpPr>
        <p:grpSpPr>
          <a:xfrm>
            <a:off x="8216100" y="119750"/>
            <a:ext cx="207900" cy="151275"/>
            <a:chOff x="192250" y="119750"/>
            <a:chExt cx="207900" cy="151275"/>
          </a:xfrm>
        </p:grpSpPr>
        <p:cxnSp>
          <p:nvCxnSpPr>
            <p:cNvPr id="1342" name="Google Shape;1342;p23"/>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343" name="Google Shape;1343;p23"/>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344" name="Google Shape;1344;p23"/>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1345" name="Google Shape;1345;p23"/>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6" name="Google Shape;1346;p23"/>
          <p:cNvSpPr txBox="1"/>
          <p:nvPr>
            <p:ph idx="1" type="subTitle"/>
          </p:nvPr>
        </p:nvSpPr>
        <p:spPr>
          <a:xfrm>
            <a:off x="2238150" y="13456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47" name="Google Shape;1347;p23"/>
          <p:cNvSpPr txBox="1"/>
          <p:nvPr>
            <p:ph idx="2" type="subTitle"/>
          </p:nvPr>
        </p:nvSpPr>
        <p:spPr>
          <a:xfrm>
            <a:off x="2238150" y="15828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348" name="Google Shape;1348;p23"/>
          <p:cNvGrpSpPr/>
          <p:nvPr/>
        </p:nvGrpSpPr>
        <p:grpSpPr>
          <a:xfrm rot="-5400000">
            <a:off x="7181944" y="1469067"/>
            <a:ext cx="4057391" cy="1731255"/>
            <a:chOff x="-957706" y="4338367"/>
            <a:chExt cx="4057391" cy="1731255"/>
          </a:xfrm>
        </p:grpSpPr>
        <p:grpSp>
          <p:nvGrpSpPr>
            <p:cNvPr id="1349" name="Google Shape;1349;p23"/>
            <p:cNvGrpSpPr/>
            <p:nvPr/>
          </p:nvGrpSpPr>
          <p:grpSpPr>
            <a:xfrm>
              <a:off x="-957706" y="4338367"/>
              <a:ext cx="4057391" cy="1466457"/>
              <a:chOff x="1495900" y="3902358"/>
              <a:chExt cx="1693755" cy="612172"/>
            </a:xfrm>
          </p:grpSpPr>
          <p:sp>
            <p:nvSpPr>
              <p:cNvPr id="1350" name="Google Shape;1350;p23"/>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3"/>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3"/>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3"/>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23"/>
            <p:cNvGrpSpPr/>
            <p:nvPr/>
          </p:nvGrpSpPr>
          <p:grpSpPr>
            <a:xfrm>
              <a:off x="-957706" y="4601944"/>
              <a:ext cx="4057391" cy="1467678"/>
              <a:chOff x="1495900" y="4012389"/>
              <a:chExt cx="1693755" cy="612681"/>
            </a:xfrm>
          </p:grpSpPr>
          <p:sp>
            <p:nvSpPr>
              <p:cNvPr id="1355" name="Google Shape;1355;p23"/>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23"/>
              <p:cNvGrpSpPr/>
              <p:nvPr/>
            </p:nvGrpSpPr>
            <p:grpSpPr>
              <a:xfrm>
                <a:off x="1495900" y="4012389"/>
                <a:ext cx="1693755" cy="612681"/>
                <a:chOff x="1495900" y="4012389"/>
                <a:chExt cx="1693755" cy="612681"/>
              </a:xfrm>
            </p:grpSpPr>
            <p:sp>
              <p:nvSpPr>
                <p:cNvPr id="1357" name="Google Shape;1357;p23"/>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3"/>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3"/>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60" name="Google Shape;1360;p23"/>
          <p:cNvGrpSpPr/>
          <p:nvPr/>
        </p:nvGrpSpPr>
        <p:grpSpPr>
          <a:xfrm rot="5400000">
            <a:off x="-791218" y="3296644"/>
            <a:ext cx="1805449" cy="2078187"/>
            <a:chOff x="5281957" y="3012294"/>
            <a:chExt cx="1805449" cy="2078187"/>
          </a:xfrm>
        </p:grpSpPr>
        <p:sp>
          <p:nvSpPr>
            <p:cNvPr id="1361" name="Google Shape;1361;p23"/>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3"/>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3"/>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3"/>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3"/>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3"/>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23"/>
            <p:cNvGrpSpPr/>
            <p:nvPr/>
          </p:nvGrpSpPr>
          <p:grpSpPr>
            <a:xfrm>
              <a:off x="5382351" y="3112642"/>
              <a:ext cx="1705056" cy="1977839"/>
              <a:chOff x="5382351" y="3112642"/>
              <a:chExt cx="1705056" cy="1977839"/>
            </a:xfrm>
          </p:grpSpPr>
          <p:sp>
            <p:nvSpPr>
              <p:cNvPr id="1368" name="Google Shape;1368;p23"/>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3"/>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3"/>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3"/>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3"/>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3"/>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4" name="Google Shape;1374;p23"/>
          <p:cNvSpPr txBox="1"/>
          <p:nvPr>
            <p:ph idx="3" type="subTitle"/>
          </p:nvPr>
        </p:nvSpPr>
        <p:spPr>
          <a:xfrm>
            <a:off x="2238150" y="245432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75" name="Google Shape;1375;p23"/>
          <p:cNvSpPr txBox="1"/>
          <p:nvPr>
            <p:ph idx="4" type="subTitle"/>
          </p:nvPr>
        </p:nvSpPr>
        <p:spPr>
          <a:xfrm>
            <a:off x="2238150" y="269151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6" name="Google Shape;1376;p23"/>
          <p:cNvSpPr txBox="1"/>
          <p:nvPr>
            <p:ph idx="5" type="subTitle"/>
          </p:nvPr>
        </p:nvSpPr>
        <p:spPr>
          <a:xfrm>
            <a:off x="2238150" y="35629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77" name="Google Shape;1377;p23"/>
          <p:cNvSpPr txBox="1"/>
          <p:nvPr>
            <p:ph idx="6" type="subTitle"/>
          </p:nvPr>
        </p:nvSpPr>
        <p:spPr>
          <a:xfrm>
            <a:off x="2238150" y="38001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8" name="Google Shape;1378;p23"/>
          <p:cNvSpPr txBox="1"/>
          <p:nvPr>
            <p:ph idx="7" type="subTitle"/>
          </p:nvPr>
        </p:nvSpPr>
        <p:spPr>
          <a:xfrm>
            <a:off x="5744175" y="13456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79" name="Google Shape;1379;p23"/>
          <p:cNvSpPr txBox="1"/>
          <p:nvPr>
            <p:ph idx="8" type="subTitle"/>
          </p:nvPr>
        </p:nvSpPr>
        <p:spPr>
          <a:xfrm>
            <a:off x="5744175" y="15828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80" name="Google Shape;1380;p23"/>
          <p:cNvSpPr txBox="1"/>
          <p:nvPr>
            <p:ph idx="9" type="subTitle"/>
          </p:nvPr>
        </p:nvSpPr>
        <p:spPr>
          <a:xfrm>
            <a:off x="5744175" y="245432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81" name="Google Shape;1381;p23"/>
          <p:cNvSpPr txBox="1"/>
          <p:nvPr>
            <p:ph idx="13" type="subTitle"/>
          </p:nvPr>
        </p:nvSpPr>
        <p:spPr>
          <a:xfrm>
            <a:off x="5744175" y="269151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82" name="Google Shape;1382;p23"/>
          <p:cNvSpPr txBox="1"/>
          <p:nvPr>
            <p:ph idx="14" type="subTitle"/>
          </p:nvPr>
        </p:nvSpPr>
        <p:spPr>
          <a:xfrm>
            <a:off x="5744175" y="35629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83" name="Google Shape;1383;p23"/>
          <p:cNvSpPr txBox="1"/>
          <p:nvPr>
            <p:ph idx="15" type="subTitle"/>
          </p:nvPr>
        </p:nvSpPr>
        <p:spPr>
          <a:xfrm>
            <a:off x="5744175" y="38001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1384" name="Shape 1384"/>
        <p:cNvGrpSpPr/>
        <p:nvPr/>
      </p:nvGrpSpPr>
      <p:grpSpPr>
        <a:xfrm>
          <a:off x="0" y="0"/>
          <a:ext cx="0" cy="0"/>
          <a:chOff x="0" y="0"/>
          <a:chExt cx="0" cy="0"/>
        </a:xfrm>
      </p:grpSpPr>
      <p:grpSp>
        <p:nvGrpSpPr>
          <p:cNvPr id="1385" name="Google Shape;1385;p24"/>
          <p:cNvGrpSpPr/>
          <p:nvPr/>
        </p:nvGrpSpPr>
        <p:grpSpPr>
          <a:xfrm>
            <a:off x="50" y="375475"/>
            <a:ext cx="9138600" cy="4782655"/>
            <a:chOff x="50" y="375475"/>
            <a:chExt cx="9138600" cy="4782655"/>
          </a:xfrm>
        </p:grpSpPr>
        <p:grpSp>
          <p:nvGrpSpPr>
            <p:cNvPr id="1386" name="Google Shape;1386;p24"/>
            <p:cNvGrpSpPr/>
            <p:nvPr/>
          </p:nvGrpSpPr>
          <p:grpSpPr>
            <a:xfrm>
              <a:off x="348425" y="375499"/>
              <a:ext cx="8447150" cy="4782632"/>
              <a:chOff x="348425" y="537175"/>
              <a:chExt cx="8447150" cy="4620900"/>
            </a:xfrm>
          </p:grpSpPr>
          <p:cxnSp>
            <p:nvCxnSpPr>
              <p:cNvPr id="1387" name="Google Shape;1387;p24"/>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88" name="Google Shape;1388;p24"/>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89" name="Google Shape;1389;p24"/>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0" name="Google Shape;1390;p24"/>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1" name="Google Shape;1391;p24"/>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2" name="Google Shape;1392;p24"/>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3" name="Google Shape;1393;p24"/>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4" name="Google Shape;1394;p24"/>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5" name="Google Shape;1395;p24"/>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6" name="Google Shape;1396;p24"/>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7" name="Google Shape;1397;p24"/>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8" name="Google Shape;1398;p24"/>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9" name="Google Shape;1399;p24"/>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0" name="Google Shape;1400;p24"/>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1" name="Google Shape;1401;p24"/>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2" name="Google Shape;1402;p24"/>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3" name="Google Shape;1403;p24"/>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4" name="Google Shape;1404;p24"/>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5" name="Google Shape;1405;p24"/>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6" name="Google Shape;1406;p24"/>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7" name="Google Shape;1407;p24"/>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8" name="Google Shape;1408;p24"/>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9" name="Google Shape;1409;p24"/>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410" name="Google Shape;1410;p24"/>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411" name="Google Shape;1411;p24"/>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2" name="Google Shape;1412;p24"/>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3" name="Google Shape;1413;p24"/>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4" name="Google Shape;1414;p24"/>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5" name="Google Shape;1415;p24"/>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6" name="Google Shape;1416;p24"/>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7" name="Google Shape;1417;p24"/>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8" name="Google Shape;1418;p24"/>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9" name="Google Shape;1419;p24"/>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0" name="Google Shape;1420;p24"/>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1" name="Google Shape;1421;p24"/>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2" name="Google Shape;1422;p24"/>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3" name="Google Shape;1423;p24"/>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424" name="Google Shape;1424;p24"/>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5" name="Google Shape;1425;p24"/>
          <p:cNvSpPr txBox="1"/>
          <p:nvPr>
            <p:ph idx="1" type="subTitle"/>
          </p:nvPr>
        </p:nvSpPr>
        <p:spPr>
          <a:xfrm>
            <a:off x="2386175" y="1372100"/>
            <a:ext cx="35433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426" name="Google Shape;1426;p24"/>
          <p:cNvSpPr txBox="1"/>
          <p:nvPr>
            <p:ph idx="2" type="subTitle"/>
          </p:nvPr>
        </p:nvSpPr>
        <p:spPr>
          <a:xfrm>
            <a:off x="2386175" y="1620275"/>
            <a:ext cx="354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27" name="Google Shape;1427;p24"/>
          <p:cNvGrpSpPr/>
          <p:nvPr/>
        </p:nvGrpSpPr>
        <p:grpSpPr>
          <a:xfrm>
            <a:off x="8216100" y="119750"/>
            <a:ext cx="207900" cy="151275"/>
            <a:chOff x="192250" y="119750"/>
            <a:chExt cx="207900" cy="151275"/>
          </a:xfrm>
        </p:grpSpPr>
        <p:cxnSp>
          <p:nvCxnSpPr>
            <p:cNvPr id="1428" name="Google Shape;1428;p24"/>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29" name="Google Shape;1429;p24"/>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30" name="Google Shape;1430;p24"/>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31" name="Google Shape;1431;p24"/>
          <p:cNvGrpSpPr/>
          <p:nvPr/>
        </p:nvGrpSpPr>
        <p:grpSpPr>
          <a:xfrm>
            <a:off x="5530257" y="4338367"/>
            <a:ext cx="4057391" cy="1731255"/>
            <a:chOff x="-957706" y="4338367"/>
            <a:chExt cx="4057391" cy="1731255"/>
          </a:xfrm>
        </p:grpSpPr>
        <p:grpSp>
          <p:nvGrpSpPr>
            <p:cNvPr id="1432" name="Google Shape;1432;p24"/>
            <p:cNvGrpSpPr/>
            <p:nvPr/>
          </p:nvGrpSpPr>
          <p:grpSpPr>
            <a:xfrm>
              <a:off x="-957706" y="4338367"/>
              <a:ext cx="4057391" cy="1466457"/>
              <a:chOff x="1495900" y="3902358"/>
              <a:chExt cx="1693755" cy="612172"/>
            </a:xfrm>
          </p:grpSpPr>
          <p:sp>
            <p:nvSpPr>
              <p:cNvPr id="1433" name="Google Shape;1433;p24"/>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4"/>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24"/>
            <p:cNvGrpSpPr/>
            <p:nvPr/>
          </p:nvGrpSpPr>
          <p:grpSpPr>
            <a:xfrm>
              <a:off x="-957706" y="4601944"/>
              <a:ext cx="4057391" cy="1467678"/>
              <a:chOff x="1495900" y="4012389"/>
              <a:chExt cx="1693755" cy="612681"/>
            </a:xfrm>
          </p:grpSpPr>
          <p:sp>
            <p:nvSpPr>
              <p:cNvPr id="1438" name="Google Shape;1438;p24"/>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24"/>
              <p:cNvGrpSpPr/>
              <p:nvPr/>
            </p:nvGrpSpPr>
            <p:grpSpPr>
              <a:xfrm>
                <a:off x="1495900" y="4012389"/>
                <a:ext cx="1693755" cy="612681"/>
                <a:chOff x="1495900" y="4012389"/>
                <a:chExt cx="1693755" cy="612681"/>
              </a:xfrm>
            </p:grpSpPr>
            <p:sp>
              <p:nvSpPr>
                <p:cNvPr id="1440" name="Google Shape;1440;p24"/>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3" name="Google Shape;1443;p24"/>
          <p:cNvSpPr txBox="1"/>
          <p:nvPr>
            <p:ph hasCustomPrompt="1" idx="3" type="title"/>
          </p:nvPr>
        </p:nvSpPr>
        <p:spPr>
          <a:xfrm>
            <a:off x="844325" y="1410725"/>
            <a:ext cx="132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44" name="Google Shape;1444;p24"/>
          <p:cNvSpPr txBox="1"/>
          <p:nvPr>
            <p:ph idx="4" type="subTitle"/>
          </p:nvPr>
        </p:nvSpPr>
        <p:spPr>
          <a:xfrm>
            <a:off x="2386175" y="2452625"/>
            <a:ext cx="35433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445" name="Google Shape;1445;p24"/>
          <p:cNvSpPr txBox="1"/>
          <p:nvPr>
            <p:ph idx="5" type="subTitle"/>
          </p:nvPr>
        </p:nvSpPr>
        <p:spPr>
          <a:xfrm>
            <a:off x="2386175" y="2700800"/>
            <a:ext cx="354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6" name="Google Shape;1446;p24"/>
          <p:cNvSpPr txBox="1"/>
          <p:nvPr>
            <p:ph hasCustomPrompt="1" idx="6" type="title"/>
          </p:nvPr>
        </p:nvSpPr>
        <p:spPr>
          <a:xfrm>
            <a:off x="844325" y="2529750"/>
            <a:ext cx="132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47" name="Google Shape;1447;p24"/>
          <p:cNvSpPr txBox="1"/>
          <p:nvPr>
            <p:ph idx="7" type="subTitle"/>
          </p:nvPr>
        </p:nvSpPr>
        <p:spPr>
          <a:xfrm>
            <a:off x="2386175" y="3533150"/>
            <a:ext cx="35433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448" name="Google Shape;1448;p24"/>
          <p:cNvSpPr txBox="1"/>
          <p:nvPr>
            <p:ph idx="8" type="subTitle"/>
          </p:nvPr>
        </p:nvSpPr>
        <p:spPr>
          <a:xfrm>
            <a:off x="2386175" y="3781325"/>
            <a:ext cx="354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9" name="Google Shape;1449;p24"/>
          <p:cNvSpPr txBox="1"/>
          <p:nvPr>
            <p:ph hasCustomPrompt="1" idx="9" type="title"/>
          </p:nvPr>
        </p:nvSpPr>
        <p:spPr>
          <a:xfrm>
            <a:off x="844325" y="3648775"/>
            <a:ext cx="132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1450" name="Shape 1450"/>
        <p:cNvGrpSpPr/>
        <p:nvPr/>
      </p:nvGrpSpPr>
      <p:grpSpPr>
        <a:xfrm>
          <a:off x="0" y="0"/>
          <a:ext cx="0" cy="0"/>
          <a:chOff x="0" y="0"/>
          <a:chExt cx="0" cy="0"/>
        </a:xfrm>
      </p:grpSpPr>
      <p:sp>
        <p:nvSpPr>
          <p:cNvPr id="1451" name="Google Shape;1451;p25"/>
          <p:cNvSpPr txBox="1"/>
          <p:nvPr>
            <p:ph type="ctrTitle"/>
          </p:nvPr>
        </p:nvSpPr>
        <p:spPr>
          <a:xfrm>
            <a:off x="1648650" y="915075"/>
            <a:ext cx="5846700" cy="9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452" name="Google Shape;1452;p25"/>
          <p:cNvGrpSpPr/>
          <p:nvPr/>
        </p:nvGrpSpPr>
        <p:grpSpPr>
          <a:xfrm>
            <a:off x="50" y="375475"/>
            <a:ext cx="9138600" cy="4782655"/>
            <a:chOff x="50" y="375475"/>
            <a:chExt cx="9138600" cy="4782655"/>
          </a:xfrm>
        </p:grpSpPr>
        <p:grpSp>
          <p:nvGrpSpPr>
            <p:cNvPr id="1453" name="Google Shape;1453;p25"/>
            <p:cNvGrpSpPr/>
            <p:nvPr/>
          </p:nvGrpSpPr>
          <p:grpSpPr>
            <a:xfrm>
              <a:off x="348425" y="375499"/>
              <a:ext cx="8447150" cy="4782632"/>
              <a:chOff x="348425" y="537175"/>
              <a:chExt cx="8447150" cy="4620900"/>
            </a:xfrm>
          </p:grpSpPr>
          <p:cxnSp>
            <p:nvCxnSpPr>
              <p:cNvPr id="1454" name="Google Shape;1454;p25"/>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5" name="Google Shape;1455;p25"/>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6" name="Google Shape;1456;p25"/>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7" name="Google Shape;1457;p25"/>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8" name="Google Shape;1458;p25"/>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9" name="Google Shape;1459;p25"/>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0" name="Google Shape;1460;p25"/>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1" name="Google Shape;1461;p25"/>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2" name="Google Shape;1462;p25"/>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3" name="Google Shape;1463;p25"/>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4" name="Google Shape;1464;p25"/>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5" name="Google Shape;1465;p25"/>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6" name="Google Shape;1466;p25"/>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7" name="Google Shape;1467;p25"/>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8" name="Google Shape;1468;p25"/>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9" name="Google Shape;1469;p25"/>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0" name="Google Shape;1470;p25"/>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1" name="Google Shape;1471;p25"/>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2" name="Google Shape;1472;p25"/>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3" name="Google Shape;1473;p25"/>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4" name="Google Shape;1474;p25"/>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5" name="Google Shape;1475;p25"/>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6" name="Google Shape;1476;p25"/>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477" name="Google Shape;1477;p25"/>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478" name="Google Shape;1478;p25"/>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79" name="Google Shape;1479;p25"/>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0" name="Google Shape;1480;p25"/>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1" name="Google Shape;1481;p25"/>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2" name="Google Shape;1482;p25"/>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3" name="Google Shape;1483;p25"/>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4" name="Google Shape;1484;p25"/>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5" name="Google Shape;1485;p25"/>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6" name="Google Shape;1486;p25"/>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7" name="Google Shape;1487;p25"/>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8" name="Google Shape;1488;p25"/>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9" name="Google Shape;1489;p25"/>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90" name="Google Shape;1490;p25"/>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491" name="Google Shape;1491;p25"/>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92" name="Google Shape;1492;p25"/>
          <p:cNvGrpSpPr/>
          <p:nvPr/>
        </p:nvGrpSpPr>
        <p:grpSpPr>
          <a:xfrm>
            <a:off x="8216100" y="119750"/>
            <a:ext cx="207900" cy="151275"/>
            <a:chOff x="192250" y="119750"/>
            <a:chExt cx="207900" cy="151275"/>
          </a:xfrm>
        </p:grpSpPr>
        <p:cxnSp>
          <p:nvCxnSpPr>
            <p:cNvPr id="1493" name="Google Shape;1493;p25"/>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94" name="Google Shape;1494;p25"/>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95" name="Google Shape;1495;p25"/>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96" name="Google Shape;1496;p25"/>
          <p:cNvGrpSpPr/>
          <p:nvPr/>
        </p:nvGrpSpPr>
        <p:grpSpPr>
          <a:xfrm>
            <a:off x="-957706" y="4414567"/>
            <a:ext cx="4057391" cy="1731255"/>
            <a:chOff x="-957706" y="4338367"/>
            <a:chExt cx="4057391" cy="1731255"/>
          </a:xfrm>
        </p:grpSpPr>
        <p:grpSp>
          <p:nvGrpSpPr>
            <p:cNvPr id="1497" name="Google Shape;1497;p25"/>
            <p:cNvGrpSpPr/>
            <p:nvPr/>
          </p:nvGrpSpPr>
          <p:grpSpPr>
            <a:xfrm>
              <a:off x="-957706" y="4338367"/>
              <a:ext cx="4057391" cy="1466457"/>
              <a:chOff x="1495900" y="3902358"/>
              <a:chExt cx="1693755" cy="612172"/>
            </a:xfrm>
          </p:grpSpPr>
          <p:sp>
            <p:nvSpPr>
              <p:cNvPr id="1498" name="Google Shape;1498;p25"/>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25"/>
            <p:cNvGrpSpPr/>
            <p:nvPr/>
          </p:nvGrpSpPr>
          <p:grpSpPr>
            <a:xfrm>
              <a:off x="-957706" y="4601944"/>
              <a:ext cx="4057391" cy="1467678"/>
              <a:chOff x="1495900" y="4012389"/>
              <a:chExt cx="1693755" cy="612681"/>
            </a:xfrm>
          </p:grpSpPr>
          <p:sp>
            <p:nvSpPr>
              <p:cNvPr id="1503" name="Google Shape;1503;p25"/>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4" name="Google Shape;1504;p25"/>
              <p:cNvGrpSpPr/>
              <p:nvPr/>
            </p:nvGrpSpPr>
            <p:grpSpPr>
              <a:xfrm>
                <a:off x="1495900" y="4012389"/>
                <a:ext cx="1693755" cy="612681"/>
                <a:chOff x="1495900" y="4012389"/>
                <a:chExt cx="1693755" cy="612681"/>
              </a:xfrm>
            </p:grpSpPr>
            <p:sp>
              <p:nvSpPr>
                <p:cNvPr id="1505" name="Google Shape;1505;p25"/>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8" name="Google Shape;1508;p25"/>
          <p:cNvGrpSpPr/>
          <p:nvPr/>
        </p:nvGrpSpPr>
        <p:grpSpPr>
          <a:xfrm rot="-5400000">
            <a:off x="8307807" y="232719"/>
            <a:ext cx="1805449" cy="2078187"/>
            <a:chOff x="5281957" y="3012294"/>
            <a:chExt cx="1805449" cy="2078187"/>
          </a:xfrm>
        </p:grpSpPr>
        <p:sp>
          <p:nvSpPr>
            <p:cNvPr id="1509" name="Google Shape;1509;p25"/>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25"/>
            <p:cNvGrpSpPr/>
            <p:nvPr/>
          </p:nvGrpSpPr>
          <p:grpSpPr>
            <a:xfrm>
              <a:off x="5382351" y="3112642"/>
              <a:ext cx="1705056" cy="1977839"/>
              <a:chOff x="5382351" y="3112642"/>
              <a:chExt cx="1705056" cy="1977839"/>
            </a:xfrm>
          </p:grpSpPr>
          <p:sp>
            <p:nvSpPr>
              <p:cNvPr id="1516" name="Google Shape;1516;p25"/>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2" name="Google Shape;1522;p25"/>
          <p:cNvSpPr txBox="1"/>
          <p:nvPr>
            <p:ph idx="2" type="subTitle"/>
          </p:nvPr>
        </p:nvSpPr>
        <p:spPr>
          <a:xfrm>
            <a:off x="1648650" y="2015000"/>
            <a:ext cx="5846700" cy="7569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523" name="Google Shape;1523;p25"/>
          <p:cNvSpPr txBox="1"/>
          <p:nvPr/>
        </p:nvSpPr>
        <p:spPr>
          <a:xfrm>
            <a:off x="2517450" y="3667575"/>
            <a:ext cx="4101600" cy="52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Encode Sans"/>
                <a:ea typeface="Encode Sans"/>
                <a:cs typeface="Encode Sans"/>
                <a:sym typeface="Encode Sans"/>
              </a:rPr>
              <a:t>CREDITS: This presentation template was created by </a:t>
            </a:r>
            <a:r>
              <a:rPr b="1" lang="en" sz="1000">
                <a:solidFill>
                  <a:schemeClr val="dk1"/>
                </a:solidFill>
                <a:uFill>
                  <a:noFill/>
                </a:uFill>
                <a:latin typeface="Encode Sans"/>
                <a:ea typeface="Encode Sans"/>
                <a:cs typeface="Encode Sans"/>
                <a:sym typeface="Encode Sans"/>
                <a:hlinkClick r:id="rId2">
                  <a:extLst>
                    <a:ext uri="{A12FA001-AC4F-418D-AE19-62706E023703}">
                      <ahyp:hlinkClr val="tx"/>
                    </a:ext>
                  </a:extLst>
                </a:hlinkClick>
              </a:rPr>
              <a:t>Slidesgo</a:t>
            </a:r>
            <a:r>
              <a:rPr lang="en" sz="1000">
                <a:solidFill>
                  <a:schemeClr val="dk1"/>
                </a:solidFill>
                <a:latin typeface="Encode Sans"/>
                <a:ea typeface="Encode Sans"/>
                <a:cs typeface="Encode Sans"/>
                <a:sym typeface="Encode Sans"/>
              </a:rPr>
              <a:t>, including icons by </a:t>
            </a:r>
            <a:r>
              <a:rPr b="1" lang="en" sz="1000">
                <a:solidFill>
                  <a:schemeClr val="dk1"/>
                </a:solidFill>
                <a:uFill>
                  <a:noFill/>
                </a:uFill>
                <a:latin typeface="Encode Sans"/>
                <a:ea typeface="Encode Sans"/>
                <a:cs typeface="Encode Sans"/>
                <a:sym typeface="Encode Sans"/>
                <a:hlinkClick r:id="rId3">
                  <a:extLst>
                    <a:ext uri="{A12FA001-AC4F-418D-AE19-62706E023703}">
                      <ahyp:hlinkClr val="tx"/>
                    </a:ext>
                  </a:extLst>
                </a:hlinkClick>
              </a:rPr>
              <a:t>Flaticon</a:t>
            </a:r>
            <a:r>
              <a:rPr b="1" lang="en" sz="1000">
                <a:solidFill>
                  <a:schemeClr val="dk1"/>
                </a:solidFill>
                <a:latin typeface="Encode Sans"/>
                <a:ea typeface="Encode Sans"/>
                <a:cs typeface="Encode Sans"/>
                <a:sym typeface="Encode Sans"/>
              </a:rPr>
              <a:t> </a:t>
            </a:r>
            <a:r>
              <a:rPr lang="en" sz="1000">
                <a:solidFill>
                  <a:schemeClr val="dk1"/>
                </a:solidFill>
                <a:latin typeface="Encode Sans"/>
                <a:ea typeface="Encode Sans"/>
                <a:cs typeface="Encode Sans"/>
                <a:sym typeface="Encode Sans"/>
              </a:rPr>
              <a:t>and infographics &amp; images by </a:t>
            </a:r>
            <a:r>
              <a:rPr b="1" lang="en" sz="1000">
                <a:solidFill>
                  <a:schemeClr val="dk1"/>
                </a:solidFill>
                <a:uFill>
                  <a:noFill/>
                </a:uFill>
                <a:latin typeface="Encode Sans"/>
                <a:ea typeface="Encode Sans"/>
                <a:cs typeface="Encode Sans"/>
                <a:sym typeface="Encode Sans"/>
                <a:hlinkClick r:id="rId4">
                  <a:extLst>
                    <a:ext uri="{A12FA001-AC4F-418D-AE19-62706E023703}">
                      <ahyp:hlinkClr val="tx"/>
                    </a:ext>
                  </a:extLst>
                </a:hlinkClick>
              </a:rPr>
              <a:t>Freepik</a:t>
            </a:r>
            <a:endParaRPr b="1" sz="1000">
              <a:solidFill>
                <a:schemeClr val="dk1"/>
              </a:solidFill>
              <a:latin typeface="Encode Sans"/>
              <a:ea typeface="Encode Sans"/>
              <a:cs typeface="Encode Sans"/>
              <a:sym typeface="Encode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spTree>
      <p:nvGrpSpPr>
        <p:cNvPr id="1524" name="Shape 1524"/>
        <p:cNvGrpSpPr/>
        <p:nvPr/>
      </p:nvGrpSpPr>
      <p:grpSpPr>
        <a:xfrm>
          <a:off x="0" y="0"/>
          <a:ext cx="0" cy="0"/>
          <a:chOff x="0" y="0"/>
          <a:chExt cx="0" cy="0"/>
        </a:xfrm>
      </p:grpSpPr>
      <p:sp>
        <p:nvSpPr>
          <p:cNvPr id="1525" name="Google Shape;1525;p26"/>
          <p:cNvSpPr txBox="1"/>
          <p:nvPr>
            <p:ph idx="1" type="subTitle"/>
          </p:nvPr>
        </p:nvSpPr>
        <p:spPr>
          <a:xfrm>
            <a:off x="1361176" y="3444788"/>
            <a:ext cx="6421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26" name="Google Shape;1526;p26"/>
          <p:cNvGrpSpPr/>
          <p:nvPr/>
        </p:nvGrpSpPr>
        <p:grpSpPr>
          <a:xfrm>
            <a:off x="50" y="375475"/>
            <a:ext cx="9138600" cy="4782655"/>
            <a:chOff x="50" y="375475"/>
            <a:chExt cx="9138600" cy="4782655"/>
          </a:xfrm>
        </p:grpSpPr>
        <p:grpSp>
          <p:nvGrpSpPr>
            <p:cNvPr id="1527" name="Google Shape;1527;p26"/>
            <p:cNvGrpSpPr/>
            <p:nvPr/>
          </p:nvGrpSpPr>
          <p:grpSpPr>
            <a:xfrm>
              <a:off x="348425" y="375499"/>
              <a:ext cx="8447150" cy="4782632"/>
              <a:chOff x="348425" y="537175"/>
              <a:chExt cx="8447150" cy="4620900"/>
            </a:xfrm>
          </p:grpSpPr>
          <p:cxnSp>
            <p:nvCxnSpPr>
              <p:cNvPr id="1528" name="Google Shape;1528;p26"/>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29" name="Google Shape;1529;p26"/>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0" name="Google Shape;1530;p26"/>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1" name="Google Shape;1531;p26"/>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2" name="Google Shape;1532;p26"/>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3" name="Google Shape;1533;p26"/>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4" name="Google Shape;1534;p26"/>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5" name="Google Shape;1535;p26"/>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6" name="Google Shape;1536;p26"/>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7" name="Google Shape;1537;p26"/>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8" name="Google Shape;1538;p26"/>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9" name="Google Shape;1539;p26"/>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0" name="Google Shape;1540;p26"/>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1" name="Google Shape;1541;p26"/>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2" name="Google Shape;1542;p26"/>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3" name="Google Shape;1543;p26"/>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4" name="Google Shape;1544;p26"/>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5" name="Google Shape;1545;p26"/>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6" name="Google Shape;1546;p26"/>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7" name="Google Shape;1547;p26"/>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8" name="Google Shape;1548;p26"/>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9" name="Google Shape;1549;p26"/>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50" name="Google Shape;1550;p26"/>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551" name="Google Shape;1551;p26"/>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552" name="Google Shape;1552;p26"/>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3" name="Google Shape;1553;p26"/>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4" name="Google Shape;1554;p26"/>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5" name="Google Shape;1555;p26"/>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6" name="Google Shape;1556;p26"/>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7" name="Google Shape;1557;p26"/>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8" name="Google Shape;1558;p26"/>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9" name="Google Shape;1559;p26"/>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0" name="Google Shape;1560;p26"/>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1" name="Google Shape;1561;p26"/>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2" name="Google Shape;1562;p26"/>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3" name="Google Shape;1563;p26"/>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4" name="Google Shape;1564;p26"/>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565" name="Google Shape;1565;p26"/>
          <p:cNvGrpSpPr/>
          <p:nvPr/>
        </p:nvGrpSpPr>
        <p:grpSpPr>
          <a:xfrm>
            <a:off x="8216100" y="119750"/>
            <a:ext cx="207900" cy="151275"/>
            <a:chOff x="192250" y="119750"/>
            <a:chExt cx="207900" cy="151275"/>
          </a:xfrm>
        </p:grpSpPr>
        <p:cxnSp>
          <p:nvCxnSpPr>
            <p:cNvPr id="1566" name="Google Shape;1566;p26"/>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567" name="Google Shape;1567;p26"/>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568" name="Google Shape;1568;p26"/>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569" name="Google Shape;1569;p26"/>
          <p:cNvGrpSpPr/>
          <p:nvPr/>
        </p:nvGrpSpPr>
        <p:grpSpPr>
          <a:xfrm rot="5400000">
            <a:off x="-2086981" y="1706117"/>
            <a:ext cx="4057391" cy="1731255"/>
            <a:chOff x="-957706" y="4338367"/>
            <a:chExt cx="4057391" cy="1731255"/>
          </a:xfrm>
        </p:grpSpPr>
        <p:grpSp>
          <p:nvGrpSpPr>
            <p:cNvPr id="1570" name="Google Shape;1570;p26"/>
            <p:cNvGrpSpPr/>
            <p:nvPr/>
          </p:nvGrpSpPr>
          <p:grpSpPr>
            <a:xfrm>
              <a:off x="-957706" y="4338367"/>
              <a:ext cx="4057391" cy="1466457"/>
              <a:chOff x="1495900" y="3902358"/>
              <a:chExt cx="1693755" cy="612172"/>
            </a:xfrm>
          </p:grpSpPr>
          <p:sp>
            <p:nvSpPr>
              <p:cNvPr id="1571" name="Google Shape;1571;p26"/>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26"/>
            <p:cNvGrpSpPr/>
            <p:nvPr/>
          </p:nvGrpSpPr>
          <p:grpSpPr>
            <a:xfrm>
              <a:off x="-957706" y="4601944"/>
              <a:ext cx="4057391" cy="1467678"/>
              <a:chOff x="1495900" y="4012389"/>
              <a:chExt cx="1693755" cy="612681"/>
            </a:xfrm>
          </p:grpSpPr>
          <p:sp>
            <p:nvSpPr>
              <p:cNvPr id="1576" name="Google Shape;1576;p26"/>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7" name="Google Shape;1577;p26"/>
              <p:cNvGrpSpPr/>
              <p:nvPr/>
            </p:nvGrpSpPr>
            <p:grpSpPr>
              <a:xfrm>
                <a:off x="1495900" y="4012389"/>
                <a:ext cx="1693755" cy="612681"/>
                <a:chOff x="1495900" y="4012389"/>
                <a:chExt cx="1693755" cy="612681"/>
              </a:xfrm>
            </p:grpSpPr>
            <p:sp>
              <p:nvSpPr>
                <p:cNvPr id="1578" name="Google Shape;1578;p26"/>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81" name="Google Shape;1581;p26"/>
          <p:cNvGrpSpPr/>
          <p:nvPr/>
        </p:nvGrpSpPr>
        <p:grpSpPr>
          <a:xfrm flipH="1" rot="-5400000">
            <a:off x="8307807" y="3330644"/>
            <a:ext cx="1805449" cy="2078187"/>
            <a:chOff x="5281957" y="3012294"/>
            <a:chExt cx="1805449" cy="2078187"/>
          </a:xfrm>
        </p:grpSpPr>
        <p:sp>
          <p:nvSpPr>
            <p:cNvPr id="1582" name="Google Shape;1582;p26"/>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8" name="Google Shape;1588;p26"/>
            <p:cNvGrpSpPr/>
            <p:nvPr/>
          </p:nvGrpSpPr>
          <p:grpSpPr>
            <a:xfrm>
              <a:off x="5382351" y="3112642"/>
              <a:ext cx="1705056" cy="1977839"/>
              <a:chOff x="5382351" y="3112642"/>
              <a:chExt cx="1705056" cy="1977839"/>
            </a:xfrm>
          </p:grpSpPr>
          <p:sp>
            <p:nvSpPr>
              <p:cNvPr id="1589" name="Google Shape;1589;p26"/>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_1_1">
    <p:spTree>
      <p:nvGrpSpPr>
        <p:cNvPr id="1595" name="Shape 1595"/>
        <p:cNvGrpSpPr/>
        <p:nvPr/>
      </p:nvGrpSpPr>
      <p:grpSpPr>
        <a:xfrm>
          <a:off x="0" y="0"/>
          <a:ext cx="0" cy="0"/>
          <a:chOff x="0" y="0"/>
          <a:chExt cx="0" cy="0"/>
        </a:xfrm>
      </p:grpSpPr>
      <p:sp>
        <p:nvSpPr>
          <p:cNvPr id="1596" name="Google Shape;1596;p27"/>
          <p:cNvSpPr txBox="1"/>
          <p:nvPr>
            <p:ph idx="1" type="subTitle"/>
          </p:nvPr>
        </p:nvSpPr>
        <p:spPr>
          <a:xfrm>
            <a:off x="1361176" y="3444788"/>
            <a:ext cx="6421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97" name="Google Shape;1597;p27"/>
          <p:cNvGrpSpPr/>
          <p:nvPr/>
        </p:nvGrpSpPr>
        <p:grpSpPr>
          <a:xfrm>
            <a:off x="50" y="375475"/>
            <a:ext cx="9138600" cy="4782655"/>
            <a:chOff x="50" y="375475"/>
            <a:chExt cx="9138600" cy="4782655"/>
          </a:xfrm>
        </p:grpSpPr>
        <p:grpSp>
          <p:nvGrpSpPr>
            <p:cNvPr id="1598" name="Google Shape;1598;p27"/>
            <p:cNvGrpSpPr/>
            <p:nvPr/>
          </p:nvGrpSpPr>
          <p:grpSpPr>
            <a:xfrm>
              <a:off x="348425" y="375499"/>
              <a:ext cx="8447150" cy="4782632"/>
              <a:chOff x="348425" y="537175"/>
              <a:chExt cx="8447150" cy="4620900"/>
            </a:xfrm>
          </p:grpSpPr>
          <p:cxnSp>
            <p:nvCxnSpPr>
              <p:cNvPr id="1599" name="Google Shape;1599;p27"/>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0" name="Google Shape;1600;p27"/>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1" name="Google Shape;1601;p27"/>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2" name="Google Shape;1602;p27"/>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3" name="Google Shape;1603;p27"/>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4" name="Google Shape;1604;p27"/>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5" name="Google Shape;1605;p27"/>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6" name="Google Shape;1606;p27"/>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7" name="Google Shape;1607;p27"/>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8" name="Google Shape;1608;p27"/>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9" name="Google Shape;1609;p27"/>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0" name="Google Shape;1610;p27"/>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1" name="Google Shape;1611;p27"/>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2" name="Google Shape;1612;p27"/>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3" name="Google Shape;1613;p27"/>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4" name="Google Shape;1614;p27"/>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5" name="Google Shape;1615;p27"/>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6" name="Google Shape;1616;p27"/>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7" name="Google Shape;1617;p27"/>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8" name="Google Shape;1618;p27"/>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9" name="Google Shape;1619;p27"/>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20" name="Google Shape;1620;p27"/>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21" name="Google Shape;1621;p27"/>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622" name="Google Shape;1622;p27"/>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623" name="Google Shape;1623;p27"/>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4" name="Google Shape;1624;p27"/>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5" name="Google Shape;1625;p27"/>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6" name="Google Shape;1626;p27"/>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7" name="Google Shape;1627;p27"/>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8" name="Google Shape;1628;p27"/>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9" name="Google Shape;1629;p27"/>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0" name="Google Shape;1630;p27"/>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1" name="Google Shape;1631;p27"/>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2" name="Google Shape;1632;p27"/>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3" name="Google Shape;1633;p27"/>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4" name="Google Shape;1634;p27"/>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5" name="Google Shape;1635;p27"/>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636" name="Google Shape;1636;p27"/>
          <p:cNvGrpSpPr/>
          <p:nvPr/>
        </p:nvGrpSpPr>
        <p:grpSpPr>
          <a:xfrm>
            <a:off x="8216100" y="119750"/>
            <a:ext cx="207900" cy="151275"/>
            <a:chOff x="192250" y="119750"/>
            <a:chExt cx="207900" cy="151275"/>
          </a:xfrm>
        </p:grpSpPr>
        <p:cxnSp>
          <p:nvCxnSpPr>
            <p:cNvPr id="1637" name="Google Shape;1637;p27"/>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638" name="Google Shape;1638;p27"/>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639" name="Google Shape;1639;p27"/>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640" name="Google Shape;1640;p27"/>
          <p:cNvGrpSpPr/>
          <p:nvPr/>
        </p:nvGrpSpPr>
        <p:grpSpPr>
          <a:xfrm rot="-2700000">
            <a:off x="6452396" y="3804747"/>
            <a:ext cx="4057352" cy="1731239"/>
            <a:chOff x="-957706" y="4338367"/>
            <a:chExt cx="4057391" cy="1731255"/>
          </a:xfrm>
        </p:grpSpPr>
        <p:grpSp>
          <p:nvGrpSpPr>
            <p:cNvPr id="1641" name="Google Shape;1641;p27"/>
            <p:cNvGrpSpPr/>
            <p:nvPr/>
          </p:nvGrpSpPr>
          <p:grpSpPr>
            <a:xfrm>
              <a:off x="-957706" y="4338367"/>
              <a:ext cx="4057391" cy="1466457"/>
              <a:chOff x="1495900" y="3902358"/>
              <a:chExt cx="1693755" cy="612172"/>
            </a:xfrm>
          </p:grpSpPr>
          <p:sp>
            <p:nvSpPr>
              <p:cNvPr id="1642" name="Google Shape;1642;p27"/>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 name="Google Shape;1646;p27"/>
            <p:cNvGrpSpPr/>
            <p:nvPr/>
          </p:nvGrpSpPr>
          <p:grpSpPr>
            <a:xfrm>
              <a:off x="-957706" y="4601944"/>
              <a:ext cx="4057391" cy="1467678"/>
              <a:chOff x="1495900" y="4012389"/>
              <a:chExt cx="1693755" cy="612681"/>
            </a:xfrm>
          </p:grpSpPr>
          <p:sp>
            <p:nvSpPr>
              <p:cNvPr id="1647" name="Google Shape;1647;p27"/>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8" name="Google Shape;1648;p27"/>
              <p:cNvGrpSpPr/>
              <p:nvPr/>
            </p:nvGrpSpPr>
            <p:grpSpPr>
              <a:xfrm>
                <a:off x="1495900" y="4012389"/>
                <a:ext cx="1693755" cy="612681"/>
                <a:chOff x="1495900" y="4012389"/>
                <a:chExt cx="1693755" cy="612681"/>
              </a:xfrm>
            </p:grpSpPr>
            <p:sp>
              <p:nvSpPr>
                <p:cNvPr id="1649" name="Google Shape;1649;p27"/>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52" name="Google Shape;1652;p27"/>
          <p:cNvGrpSpPr/>
          <p:nvPr/>
        </p:nvGrpSpPr>
        <p:grpSpPr>
          <a:xfrm flipH="1" rot="5400000">
            <a:off x="-951093" y="239094"/>
            <a:ext cx="1805449" cy="2078187"/>
            <a:chOff x="5281957" y="3012294"/>
            <a:chExt cx="1805449" cy="2078187"/>
          </a:xfrm>
        </p:grpSpPr>
        <p:sp>
          <p:nvSpPr>
            <p:cNvPr id="1653" name="Google Shape;1653;p27"/>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9" name="Google Shape;1659;p27"/>
            <p:cNvGrpSpPr/>
            <p:nvPr/>
          </p:nvGrpSpPr>
          <p:grpSpPr>
            <a:xfrm>
              <a:off x="5382351" y="3112642"/>
              <a:ext cx="1705056" cy="1977839"/>
              <a:chOff x="5382351" y="3112642"/>
              <a:chExt cx="1705056" cy="1977839"/>
            </a:xfrm>
          </p:grpSpPr>
          <p:sp>
            <p:nvSpPr>
              <p:cNvPr id="1660" name="Google Shape;1660;p27"/>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5" name="Shape 155"/>
        <p:cNvGrpSpPr/>
        <p:nvPr/>
      </p:nvGrpSpPr>
      <p:grpSpPr>
        <a:xfrm>
          <a:off x="0" y="0"/>
          <a:ext cx="0" cy="0"/>
          <a:chOff x="0" y="0"/>
          <a:chExt cx="0" cy="0"/>
        </a:xfrm>
      </p:grpSpPr>
      <p:grpSp>
        <p:nvGrpSpPr>
          <p:cNvPr id="156" name="Google Shape;156;p4"/>
          <p:cNvGrpSpPr/>
          <p:nvPr/>
        </p:nvGrpSpPr>
        <p:grpSpPr>
          <a:xfrm>
            <a:off x="50" y="375475"/>
            <a:ext cx="9138600" cy="4782655"/>
            <a:chOff x="50" y="375475"/>
            <a:chExt cx="9138600" cy="4782655"/>
          </a:xfrm>
        </p:grpSpPr>
        <p:grpSp>
          <p:nvGrpSpPr>
            <p:cNvPr id="157" name="Google Shape;157;p4"/>
            <p:cNvGrpSpPr/>
            <p:nvPr/>
          </p:nvGrpSpPr>
          <p:grpSpPr>
            <a:xfrm>
              <a:off x="348425" y="375499"/>
              <a:ext cx="8447150" cy="4782632"/>
              <a:chOff x="348425" y="537175"/>
              <a:chExt cx="8447150" cy="4620900"/>
            </a:xfrm>
          </p:grpSpPr>
          <p:cxnSp>
            <p:nvCxnSpPr>
              <p:cNvPr id="158" name="Google Shape;158;p4"/>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9" name="Google Shape;159;p4"/>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 name="Google Shape;160;p4"/>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 name="Google Shape;161;p4"/>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2" name="Google Shape;162;p4"/>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3" name="Google Shape;163;p4"/>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4" name="Google Shape;164;p4"/>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5" name="Google Shape;165;p4"/>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6" name="Google Shape;166;p4"/>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7" name="Google Shape;167;p4"/>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8" name="Google Shape;168;p4"/>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9" name="Google Shape;169;p4"/>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0" name="Google Shape;170;p4"/>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1" name="Google Shape;171;p4"/>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2" name="Google Shape;172;p4"/>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3" name="Google Shape;173;p4"/>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4" name="Google Shape;174;p4"/>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5" name="Google Shape;175;p4"/>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6" name="Google Shape;176;p4"/>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7" name="Google Shape;177;p4"/>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8" name="Google Shape;178;p4"/>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9" name="Google Shape;179;p4"/>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80" name="Google Shape;180;p4"/>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81" name="Google Shape;181;p4"/>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82" name="Google Shape;182;p4"/>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3" name="Google Shape;183;p4"/>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4" name="Google Shape;184;p4"/>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5" name="Google Shape;185;p4"/>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6" name="Google Shape;186;p4"/>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7" name="Google Shape;187;p4"/>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8" name="Google Shape;188;p4"/>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9" name="Google Shape;189;p4"/>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0" name="Google Shape;190;p4"/>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1" name="Google Shape;191;p4"/>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2" name="Google Shape;192;p4"/>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3" name="Google Shape;193;p4"/>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4" name="Google Shape;194;p4"/>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95" name="Google Shape;195;p4"/>
          <p:cNvGrpSpPr/>
          <p:nvPr/>
        </p:nvGrpSpPr>
        <p:grpSpPr>
          <a:xfrm>
            <a:off x="8216100" y="119750"/>
            <a:ext cx="207900" cy="151275"/>
            <a:chOff x="192250" y="119750"/>
            <a:chExt cx="207900" cy="151275"/>
          </a:xfrm>
        </p:grpSpPr>
        <p:cxnSp>
          <p:nvCxnSpPr>
            <p:cNvPr id="196" name="Google Shape;196;p4"/>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97" name="Google Shape;197;p4"/>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98" name="Google Shape;198;p4"/>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99" name="Google Shape;199;p4"/>
          <p:cNvGrpSpPr/>
          <p:nvPr/>
        </p:nvGrpSpPr>
        <p:grpSpPr>
          <a:xfrm>
            <a:off x="4910094" y="4414567"/>
            <a:ext cx="4057391" cy="1731255"/>
            <a:chOff x="-957706" y="4338367"/>
            <a:chExt cx="4057391" cy="1731255"/>
          </a:xfrm>
        </p:grpSpPr>
        <p:grpSp>
          <p:nvGrpSpPr>
            <p:cNvPr id="200" name="Google Shape;200;p4"/>
            <p:cNvGrpSpPr/>
            <p:nvPr/>
          </p:nvGrpSpPr>
          <p:grpSpPr>
            <a:xfrm>
              <a:off x="-957706" y="4338367"/>
              <a:ext cx="4057391" cy="1466457"/>
              <a:chOff x="1495900" y="3902358"/>
              <a:chExt cx="1693755" cy="612172"/>
            </a:xfrm>
          </p:grpSpPr>
          <p:sp>
            <p:nvSpPr>
              <p:cNvPr id="201" name="Google Shape;201;p4"/>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4"/>
            <p:cNvGrpSpPr/>
            <p:nvPr/>
          </p:nvGrpSpPr>
          <p:grpSpPr>
            <a:xfrm>
              <a:off x="-957706" y="4601944"/>
              <a:ext cx="4057391" cy="1467678"/>
              <a:chOff x="1495900" y="4012389"/>
              <a:chExt cx="1693755" cy="612681"/>
            </a:xfrm>
          </p:grpSpPr>
          <p:sp>
            <p:nvSpPr>
              <p:cNvPr id="206" name="Google Shape;206;p4"/>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4"/>
              <p:cNvGrpSpPr/>
              <p:nvPr/>
            </p:nvGrpSpPr>
            <p:grpSpPr>
              <a:xfrm>
                <a:off x="1495900" y="4012389"/>
                <a:ext cx="1693755" cy="612681"/>
                <a:chOff x="1495900" y="4012389"/>
                <a:chExt cx="1693755" cy="612681"/>
              </a:xfrm>
            </p:grpSpPr>
            <p:sp>
              <p:nvSpPr>
                <p:cNvPr id="208" name="Google Shape;208;p4"/>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11" name="Google Shape;211;p4"/>
          <p:cNvGrpSpPr/>
          <p:nvPr/>
        </p:nvGrpSpPr>
        <p:grpSpPr>
          <a:xfrm rot="-5400000">
            <a:off x="8350557" y="232719"/>
            <a:ext cx="1805449" cy="2078187"/>
            <a:chOff x="5281957" y="3012294"/>
            <a:chExt cx="1805449" cy="2078187"/>
          </a:xfrm>
        </p:grpSpPr>
        <p:sp>
          <p:nvSpPr>
            <p:cNvPr id="212" name="Google Shape;212;p4"/>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4"/>
            <p:cNvGrpSpPr/>
            <p:nvPr/>
          </p:nvGrpSpPr>
          <p:grpSpPr>
            <a:xfrm>
              <a:off x="5382351" y="3112642"/>
              <a:ext cx="1705056" cy="1977839"/>
              <a:chOff x="5382351" y="3112642"/>
              <a:chExt cx="1705056" cy="1977839"/>
            </a:xfrm>
          </p:grpSpPr>
          <p:sp>
            <p:nvSpPr>
              <p:cNvPr id="219" name="Google Shape;219;p4"/>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5" name="Google Shape;225;p4"/>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6" name="Google Shape;226;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7" name="Shape 227"/>
        <p:cNvGrpSpPr/>
        <p:nvPr/>
      </p:nvGrpSpPr>
      <p:grpSpPr>
        <a:xfrm>
          <a:off x="0" y="0"/>
          <a:ext cx="0" cy="0"/>
          <a:chOff x="0" y="0"/>
          <a:chExt cx="0" cy="0"/>
        </a:xfrm>
      </p:grpSpPr>
      <p:grpSp>
        <p:nvGrpSpPr>
          <p:cNvPr id="228" name="Google Shape;228;p5"/>
          <p:cNvGrpSpPr/>
          <p:nvPr/>
        </p:nvGrpSpPr>
        <p:grpSpPr>
          <a:xfrm>
            <a:off x="50" y="375475"/>
            <a:ext cx="9138600" cy="4782655"/>
            <a:chOff x="50" y="375475"/>
            <a:chExt cx="9138600" cy="4782655"/>
          </a:xfrm>
        </p:grpSpPr>
        <p:grpSp>
          <p:nvGrpSpPr>
            <p:cNvPr id="229" name="Google Shape;229;p5"/>
            <p:cNvGrpSpPr/>
            <p:nvPr/>
          </p:nvGrpSpPr>
          <p:grpSpPr>
            <a:xfrm>
              <a:off x="348425" y="375499"/>
              <a:ext cx="8447150" cy="4782632"/>
              <a:chOff x="348425" y="537175"/>
              <a:chExt cx="8447150" cy="4620900"/>
            </a:xfrm>
          </p:grpSpPr>
          <p:cxnSp>
            <p:nvCxnSpPr>
              <p:cNvPr id="230" name="Google Shape;230;p5"/>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1" name="Google Shape;231;p5"/>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2" name="Google Shape;232;p5"/>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3" name="Google Shape;233;p5"/>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4" name="Google Shape;234;p5"/>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5" name="Google Shape;235;p5"/>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6" name="Google Shape;236;p5"/>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7" name="Google Shape;237;p5"/>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8" name="Google Shape;238;p5"/>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9" name="Google Shape;239;p5"/>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0" name="Google Shape;240;p5"/>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1" name="Google Shape;241;p5"/>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2" name="Google Shape;242;p5"/>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3" name="Google Shape;243;p5"/>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4" name="Google Shape;244;p5"/>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5" name="Google Shape;245;p5"/>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6" name="Google Shape;246;p5"/>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7" name="Google Shape;247;p5"/>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8" name="Google Shape;248;p5"/>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9" name="Google Shape;249;p5"/>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0" name="Google Shape;250;p5"/>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1" name="Google Shape;251;p5"/>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2" name="Google Shape;252;p5"/>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253" name="Google Shape;253;p5"/>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254" name="Google Shape;254;p5"/>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5" name="Google Shape;255;p5"/>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6" name="Google Shape;256;p5"/>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7" name="Google Shape;257;p5"/>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8" name="Google Shape;258;p5"/>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9" name="Google Shape;259;p5"/>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0" name="Google Shape;260;p5"/>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1" name="Google Shape;261;p5"/>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2" name="Google Shape;262;p5"/>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3" name="Google Shape;263;p5"/>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4" name="Google Shape;264;p5"/>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5" name="Google Shape;265;p5"/>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6" name="Google Shape;266;p5"/>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267" name="Google Shape;267;p5"/>
          <p:cNvGrpSpPr/>
          <p:nvPr/>
        </p:nvGrpSpPr>
        <p:grpSpPr>
          <a:xfrm>
            <a:off x="8216100" y="119750"/>
            <a:ext cx="207900" cy="151275"/>
            <a:chOff x="192250" y="119750"/>
            <a:chExt cx="207900" cy="151275"/>
          </a:xfrm>
        </p:grpSpPr>
        <p:cxnSp>
          <p:nvCxnSpPr>
            <p:cNvPr id="268" name="Google Shape;268;p5"/>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269" name="Google Shape;269;p5"/>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270" name="Google Shape;270;p5"/>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271" name="Google Shape;271;p5"/>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2" name="Google Shape;272;p5"/>
          <p:cNvSpPr txBox="1"/>
          <p:nvPr>
            <p:ph idx="1" type="subTitle"/>
          </p:nvPr>
        </p:nvSpPr>
        <p:spPr>
          <a:xfrm>
            <a:off x="1810275" y="1435688"/>
            <a:ext cx="4230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273" name="Google Shape;273;p5"/>
          <p:cNvSpPr txBox="1"/>
          <p:nvPr>
            <p:ph idx="2" type="subTitle"/>
          </p:nvPr>
        </p:nvSpPr>
        <p:spPr>
          <a:xfrm>
            <a:off x="1810275" y="1782788"/>
            <a:ext cx="4230000" cy="93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74" name="Google Shape;274;p5"/>
          <p:cNvSpPr txBox="1"/>
          <p:nvPr>
            <p:ph idx="3" type="subTitle"/>
          </p:nvPr>
        </p:nvSpPr>
        <p:spPr>
          <a:xfrm>
            <a:off x="1810275" y="3134050"/>
            <a:ext cx="4230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275" name="Google Shape;275;p5"/>
          <p:cNvSpPr txBox="1"/>
          <p:nvPr>
            <p:ph idx="4" type="subTitle"/>
          </p:nvPr>
        </p:nvSpPr>
        <p:spPr>
          <a:xfrm>
            <a:off x="1810275" y="3481150"/>
            <a:ext cx="4230000" cy="93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276" name="Google Shape;276;p5"/>
          <p:cNvGrpSpPr/>
          <p:nvPr/>
        </p:nvGrpSpPr>
        <p:grpSpPr>
          <a:xfrm>
            <a:off x="5238219" y="4414567"/>
            <a:ext cx="4057391" cy="1731255"/>
            <a:chOff x="-957706" y="4338367"/>
            <a:chExt cx="4057391" cy="1731255"/>
          </a:xfrm>
        </p:grpSpPr>
        <p:grpSp>
          <p:nvGrpSpPr>
            <p:cNvPr id="277" name="Google Shape;277;p5"/>
            <p:cNvGrpSpPr/>
            <p:nvPr/>
          </p:nvGrpSpPr>
          <p:grpSpPr>
            <a:xfrm>
              <a:off x="-957706" y="4338367"/>
              <a:ext cx="4057391" cy="1466457"/>
              <a:chOff x="1495900" y="3902358"/>
              <a:chExt cx="1693755" cy="612172"/>
            </a:xfrm>
          </p:grpSpPr>
          <p:sp>
            <p:nvSpPr>
              <p:cNvPr id="278" name="Google Shape;278;p5"/>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957706" y="4601944"/>
              <a:ext cx="4057391" cy="1467678"/>
              <a:chOff x="1495900" y="4012389"/>
              <a:chExt cx="1693755" cy="612681"/>
            </a:xfrm>
          </p:grpSpPr>
          <p:sp>
            <p:nvSpPr>
              <p:cNvPr id="283" name="Google Shape;283;p5"/>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5"/>
              <p:cNvGrpSpPr/>
              <p:nvPr/>
            </p:nvGrpSpPr>
            <p:grpSpPr>
              <a:xfrm>
                <a:off x="1495900" y="4012389"/>
                <a:ext cx="1693755" cy="612681"/>
                <a:chOff x="1495900" y="4012389"/>
                <a:chExt cx="1693755" cy="612681"/>
              </a:xfrm>
            </p:grpSpPr>
            <p:sp>
              <p:nvSpPr>
                <p:cNvPr id="285" name="Google Shape;285;p5"/>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88" name="Google Shape;288;p5"/>
          <p:cNvGrpSpPr/>
          <p:nvPr/>
        </p:nvGrpSpPr>
        <p:grpSpPr>
          <a:xfrm rot="-5400000">
            <a:off x="8307807" y="232719"/>
            <a:ext cx="1805449" cy="2078187"/>
            <a:chOff x="5281957" y="3012294"/>
            <a:chExt cx="1805449" cy="2078187"/>
          </a:xfrm>
        </p:grpSpPr>
        <p:sp>
          <p:nvSpPr>
            <p:cNvPr id="289" name="Google Shape;289;p5"/>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5"/>
            <p:cNvGrpSpPr/>
            <p:nvPr/>
          </p:nvGrpSpPr>
          <p:grpSpPr>
            <a:xfrm>
              <a:off x="5382351" y="3112642"/>
              <a:ext cx="1705056" cy="1977839"/>
              <a:chOff x="5382351" y="3112642"/>
              <a:chExt cx="1705056" cy="1977839"/>
            </a:xfrm>
          </p:grpSpPr>
          <p:sp>
            <p:nvSpPr>
              <p:cNvPr id="296" name="Google Shape;296;p5"/>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2" name="Shape 302"/>
        <p:cNvGrpSpPr/>
        <p:nvPr/>
      </p:nvGrpSpPr>
      <p:grpSpPr>
        <a:xfrm>
          <a:off x="0" y="0"/>
          <a:ext cx="0" cy="0"/>
          <a:chOff x="0" y="0"/>
          <a:chExt cx="0" cy="0"/>
        </a:xfrm>
      </p:grpSpPr>
      <p:sp>
        <p:nvSpPr>
          <p:cNvPr id="303" name="Google Shape;303;p6"/>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04" name="Google Shape;304;p6"/>
          <p:cNvGrpSpPr/>
          <p:nvPr/>
        </p:nvGrpSpPr>
        <p:grpSpPr>
          <a:xfrm>
            <a:off x="50" y="375475"/>
            <a:ext cx="9138600" cy="4782655"/>
            <a:chOff x="50" y="375475"/>
            <a:chExt cx="9138600" cy="4782655"/>
          </a:xfrm>
        </p:grpSpPr>
        <p:grpSp>
          <p:nvGrpSpPr>
            <p:cNvPr id="305" name="Google Shape;305;p6"/>
            <p:cNvGrpSpPr/>
            <p:nvPr/>
          </p:nvGrpSpPr>
          <p:grpSpPr>
            <a:xfrm>
              <a:off x="348425" y="375499"/>
              <a:ext cx="8447150" cy="4782632"/>
              <a:chOff x="348425" y="537175"/>
              <a:chExt cx="8447150" cy="4620900"/>
            </a:xfrm>
          </p:grpSpPr>
          <p:cxnSp>
            <p:nvCxnSpPr>
              <p:cNvPr id="306" name="Google Shape;306;p6"/>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7" name="Google Shape;307;p6"/>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8" name="Google Shape;308;p6"/>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9" name="Google Shape;309;p6"/>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0" name="Google Shape;310;p6"/>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1" name="Google Shape;311;p6"/>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2" name="Google Shape;312;p6"/>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3" name="Google Shape;313;p6"/>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4" name="Google Shape;314;p6"/>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5" name="Google Shape;315;p6"/>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6" name="Google Shape;316;p6"/>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7" name="Google Shape;317;p6"/>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8" name="Google Shape;318;p6"/>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9" name="Google Shape;319;p6"/>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0" name="Google Shape;320;p6"/>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1" name="Google Shape;321;p6"/>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2" name="Google Shape;322;p6"/>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3" name="Google Shape;323;p6"/>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4" name="Google Shape;324;p6"/>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5" name="Google Shape;325;p6"/>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6" name="Google Shape;326;p6"/>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7" name="Google Shape;327;p6"/>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8" name="Google Shape;328;p6"/>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329" name="Google Shape;329;p6"/>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330" name="Google Shape;330;p6"/>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1" name="Google Shape;331;p6"/>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2" name="Google Shape;332;p6"/>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3" name="Google Shape;333;p6"/>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4" name="Google Shape;334;p6"/>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5" name="Google Shape;335;p6"/>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6" name="Google Shape;336;p6"/>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7" name="Google Shape;337;p6"/>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8" name="Google Shape;338;p6"/>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9" name="Google Shape;339;p6"/>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40" name="Google Shape;340;p6"/>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41" name="Google Shape;341;p6"/>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42" name="Google Shape;342;p6"/>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343" name="Google Shape;343;p6"/>
          <p:cNvGrpSpPr/>
          <p:nvPr/>
        </p:nvGrpSpPr>
        <p:grpSpPr>
          <a:xfrm>
            <a:off x="8216100" y="119750"/>
            <a:ext cx="207900" cy="151275"/>
            <a:chOff x="192250" y="119750"/>
            <a:chExt cx="207900" cy="151275"/>
          </a:xfrm>
        </p:grpSpPr>
        <p:cxnSp>
          <p:nvCxnSpPr>
            <p:cNvPr id="344" name="Google Shape;344;p6"/>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45" name="Google Shape;345;p6"/>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46" name="Google Shape;346;p6"/>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7" name="Shape 347"/>
        <p:cNvGrpSpPr/>
        <p:nvPr/>
      </p:nvGrpSpPr>
      <p:grpSpPr>
        <a:xfrm>
          <a:off x="0" y="0"/>
          <a:ext cx="0" cy="0"/>
          <a:chOff x="0" y="0"/>
          <a:chExt cx="0" cy="0"/>
        </a:xfrm>
      </p:grpSpPr>
      <p:grpSp>
        <p:nvGrpSpPr>
          <p:cNvPr id="348" name="Google Shape;348;p7"/>
          <p:cNvGrpSpPr/>
          <p:nvPr/>
        </p:nvGrpSpPr>
        <p:grpSpPr>
          <a:xfrm>
            <a:off x="50" y="375475"/>
            <a:ext cx="9138600" cy="4782655"/>
            <a:chOff x="50" y="375475"/>
            <a:chExt cx="9138600" cy="4782655"/>
          </a:xfrm>
        </p:grpSpPr>
        <p:grpSp>
          <p:nvGrpSpPr>
            <p:cNvPr id="349" name="Google Shape;349;p7"/>
            <p:cNvGrpSpPr/>
            <p:nvPr/>
          </p:nvGrpSpPr>
          <p:grpSpPr>
            <a:xfrm>
              <a:off x="348425" y="375499"/>
              <a:ext cx="8447150" cy="4782632"/>
              <a:chOff x="348425" y="537175"/>
              <a:chExt cx="8447150" cy="4620900"/>
            </a:xfrm>
          </p:grpSpPr>
          <p:cxnSp>
            <p:nvCxnSpPr>
              <p:cNvPr id="350" name="Google Shape;350;p7"/>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1" name="Google Shape;351;p7"/>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2" name="Google Shape;352;p7"/>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3" name="Google Shape;353;p7"/>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4" name="Google Shape;354;p7"/>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5" name="Google Shape;355;p7"/>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6" name="Google Shape;356;p7"/>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7" name="Google Shape;357;p7"/>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8" name="Google Shape;358;p7"/>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9" name="Google Shape;359;p7"/>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0" name="Google Shape;360;p7"/>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1" name="Google Shape;361;p7"/>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2" name="Google Shape;362;p7"/>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3" name="Google Shape;363;p7"/>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4" name="Google Shape;364;p7"/>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5" name="Google Shape;365;p7"/>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6" name="Google Shape;366;p7"/>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7" name="Google Shape;367;p7"/>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8" name="Google Shape;368;p7"/>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9" name="Google Shape;369;p7"/>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70" name="Google Shape;370;p7"/>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71" name="Google Shape;371;p7"/>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72" name="Google Shape;372;p7"/>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373" name="Google Shape;373;p7"/>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374" name="Google Shape;374;p7"/>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5" name="Google Shape;375;p7"/>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6" name="Google Shape;376;p7"/>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7" name="Google Shape;377;p7"/>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8" name="Google Shape;378;p7"/>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9" name="Google Shape;379;p7"/>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0" name="Google Shape;380;p7"/>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1" name="Google Shape;381;p7"/>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2" name="Google Shape;382;p7"/>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3" name="Google Shape;383;p7"/>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4" name="Google Shape;384;p7"/>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5" name="Google Shape;385;p7"/>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6" name="Google Shape;386;p7"/>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387" name="Google Shape;387;p7"/>
          <p:cNvSpPr txBox="1"/>
          <p:nvPr>
            <p:ph idx="1" type="body"/>
          </p:nvPr>
        </p:nvSpPr>
        <p:spPr>
          <a:xfrm>
            <a:off x="720000" y="1302850"/>
            <a:ext cx="75183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8" name="Google Shape;388;p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9" name="Google Shape;389;p7"/>
          <p:cNvGrpSpPr/>
          <p:nvPr/>
        </p:nvGrpSpPr>
        <p:grpSpPr>
          <a:xfrm>
            <a:off x="8216100" y="119750"/>
            <a:ext cx="207900" cy="151275"/>
            <a:chOff x="192250" y="119750"/>
            <a:chExt cx="207900" cy="151275"/>
          </a:xfrm>
        </p:grpSpPr>
        <p:cxnSp>
          <p:nvCxnSpPr>
            <p:cNvPr id="390" name="Google Shape;390;p7"/>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91" name="Google Shape;391;p7"/>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92" name="Google Shape;392;p7"/>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393" name="Google Shape;393;p7"/>
          <p:cNvGrpSpPr/>
          <p:nvPr/>
        </p:nvGrpSpPr>
        <p:grpSpPr>
          <a:xfrm rot="-2700000">
            <a:off x="6779368" y="3901699"/>
            <a:ext cx="3289270" cy="1403606"/>
            <a:chOff x="1495900" y="3902358"/>
            <a:chExt cx="1693755" cy="722711"/>
          </a:xfrm>
        </p:grpSpPr>
        <p:grpSp>
          <p:nvGrpSpPr>
            <p:cNvPr id="394" name="Google Shape;394;p7"/>
            <p:cNvGrpSpPr/>
            <p:nvPr/>
          </p:nvGrpSpPr>
          <p:grpSpPr>
            <a:xfrm>
              <a:off x="1495900" y="3902358"/>
              <a:ext cx="1693755" cy="612172"/>
              <a:chOff x="1495900" y="3902358"/>
              <a:chExt cx="1693755" cy="612172"/>
            </a:xfrm>
          </p:grpSpPr>
          <p:sp>
            <p:nvSpPr>
              <p:cNvPr id="395" name="Google Shape;395;p7"/>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7"/>
            <p:cNvGrpSpPr/>
            <p:nvPr/>
          </p:nvGrpSpPr>
          <p:grpSpPr>
            <a:xfrm>
              <a:off x="1495900" y="4012389"/>
              <a:ext cx="1693755" cy="612681"/>
              <a:chOff x="1495900" y="4012389"/>
              <a:chExt cx="1693755" cy="612681"/>
            </a:xfrm>
          </p:grpSpPr>
          <p:sp>
            <p:nvSpPr>
              <p:cNvPr id="400" name="Google Shape;400;p7"/>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7"/>
              <p:cNvGrpSpPr/>
              <p:nvPr/>
            </p:nvGrpSpPr>
            <p:grpSpPr>
              <a:xfrm>
                <a:off x="1495900" y="4012389"/>
                <a:ext cx="1693755" cy="612681"/>
                <a:chOff x="1495900" y="4012389"/>
                <a:chExt cx="1693755" cy="612681"/>
              </a:xfrm>
            </p:grpSpPr>
            <p:sp>
              <p:nvSpPr>
                <p:cNvPr id="402" name="Google Shape;402;p7"/>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5" name="Shape 405"/>
        <p:cNvGrpSpPr/>
        <p:nvPr/>
      </p:nvGrpSpPr>
      <p:grpSpPr>
        <a:xfrm>
          <a:off x="0" y="0"/>
          <a:ext cx="0" cy="0"/>
          <a:chOff x="0" y="0"/>
          <a:chExt cx="0" cy="0"/>
        </a:xfrm>
      </p:grpSpPr>
      <p:grpSp>
        <p:nvGrpSpPr>
          <p:cNvPr id="406" name="Google Shape;406;p8"/>
          <p:cNvGrpSpPr/>
          <p:nvPr/>
        </p:nvGrpSpPr>
        <p:grpSpPr>
          <a:xfrm>
            <a:off x="50" y="375475"/>
            <a:ext cx="9138600" cy="4782655"/>
            <a:chOff x="50" y="375475"/>
            <a:chExt cx="9138600" cy="4782655"/>
          </a:xfrm>
        </p:grpSpPr>
        <p:grpSp>
          <p:nvGrpSpPr>
            <p:cNvPr id="407" name="Google Shape;407;p8"/>
            <p:cNvGrpSpPr/>
            <p:nvPr/>
          </p:nvGrpSpPr>
          <p:grpSpPr>
            <a:xfrm>
              <a:off x="348425" y="375499"/>
              <a:ext cx="8447150" cy="4782632"/>
              <a:chOff x="348425" y="537175"/>
              <a:chExt cx="8447150" cy="4620900"/>
            </a:xfrm>
          </p:grpSpPr>
          <p:cxnSp>
            <p:nvCxnSpPr>
              <p:cNvPr id="408" name="Google Shape;408;p8"/>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09" name="Google Shape;409;p8"/>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0" name="Google Shape;410;p8"/>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1" name="Google Shape;411;p8"/>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2" name="Google Shape;412;p8"/>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3" name="Google Shape;413;p8"/>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4" name="Google Shape;414;p8"/>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5" name="Google Shape;415;p8"/>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6" name="Google Shape;416;p8"/>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7" name="Google Shape;417;p8"/>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8" name="Google Shape;418;p8"/>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9" name="Google Shape;419;p8"/>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0" name="Google Shape;420;p8"/>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1" name="Google Shape;421;p8"/>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2" name="Google Shape;422;p8"/>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3" name="Google Shape;423;p8"/>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4" name="Google Shape;424;p8"/>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5" name="Google Shape;425;p8"/>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6" name="Google Shape;426;p8"/>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7" name="Google Shape;427;p8"/>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8" name="Google Shape;428;p8"/>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9" name="Google Shape;429;p8"/>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30" name="Google Shape;430;p8"/>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431" name="Google Shape;431;p8"/>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432" name="Google Shape;432;p8"/>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3" name="Google Shape;433;p8"/>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4" name="Google Shape;434;p8"/>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5" name="Google Shape;435;p8"/>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6" name="Google Shape;436;p8"/>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7" name="Google Shape;437;p8"/>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8" name="Google Shape;438;p8"/>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9" name="Google Shape;439;p8"/>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0" name="Google Shape;440;p8"/>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1" name="Google Shape;441;p8"/>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2" name="Google Shape;442;p8"/>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3" name="Google Shape;443;p8"/>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4" name="Google Shape;444;p8"/>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445" name="Google Shape;445;p8"/>
          <p:cNvGrpSpPr/>
          <p:nvPr/>
        </p:nvGrpSpPr>
        <p:grpSpPr>
          <a:xfrm>
            <a:off x="8216100" y="119750"/>
            <a:ext cx="207900" cy="151275"/>
            <a:chOff x="192250" y="119750"/>
            <a:chExt cx="207900" cy="151275"/>
          </a:xfrm>
        </p:grpSpPr>
        <p:cxnSp>
          <p:nvCxnSpPr>
            <p:cNvPr id="446" name="Google Shape;446;p8"/>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447" name="Google Shape;447;p8"/>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448" name="Google Shape;448;p8"/>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449" name="Google Shape;449;p8"/>
          <p:cNvGrpSpPr/>
          <p:nvPr/>
        </p:nvGrpSpPr>
        <p:grpSpPr>
          <a:xfrm>
            <a:off x="5238219" y="4414567"/>
            <a:ext cx="4057391" cy="1731255"/>
            <a:chOff x="-957706" y="4338367"/>
            <a:chExt cx="4057391" cy="1731255"/>
          </a:xfrm>
        </p:grpSpPr>
        <p:grpSp>
          <p:nvGrpSpPr>
            <p:cNvPr id="450" name="Google Shape;450;p8"/>
            <p:cNvGrpSpPr/>
            <p:nvPr/>
          </p:nvGrpSpPr>
          <p:grpSpPr>
            <a:xfrm>
              <a:off x="-957706" y="4338367"/>
              <a:ext cx="4057391" cy="1466457"/>
              <a:chOff x="1495900" y="3902358"/>
              <a:chExt cx="1693755" cy="612172"/>
            </a:xfrm>
          </p:grpSpPr>
          <p:sp>
            <p:nvSpPr>
              <p:cNvPr id="451" name="Google Shape;451;p8"/>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8"/>
            <p:cNvGrpSpPr/>
            <p:nvPr/>
          </p:nvGrpSpPr>
          <p:grpSpPr>
            <a:xfrm>
              <a:off x="-957706" y="4601944"/>
              <a:ext cx="4057391" cy="1467678"/>
              <a:chOff x="1495900" y="4012389"/>
              <a:chExt cx="1693755" cy="612681"/>
            </a:xfrm>
          </p:grpSpPr>
          <p:sp>
            <p:nvSpPr>
              <p:cNvPr id="456" name="Google Shape;456;p8"/>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8"/>
              <p:cNvGrpSpPr/>
              <p:nvPr/>
            </p:nvGrpSpPr>
            <p:grpSpPr>
              <a:xfrm>
                <a:off x="1495900" y="4012389"/>
                <a:ext cx="1693755" cy="612681"/>
                <a:chOff x="1495900" y="4012389"/>
                <a:chExt cx="1693755" cy="612681"/>
              </a:xfrm>
            </p:grpSpPr>
            <p:sp>
              <p:nvSpPr>
                <p:cNvPr id="458" name="Google Shape;458;p8"/>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61" name="Google Shape;461;p8"/>
          <p:cNvGrpSpPr/>
          <p:nvPr/>
        </p:nvGrpSpPr>
        <p:grpSpPr>
          <a:xfrm rot="-5400000">
            <a:off x="8307807" y="232719"/>
            <a:ext cx="1805449" cy="2078187"/>
            <a:chOff x="5281957" y="3012294"/>
            <a:chExt cx="1805449" cy="2078187"/>
          </a:xfrm>
        </p:grpSpPr>
        <p:sp>
          <p:nvSpPr>
            <p:cNvPr id="462" name="Google Shape;462;p8"/>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8"/>
            <p:cNvGrpSpPr/>
            <p:nvPr/>
          </p:nvGrpSpPr>
          <p:grpSpPr>
            <a:xfrm>
              <a:off x="5382351" y="3112642"/>
              <a:ext cx="1705056" cy="1977839"/>
              <a:chOff x="5382351" y="3112642"/>
              <a:chExt cx="1705056" cy="1977839"/>
            </a:xfrm>
          </p:grpSpPr>
          <p:sp>
            <p:nvSpPr>
              <p:cNvPr id="469" name="Google Shape;469;p8"/>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5" name="Google Shape;475;p8"/>
          <p:cNvSpPr txBox="1"/>
          <p:nvPr>
            <p:ph type="title"/>
          </p:nvPr>
        </p:nvSpPr>
        <p:spPr>
          <a:xfrm>
            <a:off x="720000" y="1580700"/>
            <a:ext cx="5866200" cy="1982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6" name="Google Shape;476;p8"/>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7" name="Shape 477"/>
        <p:cNvGrpSpPr/>
        <p:nvPr/>
      </p:nvGrpSpPr>
      <p:grpSpPr>
        <a:xfrm>
          <a:off x="0" y="0"/>
          <a:ext cx="0" cy="0"/>
          <a:chOff x="0" y="0"/>
          <a:chExt cx="0" cy="0"/>
        </a:xfrm>
      </p:grpSpPr>
      <p:grpSp>
        <p:nvGrpSpPr>
          <p:cNvPr id="478" name="Google Shape;478;p9"/>
          <p:cNvGrpSpPr/>
          <p:nvPr/>
        </p:nvGrpSpPr>
        <p:grpSpPr>
          <a:xfrm>
            <a:off x="50" y="375475"/>
            <a:ext cx="9138600" cy="4782655"/>
            <a:chOff x="50" y="375475"/>
            <a:chExt cx="9138600" cy="4782655"/>
          </a:xfrm>
        </p:grpSpPr>
        <p:grpSp>
          <p:nvGrpSpPr>
            <p:cNvPr id="479" name="Google Shape;479;p9"/>
            <p:cNvGrpSpPr/>
            <p:nvPr/>
          </p:nvGrpSpPr>
          <p:grpSpPr>
            <a:xfrm>
              <a:off x="348425" y="375499"/>
              <a:ext cx="8447150" cy="4782632"/>
              <a:chOff x="348425" y="537175"/>
              <a:chExt cx="8447150" cy="4620900"/>
            </a:xfrm>
          </p:grpSpPr>
          <p:cxnSp>
            <p:nvCxnSpPr>
              <p:cNvPr id="480" name="Google Shape;480;p9"/>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1" name="Google Shape;481;p9"/>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2" name="Google Shape;482;p9"/>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3" name="Google Shape;483;p9"/>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4" name="Google Shape;484;p9"/>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5" name="Google Shape;485;p9"/>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6" name="Google Shape;486;p9"/>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7" name="Google Shape;487;p9"/>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8" name="Google Shape;488;p9"/>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9" name="Google Shape;489;p9"/>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0" name="Google Shape;490;p9"/>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1" name="Google Shape;491;p9"/>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2" name="Google Shape;492;p9"/>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3" name="Google Shape;493;p9"/>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4" name="Google Shape;494;p9"/>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5" name="Google Shape;495;p9"/>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6" name="Google Shape;496;p9"/>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7" name="Google Shape;497;p9"/>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8" name="Google Shape;498;p9"/>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9" name="Google Shape;499;p9"/>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00" name="Google Shape;500;p9"/>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01" name="Google Shape;501;p9"/>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02" name="Google Shape;502;p9"/>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503" name="Google Shape;503;p9"/>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504" name="Google Shape;504;p9"/>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5" name="Google Shape;505;p9"/>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6" name="Google Shape;506;p9"/>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7" name="Google Shape;507;p9"/>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8" name="Google Shape;508;p9"/>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9" name="Google Shape;509;p9"/>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0" name="Google Shape;510;p9"/>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1" name="Google Shape;511;p9"/>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2" name="Google Shape;512;p9"/>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3" name="Google Shape;513;p9"/>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4" name="Google Shape;514;p9"/>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5" name="Google Shape;515;p9"/>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6" name="Google Shape;516;p9"/>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517" name="Google Shape;517;p9"/>
          <p:cNvGrpSpPr/>
          <p:nvPr/>
        </p:nvGrpSpPr>
        <p:grpSpPr>
          <a:xfrm>
            <a:off x="8216100" y="119750"/>
            <a:ext cx="207900" cy="151275"/>
            <a:chOff x="192250" y="119750"/>
            <a:chExt cx="207900" cy="151275"/>
          </a:xfrm>
        </p:grpSpPr>
        <p:cxnSp>
          <p:nvCxnSpPr>
            <p:cNvPr id="518" name="Google Shape;518;p9"/>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19" name="Google Shape;519;p9"/>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20" name="Google Shape;520;p9"/>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521" name="Google Shape;521;p9"/>
          <p:cNvSpPr txBox="1"/>
          <p:nvPr>
            <p:ph type="title"/>
          </p:nvPr>
        </p:nvSpPr>
        <p:spPr>
          <a:xfrm>
            <a:off x="4277250" y="1653875"/>
            <a:ext cx="4045200" cy="829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2" name="Google Shape;522;p9"/>
          <p:cNvSpPr txBox="1"/>
          <p:nvPr>
            <p:ph idx="1" type="subTitle"/>
          </p:nvPr>
        </p:nvSpPr>
        <p:spPr>
          <a:xfrm>
            <a:off x="4277250" y="2570875"/>
            <a:ext cx="4045200" cy="14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23" name="Google Shape;523;p9"/>
          <p:cNvGrpSpPr/>
          <p:nvPr/>
        </p:nvGrpSpPr>
        <p:grpSpPr>
          <a:xfrm flipH="1">
            <a:off x="202859" y="4414567"/>
            <a:ext cx="4057391" cy="1731255"/>
            <a:chOff x="-957706" y="4338367"/>
            <a:chExt cx="4057391" cy="1731255"/>
          </a:xfrm>
        </p:grpSpPr>
        <p:grpSp>
          <p:nvGrpSpPr>
            <p:cNvPr id="524" name="Google Shape;524;p9"/>
            <p:cNvGrpSpPr/>
            <p:nvPr/>
          </p:nvGrpSpPr>
          <p:grpSpPr>
            <a:xfrm>
              <a:off x="-957706" y="4338367"/>
              <a:ext cx="4057391" cy="1466457"/>
              <a:chOff x="1495900" y="3902358"/>
              <a:chExt cx="1693755" cy="612172"/>
            </a:xfrm>
          </p:grpSpPr>
          <p:sp>
            <p:nvSpPr>
              <p:cNvPr id="525" name="Google Shape;525;p9"/>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9"/>
            <p:cNvGrpSpPr/>
            <p:nvPr/>
          </p:nvGrpSpPr>
          <p:grpSpPr>
            <a:xfrm>
              <a:off x="-957706" y="4601944"/>
              <a:ext cx="4057391" cy="1467678"/>
              <a:chOff x="1495900" y="4012389"/>
              <a:chExt cx="1693755" cy="612681"/>
            </a:xfrm>
          </p:grpSpPr>
          <p:sp>
            <p:nvSpPr>
              <p:cNvPr id="530" name="Google Shape;530;p9"/>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9"/>
              <p:cNvGrpSpPr/>
              <p:nvPr/>
            </p:nvGrpSpPr>
            <p:grpSpPr>
              <a:xfrm>
                <a:off x="1495900" y="4012389"/>
                <a:ext cx="1693755" cy="612681"/>
                <a:chOff x="1495900" y="4012389"/>
                <a:chExt cx="1693755" cy="612681"/>
              </a:xfrm>
            </p:grpSpPr>
            <p:sp>
              <p:nvSpPr>
                <p:cNvPr id="532" name="Google Shape;532;p9"/>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5" name="Google Shape;535;p9"/>
          <p:cNvGrpSpPr/>
          <p:nvPr/>
        </p:nvGrpSpPr>
        <p:grpSpPr>
          <a:xfrm flipH="1" rot="5400000">
            <a:off x="-985662" y="232719"/>
            <a:ext cx="1805449" cy="2078187"/>
            <a:chOff x="5281957" y="3012294"/>
            <a:chExt cx="1805449" cy="2078187"/>
          </a:xfrm>
        </p:grpSpPr>
        <p:sp>
          <p:nvSpPr>
            <p:cNvPr id="536" name="Google Shape;536;p9"/>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9"/>
            <p:cNvGrpSpPr/>
            <p:nvPr/>
          </p:nvGrpSpPr>
          <p:grpSpPr>
            <a:xfrm>
              <a:off x="5382351" y="3112642"/>
              <a:ext cx="1705056" cy="1977839"/>
              <a:chOff x="5382351" y="3112642"/>
              <a:chExt cx="1705056" cy="1977839"/>
            </a:xfrm>
          </p:grpSpPr>
          <p:sp>
            <p:nvSpPr>
              <p:cNvPr id="543" name="Google Shape;543;p9"/>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9" name="Google Shape;549;p9"/>
          <p:cNvSpPr/>
          <p:nvPr>
            <p:ph idx="2" type="pic"/>
          </p:nvPr>
        </p:nvSpPr>
        <p:spPr>
          <a:xfrm>
            <a:off x="720000" y="1304025"/>
            <a:ext cx="3023100" cy="3023100"/>
          </a:xfrm>
          <a:prstGeom prst="ellipse">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0" name="Shape 550"/>
        <p:cNvGrpSpPr/>
        <p:nvPr/>
      </p:nvGrpSpPr>
      <p:grpSpPr>
        <a:xfrm>
          <a:off x="0" y="0"/>
          <a:ext cx="0" cy="0"/>
          <a:chOff x="0" y="0"/>
          <a:chExt cx="0" cy="0"/>
        </a:xfrm>
      </p:grpSpPr>
      <p:sp>
        <p:nvSpPr>
          <p:cNvPr id="551" name="Google Shape;551;p10"/>
          <p:cNvSpPr txBox="1"/>
          <p:nvPr>
            <p:ph idx="1" type="body"/>
          </p:nvPr>
        </p:nvSpPr>
        <p:spPr>
          <a:xfrm>
            <a:off x="846925" y="3642750"/>
            <a:ext cx="7577100" cy="786300"/>
          </a:xfrm>
          <a:prstGeom prst="rect">
            <a:avLst/>
          </a:prstGeom>
          <a:solidFill>
            <a:schemeClr val="lt2"/>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b="1" sz="2600">
                <a:solidFill>
                  <a:schemeClr val="lt1"/>
                </a:solidFill>
                <a:latin typeface="Spline Sans Mono"/>
                <a:ea typeface="Spline Sans Mono"/>
                <a:cs typeface="Spline Sans Mono"/>
                <a:sym typeface="Spline Sans Mon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94482"/>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1pPr>
            <a:lvl2pPr lvl="1">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2pPr>
            <a:lvl3pPr lvl="2">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3pPr>
            <a:lvl4pPr lvl="3">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4pPr>
            <a:lvl5pPr lvl="4">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5pPr>
            <a:lvl6pPr lvl="5">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6pPr>
            <a:lvl7pPr lvl="6">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7pPr>
            <a:lvl8pPr lvl="7">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8pPr>
            <a:lvl9pPr lvl="8">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1pPr>
            <a:lvl2pPr indent="-330200" lvl="1" marL="9144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2pPr>
            <a:lvl3pPr indent="-330200" lvl="2" marL="13716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3pPr>
            <a:lvl4pPr indent="-330200" lvl="3" marL="18288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4pPr>
            <a:lvl5pPr indent="-330200" lvl="4" marL="22860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5pPr>
            <a:lvl6pPr indent="-330200" lvl="5" marL="27432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6pPr>
            <a:lvl7pPr indent="-330200" lvl="6" marL="32004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7pPr>
            <a:lvl8pPr indent="-330200" lvl="7" marL="36576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8pPr>
            <a:lvl9pPr indent="-330200" lvl="8" marL="41148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hyperlink" Target="https://slidesgo.com/theme/pestel-analysis-thesis-defense?fbclid=IwAR1Ju4MeCCwSeQ-v7PPUJEE0do0IPxpMTB4FVhLm3zmzq0AEx8GWqd1ptks#position-132&amp;results-117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8"/>
          <p:cNvSpPr/>
          <p:nvPr/>
        </p:nvSpPr>
        <p:spPr>
          <a:xfrm>
            <a:off x="1553112" y="3297350"/>
            <a:ext cx="5919300" cy="9690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8"/>
          <p:cNvSpPr txBox="1"/>
          <p:nvPr>
            <p:ph type="ctrTitle"/>
          </p:nvPr>
        </p:nvSpPr>
        <p:spPr>
          <a:xfrm>
            <a:off x="545400" y="1961129"/>
            <a:ext cx="8171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Introduction to Data Science</a:t>
            </a:r>
            <a:endParaRPr sz="3700"/>
          </a:p>
        </p:txBody>
      </p:sp>
      <p:sp>
        <p:nvSpPr>
          <p:cNvPr id="1672" name="Google Shape;1672;p28"/>
          <p:cNvSpPr txBox="1"/>
          <p:nvPr>
            <p:ph idx="1" type="subTitle"/>
          </p:nvPr>
        </p:nvSpPr>
        <p:spPr>
          <a:xfrm>
            <a:off x="1671600" y="3189980"/>
            <a:ext cx="5919300" cy="9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Instructors: </a:t>
            </a:r>
            <a:endParaRPr/>
          </a:p>
          <a:p>
            <a:pPr indent="0" lvl="0" marL="0" rtl="0" algn="ctr">
              <a:spcBef>
                <a:spcPts val="0"/>
              </a:spcBef>
              <a:spcAft>
                <a:spcPts val="0"/>
              </a:spcAft>
              <a:buNone/>
            </a:pPr>
            <a:r>
              <a:rPr lang="en"/>
              <a:t>Kiều Vũ Minh Đức - Lê Nhựt Nam</a:t>
            </a:r>
            <a:endParaRPr/>
          </a:p>
        </p:txBody>
      </p:sp>
      <p:sp>
        <p:nvSpPr>
          <p:cNvPr id="1673" name="Google Shape;1673;p28"/>
          <p:cNvSpPr txBox="1"/>
          <p:nvPr>
            <p:ph idx="2" type="subTitle"/>
          </p:nvPr>
        </p:nvSpPr>
        <p:spPr>
          <a:xfrm>
            <a:off x="720000" y="72900"/>
            <a:ext cx="38547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a:t>
            </a:r>
            <a:endParaRPr/>
          </a:p>
        </p:txBody>
      </p:sp>
      <p:grpSp>
        <p:nvGrpSpPr>
          <p:cNvPr id="1674" name="Google Shape;1674;p28"/>
          <p:cNvGrpSpPr/>
          <p:nvPr/>
        </p:nvGrpSpPr>
        <p:grpSpPr>
          <a:xfrm>
            <a:off x="6817871" y="3381320"/>
            <a:ext cx="2783358" cy="1853552"/>
            <a:chOff x="1225238" y="2453699"/>
            <a:chExt cx="782568" cy="521144"/>
          </a:xfrm>
        </p:grpSpPr>
        <p:sp>
          <p:nvSpPr>
            <p:cNvPr id="1675" name="Google Shape;1675;p28"/>
            <p:cNvSpPr/>
            <p:nvPr/>
          </p:nvSpPr>
          <p:spPr>
            <a:xfrm>
              <a:off x="1242797" y="2455969"/>
              <a:ext cx="613005" cy="266522"/>
            </a:xfrm>
            <a:custGeom>
              <a:rect b="b" l="l" r="r" t="t"/>
              <a:pathLst>
                <a:path extrusionOk="0" h="5753" w="13232">
                  <a:moveTo>
                    <a:pt x="601" y="0"/>
                  </a:moveTo>
                  <a:cubicBezTo>
                    <a:pt x="270" y="0"/>
                    <a:pt x="1" y="270"/>
                    <a:pt x="1" y="612"/>
                  </a:cubicBezTo>
                  <a:lnTo>
                    <a:pt x="1" y="5154"/>
                  </a:lnTo>
                  <a:cubicBezTo>
                    <a:pt x="1" y="5484"/>
                    <a:pt x="270" y="5753"/>
                    <a:pt x="601" y="5753"/>
                  </a:cubicBezTo>
                  <a:lnTo>
                    <a:pt x="12620" y="5753"/>
                  </a:lnTo>
                  <a:cubicBezTo>
                    <a:pt x="12950" y="5753"/>
                    <a:pt x="13232" y="5484"/>
                    <a:pt x="13232" y="5154"/>
                  </a:cubicBezTo>
                  <a:lnTo>
                    <a:pt x="13232" y="612"/>
                  </a:lnTo>
                  <a:cubicBezTo>
                    <a:pt x="13232" y="270"/>
                    <a:pt x="12950"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8"/>
            <p:cNvSpPr/>
            <p:nvPr/>
          </p:nvSpPr>
          <p:spPr>
            <a:xfrm>
              <a:off x="1240526" y="2453699"/>
              <a:ext cx="616990" cy="271062"/>
            </a:xfrm>
            <a:custGeom>
              <a:rect b="b" l="l" r="r" t="t"/>
              <a:pathLst>
                <a:path extrusionOk="0" h="5851" w="13318">
                  <a:moveTo>
                    <a:pt x="12669" y="98"/>
                  </a:moveTo>
                  <a:cubicBezTo>
                    <a:pt x="12974" y="98"/>
                    <a:pt x="13232" y="343"/>
                    <a:pt x="13232" y="661"/>
                  </a:cubicBezTo>
                  <a:lnTo>
                    <a:pt x="13232" y="5203"/>
                  </a:lnTo>
                  <a:cubicBezTo>
                    <a:pt x="13232" y="5508"/>
                    <a:pt x="12974" y="5766"/>
                    <a:pt x="12669" y="5766"/>
                  </a:cubicBezTo>
                  <a:lnTo>
                    <a:pt x="650" y="5766"/>
                  </a:lnTo>
                  <a:cubicBezTo>
                    <a:pt x="344" y="5766"/>
                    <a:pt x="87" y="5508"/>
                    <a:pt x="87" y="5203"/>
                  </a:cubicBezTo>
                  <a:lnTo>
                    <a:pt x="87" y="661"/>
                  </a:lnTo>
                  <a:cubicBezTo>
                    <a:pt x="87" y="343"/>
                    <a:pt x="344" y="98"/>
                    <a:pt x="650" y="98"/>
                  </a:cubicBezTo>
                  <a:close/>
                  <a:moveTo>
                    <a:pt x="650" y="0"/>
                  </a:moveTo>
                  <a:cubicBezTo>
                    <a:pt x="295" y="0"/>
                    <a:pt x="1" y="294"/>
                    <a:pt x="1" y="661"/>
                  </a:cubicBezTo>
                  <a:lnTo>
                    <a:pt x="1" y="5203"/>
                  </a:lnTo>
                  <a:cubicBezTo>
                    <a:pt x="1" y="5557"/>
                    <a:pt x="295" y="5851"/>
                    <a:pt x="650" y="5851"/>
                  </a:cubicBezTo>
                  <a:lnTo>
                    <a:pt x="12669" y="5851"/>
                  </a:lnTo>
                  <a:cubicBezTo>
                    <a:pt x="13036" y="5851"/>
                    <a:pt x="13317" y="5557"/>
                    <a:pt x="13317" y="5203"/>
                  </a:cubicBez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8"/>
            <p:cNvSpPr/>
            <p:nvPr/>
          </p:nvSpPr>
          <p:spPr>
            <a:xfrm>
              <a:off x="1242797" y="2455969"/>
              <a:ext cx="613005" cy="56195"/>
            </a:xfrm>
            <a:custGeom>
              <a:rect b="b" l="l" r="r" t="t"/>
              <a:pathLst>
                <a:path extrusionOk="0" h="1213" w="13232">
                  <a:moveTo>
                    <a:pt x="601" y="0"/>
                  </a:moveTo>
                  <a:cubicBezTo>
                    <a:pt x="270" y="0"/>
                    <a:pt x="1" y="270"/>
                    <a:pt x="1" y="612"/>
                  </a:cubicBezTo>
                  <a:lnTo>
                    <a:pt x="1" y="1213"/>
                  </a:lnTo>
                  <a:lnTo>
                    <a:pt x="13232" y="1213"/>
                  </a:lnTo>
                  <a:lnTo>
                    <a:pt x="13232" y="612"/>
                  </a:lnTo>
                  <a:cubicBezTo>
                    <a:pt x="13232" y="270"/>
                    <a:pt x="12950" y="0"/>
                    <a:pt x="12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8"/>
            <p:cNvSpPr/>
            <p:nvPr/>
          </p:nvSpPr>
          <p:spPr>
            <a:xfrm>
              <a:off x="1240526" y="2453699"/>
              <a:ext cx="616990" cy="60133"/>
            </a:xfrm>
            <a:custGeom>
              <a:rect b="b" l="l" r="r" t="t"/>
              <a:pathLst>
                <a:path extrusionOk="0" h="1298" w="13318">
                  <a:moveTo>
                    <a:pt x="12669" y="98"/>
                  </a:moveTo>
                  <a:cubicBezTo>
                    <a:pt x="12974" y="98"/>
                    <a:pt x="13232" y="343"/>
                    <a:pt x="13232" y="661"/>
                  </a:cubicBezTo>
                  <a:lnTo>
                    <a:pt x="13232" y="1213"/>
                  </a:lnTo>
                  <a:lnTo>
                    <a:pt x="87" y="1213"/>
                  </a:lnTo>
                  <a:lnTo>
                    <a:pt x="87" y="661"/>
                  </a:lnTo>
                  <a:cubicBezTo>
                    <a:pt x="87" y="343"/>
                    <a:pt x="344" y="98"/>
                    <a:pt x="650" y="98"/>
                  </a:cubicBezTo>
                  <a:close/>
                  <a:moveTo>
                    <a:pt x="650" y="0"/>
                  </a:moveTo>
                  <a:cubicBezTo>
                    <a:pt x="295" y="0"/>
                    <a:pt x="1" y="294"/>
                    <a:pt x="1" y="661"/>
                  </a:cubicBezTo>
                  <a:lnTo>
                    <a:pt x="1" y="1298"/>
                  </a:lnTo>
                  <a:lnTo>
                    <a:pt x="13317" y="1298"/>
                  </a:ln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8"/>
            <p:cNvSpPr/>
            <p:nvPr/>
          </p:nvSpPr>
          <p:spPr>
            <a:xfrm>
              <a:off x="1286484" y="2491132"/>
              <a:ext cx="612959" cy="266522"/>
            </a:xfrm>
            <a:custGeom>
              <a:rect b="b" l="l" r="r" t="t"/>
              <a:pathLst>
                <a:path extrusionOk="0" h="5753" w="13231">
                  <a:moveTo>
                    <a:pt x="613" y="0"/>
                  </a:moveTo>
                  <a:cubicBezTo>
                    <a:pt x="282" y="0"/>
                    <a:pt x="1" y="270"/>
                    <a:pt x="1" y="600"/>
                  </a:cubicBezTo>
                  <a:lnTo>
                    <a:pt x="1" y="5154"/>
                  </a:lnTo>
                  <a:cubicBezTo>
                    <a:pt x="1" y="5483"/>
                    <a:pt x="282" y="5753"/>
                    <a:pt x="613" y="5753"/>
                  </a:cubicBezTo>
                  <a:lnTo>
                    <a:pt x="12632" y="5753"/>
                  </a:lnTo>
                  <a:cubicBezTo>
                    <a:pt x="12962" y="5753"/>
                    <a:pt x="13231" y="5483"/>
                    <a:pt x="13231" y="5154"/>
                  </a:cubicBezTo>
                  <a:lnTo>
                    <a:pt x="13231" y="600"/>
                  </a:lnTo>
                  <a:cubicBezTo>
                    <a:pt x="13231" y="270"/>
                    <a:pt x="12962"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8"/>
            <p:cNvSpPr/>
            <p:nvPr/>
          </p:nvSpPr>
          <p:spPr>
            <a:xfrm>
              <a:off x="1284770" y="2488862"/>
              <a:ext cx="616943" cy="271062"/>
            </a:xfrm>
            <a:custGeom>
              <a:rect b="b" l="l" r="r" t="t"/>
              <a:pathLst>
                <a:path extrusionOk="0" h="5851" w="13317">
                  <a:moveTo>
                    <a:pt x="12669" y="86"/>
                  </a:moveTo>
                  <a:cubicBezTo>
                    <a:pt x="12974" y="86"/>
                    <a:pt x="13232" y="343"/>
                    <a:pt x="13232" y="649"/>
                  </a:cubicBezTo>
                  <a:lnTo>
                    <a:pt x="13232" y="5203"/>
                  </a:lnTo>
                  <a:cubicBezTo>
                    <a:pt x="13232" y="5508"/>
                    <a:pt x="12974" y="5753"/>
                    <a:pt x="12669" y="5753"/>
                  </a:cubicBezTo>
                  <a:lnTo>
                    <a:pt x="650" y="5753"/>
                  </a:lnTo>
                  <a:cubicBezTo>
                    <a:pt x="343" y="5753"/>
                    <a:pt x="87" y="5508"/>
                    <a:pt x="87" y="5203"/>
                  </a:cubicBezTo>
                  <a:lnTo>
                    <a:pt x="87" y="649"/>
                  </a:lnTo>
                  <a:cubicBezTo>
                    <a:pt x="87" y="343"/>
                    <a:pt x="343" y="86"/>
                    <a:pt x="650" y="86"/>
                  </a:cubicBezTo>
                  <a:close/>
                  <a:moveTo>
                    <a:pt x="650" y="0"/>
                  </a:moveTo>
                  <a:cubicBezTo>
                    <a:pt x="294" y="0"/>
                    <a:pt x="0" y="294"/>
                    <a:pt x="0" y="649"/>
                  </a:cubicBezTo>
                  <a:lnTo>
                    <a:pt x="0" y="5203"/>
                  </a:lnTo>
                  <a:cubicBezTo>
                    <a:pt x="0" y="5557"/>
                    <a:pt x="294" y="5851"/>
                    <a:pt x="650" y="5851"/>
                  </a:cubicBezTo>
                  <a:lnTo>
                    <a:pt x="12669" y="5851"/>
                  </a:lnTo>
                  <a:cubicBezTo>
                    <a:pt x="13023" y="5851"/>
                    <a:pt x="13317" y="5557"/>
                    <a:pt x="13317" y="5203"/>
                  </a:cubicBez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8"/>
            <p:cNvSpPr/>
            <p:nvPr/>
          </p:nvSpPr>
          <p:spPr>
            <a:xfrm>
              <a:off x="1286484" y="2491132"/>
              <a:ext cx="612959" cy="55593"/>
            </a:xfrm>
            <a:custGeom>
              <a:rect b="b" l="l" r="r" t="t"/>
              <a:pathLst>
                <a:path extrusionOk="0" h="1200" w="13231">
                  <a:moveTo>
                    <a:pt x="613" y="0"/>
                  </a:moveTo>
                  <a:cubicBezTo>
                    <a:pt x="282" y="0"/>
                    <a:pt x="1" y="270"/>
                    <a:pt x="1" y="600"/>
                  </a:cubicBezTo>
                  <a:lnTo>
                    <a:pt x="1" y="1200"/>
                  </a:lnTo>
                  <a:lnTo>
                    <a:pt x="13231" y="1200"/>
                  </a:lnTo>
                  <a:lnTo>
                    <a:pt x="13231" y="600"/>
                  </a:lnTo>
                  <a:cubicBezTo>
                    <a:pt x="13231" y="270"/>
                    <a:pt x="12962" y="0"/>
                    <a:pt x="12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8"/>
            <p:cNvSpPr/>
            <p:nvPr/>
          </p:nvSpPr>
          <p:spPr>
            <a:xfrm>
              <a:off x="1284770" y="2488862"/>
              <a:ext cx="616943" cy="60133"/>
            </a:xfrm>
            <a:custGeom>
              <a:rect b="b" l="l" r="r" t="t"/>
              <a:pathLst>
                <a:path extrusionOk="0" h="1298" w="13317">
                  <a:moveTo>
                    <a:pt x="12669" y="86"/>
                  </a:moveTo>
                  <a:cubicBezTo>
                    <a:pt x="12974" y="86"/>
                    <a:pt x="13232" y="343"/>
                    <a:pt x="13232" y="649"/>
                  </a:cubicBezTo>
                  <a:lnTo>
                    <a:pt x="13232" y="1212"/>
                  </a:lnTo>
                  <a:lnTo>
                    <a:pt x="87" y="1212"/>
                  </a:lnTo>
                  <a:lnTo>
                    <a:pt x="87" y="649"/>
                  </a:lnTo>
                  <a:cubicBezTo>
                    <a:pt x="87" y="343"/>
                    <a:pt x="343" y="86"/>
                    <a:pt x="650" y="86"/>
                  </a:cubicBezTo>
                  <a:close/>
                  <a:moveTo>
                    <a:pt x="650" y="0"/>
                  </a:moveTo>
                  <a:cubicBezTo>
                    <a:pt x="294" y="0"/>
                    <a:pt x="0" y="294"/>
                    <a:pt x="0" y="649"/>
                  </a:cubicBezTo>
                  <a:lnTo>
                    <a:pt x="0" y="1298"/>
                  </a:lnTo>
                  <a:lnTo>
                    <a:pt x="13317" y="1298"/>
                  </a:ln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8"/>
            <p:cNvSpPr/>
            <p:nvPr/>
          </p:nvSpPr>
          <p:spPr>
            <a:xfrm>
              <a:off x="1336936" y="2535932"/>
              <a:ext cx="613005" cy="266568"/>
            </a:xfrm>
            <a:custGeom>
              <a:rect b="b" l="l" r="r" t="t"/>
              <a:pathLst>
                <a:path extrusionOk="0" h="5754" w="13232">
                  <a:moveTo>
                    <a:pt x="612" y="1"/>
                  </a:moveTo>
                  <a:cubicBezTo>
                    <a:pt x="270" y="1"/>
                    <a:pt x="0" y="270"/>
                    <a:pt x="0" y="600"/>
                  </a:cubicBezTo>
                  <a:lnTo>
                    <a:pt x="0" y="5141"/>
                  </a:lnTo>
                  <a:cubicBezTo>
                    <a:pt x="0" y="5484"/>
                    <a:pt x="270" y="5753"/>
                    <a:pt x="612" y="5753"/>
                  </a:cubicBezTo>
                  <a:lnTo>
                    <a:pt x="12631" y="5753"/>
                  </a:lnTo>
                  <a:cubicBezTo>
                    <a:pt x="12962" y="5753"/>
                    <a:pt x="13232" y="5484"/>
                    <a:pt x="13232" y="5141"/>
                  </a:cubicBezTo>
                  <a:lnTo>
                    <a:pt x="13232" y="600"/>
                  </a:lnTo>
                  <a:cubicBezTo>
                    <a:pt x="13232" y="270"/>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8"/>
            <p:cNvSpPr/>
            <p:nvPr/>
          </p:nvSpPr>
          <p:spPr>
            <a:xfrm>
              <a:off x="1334666" y="2533662"/>
              <a:ext cx="617546" cy="271109"/>
            </a:xfrm>
            <a:custGeom>
              <a:rect b="b" l="l" r="r" t="t"/>
              <a:pathLst>
                <a:path extrusionOk="0" h="5852" w="13330">
                  <a:moveTo>
                    <a:pt x="12680" y="86"/>
                  </a:moveTo>
                  <a:cubicBezTo>
                    <a:pt x="12987" y="86"/>
                    <a:pt x="13232" y="343"/>
                    <a:pt x="13232" y="649"/>
                  </a:cubicBezTo>
                  <a:lnTo>
                    <a:pt x="13232" y="5190"/>
                  </a:lnTo>
                  <a:cubicBezTo>
                    <a:pt x="13232" y="5508"/>
                    <a:pt x="12987" y="5753"/>
                    <a:pt x="12680" y="5753"/>
                  </a:cubicBezTo>
                  <a:lnTo>
                    <a:pt x="661" y="5753"/>
                  </a:lnTo>
                  <a:cubicBezTo>
                    <a:pt x="343" y="5753"/>
                    <a:pt x="98" y="5508"/>
                    <a:pt x="98" y="5190"/>
                  </a:cubicBezTo>
                  <a:lnTo>
                    <a:pt x="98" y="649"/>
                  </a:lnTo>
                  <a:cubicBezTo>
                    <a:pt x="98" y="343"/>
                    <a:pt x="343" y="86"/>
                    <a:pt x="661" y="86"/>
                  </a:cubicBezTo>
                  <a:close/>
                  <a:moveTo>
                    <a:pt x="661" y="1"/>
                  </a:moveTo>
                  <a:cubicBezTo>
                    <a:pt x="294" y="1"/>
                    <a:pt x="1" y="294"/>
                    <a:pt x="1" y="649"/>
                  </a:cubicBezTo>
                  <a:lnTo>
                    <a:pt x="1" y="5190"/>
                  </a:lnTo>
                  <a:cubicBezTo>
                    <a:pt x="1" y="5557"/>
                    <a:pt x="294" y="5851"/>
                    <a:pt x="661" y="5851"/>
                  </a:cubicBezTo>
                  <a:lnTo>
                    <a:pt x="12680" y="5851"/>
                  </a:lnTo>
                  <a:cubicBezTo>
                    <a:pt x="13036" y="5851"/>
                    <a:pt x="13330" y="5557"/>
                    <a:pt x="13330" y="5190"/>
                  </a:cubicBez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1336936" y="2535932"/>
              <a:ext cx="613005" cy="55639"/>
            </a:xfrm>
            <a:custGeom>
              <a:rect b="b" l="l" r="r" t="t"/>
              <a:pathLst>
                <a:path extrusionOk="0" h="1201" w="13232">
                  <a:moveTo>
                    <a:pt x="612" y="1"/>
                  </a:moveTo>
                  <a:cubicBezTo>
                    <a:pt x="270" y="1"/>
                    <a:pt x="0" y="270"/>
                    <a:pt x="0" y="600"/>
                  </a:cubicBezTo>
                  <a:lnTo>
                    <a:pt x="0" y="1200"/>
                  </a:lnTo>
                  <a:lnTo>
                    <a:pt x="13232" y="1200"/>
                  </a:lnTo>
                  <a:lnTo>
                    <a:pt x="13232" y="600"/>
                  </a:lnTo>
                  <a:cubicBezTo>
                    <a:pt x="13232" y="270"/>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1334666" y="2533662"/>
              <a:ext cx="617546" cy="60179"/>
            </a:xfrm>
            <a:custGeom>
              <a:rect b="b" l="l" r="r" t="t"/>
              <a:pathLst>
                <a:path extrusionOk="0" h="1299" w="13330">
                  <a:moveTo>
                    <a:pt x="12680" y="86"/>
                  </a:moveTo>
                  <a:cubicBezTo>
                    <a:pt x="12987" y="86"/>
                    <a:pt x="13232" y="343"/>
                    <a:pt x="13232" y="649"/>
                  </a:cubicBezTo>
                  <a:lnTo>
                    <a:pt x="13232" y="1212"/>
                  </a:lnTo>
                  <a:lnTo>
                    <a:pt x="98" y="1212"/>
                  </a:lnTo>
                  <a:lnTo>
                    <a:pt x="98" y="649"/>
                  </a:lnTo>
                  <a:cubicBezTo>
                    <a:pt x="98" y="343"/>
                    <a:pt x="343" y="86"/>
                    <a:pt x="661" y="86"/>
                  </a:cubicBezTo>
                  <a:close/>
                  <a:moveTo>
                    <a:pt x="661" y="1"/>
                  </a:moveTo>
                  <a:cubicBezTo>
                    <a:pt x="294" y="1"/>
                    <a:pt x="1" y="294"/>
                    <a:pt x="1" y="649"/>
                  </a:cubicBezTo>
                  <a:lnTo>
                    <a:pt x="1" y="1298"/>
                  </a:lnTo>
                  <a:lnTo>
                    <a:pt x="13330" y="1298"/>
                  </a:ln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8"/>
            <p:cNvSpPr/>
            <p:nvPr/>
          </p:nvSpPr>
          <p:spPr>
            <a:xfrm>
              <a:off x="1392484" y="2583001"/>
              <a:ext cx="613052" cy="267124"/>
            </a:xfrm>
            <a:custGeom>
              <a:rect b="b" l="l" r="r" t="t"/>
              <a:pathLst>
                <a:path extrusionOk="0" h="5766" w="13233">
                  <a:moveTo>
                    <a:pt x="601" y="0"/>
                  </a:moveTo>
                  <a:cubicBezTo>
                    <a:pt x="270" y="0"/>
                    <a:pt x="1" y="269"/>
                    <a:pt x="1" y="612"/>
                  </a:cubicBezTo>
                  <a:lnTo>
                    <a:pt x="1" y="5153"/>
                  </a:lnTo>
                  <a:cubicBezTo>
                    <a:pt x="1" y="5496"/>
                    <a:pt x="270" y="5765"/>
                    <a:pt x="601" y="5765"/>
                  </a:cubicBezTo>
                  <a:lnTo>
                    <a:pt x="12620" y="5765"/>
                  </a:lnTo>
                  <a:cubicBezTo>
                    <a:pt x="12963" y="5765"/>
                    <a:pt x="13232" y="5496"/>
                    <a:pt x="13232" y="5153"/>
                  </a:cubicBezTo>
                  <a:lnTo>
                    <a:pt x="13232" y="612"/>
                  </a:lnTo>
                  <a:cubicBezTo>
                    <a:pt x="13232" y="269"/>
                    <a:pt x="12963"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8"/>
            <p:cNvSpPr/>
            <p:nvPr/>
          </p:nvSpPr>
          <p:spPr>
            <a:xfrm>
              <a:off x="1390214" y="2581287"/>
              <a:ext cx="617592" cy="270506"/>
            </a:xfrm>
            <a:custGeom>
              <a:rect b="b" l="l" r="r" t="t"/>
              <a:pathLst>
                <a:path extrusionOk="0" h="5839" w="13331">
                  <a:moveTo>
                    <a:pt x="12669" y="86"/>
                  </a:moveTo>
                  <a:cubicBezTo>
                    <a:pt x="12987" y="86"/>
                    <a:pt x="13232" y="344"/>
                    <a:pt x="13232" y="649"/>
                  </a:cubicBezTo>
                  <a:lnTo>
                    <a:pt x="13232" y="5190"/>
                  </a:lnTo>
                  <a:cubicBezTo>
                    <a:pt x="13232" y="5496"/>
                    <a:pt x="12987" y="5753"/>
                    <a:pt x="12669" y="5753"/>
                  </a:cubicBezTo>
                  <a:lnTo>
                    <a:pt x="650" y="5753"/>
                  </a:lnTo>
                  <a:cubicBezTo>
                    <a:pt x="344" y="5753"/>
                    <a:pt x="99" y="5496"/>
                    <a:pt x="99" y="5190"/>
                  </a:cubicBezTo>
                  <a:lnTo>
                    <a:pt x="99" y="649"/>
                  </a:lnTo>
                  <a:cubicBezTo>
                    <a:pt x="99" y="344"/>
                    <a:pt x="344" y="86"/>
                    <a:pt x="650" y="86"/>
                  </a:cubicBezTo>
                  <a:close/>
                  <a:moveTo>
                    <a:pt x="650" y="1"/>
                  </a:moveTo>
                  <a:cubicBezTo>
                    <a:pt x="295" y="1"/>
                    <a:pt x="1" y="282"/>
                    <a:pt x="1" y="649"/>
                  </a:cubicBezTo>
                  <a:lnTo>
                    <a:pt x="1" y="5190"/>
                  </a:lnTo>
                  <a:cubicBezTo>
                    <a:pt x="1" y="5557"/>
                    <a:pt x="295" y="5838"/>
                    <a:pt x="650" y="5838"/>
                  </a:cubicBezTo>
                  <a:lnTo>
                    <a:pt x="12669" y="5838"/>
                  </a:lnTo>
                  <a:cubicBezTo>
                    <a:pt x="13036" y="5838"/>
                    <a:pt x="13330" y="5557"/>
                    <a:pt x="13330" y="5190"/>
                  </a:cubicBez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8"/>
            <p:cNvSpPr/>
            <p:nvPr/>
          </p:nvSpPr>
          <p:spPr>
            <a:xfrm>
              <a:off x="1392484" y="2583001"/>
              <a:ext cx="613052" cy="56195"/>
            </a:xfrm>
            <a:custGeom>
              <a:rect b="b" l="l" r="r" t="t"/>
              <a:pathLst>
                <a:path extrusionOk="0" h="1213" w="13233">
                  <a:moveTo>
                    <a:pt x="601" y="0"/>
                  </a:moveTo>
                  <a:cubicBezTo>
                    <a:pt x="270" y="0"/>
                    <a:pt x="1" y="269"/>
                    <a:pt x="1" y="612"/>
                  </a:cubicBezTo>
                  <a:lnTo>
                    <a:pt x="1" y="1212"/>
                  </a:lnTo>
                  <a:lnTo>
                    <a:pt x="13232" y="1212"/>
                  </a:lnTo>
                  <a:lnTo>
                    <a:pt x="13232" y="612"/>
                  </a:lnTo>
                  <a:cubicBezTo>
                    <a:pt x="13232" y="269"/>
                    <a:pt x="12963" y="0"/>
                    <a:pt x="12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8"/>
            <p:cNvSpPr/>
            <p:nvPr/>
          </p:nvSpPr>
          <p:spPr>
            <a:xfrm>
              <a:off x="1390214" y="2581287"/>
              <a:ext cx="617592" cy="60179"/>
            </a:xfrm>
            <a:custGeom>
              <a:rect b="b" l="l" r="r" t="t"/>
              <a:pathLst>
                <a:path extrusionOk="0" h="1299" w="13331">
                  <a:moveTo>
                    <a:pt x="12669" y="86"/>
                  </a:moveTo>
                  <a:cubicBezTo>
                    <a:pt x="12987" y="86"/>
                    <a:pt x="13232" y="344"/>
                    <a:pt x="13232" y="649"/>
                  </a:cubicBezTo>
                  <a:lnTo>
                    <a:pt x="13232" y="1200"/>
                  </a:lnTo>
                  <a:lnTo>
                    <a:pt x="99" y="1200"/>
                  </a:lnTo>
                  <a:lnTo>
                    <a:pt x="99" y="649"/>
                  </a:lnTo>
                  <a:cubicBezTo>
                    <a:pt x="99" y="344"/>
                    <a:pt x="344" y="86"/>
                    <a:pt x="650" y="86"/>
                  </a:cubicBezTo>
                  <a:close/>
                  <a:moveTo>
                    <a:pt x="650" y="1"/>
                  </a:moveTo>
                  <a:cubicBezTo>
                    <a:pt x="295" y="1"/>
                    <a:pt x="1" y="282"/>
                    <a:pt x="1" y="649"/>
                  </a:cubicBezTo>
                  <a:lnTo>
                    <a:pt x="1" y="1298"/>
                  </a:lnTo>
                  <a:lnTo>
                    <a:pt x="13330" y="1298"/>
                  </a:ln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8"/>
            <p:cNvSpPr/>
            <p:nvPr/>
          </p:nvSpPr>
          <p:spPr>
            <a:xfrm>
              <a:off x="1325030" y="2621547"/>
              <a:ext cx="613005" cy="267124"/>
            </a:xfrm>
            <a:custGeom>
              <a:rect b="b" l="l" r="r" t="t"/>
              <a:pathLst>
                <a:path extrusionOk="0" h="5766" w="13232">
                  <a:moveTo>
                    <a:pt x="613" y="0"/>
                  </a:moveTo>
                  <a:cubicBezTo>
                    <a:pt x="270" y="0"/>
                    <a:pt x="1" y="270"/>
                    <a:pt x="1" y="612"/>
                  </a:cubicBezTo>
                  <a:lnTo>
                    <a:pt x="1" y="5154"/>
                  </a:lnTo>
                  <a:cubicBezTo>
                    <a:pt x="1" y="5484"/>
                    <a:pt x="270" y="5766"/>
                    <a:pt x="613" y="5766"/>
                  </a:cubicBezTo>
                  <a:lnTo>
                    <a:pt x="12619" y="5766"/>
                  </a:lnTo>
                  <a:cubicBezTo>
                    <a:pt x="12962" y="5766"/>
                    <a:pt x="13231" y="5484"/>
                    <a:pt x="13231" y="5154"/>
                  </a:cubicBezTo>
                  <a:lnTo>
                    <a:pt x="13231" y="612"/>
                  </a:lnTo>
                  <a:cubicBezTo>
                    <a:pt x="13231" y="270"/>
                    <a:pt x="12962"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8"/>
            <p:cNvSpPr/>
            <p:nvPr/>
          </p:nvSpPr>
          <p:spPr>
            <a:xfrm>
              <a:off x="1322760" y="2619277"/>
              <a:ext cx="617546" cy="271062"/>
            </a:xfrm>
            <a:custGeom>
              <a:rect b="b" l="l" r="r" t="t"/>
              <a:pathLst>
                <a:path extrusionOk="0" h="5851" w="13330">
                  <a:moveTo>
                    <a:pt x="12668" y="98"/>
                  </a:moveTo>
                  <a:cubicBezTo>
                    <a:pt x="12986" y="98"/>
                    <a:pt x="13231" y="343"/>
                    <a:pt x="13231" y="661"/>
                  </a:cubicBezTo>
                  <a:lnTo>
                    <a:pt x="13231" y="5203"/>
                  </a:lnTo>
                  <a:cubicBezTo>
                    <a:pt x="13231" y="5508"/>
                    <a:pt x="12986" y="5766"/>
                    <a:pt x="12668" y="5766"/>
                  </a:cubicBezTo>
                  <a:lnTo>
                    <a:pt x="662" y="5766"/>
                  </a:lnTo>
                  <a:cubicBezTo>
                    <a:pt x="344" y="5766"/>
                    <a:pt x="99" y="5508"/>
                    <a:pt x="99" y="5203"/>
                  </a:cubicBezTo>
                  <a:lnTo>
                    <a:pt x="99" y="661"/>
                  </a:lnTo>
                  <a:cubicBezTo>
                    <a:pt x="99" y="343"/>
                    <a:pt x="344" y="98"/>
                    <a:pt x="662" y="98"/>
                  </a:cubicBezTo>
                  <a:close/>
                  <a:moveTo>
                    <a:pt x="662" y="0"/>
                  </a:moveTo>
                  <a:cubicBezTo>
                    <a:pt x="295" y="0"/>
                    <a:pt x="1" y="294"/>
                    <a:pt x="1" y="661"/>
                  </a:cubicBezTo>
                  <a:lnTo>
                    <a:pt x="1" y="5203"/>
                  </a:lnTo>
                  <a:cubicBezTo>
                    <a:pt x="1" y="5557"/>
                    <a:pt x="295" y="5851"/>
                    <a:pt x="662" y="5851"/>
                  </a:cubicBezTo>
                  <a:lnTo>
                    <a:pt x="12668" y="5851"/>
                  </a:lnTo>
                  <a:cubicBezTo>
                    <a:pt x="13035" y="5851"/>
                    <a:pt x="13329" y="5557"/>
                    <a:pt x="13329" y="5203"/>
                  </a:cubicBez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8"/>
            <p:cNvSpPr/>
            <p:nvPr/>
          </p:nvSpPr>
          <p:spPr>
            <a:xfrm>
              <a:off x="1325030" y="2621547"/>
              <a:ext cx="613005" cy="56195"/>
            </a:xfrm>
            <a:custGeom>
              <a:rect b="b" l="l" r="r" t="t"/>
              <a:pathLst>
                <a:path extrusionOk="0" h="1213" w="13232">
                  <a:moveTo>
                    <a:pt x="613" y="0"/>
                  </a:moveTo>
                  <a:cubicBezTo>
                    <a:pt x="270" y="0"/>
                    <a:pt x="1" y="270"/>
                    <a:pt x="1" y="612"/>
                  </a:cubicBezTo>
                  <a:lnTo>
                    <a:pt x="1" y="1212"/>
                  </a:lnTo>
                  <a:lnTo>
                    <a:pt x="13231" y="1212"/>
                  </a:lnTo>
                  <a:lnTo>
                    <a:pt x="13231" y="612"/>
                  </a:lnTo>
                  <a:cubicBezTo>
                    <a:pt x="13231" y="270"/>
                    <a:pt x="12962" y="0"/>
                    <a:pt x="1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8"/>
            <p:cNvSpPr/>
            <p:nvPr/>
          </p:nvSpPr>
          <p:spPr>
            <a:xfrm>
              <a:off x="1322760" y="2619277"/>
              <a:ext cx="617546" cy="60735"/>
            </a:xfrm>
            <a:custGeom>
              <a:rect b="b" l="l" r="r" t="t"/>
              <a:pathLst>
                <a:path extrusionOk="0" h="1311" w="13330">
                  <a:moveTo>
                    <a:pt x="12668" y="98"/>
                  </a:moveTo>
                  <a:cubicBezTo>
                    <a:pt x="12986" y="98"/>
                    <a:pt x="13231" y="343"/>
                    <a:pt x="13231" y="661"/>
                  </a:cubicBezTo>
                  <a:lnTo>
                    <a:pt x="13231" y="1213"/>
                  </a:lnTo>
                  <a:lnTo>
                    <a:pt x="99" y="1213"/>
                  </a:lnTo>
                  <a:lnTo>
                    <a:pt x="99" y="661"/>
                  </a:lnTo>
                  <a:cubicBezTo>
                    <a:pt x="99" y="343"/>
                    <a:pt x="344" y="98"/>
                    <a:pt x="662" y="98"/>
                  </a:cubicBezTo>
                  <a:close/>
                  <a:moveTo>
                    <a:pt x="662" y="0"/>
                  </a:moveTo>
                  <a:cubicBezTo>
                    <a:pt x="295" y="0"/>
                    <a:pt x="1" y="294"/>
                    <a:pt x="1" y="661"/>
                  </a:cubicBezTo>
                  <a:lnTo>
                    <a:pt x="1" y="1310"/>
                  </a:lnTo>
                  <a:lnTo>
                    <a:pt x="13329" y="1310"/>
                  </a:ln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8"/>
            <p:cNvSpPr/>
            <p:nvPr/>
          </p:nvSpPr>
          <p:spPr>
            <a:xfrm>
              <a:off x="1277404" y="2658424"/>
              <a:ext cx="613005" cy="267078"/>
            </a:xfrm>
            <a:custGeom>
              <a:rect b="b" l="l" r="r" t="t"/>
              <a:pathLst>
                <a:path extrusionOk="0" h="5765" w="13232">
                  <a:moveTo>
                    <a:pt x="600" y="0"/>
                  </a:moveTo>
                  <a:cubicBezTo>
                    <a:pt x="270" y="0"/>
                    <a:pt x="1" y="270"/>
                    <a:pt x="1" y="612"/>
                  </a:cubicBezTo>
                  <a:lnTo>
                    <a:pt x="1" y="5153"/>
                  </a:lnTo>
                  <a:cubicBezTo>
                    <a:pt x="1" y="5484"/>
                    <a:pt x="270" y="5765"/>
                    <a:pt x="600" y="5765"/>
                  </a:cubicBezTo>
                  <a:lnTo>
                    <a:pt x="12619" y="5765"/>
                  </a:lnTo>
                  <a:cubicBezTo>
                    <a:pt x="12950" y="5765"/>
                    <a:pt x="13231" y="5484"/>
                    <a:pt x="13231" y="5153"/>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8"/>
            <p:cNvSpPr/>
            <p:nvPr/>
          </p:nvSpPr>
          <p:spPr>
            <a:xfrm>
              <a:off x="1275134" y="2656154"/>
              <a:ext cx="616990" cy="271062"/>
            </a:xfrm>
            <a:custGeom>
              <a:rect b="b" l="l" r="r" t="t"/>
              <a:pathLst>
                <a:path extrusionOk="0" h="5851" w="13318">
                  <a:moveTo>
                    <a:pt x="12668" y="98"/>
                  </a:moveTo>
                  <a:cubicBezTo>
                    <a:pt x="12975" y="98"/>
                    <a:pt x="13231" y="343"/>
                    <a:pt x="13231" y="661"/>
                  </a:cubicBezTo>
                  <a:lnTo>
                    <a:pt x="13231" y="5202"/>
                  </a:lnTo>
                  <a:cubicBezTo>
                    <a:pt x="13231" y="5508"/>
                    <a:pt x="12975" y="5765"/>
                    <a:pt x="12668" y="5765"/>
                  </a:cubicBezTo>
                  <a:lnTo>
                    <a:pt x="649" y="5765"/>
                  </a:lnTo>
                  <a:cubicBezTo>
                    <a:pt x="344" y="5765"/>
                    <a:pt x="86" y="5508"/>
                    <a:pt x="86" y="5202"/>
                  </a:cubicBezTo>
                  <a:lnTo>
                    <a:pt x="86" y="661"/>
                  </a:lnTo>
                  <a:cubicBezTo>
                    <a:pt x="86" y="343"/>
                    <a:pt x="344" y="98"/>
                    <a:pt x="649" y="98"/>
                  </a:cubicBezTo>
                  <a:close/>
                  <a:moveTo>
                    <a:pt x="649" y="0"/>
                  </a:moveTo>
                  <a:cubicBezTo>
                    <a:pt x="295" y="0"/>
                    <a:pt x="1" y="294"/>
                    <a:pt x="1" y="661"/>
                  </a:cubicBezTo>
                  <a:lnTo>
                    <a:pt x="1" y="5202"/>
                  </a:lnTo>
                  <a:cubicBezTo>
                    <a:pt x="1" y="5557"/>
                    <a:pt x="295" y="5851"/>
                    <a:pt x="649" y="5851"/>
                  </a:cubicBezTo>
                  <a:lnTo>
                    <a:pt x="12668" y="5851"/>
                  </a:lnTo>
                  <a:cubicBezTo>
                    <a:pt x="13024" y="5851"/>
                    <a:pt x="13317" y="5557"/>
                    <a:pt x="13317" y="5202"/>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8"/>
            <p:cNvSpPr/>
            <p:nvPr/>
          </p:nvSpPr>
          <p:spPr>
            <a:xfrm>
              <a:off x="1277404" y="2658424"/>
              <a:ext cx="613005" cy="56149"/>
            </a:xfrm>
            <a:custGeom>
              <a:rect b="b" l="l" r="r" t="t"/>
              <a:pathLst>
                <a:path extrusionOk="0" h="1212" w="13232">
                  <a:moveTo>
                    <a:pt x="600" y="0"/>
                  </a:moveTo>
                  <a:cubicBezTo>
                    <a:pt x="270" y="0"/>
                    <a:pt x="1" y="270"/>
                    <a:pt x="1" y="612"/>
                  </a:cubicBezTo>
                  <a:lnTo>
                    <a:pt x="1" y="1212"/>
                  </a:lnTo>
                  <a:lnTo>
                    <a:pt x="13231" y="1212"/>
                  </a:lnTo>
                  <a:lnTo>
                    <a:pt x="13231" y="612"/>
                  </a:lnTo>
                  <a:cubicBezTo>
                    <a:pt x="13231" y="270"/>
                    <a:pt x="12950" y="0"/>
                    <a:pt x="126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8"/>
            <p:cNvSpPr/>
            <p:nvPr/>
          </p:nvSpPr>
          <p:spPr>
            <a:xfrm>
              <a:off x="1275134" y="2656154"/>
              <a:ext cx="616990" cy="60133"/>
            </a:xfrm>
            <a:custGeom>
              <a:rect b="b" l="l" r="r" t="t"/>
              <a:pathLst>
                <a:path extrusionOk="0" h="1298" w="13318">
                  <a:moveTo>
                    <a:pt x="12668" y="98"/>
                  </a:moveTo>
                  <a:cubicBezTo>
                    <a:pt x="12975" y="98"/>
                    <a:pt x="13231" y="343"/>
                    <a:pt x="13231" y="661"/>
                  </a:cubicBezTo>
                  <a:lnTo>
                    <a:pt x="13231" y="1212"/>
                  </a:lnTo>
                  <a:lnTo>
                    <a:pt x="86" y="1212"/>
                  </a:lnTo>
                  <a:lnTo>
                    <a:pt x="86" y="661"/>
                  </a:lnTo>
                  <a:cubicBezTo>
                    <a:pt x="86" y="343"/>
                    <a:pt x="344" y="98"/>
                    <a:pt x="649" y="98"/>
                  </a:cubicBezTo>
                  <a:close/>
                  <a:moveTo>
                    <a:pt x="649" y="0"/>
                  </a:moveTo>
                  <a:cubicBezTo>
                    <a:pt x="295" y="0"/>
                    <a:pt x="1" y="294"/>
                    <a:pt x="1" y="661"/>
                  </a:cubicBezTo>
                  <a:lnTo>
                    <a:pt x="1" y="1298"/>
                  </a:lnTo>
                  <a:lnTo>
                    <a:pt x="13317" y="1298"/>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8"/>
            <p:cNvSpPr/>
            <p:nvPr/>
          </p:nvSpPr>
          <p:spPr>
            <a:xfrm>
              <a:off x="1227508" y="2705448"/>
              <a:ext cx="612959" cy="267124"/>
            </a:xfrm>
            <a:custGeom>
              <a:rect b="b" l="l" r="r" t="t"/>
              <a:pathLst>
                <a:path extrusionOk="0" h="5766" w="13231">
                  <a:moveTo>
                    <a:pt x="613" y="1"/>
                  </a:moveTo>
                  <a:cubicBezTo>
                    <a:pt x="270" y="1"/>
                    <a:pt x="1" y="283"/>
                    <a:pt x="1" y="613"/>
                  </a:cubicBezTo>
                  <a:lnTo>
                    <a:pt x="1" y="5154"/>
                  </a:lnTo>
                  <a:cubicBezTo>
                    <a:pt x="1" y="5497"/>
                    <a:pt x="270" y="5766"/>
                    <a:pt x="613" y="5766"/>
                  </a:cubicBezTo>
                  <a:lnTo>
                    <a:pt x="12619" y="5766"/>
                  </a:lnTo>
                  <a:cubicBezTo>
                    <a:pt x="12962" y="5766"/>
                    <a:pt x="13231" y="5497"/>
                    <a:pt x="13231" y="5154"/>
                  </a:cubicBezTo>
                  <a:lnTo>
                    <a:pt x="13231" y="613"/>
                  </a:lnTo>
                  <a:cubicBezTo>
                    <a:pt x="13231" y="283"/>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8"/>
            <p:cNvSpPr/>
            <p:nvPr/>
          </p:nvSpPr>
          <p:spPr>
            <a:xfrm>
              <a:off x="1225238" y="2703780"/>
              <a:ext cx="617499" cy="271062"/>
            </a:xfrm>
            <a:custGeom>
              <a:rect b="b" l="l" r="r" t="t"/>
              <a:pathLst>
                <a:path extrusionOk="0" h="5851" w="13329">
                  <a:moveTo>
                    <a:pt x="12668" y="86"/>
                  </a:moveTo>
                  <a:cubicBezTo>
                    <a:pt x="12986" y="86"/>
                    <a:pt x="13231" y="343"/>
                    <a:pt x="13231" y="649"/>
                  </a:cubicBezTo>
                  <a:lnTo>
                    <a:pt x="13231" y="5190"/>
                  </a:lnTo>
                  <a:cubicBezTo>
                    <a:pt x="13231" y="5508"/>
                    <a:pt x="12986" y="5753"/>
                    <a:pt x="12668" y="5753"/>
                  </a:cubicBezTo>
                  <a:lnTo>
                    <a:pt x="662" y="5753"/>
                  </a:lnTo>
                  <a:cubicBezTo>
                    <a:pt x="344" y="5753"/>
                    <a:pt x="99" y="5508"/>
                    <a:pt x="99" y="5190"/>
                  </a:cubicBezTo>
                  <a:lnTo>
                    <a:pt x="99" y="649"/>
                  </a:lnTo>
                  <a:cubicBezTo>
                    <a:pt x="99" y="343"/>
                    <a:pt x="344" y="86"/>
                    <a:pt x="662" y="86"/>
                  </a:cubicBezTo>
                  <a:close/>
                  <a:moveTo>
                    <a:pt x="662" y="0"/>
                  </a:moveTo>
                  <a:cubicBezTo>
                    <a:pt x="295" y="0"/>
                    <a:pt x="1" y="282"/>
                    <a:pt x="1" y="649"/>
                  </a:cubicBezTo>
                  <a:lnTo>
                    <a:pt x="1" y="5190"/>
                  </a:lnTo>
                  <a:cubicBezTo>
                    <a:pt x="1" y="5557"/>
                    <a:pt x="295" y="5851"/>
                    <a:pt x="662" y="5851"/>
                  </a:cubicBezTo>
                  <a:lnTo>
                    <a:pt x="12668" y="5851"/>
                  </a:lnTo>
                  <a:cubicBezTo>
                    <a:pt x="13035" y="5851"/>
                    <a:pt x="13329" y="5557"/>
                    <a:pt x="13329" y="5190"/>
                  </a:cubicBez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8"/>
            <p:cNvSpPr/>
            <p:nvPr/>
          </p:nvSpPr>
          <p:spPr>
            <a:xfrm>
              <a:off x="1227508" y="2705448"/>
              <a:ext cx="612959" cy="56195"/>
            </a:xfrm>
            <a:custGeom>
              <a:rect b="b" l="l" r="r" t="t"/>
              <a:pathLst>
                <a:path extrusionOk="0" h="1213" w="13231">
                  <a:moveTo>
                    <a:pt x="613" y="1"/>
                  </a:moveTo>
                  <a:cubicBezTo>
                    <a:pt x="270" y="1"/>
                    <a:pt x="1" y="283"/>
                    <a:pt x="1" y="613"/>
                  </a:cubicBezTo>
                  <a:lnTo>
                    <a:pt x="1" y="1213"/>
                  </a:lnTo>
                  <a:lnTo>
                    <a:pt x="13231" y="1213"/>
                  </a:lnTo>
                  <a:lnTo>
                    <a:pt x="13231" y="613"/>
                  </a:lnTo>
                  <a:cubicBezTo>
                    <a:pt x="13231" y="283"/>
                    <a:pt x="12962" y="1"/>
                    <a:pt x="12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8"/>
            <p:cNvSpPr/>
            <p:nvPr/>
          </p:nvSpPr>
          <p:spPr>
            <a:xfrm>
              <a:off x="1225238" y="2703780"/>
              <a:ext cx="617499" cy="60133"/>
            </a:xfrm>
            <a:custGeom>
              <a:rect b="b" l="l" r="r" t="t"/>
              <a:pathLst>
                <a:path extrusionOk="0" h="1298" w="13329">
                  <a:moveTo>
                    <a:pt x="12668" y="86"/>
                  </a:moveTo>
                  <a:cubicBezTo>
                    <a:pt x="12986" y="86"/>
                    <a:pt x="13231" y="343"/>
                    <a:pt x="13231" y="649"/>
                  </a:cubicBezTo>
                  <a:lnTo>
                    <a:pt x="13231" y="1200"/>
                  </a:lnTo>
                  <a:lnTo>
                    <a:pt x="99" y="1200"/>
                  </a:lnTo>
                  <a:lnTo>
                    <a:pt x="99" y="649"/>
                  </a:lnTo>
                  <a:cubicBezTo>
                    <a:pt x="99" y="343"/>
                    <a:pt x="344" y="86"/>
                    <a:pt x="662" y="86"/>
                  </a:cubicBezTo>
                  <a:close/>
                  <a:moveTo>
                    <a:pt x="662" y="0"/>
                  </a:moveTo>
                  <a:cubicBezTo>
                    <a:pt x="295" y="0"/>
                    <a:pt x="1" y="282"/>
                    <a:pt x="1" y="649"/>
                  </a:cubicBezTo>
                  <a:lnTo>
                    <a:pt x="1" y="1298"/>
                  </a:lnTo>
                  <a:lnTo>
                    <a:pt x="13329" y="1298"/>
                  </a:ln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8"/>
          <p:cNvGrpSpPr/>
          <p:nvPr/>
        </p:nvGrpSpPr>
        <p:grpSpPr>
          <a:xfrm flipH="1">
            <a:off x="47573" y="427600"/>
            <a:ext cx="2431487" cy="1234408"/>
            <a:chOff x="3631386" y="1946825"/>
            <a:chExt cx="739436" cy="375394"/>
          </a:xfrm>
        </p:grpSpPr>
        <p:sp>
          <p:nvSpPr>
            <p:cNvPr id="1704" name="Google Shape;1704;p28"/>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0" name="Google Shape;1720;p28"/>
          <p:cNvSpPr txBox="1"/>
          <p:nvPr/>
        </p:nvSpPr>
        <p:spPr>
          <a:xfrm>
            <a:off x="581900" y="1132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sp>
        <p:nvSpPr>
          <p:cNvPr id="1721" name="Google Shape;1721;p28"/>
          <p:cNvSpPr txBox="1"/>
          <p:nvPr/>
        </p:nvSpPr>
        <p:spPr>
          <a:xfrm>
            <a:off x="6921626" y="4682975"/>
            <a:ext cx="20223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Data Science</a:t>
            </a:r>
            <a:endParaRPr b="1" sz="1800">
              <a:solidFill>
                <a:schemeClr val="dk1"/>
              </a:solidFill>
              <a:latin typeface="Spline Sans Mono"/>
              <a:ea typeface="Spline Sans Mono"/>
              <a:cs typeface="Spline Sans Mono"/>
              <a:sym typeface="Spline San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3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Meaningful Questions</a:t>
            </a:r>
            <a:endParaRPr/>
          </a:p>
        </p:txBody>
      </p:sp>
      <p:sp>
        <p:nvSpPr>
          <p:cNvPr id="2159" name="Google Shape;2159;p37"/>
          <p:cNvSpPr txBox="1"/>
          <p:nvPr>
            <p:ph idx="1" type="subTitle"/>
          </p:nvPr>
        </p:nvSpPr>
        <p:spPr>
          <a:xfrm>
            <a:off x="1459200" y="1857000"/>
            <a:ext cx="64842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 </a:t>
            </a:r>
            <a:endParaRPr/>
          </a:p>
        </p:txBody>
      </p:sp>
      <p:sp>
        <p:nvSpPr>
          <p:cNvPr id="2160" name="Google Shape;2160;p37"/>
          <p:cNvSpPr txBox="1"/>
          <p:nvPr>
            <p:ph idx="2" type="subTitle"/>
          </p:nvPr>
        </p:nvSpPr>
        <p:spPr>
          <a:xfrm>
            <a:off x="1459200" y="2204088"/>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products do brands have? Compare sales of the same product but in different brands.</a:t>
            </a:r>
            <a:endParaRPr/>
          </a:p>
        </p:txBody>
      </p:sp>
      <p:grpSp>
        <p:nvGrpSpPr>
          <p:cNvPr id="2161" name="Google Shape;2161;p37"/>
          <p:cNvGrpSpPr/>
          <p:nvPr/>
        </p:nvGrpSpPr>
        <p:grpSpPr>
          <a:xfrm>
            <a:off x="6170898" y="2361600"/>
            <a:ext cx="2431487" cy="1234408"/>
            <a:chOff x="3631386" y="1946825"/>
            <a:chExt cx="739436" cy="375394"/>
          </a:xfrm>
        </p:grpSpPr>
        <p:sp>
          <p:nvSpPr>
            <p:cNvPr id="2162" name="Google Shape;2162;p37"/>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7"/>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7"/>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7"/>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7"/>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7"/>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7"/>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7"/>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7"/>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7"/>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7"/>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7"/>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7"/>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7"/>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7"/>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7"/>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8" name="Google Shape;2178;p37"/>
          <p:cNvSpPr txBox="1"/>
          <p:nvPr/>
        </p:nvSpPr>
        <p:spPr>
          <a:xfrm flipH="1">
            <a:off x="6286057" y="3066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179" name="Google Shape;2179;p37"/>
          <p:cNvGrpSpPr/>
          <p:nvPr/>
        </p:nvGrpSpPr>
        <p:grpSpPr>
          <a:xfrm>
            <a:off x="397125" y="1996800"/>
            <a:ext cx="883200" cy="883200"/>
            <a:chOff x="742975" y="1304325"/>
            <a:chExt cx="883200" cy="883200"/>
          </a:xfrm>
        </p:grpSpPr>
        <p:sp>
          <p:nvSpPr>
            <p:cNvPr id="2180" name="Google Shape;2180;p37"/>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7"/>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37"/>
          <p:cNvGrpSpPr/>
          <p:nvPr/>
        </p:nvGrpSpPr>
        <p:grpSpPr>
          <a:xfrm>
            <a:off x="602107" y="2248500"/>
            <a:ext cx="473230" cy="473177"/>
            <a:chOff x="1523545" y="2719000"/>
            <a:chExt cx="473230" cy="473177"/>
          </a:xfrm>
        </p:grpSpPr>
        <p:sp>
          <p:nvSpPr>
            <p:cNvPr id="2183" name="Google Shape;2183;p37"/>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7"/>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7"/>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7"/>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7"/>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7"/>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7"/>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7"/>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7"/>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7"/>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7"/>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7"/>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7"/>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7"/>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7"/>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7"/>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7"/>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7"/>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7"/>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7"/>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7"/>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7"/>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7"/>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grpSp>
        <p:nvGrpSpPr>
          <p:cNvPr id="2210" name="Google Shape;2210;p38"/>
          <p:cNvGrpSpPr/>
          <p:nvPr/>
        </p:nvGrpSpPr>
        <p:grpSpPr>
          <a:xfrm>
            <a:off x="3140625" y="591437"/>
            <a:ext cx="2862804" cy="2063067"/>
            <a:chOff x="742975" y="1304325"/>
            <a:chExt cx="883200" cy="883200"/>
          </a:xfrm>
        </p:grpSpPr>
        <p:sp>
          <p:nvSpPr>
            <p:cNvPr id="2211" name="Google Shape;2211;p38"/>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3" name="Google Shape;2213;p38"/>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&amp; Evaluation</a:t>
            </a:r>
            <a:endParaRPr/>
          </a:p>
        </p:txBody>
      </p:sp>
      <p:sp>
        <p:nvSpPr>
          <p:cNvPr id="2214" name="Google Shape;2214;p38"/>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2215" name="Google Shape;2215;p38"/>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16" name="Google Shape;2216;p38"/>
          <p:cNvSpPr txBox="1"/>
          <p:nvPr>
            <p:ph idx="2" type="subTitle"/>
          </p:nvPr>
        </p:nvSpPr>
        <p:spPr>
          <a:xfrm>
            <a:off x="1840975" y="3551850"/>
            <a:ext cx="5462100" cy="4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model to predict </a:t>
            </a:r>
            <a:r>
              <a:rPr lang="en"/>
              <a:t>the number of products sold in Tiki.</a:t>
            </a:r>
            <a:endParaRPr/>
          </a:p>
        </p:txBody>
      </p:sp>
      <p:grpSp>
        <p:nvGrpSpPr>
          <p:cNvPr id="2217" name="Google Shape;2217;p38"/>
          <p:cNvGrpSpPr/>
          <p:nvPr/>
        </p:nvGrpSpPr>
        <p:grpSpPr>
          <a:xfrm flipH="1">
            <a:off x="47573" y="899675"/>
            <a:ext cx="2431487" cy="1234408"/>
            <a:chOff x="3631386" y="1946825"/>
            <a:chExt cx="739436" cy="375394"/>
          </a:xfrm>
        </p:grpSpPr>
        <p:sp>
          <p:nvSpPr>
            <p:cNvPr id="2218" name="Google Shape;2218;p38"/>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8"/>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8"/>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4" name="Google Shape;2234;p38"/>
          <p:cNvSpPr txBox="1"/>
          <p:nvPr/>
        </p:nvSpPr>
        <p:spPr>
          <a:xfrm>
            <a:off x="581900" y="1604950"/>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235" name="Google Shape;2235;p38"/>
          <p:cNvGrpSpPr/>
          <p:nvPr/>
        </p:nvGrpSpPr>
        <p:grpSpPr>
          <a:xfrm>
            <a:off x="6801864" y="3972795"/>
            <a:ext cx="2051190" cy="1037084"/>
            <a:chOff x="2505213" y="1998997"/>
            <a:chExt cx="715623" cy="361820"/>
          </a:xfrm>
        </p:grpSpPr>
        <p:sp>
          <p:nvSpPr>
            <p:cNvPr id="2236" name="Google Shape;2236;p38"/>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8"/>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8"/>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8"/>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8" name="Google Shape;2248;p38"/>
          <p:cNvGrpSpPr/>
          <p:nvPr/>
        </p:nvGrpSpPr>
        <p:grpSpPr>
          <a:xfrm>
            <a:off x="7369680" y="4228716"/>
            <a:ext cx="1236600" cy="412200"/>
            <a:chOff x="7044555" y="1052966"/>
            <a:chExt cx="1236600" cy="412200"/>
          </a:xfrm>
        </p:grpSpPr>
        <p:grpSp>
          <p:nvGrpSpPr>
            <p:cNvPr id="2249" name="Google Shape;2249;p38"/>
            <p:cNvGrpSpPr/>
            <p:nvPr/>
          </p:nvGrpSpPr>
          <p:grpSpPr>
            <a:xfrm>
              <a:off x="7044555" y="1052966"/>
              <a:ext cx="412200" cy="412200"/>
              <a:chOff x="7044555" y="1052966"/>
              <a:chExt cx="412200" cy="412200"/>
            </a:xfrm>
          </p:grpSpPr>
          <p:sp>
            <p:nvSpPr>
              <p:cNvPr id="2250" name="Google Shape;2250;p3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2" name="Google Shape;2252;p38"/>
            <p:cNvGrpSpPr/>
            <p:nvPr/>
          </p:nvGrpSpPr>
          <p:grpSpPr>
            <a:xfrm>
              <a:off x="7456755" y="1052966"/>
              <a:ext cx="412200" cy="412200"/>
              <a:chOff x="7044555" y="1052966"/>
              <a:chExt cx="412200" cy="412200"/>
            </a:xfrm>
          </p:grpSpPr>
          <p:sp>
            <p:nvSpPr>
              <p:cNvPr id="2253" name="Google Shape;2253;p3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38"/>
            <p:cNvGrpSpPr/>
            <p:nvPr/>
          </p:nvGrpSpPr>
          <p:grpSpPr>
            <a:xfrm>
              <a:off x="7868955" y="1052966"/>
              <a:ext cx="412200" cy="412200"/>
              <a:chOff x="7044555" y="1052966"/>
              <a:chExt cx="412200" cy="412200"/>
            </a:xfrm>
          </p:grpSpPr>
          <p:sp>
            <p:nvSpPr>
              <p:cNvPr id="2256" name="Google Shape;2256;p3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39"/>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grpSp>
        <p:nvGrpSpPr>
          <p:cNvPr id="2263" name="Google Shape;2263;p39"/>
          <p:cNvGrpSpPr/>
          <p:nvPr/>
        </p:nvGrpSpPr>
        <p:grpSpPr>
          <a:xfrm>
            <a:off x="5226651" y="1922759"/>
            <a:ext cx="3580783" cy="1798868"/>
            <a:chOff x="233350" y="949250"/>
            <a:chExt cx="7137300" cy="3802300"/>
          </a:xfrm>
        </p:grpSpPr>
        <p:sp>
          <p:nvSpPr>
            <p:cNvPr id="2264" name="Google Shape;2264;p39"/>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9"/>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9"/>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9"/>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9"/>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9"/>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9"/>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9"/>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9"/>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9"/>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9"/>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9"/>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9"/>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9"/>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9"/>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9"/>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9"/>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9"/>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9"/>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5" name="Google Shape;2315;p39"/>
          <p:cNvSpPr txBox="1"/>
          <p:nvPr>
            <p:ph idx="4294967295" type="subTitle"/>
          </p:nvPr>
        </p:nvSpPr>
        <p:spPr>
          <a:xfrm>
            <a:off x="1749850" y="1665138"/>
            <a:ext cx="2984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Linear Regression</a:t>
            </a:r>
            <a:endParaRPr b="1" sz="2000">
              <a:latin typeface="Spline Sans Mono"/>
              <a:ea typeface="Spline Sans Mono"/>
              <a:cs typeface="Spline Sans Mono"/>
              <a:sym typeface="Spline Sans Mono"/>
            </a:endParaRPr>
          </a:p>
        </p:txBody>
      </p:sp>
      <p:sp>
        <p:nvSpPr>
          <p:cNvPr id="2316" name="Google Shape;2316;p39"/>
          <p:cNvSpPr txBox="1"/>
          <p:nvPr>
            <p:ph idx="4294967295" type="subTitle"/>
          </p:nvPr>
        </p:nvSpPr>
        <p:spPr>
          <a:xfrm>
            <a:off x="1749850" y="2795200"/>
            <a:ext cx="35808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Polynomial</a:t>
            </a:r>
            <a:r>
              <a:rPr b="1" lang="en" sz="2000">
                <a:latin typeface="Spline Sans Mono"/>
                <a:ea typeface="Spline Sans Mono"/>
                <a:cs typeface="Spline Sans Mono"/>
                <a:sym typeface="Spline Sans Mono"/>
              </a:rPr>
              <a:t> Regression</a:t>
            </a:r>
            <a:endParaRPr b="1" sz="2000">
              <a:latin typeface="Spline Sans Mono"/>
              <a:ea typeface="Spline Sans Mono"/>
              <a:cs typeface="Spline Sans Mono"/>
              <a:sym typeface="Spline Sans Mono"/>
            </a:endParaRPr>
          </a:p>
        </p:txBody>
      </p:sp>
      <p:grpSp>
        <p:nvGrpSpPr>
          <p:cNvPr id="2317" name="Google Shape;2317;p39"/>
          <p:cNvGrpSpPr/>
          <p:nvPr/>
        </p:nvGrpSpPr>
        <p:grpSpPr>
          <a:xfrm>
            <a:off x="742975" y="2488575"/>
            <a:ext cx="883200" cy="883200"/>
            <a:chOff x="742975" y="1304325"/>
            <a:chExt cx="883200" cy="883200"/>
          </a:xfrm>
        </p:grpSpPr>
        <p:sp>
          <p:nvSpPr>
            <p:cNvPr id="2318" name="Google Shape;2318;p39"/>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9"/>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0" name="Google Shape;2320;p39"/>
          <p:cNvGrpSpPr/>
          <p:nvPr/>
        </p:nvGrpSpPr>
        <p:grpSpPr>
          <a:xfrm>
            <a:off x="742975" y="1342875"/>
            <a:ext cx="883200" cy="883200"/>
            <a:chOff x="742975" y="1304325"/>
            <a:chExt cx="883200" cy="883200"/>
          </a:xfrm>
        </p:grpSpPr>
        <p:sp>
          <p:nvSpPr>
            <p:cNvPr id="2321" name="Google Shape;2321;p39"/>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9"/>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3" name="Google Shape;2323;p39"/>
          <p:cNvGrpSpPr/>
          <p:nvPr/>
        </p:nvGrpSpPr>
        <p:grpSpPr>
          <a:xfrm>
            <a:off x="976411" y="1602100"/>
            <a:ext cx="416350" cy="473176"/>
            <a:chOff x="3159161" y="1307674"/>
            <a:chExt cx="416350" cy="473176"/>
          </a:xfrm>
        </p:grpSpPr>
        <p:sp>
          <p:nvSpPr>
            <p:cNvPr id="2324" name="Google Shape;2324;p39"/>
            <p:cNvSpPr/>
            <p:nvPr/>
          </p:nvSpPr>
          <p:spPr>
            <a:xfrm>
              <a:off x="3295566" y="1444137"/>
              <a:ext cx="67977" cy="68599"/>
            </a:xfrm>
            <a:custGeom>
              <a:rect b="b" l="l" r="r" t="t"/>
              <a:pathLst>
                <a:path extrusionOk="0" h="1212" w="1201">
                  <a:moveTo>
                    <a:pt x="601" y="245"/>
                  </a:moveTo>
                  <a:cubicBezTo>
                    <a:pt x="797" y="245"/>
                    <a:pt x="968" y="404"/>
                    <a:pt x="968" y="600"/>
                  </a:cubicBezTo>
                  <a:cubicBezTo>
                    <a:pt x="968" y="808"/>
                    <a:pt x="797" y="967"/>
                    <a:pt x="601" y="967"/>
                  </a:cubicBezTo>
                  <a:cubicBezTo>
                    <a:pt x="405" y="967"/>
                    <a:pt x="234" y="808"/>
                    <a:pt x="234" y="600"/>
                  </a:cubicBezTo>
                  <a:cubicBezTo>
                    <a:pt x="234" y="404"/>
                    <a:pt x="405" y="245"/>
                    <a:pt x="601" y="245"/>
                  </a:cubicBezTo>
                  <a:close/>
                  <a:moveTo>
                    <a:pt x="601" y="1"/>
                  </a:moveTo>
                  <a:cubicBezTo>
                    <a:pt x="270" y="1"/>
                    <a:pt x="1" y="270"/>
                    <a:pt x="1" y="600"/>
                  </a:cubicBezTo>
                  <a:cubicBezTo>
                    <a:pt x="1" y="943"/>
                    <a:pt x="270" y="1212"/>
                    <a:pt x="601" y="1212"/>
                  </a:cubicBezTo>
                  <a:cubicBezTo>
                    <a:pt x="931" y="1212"/>
                    <a:pt x="1200" y="943"/>
                    <a:pt x="1200" y="600"/>
                  </a:cubicBezTo>
                  <a:cubicBezTo>
                    <a:pt x="1200" y="270"/>
                    <a:pt x="931" y="1"/>
                    <a:pt x="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9"/>
            <p:cNvSpPr/>
            <p:nvPr/>
          </p:nvSpPr>
          <p:spPr>
            <a:xfrm>
              <a:off x="3254758" y="1403272"/>
              <a:ext cx="149650" cy="150386"/>
            </a:xfrm>
            <a:custGeom>
              <a:rect b="b" l="l" r="r" t="t"/>
              <a:pathLst>
                <a:path extrusionOk="0" h="2657" w="2644">
                  <a:moveTo>
                    <a:pt x="1322" y="478"/>
                  </a:moveTo>
                  <a:cubicBezTo>
                    <a:pt x="1787" y="478"/>
                    <a:pt x="2166" y="857"/>
                    <a:pt x="2166" y="1322"/>
                  </a:cubicBezTo>
                  <a:cubicBezTo>
                    <a:pt x="2166" y="1787"/>
                    <a:pt x="1787" y="2167"/>
                    <a:pt x="1322" y="2167"/>
                  </a:cubicBezTo>
                  <a:cubicBezTo>
                    <a:pt x="857" y="2167"/>
                    <a:pt x="477" y="1787"/>
                    <a:pt x="477" y="1322"/>
                  </a:cubicBezTo>
                  <a:cubicBezTo>
                    <a:pt x="477" y="857"/>
                    <a:pt x="857" y="478"/>
                    <a:pt x="1322" y="478"/>
                  </a:cubicBezTo>
                  <a:close/>
                  <a:moveTo>
                    <a:pt x="1200" y="0"/>
                  </a:moveTo>
                  <a:lnTo>
                    <a:pt x="1200" y="245"/>
                  </a:lnTo>
                  <a:cubicBezTo>
                    <a:pt x="697" y="307"/>
                    <a:pt x="294" y="710"/>
                    <a:pt x="245" y="1212"/>
                  </a:cubicBezTo>
                  <a:lnTo>
                    <a:pt x="0" y="1212"/>
                  </a:lnTo>
                  <a:lnTo>
                    <a:pt x="0" y="1444"/>
                  </a:lnTo>
                  <a:lnTo>
                    <a:pt x="245" y="1444"/>
                  </a:lnTo>
                  <a:cubicBezTo>
                    <a:pt x="294" y="1947"/>
                    <a:pt x="697" y="2350"/>
                    <a:pt x="1200" y="2412"/>
                  </a:cubicBezTo>
                  <a:lnTo>
                    <a:pt x="1200" y="2656"/>
                  </a:lnTo>
                  <a:lnTo>
                    <a:pt x="1444" y="2656"/>
                  </a:lnTo>
                  <a:lnTo>
                    <a:pt x="1444" y="2412"/>
                  </a:lnTo>
                  <a:cubicBezTo>
                    <a:pt x="1946" y="2350"/>
                    <a:pt x="2350" y="1947"/>
                    <a:pt x="2399" y="1444"/>
                  </a:cubicBezTo>
                  <a:lnTo>
                    <a:pt x="2644" y="1444"/>
                  </a:lnTo>
                  <a:lnTo>
                    <a:pt x="2644" y="1212"/>
                  </a:lnTo>
                  <a:lnTo>
                    <a:pt x="2399" y="1212"/>
                  </a:lnTo>
                  <a:cubicBezTo>
                    <a:pt x="2350" y="710"/>
                    <a:pt x="1946" y="307"/>
                    <a:pt x="1444" y="245"/>
                  </a:cubicBezTo>
                  <a:lnTo>
                    <a:pt x="14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a:off x="3206931" y="1355501"/>
              <a:ext cx="245984" cy="245927"/>
            </a:xfrm>
            <a:custGeom>
              <a:rect b="b" l="l" r="r" t="t"/>
              <a:pathLst>
                <a:path extrusionOk="0" h="4345" w="4346">
                  <a:moveTo>
                    <a:pt x="2167" y="245"/>
                  </a:moveTo>
                  <a:cubicBezTo>
                    <a:pt x="3231" y="245"/>
                    <a:pt x="4101" y="1102"/>
                    <a:pt x="4101" y="2166"/>
                  </a:cubicBezTo>
                  <a:cubicBezTo>
                    <a:pt x="4101" y="3231"/>
                    <a:pt x="3231" y="4100"/>
                    <a:pt x="2167" y="4100"/>
                  </a:cubicBezTo>
                  <a:cubicBezTo>
                    <a:pt x="1102" y="4100"/>
                    <a:pt x="233" y="3231"/>
                    <a:pt x="233" y="2166"/>
                  </a:cubicBezTo>
                  <a:cubicBezTo>
                    <a:pt x="233" y="1102"/>
                    <a:pt x="1102" y="245"/>
                    <a:pt x="2167" y="245"/>
                  </a:cubicBezTo>
                  <a:close/>
                  <a:moveTo>
                    <a:pt x="2167" y="0"/>
                  </a:moveTo>
                  <a:cubicBezTo>
                    <a:pt x="968" y="0"/>
                    <a:pt x="0" y="979"/>
                    <a:pt x="0" y="2166"/>
                  </a:cubicBezTo>
                  <a:cubicBezTo>
                    <a:pt x="0" y="3365"/>
                    <a:pt x="968" y="4344"/>
                    <a:pt x="2167" y="4344"/>
                  </a:cubicBezTo>
                  <a:cubicBezTo>
                    <a:pt x="3366" y="4344"/>
                    <a:pt x="4346" y="3365"/>
                    <a:pt x="4346" y="2166"/>
                  </a:cubicBezTo>
                  <a:cubicBezTo>
                    <a:pt x="4346" y="979"/>
                    <a:pt x="3366" y="0"/>
                    <a:pt x="2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9"/>
            <p:cNvSpPr/>
            <p:nvPr/>
          </p:nvSpPr>
          <p:spPr>
            <a:xfrm>
              <a:off x="3322620" y="1471871"/>
              <a:ext cx="13924" cy="13188"/>
            </a:xfrm>
            <a:custGeom>
              <a:rect b="b" l="l" r="r" t="t"/>
              <a:pathLst>
                <a:path extrusionOk="0" h="233" w="246">
                  <a:moveTo>
                    <a:pt x="1" y="0"/>
                  </a:moveTo>
                  <a:lnTo>
                    <a:pt x="1" y="232"/>
                  </a:lnTo>
                  <a:lnTo>
                    <a:pt x="245" y="232"/>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9"/>
            <p:cNvSpPr/>
            <p:nvPr/>
          </p:nvSpPr>
          <p:spPr>
            <a:xfrm>
              <a:off x="3159161" y="1307674"/>
              <a:ext cx="416350" cy="473176"/>
            </a:xfrm>
            <a:custGeom>
              <a:rect b="b" l="l" r="r" t="t"/>
              <a:pathLst>
                <a:path extrusionOk="0" h="8360" w="7356">
                  <a:moveTo>
                    <a:pt x="3011" y="245"/>
                  </a:moveTo>
                  <a:cubicBezTo>
                    <a:pt x="3194" y="245"/>
                    <a:pt x="3341" y="367"/>
                    <a:pt x="3365" y="551"/>
                  </a:cubicBezTo>
                  <a:lnTo>
                    <a:pt x="3378" y="625"/>
                  </a:lnTo>
                  <a:lnTo>
                    <a:pt x="3463" y="649"/>
                  </a:lnTo>
                  <a:cubicBezTo>
                    <a:pt x="3794" y="710"/>
                    <a:pt x="4088" y="832"/>
                    <a:pt x="4369" y="1016"/>
                  </a:cubicBezTo>
                  <a:lnTo>
                    <a:pt x="4431" y="1065"/>
                  </a:lnTo>
                  <a:lnTo>
                    <a:pt x="4504" y="1016"/>
                  </a:lnTo>
                  <a:cubicBezTo>
                    <a:pt x="4568" y="968"/>
                    <a:pt x="4641" y="946"/>
                    <a:pt x="4714" y="946"/>
                  </a:cubicBezTo>
                  <a:cubicBezTo>
                    <a:pt x="4808" y="946"/>
                    <a:pt x="4900" y="983"/>
                    <a:pt x="4969" y="1053"/>
                  </a:cubicBezTo>
                  <a:cubicBezTo>
                    <a:pt x="5103" y="1175"/>
                    <a:pt x="5116" y="1384"/>
                    <a:pt x="5005" y="1518"/>
                  </a:cubicBezTo>
                  <a:lnTo>
                    <a:pt x="4957" y="1591"/>
                  </a:lnTo>
                  <a:lnTo>
                    <a:pt x="5005" y="1665"/>
                  </a:lnTo>
                  <a:cubicBezTo>
                    <a:pt x="5190" y="1934"/>
                    <a:pt x="5324" y="2240"/>
                    <a:pt x="5385" y="2559"/>
                  </a:cubicBezTo>
                  <a:lnTo>
                    <a:pt x="5397" y="2644"/>
                  </a:lnTo>
                  <a:lnTo>
                    <a:pt x="5483" y="2656"/>
                  </a:lnTo>
                  <a:cubicBezTo>
                    <a:pt x="5655" y="2681"/>
                    <a:pt x="5789" y="2840"/>
                    <a:pt x="5789" y="3011"/>
                  </a:cubicBezTo>
                  <a:cubicBezTo>
                    <a:pt x="5789" y="3195"/>
                    <a:pt x="5655" y="3342"/>
                    <a:pt x="5483" y="3378"/>
                  </a:cubicBezTo>
                  <a:lnTo>
                    <a:pt x="5397" y="3391"/>
                  </a:lnTo>
                  <a:lnTo>
                    <a:pt x="5385" y="3476"/>
                  </a:lnTo>
                  <a:cubicBezTo>
                    <a:pt x="5324" y="3794"/>
                    <a:pt x="5190" y="4101"/>
                    <a:pt x="5005" y="4370"/>
                  </a:cubicBezTo>
                  <a:lnTo>
                    <a:pt x="4957" y="4443"/>
                  </a:lnTo>
                  <a:lnTo>
                    <a:pt x="5005" y="4504"/>
                  </a:lnTo>
                  <a:cubicBezTo>
                    <a:pt x="5116" y="4651"/>
                    <a:pt x="5103" y="4847"/>
                    <a:pt x="4969" y="4982"/>
                  </a:cubicBezTo>
                  <a:cubicBezTo>
                    <a:pt x="4901" y="5050"/>
                    <a:pt x="4811" y="5084"/>
                    <a:pt x="4719" y="5084"/>
                  </a:cubicBezTo>
                  <a:cubicBezTo>
                    <a:pt x="4645" y="5084"/>
                    <a:pt x="4570" y="5062"/>
                    <a:pt x="4504" y="5018"/>
                  </a:cubicBezTo>
                  <a:lnTo>
                    <a:pt x="4431" y="4969"/>
                  </a:lnTo>
                  <a:lnTo>
                    <a:pt x="4369" y="5018"/>
                  </a:lnTo>
                  <a:cubicBezTo>
                    <a:pt x="4088" y="5202"/>
                    <a:pt x="3794" y="5325"/>
                    <a:pt x="3463" y="5385"/>
                  </a:cubicBezTo>
                  <a:lnTo>
                    <a:pt x="3378" y="5398"/>
                  </a:lnTo>
                  <a:lnTo>
                    <a:pt x="3365" y="5483"/>
                  </a:lnTo>
                  <a:cubicBezTo>
                    <a:pt x="3341" y="5667"/>
                    <a:pt x="3194" y="5790"/>
                    <a:pt x="3011" y="5790"/>
                  </a:cubicBezTo>
                  <a:cubicBezTo>
                    <a:pt x="2827" y="5790"/>
                    <a:pt x="2680" y="5667"/>
                    <a:pt x="2656" y="5483"/>
                  </a:cubicBezTo>
                  <a:lnTo>
                    <a:pt x="2644" y="5398"/>
                  </a:lnTo>
                  <a:lnTo>
                    <a:pt x="2558" y="5385"/>
                  </a:lnTo>
                  <a:cubicBezTo>
                    <a:pt x="2228" y="5325"/>
                    <a:pt x="1934" y="5202"/>
                    <a:pt x="1652" y="5018"/>
                  </a:cubicBezTo>
                  <a:lnTo>
                    <a:pt x="1591" y="4969"/>
                  </a:lnTo>
                  <a:lnTo>
                    <a:pt x="1518" y="5018"/>
                  </a:lnTo>
                  <a:cubicBezTo>
                    <a:pt x="1452" y="5062"/>
                    <a:pt x="1377" y="5084"/>
                    <a:pt x="1303" y="5084"/>
                  </a:cubicBezTo>
                  <a:cubicBezTo>
                    <a:pt x="1211" y="5084"/>
                    <a:pt x="1121" y="5050"/>
                    <a:pt x="1053" y="4982"/>
                  </a:cubicBezTo>
                  <a:cubicBezTo>
                    <a:pt x="918" y="4847"/>
                    <a:pt x="906" y="4651"/>
                    <a:pt x="1015" y="4504"/>
                  </a:cubicBezTo>
                  <a:lnTo>
                    <a:pt x="1064" y="4443"/>
                  </a:lnTo>
                  <a:lnTo>
                    <a:pt x="1015" y="4370"/>
                  </a:lnTo>
                  <a:cubicBezTo>
                    <a:pt x="832" y="4101"/>
                    <a:pt x="697" y="3794"/>
                    <a:pt x="637" y="3476"/>
                  </a:cubicBezTo>
                  <a:lnTo>
                    <a:pt x="624" y="3391"/>
                  </a:lnTo>
                  <a:lnTo>
                    <a:pt x="539" y="3378"/>
                  </a:lnTo>
                  <a:cubicBezTo>
                    <a:pt x="367" y="3342"/>
                    <a:pt x="232" y="3195"/>
                    <a:pt x="232" y="3011"/>
                  </a:cubicBezTo>
                  <a:cubicBezTo>
                    <a:pt x="232" y="2840"/>
                    <a:pt x="367" y="2681"/>
                    <a:pt x="539" y="2656"/>
                  </a:cubicBezTo>
                  <a:lnTo>
                    <a:pt x="624" y="2644"/>
                  </a:lnTo>
                  <a:lnTo>
                    <a:pt x="637" y="2559"/>
                  </a:lnTo>
                  <a:cubicBezTo>
                    <a:pt x="697" y="2240"/>
                    <a:pt x="832" y="1934"/>
                    <a:pt x="1015" y="1665"/>
                  </a:cubicBezTo>
                  <a:lnTo>
                    <a:pt x="1064" y="1591"/>
                  </a:lnTo>
                  <a:lnTo>
                    <a:pt x="1015" y="1518"/>
                  </a:lnTo>
                  <a:cubicBezTo>
                    <a:pt x="906" y="1384"/>
                    <a:pt x="918" y="1175"/>
                    <a:pt x="1053" y="1053"/>
                  </a:cubicBezTo>
                  <a:cubicBezTo>
                    <a:pt x="1122" y="983"/>
                    <a:pt x="1214" y="946"/>
                    <a:pt x="1308" y="946"/>
                  </a:cubicBezTo>
                  <a:cubicBezTo>
                    <a:pt x="1381" y="946"/>
                    <a:pt x="1454" y="968"/>
                    <a:pt x="1518" y="1016"/>
                  </a:cubicBezTo>
                  <a:lnTo>
                    <a:pt x="1591" y="1065"/>
                  </a:lnTo>
                  <a:lnTo>
                    <a:pt x="1652" y="1016"/>
                  </a:lnTo>
                  <a:cubicBezTo>
                    <a:pt x="1934" y="832"/>
                    <a:pt x="2228" y="710"/>
                    <a:pt x="2558" y="649"/>
                  </a:cubicBezTo>
                  <a:lnTo>
                    <a:pt x="2644" y="625"/>
                  </a:lnTo>
                  <a:lnTo>
                    <a:pt x="2656" y="551"/>
                  </a:lnTo>
                  <a:cubicBezTo>
                    <a:pt x="2680" y="367"/>
                    <a:pt x="2827" y="245"/>
                    <a:pt x="3011" y="245"/>
                  </a:cubicBezTo>
                  <a:close/>
                  <a:moveTo>
                    <a:pt x="5532" y="4945"/>
                  </a:moveTo>
                  <a:cubicBezTo>
                    <a:pt x="5606" y="4945"/>
                    <a:pt x="5679" y="5006"/>
                    <a:pt x="5691" y="5092"/>
                  </a:cubicBezTo>
                  <a:lnTo>
                    <a:pt x="5704" y="5178"/>
                  </a:lnTo>
                  <a:lnTo>
                    <a:pt x="5789" y="5189"/>
                  </a:lnTo>
                  <a:cubicBezTo>
                    <a:pt x="5973" y="5227"/>
                    <a:pt x="6144" y="5300"/>
                    <a:pt x="6291" y="5398"/>
                  </a:cubicBezTo>
                  <a:lnTo>
                    <a:pt x="6365" y="5447"/>
                  </a:lnTo>
                  <a:lnTo>
                    <a:pt x="6438" y="5398"/>
                  </a:lnTo>
                  <a:cubicBezTo>
                    <a:pt x="6465" y="5376"/>
                    <a:pt x="6496" y="5367"/>
                    <a:pt x="6529" y="5367"/>
                  </a:cubicBezTo>
                  <a:cubicBezTo>
                    <a:pt x="6570" y="5367"/>
                    <a:pt x="6612" y="5382"/>
                    <a:pt x="6646" y="5410"/>
                  </a:cubicBezTo>
                  <a:cubicBezTo>
                    <a:pt x="6707" y="5471"/>
                    <a:pt x="6707" y="5557"/>
                    <a:pt x="6658" y="5630"/>
                  </a:cubicBezTo>
                  <a:lnTo>
                    <a:pt x="6609" y="5692"/>
                  </a:lnTo>
                  <a:lnTo>
                    <a:pt x="6658" y="5765"/>
                  </a:lnTo>
                  <a:cubicBezTo>
                    <a:pt x="6768" y="5924"/>
                    <a:pt x="6841" y="6095"/>
                    <a:pt x="6879" y="6279"/>
                  </a:cubicBezTo>
                  <a:lnTo>
                    <a:pt x="6890" y="6353"/>
                  </a:lnTo>
                  <a:lnTo>
                    <a:pt x="6977" y="6377"/>
                  </a:lnTo>
                  <a:cubicBezTo>
                    <a:pt x="7050" y="6389"/>
                    <a:pt x="7111" y="6451"/>
                    <a:pt x="7111" y="6536"/>
                  </a:cubicBezTo>
                  <a:cubicBezTo>
                    <a:pt x="7111" y="6609"/>
                    <a:pt x="7050" y="6683"/>
                    <a:pt x="6977" y="6695"/>
                  </a:cubicBezTo>
                  <a:lnTo>
                    <a:pt x="6890" y="6707"/>
                  </a:lnTo>
                  <a:lnTo>
                    <a:pt x="6879" y="6793"/>
                  </a:lnTo>
                  <a:cubicBezTo>
                    <a:pt x="6841" y="6976"/>
                    <a:pt x="6768" y="7148"/>
                    <a:pt x="6658" y="7295"/>
                  </a:cubicBezTo>
                  <a:lnTo>
                    <a:pt x="6609" y="7368"/>
                  </a:lnTo>
                  <a:lnTo>
                    <a:pt x="6658" y="7442"/>
                  </a:lnTo>
                  <a:cubicBezTo>
                    <a:pt x="6707" y="7503"/>
                    <a:pt x="6707" y="7588"/>
                    <a:pt x="6646" y="7650"/>
                  </a:cubicBezTo>
                  <a:cubicBezTo>
                    <a:pt x="6614" y="7682"/>
                    <a:pt x="6575" y="7697"/>
                    <a:pt x="6536" y="7697"/>
                  </a:cubicBezTo>
                  <a:cubicBezTo>
                    <a:pt x="6501" y="7697"/>
                    <a:pt x="6467" y="7685"/>
                    <a:pt x="6438" y="7662"/>
                  </a:cubicBezTo>
                  <a:lnTo>
                    <a:pt x="6365" y="7613"/>
                  </a:lnTo>
                  <a:lnTo>
                    <a:pt x="6291" y="7662"/>
                  </a:lnTo>
                  <a:cubicBezTo>
                    <a:pt x="6144" y="7772"/>
                    <a:pt x="5973" y="7846"/>
                    <a:pt x="5789" y="7882"/>
                  </a:cubicBezTo>
                  <a:lnTo>
                    <a:pt x="5704" y="7895"/>
                  </a:lnTo>
                  <a:lnTo>
                    <a:pt x="5691" y="7980"/>
                  </a:lnTo>
                  <a:cubicBezTo>
                    <a:pt x="5679" y="8053"/>
                    <a:pt x="5606" y="8115"/>
                    <a:pt x="5532" y="8115"/>
                  </a:cubicBezTo>
                  <a:cubicBezTo>
                    <a:pt x="5446" y="8115"/>
                    <a:pt x="5385" y="8053"/>
                    <a:pt x="5373" y="7980"/>
                  </a:cubicBezTo>
                  <a:lnTo>
                    <a:pt x="5348" y="7895"/>
                  </a:lnTo>
                  <a:lnTo>
                    <a:pt x="5275" y="7882"/>
                  </a:lnTo>
                  <a:cubicBezTo>
                    <a:pt x="5092" y="7846"/>
                    <a:pt x="4920" y="7772"/>
                    <a:pt x="4761" y="7662"/>
                  </a:cubicBezTo>
                  <a:lnTo>
                    <a:pt x="4687" y="7613"/>
                  </a:lnTo>
                  <a:lnTo>
                    <a:pt x="4627" y="7662"/>
                  </a:lnTo>
                  <a:cubicBezTo>
                    <a:pt x="4592" y="7685"/>
                    <a:pt x="4554" y="7697"/>
                    <a:pt x="4518" y="7697"/>
                  </a:cubicBezTo>
                  <a:cubicBezTo>
                    <a:pt x="4477" y="7697"/>
                    <a:pt x="4438" y="7682"/>
                    <a:pt x="4406" y="7650"/>
                  </a:cubicBezTo>
                  <a:cubicBezTo>
                    <a:pt x="4357" y="7588"/>
                    <a:pt x="4345" y="7503"/>
                    <a:pt x="4394" y="7442"/>
                  </a:cubicBezTo>
                  <a:lnTo>
                    <a:pt x="4442" y="7368"/>
                  </a:lnTo>
                  <a:lnTo>
                    <a:pt x="4394" y="7295"/>
                  </a:lnTo>
                  <a:cubicBezTo>
                    <a:pt x="4296" y="7148"/>
                    <a:pt x="4222" y="6976"/>
                    <a:pt x="4186" y="6793"/>
                  </a:cubicBezTo>
                  <a:lnTo>
                    <a:pt x="4173" y="6707"/>
                  </a:lnTo>
                  <a:lnTo>
                    <a:pt x="4088" y="6695"/>
                  </a:lnTo>
                  <a:cubicBezTo>
                    <a:pt x="4002" y="6683"/>
                    <a:pt x="3941" y="6609"/>
                    <a:pt x="3941" y="6536"/>
                  </a:cubicBezTo>
                  <a:cubicBezTo>
                    <a:pt x="3941" y="6451"/>
                    <a:pt x="4002" y="6389"/>
                    <a:pt x="4088" y="6377"/>
                  </a:cubicBezTo>
                  <a:lnTo>
                    <a:pt x="4173" y="6353"/>
                  </a:lnTo>
                  <a:lnTo>
                    <a:pt x="4186" y="6279"/>
                  </a:lnTo>
                  <a:cubicBezTo>
                    <a:pt x="4222" y="6095"/>
                    <a:pt x="4296" y="5924"/>
                    <a:pt x="4394" y="5765"/>
                  </a:cubicBezTo>
                  <a:lnTo>
                    <a:pt x="4442" y="5692"/>
                  </a:lnTo>
                  <a:lnTo>
                    <a:pt x="4394" y="5630"/>
                  </a:lnTo>
                  <a:cubicBezTo>
                    <a:pt x="4345" y="5557"/>
                    <a:pt x="4357" y="5471"/>
                    <a:pt x="4406" y="5410"/>
                  </a:cubicBezTo>
                  <a:cubicBezTo>
                    <a:pt x="4440" y="5382"/>
                    <a:pt x="4482" y="5367"/>
                    <a:pt x="4525" y="5367"/>
                  </a:cubicBezTo>
                  <a:cubicBezTo>
                    <a:pt x="4559" y="5367"/>
                    <a:pt x="4594" y="5376"/>
                    <a:pt x="4627" y="5398"/>
                  </a:cubicBezTo>
                  <a:lnTo>
                    <a:pt x="4687" y="5447"/>
                  </a:lnTo>
                  <a:lnTo>
                    <a:pt x="4761" y="5398"/>
                  </a:lnTo>
                  <a:cubicBezTo>
                    <a:pt x="4920" y="5300"/>
                    <a:pt x="5092" y="5227"/>
                    <a:pt x="5275" y="5189"/>
                  </a:cubicBezTo>
                  <a:lnTo>
                    <a:pt x="5348" y="5178"/>
                  </a:lnTo>
                  <a:lnTo>
                    <a:pt x="5373" y="5092"/>
                  </a:lnTo>
                  <a:cubicBezTo>
                    <a:pt x="5385" y="5006"/>
                    <a:pt x="5446" y="4945"/>
                    <a:pt x="5532" y="4945"/>
                  </a:cubicBezTo>
                  <a:close/>
                  <a:moveTo>
                    <a:pt x="3011" y="0"/>
                  </a:moveTo>
                  <a:cubicBezTo>
                    <a:pt x="2742" y="0"/>
                    <a:pt x="2509" y="171"/>
                    <a:pt x="2435" y="429"/>
                  </a:cubicBezTo>
                  <a:cubicBezTo>
                    <a:pt x="2130" y="490"/>
                    <a:pt x="1848" y="612"/>
                    <a:pt x="1591" y="772"/>
                  </a:cubicBezTo>
                  <a:cubicBezTo>
                    <a:pt x="1504" y="726"/>
                    <a:pt x="1409" y="704"/>
                    <a:pt x="1315" y="704"/>
                  </a:cubicBezTo>
                  <a:cubicBezTo>
                    <a:pt x="1155" y="704"/>
                    <a:pt x="996" y="766"/>
                    <a:pt x="881" y="881"/>
                  </a:cubicBezTo>
                  <a:cubicBezTo>
                    <a:pt x="686" y="1077"/>
                    <a:pt x="648" y="1359"/>
                    <a:pt x="771" y="1591"/>
                  </a:cubicBezTo>
                  <a:cubicBezTo>
                    <a:pt x="599" y="1849"/>
                    <a:pt x="490" y="2142"/>
                    <a:pt x="416" y="2436"/>
                  </a:cubicBezTo>
                  <a:cubicBezTo>
                    <a:pt x="171" y="2521"/>
                    <a:pt x="0" y="2742"/>
                    <a:pt x="0" y="3011"/>
                  </a:cubicBezTo>
                  <a:cubicBezTo>
                    <a:pt x="0" y="3280"/>
                    <a:pt x="171" y="3513"/>
                    <a:pt x="416" y="3598"/>
                  </a:cubicBezTo>
                  <a:cubicBezTo>
                    <a:pt x="490" y="3892"/>
                    <a:pt x="599" y="4174"/>
                    <a:pt x="771" y="4443"/>
                  </a:cubicBezTo>
                  <a:cubicBezTo>
                    <a:pt x="648" y="4675"/>
                    <a:pt x="686" y="4957"/>
                    <a:pt x="881" y="5153"/>
                  </a:cubicBezTo>
                  <a:cubicBezTo>
                    <a:pt x="994" y="5266"/>
                    <a:pt x="1148" y="5327"/>
                    <a:pt x="1304" y="5327"/>
                  </a:cubicBezTo>
                  <a:cubicBezTo>
                    <a:pt x="1402" y="5327"/>
                    <a:pt x="1501" y="5303"/>
                    <a:pt x="1591" y="5251"/>
                  </a:cubicBezTo>
                  <a:cubicBezTo>
                    <a:pt x="1848" y="5423"/>
                    <a:pt x="2130" y="5545"/>
                    <a:pt x="2435" y="5606"/>
                  </a:cubicBezTo>
                  <a:cubicBezTo>
                    <a:pt x="2509" y="5863"/>
                    <a:pt x="2742" y="6034"/>
                    <a:pt x="3011" y="6034"/>
                  </a:cubicBezTo>
                  <a:cubicBezTo>
                    <a:pt x="3280" y="6034"/>
                    <a:pt x="3512" y="5863"/>
                    <a:pt x="3586" y="5606"/>
                  </a:cubicBezTo>
                  <a:cubicBezTo>
                    <a:pt x="3782" y="5569"/>
                    <a:pt x="3966" y="5508"/>
                    <a:pt x="4137" y="5423"/>
                  </a:cubicBezTo>
                  <a:lnTo>
                    <a:pt x="4137" y="5423"/>
                  </a:lnTo>
                  <a:cubicBezTo>
                    <a:pt x="4113" y="5508"/>
                    <a:pt x="4113" y="5606"/>
                    <a:pt x="4149" y="5692"/>
                  </a:cubicBezTo>
                  <a:cubicBezTo>
                    <a:pt x="4064" y="5839"/>
                    <a:pt x="4002" y="5986"/>
                    <a:pt x="3966" y="6157"/>
                  </a:cubicBezTo>
                  <a:cubicBezTo>
                    <a:pt x="3806" y="6218"/>
                    <a:pt x="3708" y="6364"/>
                    <a:pt x="3708" y="6536"/>
                  </a:cubicBezTo>
                  <a:cubicBezTo>
                    <a:pt x="3708" y="6707"/>
                    <a:pt x="3806" y="6854"/>
                    <a:pt x="3966" y="6916"/>
                  </a:cubicBezTo>
                  <a:cubicBezTo>
                    <a:pt x="4002" y="7074"/>
                    <a:pt x="4064" y="7234"/>
                    <a:pt x="4149" y="7368"/>
                  </a:cubicBezTo>
                  <a:cubicBezTo>
                    <a:pt x="4088" y="7528"/>
                    <a:pt x="4124" y="7699"/>
                    <a:pt x="4235" y="7821"/>
                  </a:cubicBezTo>
                  <a:cubicBezTo>
                    <a:pt x="4315" y="7901"/>
                    <a:pt x="4420" y="7939"/>
                    <a:pt x="4524" y="7939"/>
                  </a:cubicBezTo>
                  <a:cubicBezTo>
                    <a:pt x="4580" y="7939"/>
                    <a:pt x="4636" y="7928"/>
                    <a:pt x="4687" y="7907"/>
                  </a:cubicBezTo>
                  <a:cubicBezTo>
                    <a:pt x="4834" y="7993"/>
                    <a:pt x="4981" y="8053"/>
                    <a:pt x="5152" y="8102"/>
                  </a:cubicBezTo>
                  <a:cubicBezTo>
                    <a:pt x="5214" y="8249"/>
                    <a:pt x="5361" y="8360"/>
                    <a:pt x="5532" y="8360"/>
                  </a:cubicBezTo>
                  <a:cubicBezTo>
                    <a:pt x="5704" y="8360"/>
                    <a:pt x="5850" y="8249"/>
                    <a:pt x="5899" y="8102"/>
                  </a:cubicBezTo>
                  <a:cubicBezTo>
                    <a:pt x="6071" y="8053"/>
                    <a:pt x="6229" y="7993"/>
                    <a:pt x="6365" y="7907"/>
                  </a:cubicBezTo>
                  <a:cubicBezTo>
                    <a:pt x="6420" y="7928"/>
                    <a:pt x="6477" y="7939"/>
                    <a:pt x="6533" y="7939"/>
                  </a:cubicBezTo>
                  <a:cubicBezTo>
                    <a:pt x="6637" y="7939"/>
                    <a:pt x="6737" y="7901"/>
                    <a:pt x="6817" y="7821"/>
                  </a:cubicBezTo>
                  <a:cubicBezTo>
                    <a:pt x="6939" y="7699"/>
                    <a:pt x="6964" y="7528"/>
                    <a:pt x="6903" y="7368"/>
                  </a:cubicBezTo>
                  <a:cubicBezTo>
                    <a:pt x="6988" y="7234"/>
                    <a:pt x="7050" y="7074"/>
                    <a:pt x="7099" y="6916"/>
                  </a:cubicBezTo>
                  <a:cubicBezTo>
                    <a:pt x="7246" y="6854"/>
                    <a:pt x="7355" y="6707"/>
                    <a:pt x="7355" y="6536"/>
                  </a:cubicBezTo>
                  <a:cubicBezTo>
                    <a:pt x="7355" y="6364"/>
                    <a:pt x="7246" y="6218"/>
                    <a:pt x="7099" y="6157"/>
                  </a:cubicBezTo>
                  <a:cubicBezTo>
                    <a:pt x="7050" y="5986"/>
                    <a:pt x="6988" y="5839"/>
                    <a:pt x="6903" y="5692"/>
                  </a:cubicBezTo>
                  <a:cubicBezTo>
                    <a:pt x="6964" y="5545"/>
                    <a:pt x="6939" y="5361"/>
                    <a:pt x="6817" y="5238"/>
                  </a:cubicBezTo>
                  <a:cubicBezTo>
                    <a:pt x="6734" y="5165"/>
                    <a:pt x="6630" y="5124"/>
                    <a:pt x="6522" y="5124"/>
                  </a:cubicBezTo>
                  <a:cubicBezTo>
                    <a:pt x="6469" y="5124"/>
                    <a:pt x="6416" y="5133"/>
                    <a:pt x="6365" y="5153"/>
                  </a:cubicBezTo>
                  <a:cubicBezTo>
                    <a:pt x="6229" y="5067"/>
                    <a:pt x="6071" y="5006"/>
                    <a:pt x="5899" y="4969"/>
                  </a:cubicBezTo>
                  <a:cubicBezTo>
                    <a:pt x="5850" y="4811"/>
                    <a:pt x="5704" y="4713"/>
                    <a:pt x="5532" y="4713"/>
                  </a:cubicBezTo>
                  <a:cubicBezTo>
                    <a:pt x="5446" y="4713"/>
                    <a:pt x="5385" y="4724"/>
                    <a:pt x="5324" y="4762"/>
                  </a:cubicBezTo>
                  <a:cubicBezTo>
                    <a:pt x="5324" y="4651"/>
                    <a:pt x="5312" y="4541"/>
                    <a:pt x="5250" y="4443"/>
                  </a:cubicBezTo>
                  <a:cubicBezTo>
                    <a:pt x="5422" y="4174"/>
                    <a:pt x="5532" y="3892"/>
                    <a:pt x="5606" y="3598"/>
                  </a:cubicBezTo>
                  <a:cubicBezTo>
                    <a:pt x="5850" y="3513"/>
                    <a:pt x="6034" y="3280"/>
                    <a:pt x="6034" y="3011"/>
                  </a:cubicBezTo>
                  <a:cubicBezTo>
                    <a:pt x="6034" y="2742"/>
                    <a:pt x="5850" y="2521"/>
                    <a:pt x="5606" y="2436"/>
                  </a:cubicBezTo>
                  <a:cubicBezTo>
                    <a:pt x="5532" y="2142"/>
                    <a:pt x="5422" y="1849"/>
                    <a:pt x="5250" y="1591"/>
                  </a:cubicBezTo>
                  <a:cubicBezTo>
                    <a:pt x="5373" y="1359"/>
                    <a:pt x="5336" y="1077"/>
                    <a:pt x="5141" y="881"/>
                  </a:cubicBezTo>
                  <a:cubicBezTo>
                    <a:pt x="5025" y="766"/>
                    <a:pt x="4866" y="704"/>
                    <a:pt x="4707" y="704"/>
                  </a:cubicBezTo>
                  <a:cubicBezTo>
                    <a:pt x="4612" y="704"/>
                    <a:pt x="4517" y="726"/>
                    <a:pt x="4431" y="772"/>
                  </a:cubicBezTo>
                  <a:cubicBezTo>
                    <a:pt x="4173" y="612"/>
                    <a:pt x="3892" y="490"/>
                    <a:pt x="3586" y="429"/>
                  </a:cubicBezTo>
                  <a:cubicBezTo>
                    <a:pt x="3512" y="171"/>
                    <a:pt x="3280"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9"/>
            <p:cNvSpPr/>
            <p:nvPr/>
          </p:nvSpPr>
          <p:spPr>
            <a:xfrm>
              <a:off x="3411312" y="1615239"/>
              <a:ext cx="123331" cy="122709"/>
            </a:xfrm>
            <a:custGeom>
              <a:rect b="b" l="l" r="r" t="t"/>
              <a:pathLst>
                <a:path extrusionOk="0" h="2168" w="2179">
                  <a:moveTo>
                    <a:pt x="1211" y="245"/>
                  </a:moveTo>
                  <a:cubicBezTo>
                    <a:pt x="1579" y="294"/>
                    <a:pt x="1872" y="588"/>
                    <a:pt x="1921" y="955"/>
                  </a:cubicBezTo>
                  <a:lnTo>
                    <a:pt x="1579" y="955"/>
                  </a:lnTo>
                  <a:lnTo>
                    <a:pt x="1579" y="1200"/>
                  </a:lnTo>
                  <a:lnTo>
                    <a:pt x="1921" y="1200"/>
                  </a:lnTo>
                  <a:cubicBezTo>
                    <a:pt x="1872" y="1567"/>
                    <a:pt x="1579" y="1861"/>
                    <a:pt x="1211" y="1922"/>
                  </a:cubicBezTo>
                  <a:lnTo>
                    <a:pt x="1211" y="1567"/>
                  </a:lnTo>
                  <a:lnTo>
                    <a:pt x="967" y="1567"/>
                  </a:lnTo>
                  <a:lnTo>
                    <a:pt x="967" y="1922"/>
                  </a:lnTo>
                  <a:cubicBezTo>
                    <a:pt x="599" y="1861"/>
                    <a:pt x="306" y="1567"/>
                    <a:pt x="257" y="1200"/>
                  </a:cubicBezTo>
                  <a:lnTo>
                    <a:pt x="612" y="1200"/>
                  </a:lnTo>
                  <a:lnTo>
                    <a:pt x="612" y="955"/>
                  </a:lnTo>
                  <a:lnTo>
                    <a:pt x="257" y="955"/>
                  </a:lnTo>
                  <a:cubicBezTo>
                    <a:pt x="306" y="588"/>
                    <a:pt x="599" y="294"/>
                    <a:pt x="967" y="245"/>
                  </a:cubicBezTo>
                  <a:lnTo>
                    <a:pt x="967" y="600"/>
                  </a:lnTo>
                  <a:lnTo>
                    <a:pt x="1211" y="600"/>
                  </a:lnTo>
                  <a:lnTo>
                    <a:pt x="1211" y="245"/>
                  </a:lnTo>
                  <a:close/>
                  <a:moveTo>
                    <a:pt x="1089" y="0"/>
                  </a:moveTo>
                  <a:cubicBezTo>
                    <a:pt x="490" y="0"/>
                    <a:pt x="0" y="478"/>
                    <a:pt x="0" y="1077"/>
                  </a:cubicBezTo>
                  <a:cubicBezTo>
                    <a:pt x="0" y="1678"/>
                    <a:pt x="490" y="2167"/>
                    <a:pt x="1089" y="2167"/>
                  </a:cubicBezTo>
                  <a:cubicBezTo>
                    <a:pt x="1689" y="2167"/>
                    <a:pt x="2179" y="1678"/>
                    <a:pt x="2179" y="1077"/>
                  </a:cubicBezTo>
                  <a:cubicBezTo>
                    <a:pt x="2179" y="478"/>
                    <a:pt x="1689" y="0"/>
                    <a:pt x="1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9"/>
            <p:cNvSpPr/>
            <p:nvPr/>
          </p:nvSpPr>
          <p:spPr>
            <a:xfrm>
              <a:off x="3459082" y="1663066"/>
              <a:ext cx="27734" cy="27055"/>
            </a:xfrm>
            <a:custGeom>
              <a:rect b="b" l="l" r="r" t="t"/>
              <a:pathLst>
                <a:path extrusionOk="0" h="478" w="490">
                  <a:moveTo>
                    <a:pt x="123" y="0"/>
                  </a:moveTo>
                  <a:lnTo>
                    <a:pt x="123" y="110"/>
                  </a:lnTo>
                  <a:lnTo>
                    <a:pt x="0" y="110"/>
                  </a:lnTo>
                  <a:lnTo>
                    <a:pt x="0" y="355"/>
                  </a:lnTo>
                  <a:lnTo>
                    <a:pt x="123" y="355"/>
                  </a:lnTo>
                  <a:lnTo>
                    <a:pt x="123" y="477"/>
                  </a:lnTo>
                  <a:lnTo>
                    <a:pt x="367" y="477"/>
                  </a:lnTo>
                  <a:lnTo>
                    <a:pt x="367" y="355"/>
                  </a:lnTo>
                  <a:lnTo>
                    <a:pt x="490" y="355"/>
                  </a:lnTo>
                  <a:lnTo>
                    <a:pt x="490" y="110"/>
                  </a:lnTo>
                  <a:lnTo>
                    <a:pt x="367" y="110"/>
                  </a:lnTo>
                  <a:lnTo>
                    <a:pt x="3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1" name="Google Shape;2331;p39"/>
          <p:cNvGrpSpPr/>
          <p:nvPr/>
        </p:nvGrpSpPr>
        <p:grpSpPr>
          <a:xfrm>
            <a:off x="947644" y="2772697"/>
            <a:ext cx="473855" cy="392125"/>
            <a:chOff x="3130069" y="2053834"/>
            <a:chExt cx="473855" cy="392125"/>
          </a:xfrm>
        </p:grpSpPr>
        <p:sp>
          <p:nvSpPr>
            <p:cNvPr id="2332" name="Google Shape;2332;p39"/>
            <p:cNvSpPr/>
            <p:nvPr/>
          </p:nvSpPr>
          <p:spPr>
            <a:xfrm>
              <a:off x="3152878" y="2246388"/>
              <a:ext cx="176705" cy="176762"/>
            </a:xfrm>
            <a:custGeom>
              <a:rect b="b" l="l" r="r" t="t"/>
              <a:pathLst>
                <a:path extrusionOk="0" h="3123" w="3122">
                  <a:moveTo>
                    <a:pt x="2853" y="1298"/>
                  </a:moveTo>
                  <a:cubicBezTo>
                    <a:pt x="2864" y="1384"/>
                    <a:pt x="2877" y="1470"/>
                    <a:pt x="2877" y="1567"/>
                  </a:cubicBezTo>
                  <a:cubicBezTo>
                    <a:pt x="2877" y="1849"/>
                    <a:pt x="2791" y="2119"/>
                    <a:pt x="2632" y="2326"/>
                  </a:cubicBezTo>
                  <a:lnTo>
                    <a:pt x="2632" y="1298"/>
                  </a:lnTo>
                  <a:close/>
                  <a:moveTo>
                    <a:pt x="821" y="2339"/>
                  </a:moveTo>
                  <a:lnTo>
                    <a:pt x="821" y="2657"/>
                  </a:lnTo>
                  <a:cubicBezTo>
                    <a:pt x="710" y="2584"/>
                    <a:pt x="612" y="2498"/>
                    <a:pt x="539" y="2400"/>
                  </a:cubicBezTo>
                  <a:lnTo>
                    <a:pt x="539" y="2339"/>
                  </a:lnTo>
                  <a:close/>
                  <a:moveTo>
                    <a:pt x="1555" y="246"/>
                  </a:moveTo>
                  <a:cubicBezTo>
                    <a:pt x="2106" y="246"/>
                    <a:pt x="2571" y="577"/>
                    <a:pt x="2767" y="1053"/>
                  </a:cubicBezTo>
                  <a:lnTo>
                    <a:pt x="2388" y="1053"/>
                  </a:lnTo>
                  <a:lnTo>
                    <a:pt x="2388" y="2596"/>
                  </a:lnTo>
                  <a:cubicBezTo>
                    <a:pt x="2301" y="2657"/>
                    <a:pt x="2204" y="2718"/>
                    <a:pt x="2106" y="2767"/>
                  </a:cubicBezTo>
                  <a:lnTo>
                    <a:pt x="2106" y="1580"/>
                  </a:lnTo>
                  <a:lnTo>
                    <a:pt x="1335" y="1580"/>
                  </a:lnTo>
                  <a:lnTo>
                    <a:pt x="1335" y="2865"/>
                  </a:lnTo>
                  <a:cubicBezTo>
                    <a:pt x="1249" y="2853"/>
                    <a:pt x="1151" y="2816"/>
                    <a:pt x="1066" y="2780"/>
                  </a:cubicBezTo>
                  <a:lnTo>
                    <a:pt x="1066" y="2094"/>
                  </a:lnTo>
                  <a:lnTo>
                    <a:pt x="356" y="2094"/>
                  </a:lnTo>
                  <a:cubicBezTo>
                    <a:pt x="282" y="1935"/>
                    <a:pt x="245" y="1752"/>
                    <a:pt x="245" y="1567"/>
                  </a:cubicBezTo>
                  <a:cubicBezTo>
                    <a:pt x="245" y="846"/>
                    <a:pt x="833" y="246"/>
                    <a:pt x="1555" y="246"/>
                  </a:cubicBezTo>
                  <a:close/>
                  <a:moveTo>
                    <a:pt x="1861" y="1825"/>
                  </a:moveTo>
                  <a:lnTo>
                    <a:pt x="1861" y="2853"/>
                  </a:lnTo>
                  <a:cubicBezTo>
                    <a:pt x="1776" y="2865"/>
                    <a:pt x="1678" y="2878"/>
                    <a:pt x="1580" y="2878"/>
                  </a:cubicBezTo>
                  <a:lnTo>
                    <a:pt x="1580" y="1825"/>
                  </a:lnTo>
                  <a:close/>
                  <a:moveTo>
                    <a:pt x="1555" y="1"/>
                  </a:moveTo>
                  <a:cubicBezTo>
                    <a:pt x="699" y="1"/>
                    <a:pt x="0" y="711"/>
                    <a:pt x="0" y="1567"/>
                  </a:cubicBezTo>
                  <a:cubicBezTo>
                    <a:pt x="0" y="2424"/>
                    <a:pt x="699" y="3122"/>
                    <a:pt x="1555" y="3122"/>
                  </a:cubicBezTo>
                  <a:cubicBezTo>
                    <a:pt x="2424" y="3122"/>
                    <a:pt x="3122" y="2424"/>
                    <a:pt x="3122" y="1567"/>
                  </a:cubicBezTo>
                  <a:cubicBezTo>
                    <a:pt x="3122" y="711"/>
                    <a:pt x="2424" y="1"/>
                    <a:pt x="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9"/>
            <p:cNvSpPr/>
            <p:nvPr/>
          </p:nvSpPr>
          <p:spPr>
            <a:xfrm>
              <a:off x="3130069" y="2053834"/>
              <a:ext cx="473855" cy="392125"/>
            </a:xfrm>
            <a:custGeom>
              <a:rect b="b" l="l" r="r" t="t"/>
              <a:pathLst>
                <a:path extrusionOk="0" h="6928" w="8372">
                  <a:moveTo>
                    <a:pt x="5801" y="2608"/>
                  </a:moveTo>
                  <a:lnTo>
                    <a:pt x="5801" y="3011"/>
                  </a:lnTo>
                  <a:lnTo>
                    <a:pt x="5519" y="3011"/>
                  </a:lnTo>
                  <a:lnTo>
                    <a:pt x="5519" y="2608"/>
                  </a:lnTo>
                  <a:close/>
                  <a:moveTo>
                    <a:pt x="6841" y="1555"/>
                  </a:moveTo>
                  <a:lnTo>
                    <a:pt x="6841" y="3060"/>
                  </a:lnTo>
                  <a:cubicBezTo>
                    <a:pt x="6756" y="3036"/>
                    <a:pt x="6658" y="3024"/>
                    <a:pt x="6560" y="3024"/>
                  </a:cubicBezTo>
                  <a:lnTo>
                    <a:pt x="6560" y="1555"/>
                  </a:lnTo>
                  <a:close/>
                  <a:moveTo>
                    <a:pt x="7894" y="258"/>
                  </a:moveTo>
                  <a:lnTo>
                    <a:pt x="7894" y="3697"/>
                  </a:lnTo>
                  <a:cubicBezTo>
                    <a:pt x="7858" y="3660"/>
                    <a:pt x="7833" y="3623"/>
                    <a:pt x="7796" y="3599"/>
                  </a:cubicBezTo>
                  <a:cubicBezTo>
                    <a:pt x="7747" y="3538"/>
                    <a:pt x="7674" y="3476"/>
                    <a:pt x="7613" y="3427"/>
                  </a:cubicBezTo>
                  <a:lnTo>
                    <a:pt x="7613" y="258"/>
                  </a:lnTo>
                  <a:close/>
                  <a:moveTo>
                    <a:pt x="6413" y="3256"/>
                  </a:moveTo>
                  <a:cubicBezTo>
                    <a:pt x="6866" y="3256"/>
                    <a:pt x="7306" y="3440"/>
                    <a:pt x="7625" y="3770"/>
                  </a:cubicBezTo>
                  <a:cubicBezTo>
                    <a:pt x="7956" y="4101"/>
                    <a:pt x="8127" y="4529"/>
                    <a:pt x="8114" y="4994"/>
                  </a:cubicBezTo>
                  <a:cubicBezTo>
                    <a:pt x="8114" y="5435"/>
                    <a:pt x="7931" y="5863"/>
                    <a:pt x="7613" y="6169"/>
                  </a:cubicBezTo>
                  <a:cubicBezTo>
                    <a:pt x="7295" y="6487"/>
                    <a:pt x="6879" y="6671"/>
                    <a:pt x="6438" y="6671"/>
                  </a:cubicBezTo>
                  <a:cubicBezTo>
                    <a:pt x="6430" y="6671"/>
                    <a:pt x="6421" y="6671"/>
                    <a:pt x="6413" y="6671"/>
                  </a:cubicBezTo>
                  <a:cubicBezTo>
                    <a:pt x="5591" y="6671"/>
                    <a:pt x="4894" y="6100"/>
                    <a:pt x="4736" y="5300"/>
                  </a:cubicBezTo>
                  <a:cubicBezTo>
                    <a:pt x="4687" y="5092"/>
                    <a:pt x="4540" y="4921"/>
                    <a:pt x="4345" y="4872"/>
                  </a:cubicBezTo>
                  <a:lnTo>
                    <a:pt x="4345" y="4578"/>
                  </a:lnTo>
                  <a:lnTo>
                    <a:pt x="4100" y="4578"/>
                  </a:lnTo>
                  <a:lnTo>
                    <a:pt x="4100" y="4847"/>
                  </a:lnTo>
                  <a:cubicBezTo>
                    <a:pt x="3868" y="4884"/>
                    <a:pt x="3684" y="5067"/>
                    <a:pt x="3635" y="5300"/>
                  </a:cubicBezTo>
                  <a:cubicBezTo>
                    <a:pt x="3489" y="6100"/>
                    <a:pt x="2781" y="6671"/>
                    <a:pt x="1959" y="6671"/>
                  </a:cubicBezTo>
                  <a:cubicBezTo>
                    <a:pt x="1951" y="6671"/>
                    <a:pt x="1942" y="6671"/>
                    <a:pt x="1934" y="6671"/>
                  </a:cubicBezTo>
                  <a:cubicBezTo>
                    <a:pt x="1493" y="6671"/>
                    <a:pt x="1077" y="6487"/>
                    <a:pt x="759" y="6169"/>
                  </a:cubicBezTo>
                  <a:cubicBezTo>
                    <a:pt x="441" y="5863"/>
                    <a:pt x="257" y="5435"/>
                    <a:pt x="257" y="4994"/>
                  </a:cubicBezTo>
                  <a:cubicBezTo>
                    <a:pt x="245" y="4529"/>
                    <a:pt x="428" y="4101"/>
                    <a:pt x="746" y="3770"/>
                  </a:cubicBezTo>
                  <a:cubicBezTo>
                    <a:pt x="1064" y="3440"/>
                    <a:pt x="1505" y="3256"/>
                    <a:pt x="1958" y="3256"/>
                  </a:cubicBezTo>
                  <a:close/>
                  <a:moveTo>
                    <a:pt x="7368" y="0"/>
                  </a:moveTo>
                  <a:lnTo>
                    <a:pt x="7368" y="3269"/>
                  </a:lnTo>
                  <a:cubicBezTo>
                    <a:pt x="7282" y="3207"/>
                    <a:pt x="7184" y="3171"/>
                    <a:pt x="7086" y="3134"/>
                  </a:cubicBezTo>
                  <a:lnTo>
                    <a:pt x="7086" y="1310"/>
                  </a:lnTo>
                  <a:lnTo>
                    <a:pt x="6316" y="1310"/>
                  </a:lnTo>
                  <a:lnTo>
                    <a:pt x="6316" y="3011"/>
                  </a:lnTo>
                  <a:lnTo>
                    <a:pt x="6046" y="3011"/>
                  </a:lnTo>
                  <a:lnTo>
                    <a:pt x="6046" y="2363"/>
                  </a:lnTo>
                  <a:lnTo>
                    <a:pt x="5275" y="2363"/>
                  </a:lnTo>
                  <a:lnTo>
                    <a:pt x="5275" y="3011"/>
                  </a:lnTo>
                  <a:lnTo>
                    <a:pt x="1958" y="3011"/>
                  </a:lnTo>
                  <a:cubicBezTo>
                    <a:pt x="1432" y="3011"/>
                    <a:pt x="942" y="3220"/>
                    <a:pt x="575" y="3599"/>
                  </a:cubicBezTo>
                  <a:cubicBezTo>
                    <a:pt x="208" y="3966"/>
                    <a:pt x="0" y="4468"/>
                    <a:pt x="12" y="4994"/>
                  </a:cubicBezTo>
                  <a:cubicBezTo>
                    <a:pt x="12" y="5508"/>
                    <a:pt x="220" y="5986"/>
                    <a:pt x="588" y="6353"/>
                  </a:cubicBezTo>
                  <a:cubicBezTo>
                    <a:pt x="942" y="6707"/>
                    <a:pt x="1432" y="6916"/>
                    <a:pt x="1934" y="6928"/>
                  </a:cubicBezTo>
                  <a:lnTo>
                    <a:pt x="1958" y="6928"/>
                  </a:lnTo>
                  <a:cubicBezTo>
                    <a:pt x="2900" y="6928"/>
                    <a:pt x="3708" y="6267"/>
                    <a:pt x="3879" y="5337"/>
                  </a:cubicBezTo>
                  <a:cubicBezTo>
                    <a:pt x="3904" y="5203"/>
                    <a:pt x="4039" y="5092"/>
                    <a:pt x="4186" y="5092"/>
                  </a:cubicBezTo>
                  <a:lnTo>
                    <a:pt x="4198" y="5092"/>
                  </a:lnTo>
                  <a:cubicBezTo>
                    <a:pt x="4333" y="5092"/>
                    <a:pt x="4467" y="5203"/>
                    <a:pt x="4491" y="5337"/>
                  </a:cubicBezTo>
                  <a:cubicBezTo>
                    <a:pt x="4675" y="6267"/>
                    <a:pt x="5471" y="6928"/>
                    <a:pt x="6413" y="6928"/>
                  </a:cubicBezTo>
                  <a:lnTo>
                    <a:pt x="6438" y="6928"/>
                  </a:lnTo>
                  <a:cubicBezTo>
                    <a:pt x="6952" y="6916"/>
                    <a:pt x="7429" y="6707"/>
                    <a:pt x="7796" y="6353"/>
                  </a:cubicBezTo>
                  <a:cubicBezTo>
                    <a:pt x="8151" y="5986"/>
                    <a:pt x="8359" y="5508"/>
                    <a:pt x="8359" y="4994"/>
                  </a:cubicBezTo>
                  <a:cubicBezTo>
                    <a:pt x="8372" y="4664"/>
                    <a:pt x="8286" y="4333"/>
                    <a:pt x="8139" y="4052"/>
                  </a:cubicBezTo>
                  <a:lnTo>
                    <a:pt x="81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9"/>
            <p:cNvSpPr/>
            <p:nvPr/>
          </p:nvSpPr>
          <p:spPr>
            <a:xfrm>
              <a:off x="3404350" y="2246388"/>
              <a:ext cx="176705" cy="176762"/>
            </a:xfrm>
            <a:custGeom>
              <a:rect b="b" l="l" r="r" t="t"/>
              <a:pathLst>
                <a:path extrusionOk="0" h="3123" w="3122">
                  <a:moveTo>
                    <a:pt x="2767" y="1029"/>
                  </a:moveTo>
                  <a:cubicBezTo>
                    <a:pt x="2840" y="1200"/>
                    <a:pt x="2877" y="1372"/>
                    <a:pt x="2877" y="1567"/>
                  </a:cubicBezTo>
                  <a:cubicBezTo>
                    <a:pt x="2877" y="1752"/>
                    <a:pt x="2840" y="1935"/>
                    <a:pt x="2767" y="2106"/>
                  </a:cubicBezTo>
                  <a:lnTo>
                    <a:pt x="2767" y="1029"/>
                  </a:lnTo>
                  <a:close/>
                  <a:moveTo>
                    <a:pt x="429" y="907"/>
                  </a:moveTo>
                  <a:lnTo>
                    <a:pt x="429" y="2228"/>
                  </a:lnTo>
                  <a:cubicBezTo>
                    <a:pt x="319" y="2033"/>
                    <a:pt x="246" y="1812"/>
                    <a:pt x="246" y="1567"/>
                  </a:cubicBezTo>
                  <a:cubicBezTo>
                    <a:pt x="246" y="1323"/>
                    <a:pt x="319" y="1102"/>
                    <a:pt x="429" y="907"/>
                  </a:cubicBezTo>
                  <a:close/>
                  <a:moveTo>
                    <a:pt x="2240" y="441"/>
                  </a:moveTo>
                  <a:cubicBezTo>
                    <a:pt x="2351" y="503"/>
                    <a:pt x="2436" y="577"/>
                    <a:pt x="2522" y="662"/>
                  </a:cubicBezTo>
                  <a:lnTo>
                    <a:pt x="2522" y="2473"/>
                  </a:lnTo>
                  <a:cubicBezTo>
                    <a:pt x="2436" y="2559"/>
                    <a:pt x="2351" y="2633"/>
                    <a:pt x="2240" y="2693"/>
                  </a:cubicBezTo>
                  <a:lnTo>
                    <a:pt x="2240" y="441"/>
                  </a:lnTo>
                  <a:close/>
                  <a:moveTo>
                    <a:pt x="955" y="405"/>
                  </a:moveTo>
                  <a:lnTo>
                    <a:pt x="955" y="2731"/>
                  </a:lnTo>
                  <a:cubicBezTo>
                    <a:pt x="845" y="2682"/>
                    <a:pt x="760" y="2608"/>
                    <a:pt x="673" y="2535"/>
                  </a:cubicBezTo>
                  <a:lnTo>
                    <a:pt x="673" y="601"/>
                  </a:lnTo>
                  <a:cubicBezTo>
                    <a:pt x="760" y="528"/>
                    <a:pt x="845" y="454"/>
                    <a:pt x="955" y="405"/>
                  </a:cubicBezTo>
                  <a:close/>
                  <a:moveTo>
                    <a:pt x="1470" y="258"/>
                  </a:moveTo>
                  <a:lnTo>
                    <a:pt x="1470" y="2878"/>
                  </a:lnTo>
                  <a:cubicBezTo>
                    <a:pt x="1383" y="2878"/>
                    <a:pt x="1285" y="2853"/>
                    <a:pt x="1200" y="2829"/>
                  </a:cubicBezTo>
                  <a:lnTo>
                    <a:pt x="1200" y="307"/>
                  </a:lnTo>
                  <a:cubicBezTo>
                    <a:pt x="1285" y="283"/>
                    <a:pt x="1383" y="258"/>
                    <a:pt x="1470" y="258"/>
                  </a:cubicBezTo>
                  <a:close/>
                  <a:moveTo>
                    <a:pt x="1726" y="258"/>
                  </a:moveTo>
                  <a:cubicBezTo>
                    <a:pt x="1812" y="270"/>
                    <a:pt x="1910" y="295"/>
                    <a:pt x="1995" y="319"/>
                  </a:cubicBezTo>
                  <a:lnTo>
                    <a:pt x="1995" y="2804"/>
                  </a:lnTo>
                  <a:cubicBezTo>
                    <a:pt x="1910" y="2840"/>
                    <a:pt x="1812" y="2865"/>
                    <a:pt x="1726" y="2878"/>
                  </a:cubicBezTo>
                  <a:lnTo>
                    <a:pt x="1726" y="258"/>
                  </a:lnTo>
                  <a:close/>
                  <a:moveTo>
                    <a:pt x="1567" y="1"/>
                  </a:moveTo>
                  <a:cubicBezTo>
                    <a:pt x="698" y="1"/>
                    <a:pt x="1" y="711"/>
                    <a:pt x="1" y="1567"/>
                  </a:cubicBezTo>
                  <a:cubicBezTo>
                    <a:pt x="1" y="2424"/>
                    <a:pt x="698" y="3122"/>
                    <a:pt x="1567" y="3122"/>
                  </a:cubicBezTo>
                  <a:cubicBezTo>
                    <a:pt x="2424" y="3122"/>
                    <a:pt x="3121" y="2424"/>
                    <a:pt x="3121" y="1567"/>
                  </a:cubicBezTo>
                  <a:cubicBezTo>
                    <a:pt x="3121" y="711"/>
                    <a:pt x="2424" y="1"/>
                    <a:pt x="1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9"/>
            <p:cNvSpPr/>
            <p:nvPr/>
          </p:nvSpPr>
          <p:spPr>
            <a:xfrm>
              <a:off x="3331620" y="2254029"/>
              <a:ext cx="15282" cy="13924"/>
            </a:xfrm>
            <a:custGeom>
              <a:rect b="b" l="l" r="r" t="t"/>
              <a:pathLst>
                <a:path extrusionOk="0" h="246" w="270">
                  <a:moveTo>
                    <a:pt x="0" y="1"/>
                  </a:moveTo>
                  <a:lnTo>
                    <a:pt x="0" y="246"/>
                  </a:lnTo>
                  <a:lnTo>
                    <a:pt x="269" y="246"/>
                  </a:lnTo>
                  <a:lnTo>
                    <a:pt x="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9"/>
            <p:cNvSpPr/>
            <p:nvPr/>
          </p:nvSpPr>
          <p:spPr>
            <a:xfrm>
              <a:off x="3362070" y="2254029"/>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9"/>
            <p:cNvSpPr/>
            <p:nvPr/>
          </p:nvSpPr>
          <p:spPr>
            <a:xfrm>
              <a:off x="3391163" y="2254029"/>
              <a:ext cx="14659" cy="13924"/>
            </a:xfrm>
            <a:custGeom>
              <a:rect b="b" l="l" r="r" t="t"/>
              <a:pathLst>
                <a:path extrusionOk="0" h="246" w="259">
                  <a:moveTo>
                    <a:pt x="1" y="1"/>
                  </a:moveTo>
                  <a:lnTo>
                    <a:pt x="1" y="246"/>
                  </a:lnTo>
                  <a:lnTo>
                    <a:pt x="258" y="246"/>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9"/>
            <p:cNvSpPr/>
            <p:nvPr/>
          </p:nvSpPr>
          <p:spPr>
            <a:xfrm>
              <a:off x="3427217" y="2067022"/>
              <a:ext cx="49921" cy="105333"/>
            </a:xfrm>
            <a:custGeom>
              <a:rect b="b" l="l" r="r" t="t"/>
              <a:pathLst>
                <a:path extrusionOk="0" h="1861" w="882">
                  <a:moveTo>
                    <a:pt x="441" y="0"/>
                  </a:moveTo>
                  <a:lnTo>
                    <a:pt x="0" y="281"/>
                  </a:lnTo>
                  <a:lnTo>
                    <a:pt x="147" y="490"/>
                  </a:lnTo>
                  <a:lnTo>
                    <a:pt x="318" y="368"/>
                  </a:lnTo>
                  <a:lnTo>
                    <a:pt x="318" y="1861"/>
                  </a:lnTo>
                  <a:lnTo>
                    <a:pt x="563" y="1861"/>
                  </a:lnTo>
                  <a:lnTo>
                    <a:pt x="563" y="368"/>
                  </a:lnTo>
                  <a:lnTo>
                    <a:pt x="747" y="490"/>
                  </a:lnTo>
                  <a:lnTo>
                    <a:pt x="881" y="281"/>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9"/>
            <p:cNvSpPr/>
            <p:nvPr/>
          </p:nvSpPr>
          <p:spPr>
            <a:xfrm>
              <a:off x="3483363" y="2067022"/>
              <a:ext cx="49185" cy="49921"/>
            </a:xfrm>
            <a:custGeom>
              <a:rect b="b" l="l" r="r" t="t"/>
              <a:pathLst>
                <a:path extrusionOk="0" h="882" w="869">
                  <a:moveTo>
                    <a:pt x="428" y="0"/>
                  </a:moveTo>
                  <a:lnTo>
                    <a:pt x="0" y="281"/>
                  </a:lnTo>
                  <a:lnTo>
                    <a:pt x="134" y="490"/>
                  </a:lnTo>
                  <a:lnTo>
                    <a:pt x="306" y="368"/>
                  </a:lnTo>
                  <a:lnTo>
                    <a:pt x="306" y="882"/>
                  </a:lnTo>
                  <a:lnTo>
                    <a:pt x="550" y="882"/>
                  </a:lnTo>
                  <a:lnTo>
                    <a:pt x="550" y="368"/>
                  </a:lnTo>
                  <a:lnTo>
                    <a:pt x="734" y="490"/>
                  </a:lnTo>
                  <a:lnTo>
                    <a:pt x="869" y="281"/>
                  </a:ln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9"/>
            <p:cNvSpPr/>
            <p:nvPr/>
          </p:nvSpPr>
          <p:spPr>
            <a:xfrm>
              <a:off x="3364844" y="2067022"/>
              <a:ext cx="49299" cy="142009"/>
            </a:xfrm>
            <a:custGeom>
              <a:rect b="b" l="l" r="r" t="t"/>
              <a:pathLst>
                <a:path extrusionOk="0" h="2509" w="871">
                  <a:moveTo>
                    <a:pt x="441" y="0"/>
                  </a:moveTo>
                  <a:lnTo>
                    <a:pt x="1" y="281"/>
                  </a:lnTo>
                  <a:lnTo>
                    <a:pt x="136" y="490"/>
                  </a:lnTo>
                  <a:lnTo>
                    <a:pt x="319" y="368"/>
                  </a:lnTo>
                  <a:lnTo>
                    <a:pt x="319" y="2509"/>
                  </a:lnTo>
                  <a:lnTo>
                    <a:pt x="564" y="2509"/>
                  </a:lnTo>
                  <a:lnTo>
                    <a:pt x="564" y="368"/>
                  </a:lnTo>
                  <a:lnTo>
                    <a:pt x="735" y="490"/>
                  </a:lnTo>
                  <a:lnTo>
                    <a:pt x="870" y="281"/>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1" name="Google Shape;2341;p39"/>
          <p:cNvSpPr/>
          <p:nvPr/>
        </p:nvSpPr>
        <p:spPr>
          <a:xfrm>
            <a:off x="7987200" y="2165550"/>
            <a:ext cx="145500" cy="99900"/>
          </a:xfrm>
          <a:prstGeom prst="roundRect">
            <a:avLst>
              <a:gd fmla="val 1666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9"/>
          <p:cNvSpPr/>
          <p:nvPr/>
        </p:nvSpPr>
        <p:spPr>
          <a:xfrm>
            <a:off x="6083850" y="3431725"/>
            <a:ext cx="145500" cy="1455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9"/>
          <p:cNvSpPr/>
          <p:nvPr/>
        </p:nvSpPr>
        <p:spPr>
          <a:xfrm>
            <a:off x="5757450" y="2119975"/>
            <a:ext cx="145500" cy="1455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4" name="Google Shape;2344;p39"/>
          <p:cNvGrpSpPr/>
          <p:nvPr/>
        </p:nvGrpSpPr>
        <p:grpSpPr>
          <a:xfrm>
            <a:off x="6435362" y="732747"/>
            <a:ext cx="1988639" cy="1009585"/>
            <a:chOff x="3631386" y="1946825"/>
            <a:chExt cx="739436" cy="375394"/>
          </a:xfrm>
        </p:grpSpPr>
        <p:sp>
          <p:nvSpPr>
            <p:cNvPr id="2345" name="Google Shape;2345;p39"/>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9"/>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9"/>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9"/>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9"/>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9"/>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9"/>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9"/>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9"/>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9"/>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9"/>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9"/>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9"/>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9"/>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9"/>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9"/>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1" name="Google Shape;2361;p39"/>
          <p:cNvGrpSpPr/>
          <p:nvPr/>
        </p:nvGrpSpPr>
        <p:grpSpPr>
          <a:xfrm>
            <a:off x="6649230" y="1245791"/>
            <a:ext cx="1236600" cy="412200"/>
            <a:chOff x="7044555" y="1052966"/>
            <a:chExt cx="1236600" cy="412200"/>
          </a:xfrm>
        </p:grpSpPr>
        <p:grpSp>
          <p:nvGrpSpPr>
            <p:cNvPr id="2362" name="Google Shape;2362;p39"/>
            <p:cNvGrpSpPr/>
            <p:nvPr/>
          </p:nvGrpSpPr>
          <p:grpSpPr>
            <a:xfrm>
              <a:off x="7044555" y="1052966"/>
              <a:ext cx="412200" cy="412200"/>
              <a:chOff x="7044555" y="1052966"/>
              <a:chExt cx="412200" cy="412200"/>
            </a:xfrm>
          </p:grpSpPr>
          <p:sp>
            <p:nvSpPr>
              <p:cNvPr id="2363" name="Google Shape;2363;p3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5" name="Google Shape;2365;p39"/>
            <p:cNvGrpSpPr/>
            <p:nvPr/>
          </p:nvGrpSpPr>
          <p:grpSpPr>
            <a:xfrm>
              <a:off x="7456755" y="1052966"/>
              <a:ext cx="412200" cy="412200"/>
              <a:chOff x="7044555" y="1052966"/>
              <a:chExt cx="412200" cy="412200"/>
            </a:xfrm>
          </p:grpSpPr>
          <p:sp>
            <p:nvSpPr>
              <p:cNvPr id="2366" name="Google Shape;2366;p3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8" name="Google Shape;2368;p39"/>
            <p:cNvGrpSpPr/>
            <p:nvPr/>
          </p:nvGrpSpPr>
          <p:grpSpPr>
            <a:xfrm>
              <a:off x="7868955" y="1052966"/>
              <a:ext cx="412200" cy="412200"/>
              <a:chOff x="7044555" y="1052966"/>
              <a:chExt cx="412200" cy="412200"/>
            </a:xfrm>
          </p:grpSpPr>
          <p:sp>
            <p:nvSpPr>
              <p:cNvPr id="2369" name="Google Shape;2369;p3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40"/>
          <p:cNvSpPr/>
          <p:nvPr/>
        </p:nvSpPr>
        <p:spPr>
          <a:xfrm>
            <a:off x="1561850" y="1226400"/>
            <a:ext cx="5143800" cy="4776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0"/>
          <p:cNvSpPr/>
          <p:nvPr/>
        </p:nvSpPr>
        <p:spPr>
          <a:xfrm>
            <a:off x="1614876" y="1179300"/>
            <a:ext cx="5143800" cy="477600"/>
          </a:xfrm>
          <a:prstGeom prst="roundRect">
            <a:avLst>
              <a:gd fmla="val 422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0"/>
          <p:cNvSpPr txBox="1"/>
          <p:nvPr>
            <p:ph type="title"/>
          </p:nvPr>
        </p:nvSpPr>
        <p:spPr>
          <a:xfrm>
            <a:off x="553850" y="432357"/>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378" name="Google Shape;2378;p40"/>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379" name="Google Shape;2379;p40"/>
          <p:cNvSpPr txBox="1"/>
          <p:nvPr>
            <p:ph idx="4294967295" type="subTitle"/>
          </p:nvPr>
        </p:nvSpPr>
        <p:spPr>
          <a:xfrm>
            <a:off x="303875" y="2656175"/>
            <a:ext cx="24522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all features in </a:t>
            </a:r>
            <a:r>
              <a:rPr lang="en"/>
              <a:t>canonical </a:t>
            </a:r>
            <a:r>
              <a:rPr lang="en"/>
              <a:t>data</a:t>
            </a:r>
            <a:endParaRPr/>
          </a:p>
        </p:txBody>
      </p:sp>
      <p:sp>
        <p:nvSpPr>
          <p:cNvPr id="2380" name="Google Shape;2380;p40"/>
          <p:cNvSpPr txBox="1"/>
          <p:nvPr>
            <p:ph idx="4294967295" type="subTitle"/>
          </p:nvPr>
        </p:nvSpPr>
        <p:spPr>
          <a:xfrm>
            <a:off x="2615625" y="2641075"/>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 </a:t>
            </a:r>
            <a:endParaRPr>
              <a:latin typeface="Spline Sans Mono"/>
              <a:ea typeface="Spline Sans Mono"/>
              <a:cs typeface="Spline Sans Mono"/>
              <a:sym typeface="Spline Sans Mono"/>
            </a:endParaRPr>
          </a:p>
        </p:txBody>
      </p:sp>
      <p:sp>
        <p:nvSpPr>
          <p:cNvPr id="2381" name="Google Shape;2381;p40"/>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382" name="Google Shape;2382;p40"/>
          <p:cNvSpPr txBox="1"/>
          <p:nvPr>
            <p:ph idx="4294967295" type="subTitle"/>
          </p:nvPr>
        </p:nvSpPr>
        <p:spPr>
          <a:xfrm>
            <a:off x="5963175" y="227965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cxnSp>
        <p:nvCxnSpPr>
          <p:cNvPr id="2383" name="Google Shape;2383;p40"/>
          <p:cNvCxnSpPr>
            <a:stCxn id="2375" idx="2"/>
            <a:endCxn id="2378" idx="0"/>
          </p:cNvCxnSpPr>
          <p:nvPr/>
        </p:nvCxnSpPr>
        <p:spPr>
          <a:xfrm rot="5400000">
            <a:off x="2572700" y="696750"/>
            <a:ext cx="553800" cy="25683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2384" name="Google Shape;2384;p40"/>
          <p:cNvCxnSpPr>
            <a:stCxn id="2375" idx="2"/>
            <a:endCxn id="2381" idx="0"/>
          </p:cNvCxnSpPr>
          <p:nvPr/>
        </p:nvCxnSpPr>
        <p:spPr>
          <a:xfrm flipH="1" rot="-5400000">
            <a:off x="3929900" y="1907850"/>
            <a:ext cx="553800" cy="146100"/>
          </a:xfrm>
          <a:prstGeom prst="bentConnector3">
            <a:avLst>
              <a:gd fmla="val 50006" name="adj1"/>
            </a:avLst>
          </a:prstGeom>
          <a:noFill/>
          <a:ln cap="flat" cmpd="sng" w="19050">
            <a:solidFill>
              <a:schemeClr val="dk1"/>
            </a:solidFill>
            <a:prstDash val="solid"/>
            <a:round/>
            <a:headEnd len="med" w="med" type="none"/>
            <a:tailEnd len="med" w="med" type="none"/>
          </a:ln>
        </p:spPr>
      </p:cxnSp>
      <p:sp>
        <p:nvSpPr>
          <p:cNvPr id="2385" name="Google Shape;2385;p40"/>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0"/>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7" name="Google Shape;2387;p40"/>
          <p:cNvCxnSpPr>
            <a:stCxn id="2385" idx="3"/>
            <a:endCxn id="2386"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sp>
        <p:nvSpPr>
          <p:cNvPr id="2388" name="Google Shape;2388;p40"/>
          <p:cNvSpPr txBox="1"/>
          <p:nvPr>
            <p:ph idx="4294967295" type="subTitle"/>
          </p:nvPr>
        </p:nvSpPr>
        <p:spPr>
          <a:xfrm>
            <a:off x="2615625" y="3182350"/>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a:t>
            </a:r>
            <a:r>
              <a:rPr lang="en">
                <a:latin typeface="Spline Sans Mono"/>
                <a:ea typeface="Spline Sans Mono"/>
                <a:cs typeface="Spline Sans Mono"/>
                <a:sym typeface="Spline Sans Mono"/>
              </a:rPr>
              <a:t> True </a:t>
            </a:r>
            <a:endParaRPr>
              <a:latin typeface="Spline Sans Mono"/>
              <a:ea typeface="Spline Sans Mono"/>
              <a:cs typeface="Spline Sans Mono"/>
              <a:sym typeface="Spline Sans Mono"/>
            </a:endParaRPr>
          </a:p>
        </p:txBody>
      </p:sp>
      <p:pic>
        <p:nvPicPr>
          <p:cNvPr id="2389" name="Google Shape;2389;p40"/>
          <p:cNvPicPr preferRelativeResize="0"/>
          <p:nvPr/>
        </p:nvPicPr>
        <p:blipFill>
          <a:blip r:embed="rId3">
            <a:alphaModFix/>
          </a:blip>
          <a:stretch>
            <a:fillRect/>
          </a:stretch>
        </p:blipFill>
        <p:spPr>
          <a:xfrm>
            <a:off x="1481125" y="1067175"/>
            <a:ext cx="5404974" cy="813350"/>
          </a:xfrm>
          <a:prstGeom prst="rect">
            <a:avLst/>
          </a:prstGeom>
          <a:noFill/>
          <a:ln>
            <a:noFill/>
          </a:ln>
        </p:spPr>
      </p:pic>
      <p:sp>
        <p:nvSpPr>
          <p:cNvPr id="2390" name="Google Shape;2390;p40"/>
          <p:cNvSpPr txBox="1"/>
          <p:nvPr>
            <p:ph idx="4294967295" type="subTitle"/>
          </p:nvPr>
        </p:nvSpPr>
        <p:spPr>
          <a:xfrm>
            <a:off x="6098025" y="2641074"/>
            <a:ext cx="25233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0.2</a:t>
            </a:r>
            <a:endParaRPr>
              <a:latin typeface="Spline Sans Mono"/>
              <a:ea typeface="Spline Sans Mono"/>
              <a:cs typeface="Spline Sans Mono"/>
              <a:sym typeface="Spline Sans Mono"/>
            </a:endParaRPr>
          </a:p>
        </p:txBody>
      </p:sp>
      <p:sp>
        <p:nvSpPr>
          <p:cNvPr id="2391" name="Google Shape;2391;p40"/>
          <p:cNvSpPr txBox="1"/>
          <p:nvPr>
            <p:ph idx="4294967295" type="subTitle"/>
          </p:nvPr>
        </p:nvSpPr>
        <p:spPr>
          <a:xfrm>
            <a:off x="6088925" y="3804725"/>
            <a:ext cx="24162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0.3</a:t>
            </a:r>
            <a:endParaRPr>
              <a:latin typeface="Spline Sans Mono"/>
              <a:ea typeface="Spline Sans Mono"/>
              <a:cs typeface="Spline Sans Mono"/>
              <a:sym typeface="Spline Sans Mono"/>
            </a:endParaRPr>
          </a:p>
        </p:txBody>
      </p:sp>
      <p:sp>
        <p:nvSpPr>
          <p:cNvPr id="2392" name="Google Shape;2392;p40"/>
          <p:cNvSpPr txBox="1"/>
          <p:nvPr>
            <p:ph idx="4294967295" type="subTitle"/>
          </p:nvPr>
        </p:nvSpPr>
        <p:spPr>
          <a:xfrm>
            <a:off x="339425" y="3706325"/>
            <a:ext cx="50937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latin typeface="Spline Sans Mono"/>
                <a:ea typeface="Spline Sans Mono"/>
                <a:cs typeface="Spline Sans Mono"/>
                <a:sym typeface="Spline Sans Mono"/>
              </a:rPr>
              <a:t>Comments</a:t>
            </a:r>
            <a:r>
              <a:rPr b="1" lang="en"/>
              <a:t>:</a:t>
            </a:r>
            <a:endParaRPr b="1"/>
          </a:p>
          <a:p>
            <a:pPr indent="-330200" lvl="0" marL="914400" rtl="0" algn="l">
              <a:spcBef>
                <a:spcPts val="0"/>
              </a:spcBef>
              <a:spcAft>
                <a:spcPts val="0"/>
              </a:spcAft>
              <a:buSzPts val="1600"/>
              <a:buChar char="-"/>
            </a:pPr>
            <a:r>
              <a:rPr lang="en"/>
              <a:t>RMSE and MSE in Linear Regression depend on test rate. When it has proper test rate, result is improved.</a:t>
            </a:r>
            <a:endParaRPr/>
          </a:p>
          <a:p>
            <a:pPr indent="0" lvl="0" marL="0" rtl="0" algn="l">
              <a:spcBef>
                <a:spcPts val="0"/>
              </a:spcBef>
              <a:spcAft>
                <a:spcPts val="0"/>
              </a:spcAft>
              <a:buNone/>
            </a:pPr>
            <a:r>
              <a:t/>
            </a:r>
            <a:endParaRPr/>
          </a:p>
        </p:txBody>
      </p:sp>
      <p:pic>
        <p:nvPicPr>
          <p:cNvPr id="2393" name="Google Shape;2393;p40"/>
          <p:cNvPicPr preferRelativeResize="0"/>
          <p:nvPr/>
        </p:nvPicPr>
        <p:blipFill>
          <a:blip r:embed="rId4">
            <a:alphaModFix/>
          </a:blip>
          <a:stretch>
            <a:fillRect/>
          </a:stretch>
        </p:blipFill>
        <p:spPr>
          <a:xfrm>
            <a:off x="6139713" y="3006200"/>
            <a:ext cx="2314575" cy="714375"/>
          </a:xfrm>
          <a:prstGeom prst="rect">
            <a:avLst/>
          </a:prstGeom>
          <a:noFill/>
          <a:ln>
            <a:noFill/>
          </a:ln>
        </p:spPr>
      </p:pic>
      <p:pic>
        <p:nvPicPr>
          <p:cNvPr id="2394" name="Google Shape;2394;p40"/>
          <p:cNvPicPr preferRelativeResize="0"/>
          <p:nvPr/>
        </p:nvPicPr>
        <p:blipFill>
          <a:blip r:embed="rId5">
            <a:alphaModFix/>
          </a:blip>
          <a:stretch>
            <a:fillRect/>
          </a:stretch>
        </p:blipFill>
        <p:spPr>
          <a:xfrm>
            <a:off x="6202388" y="4136625"/>
            <a:ext cx="2314575" cy="71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41"/>
          <p:cNvSpPr/>
          <p:nvPr/>
        </p:nvSpPr>
        <p:spPr>
          <a:xfrm>
            <a:off x="1561850" y="1226400"/>
            <a:ext cx="5143800" cy="4776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1"/>
          <p:cNvSpPr/>
          <p:nvPr/>
        </p:nvSpPr>
        <p:spPr>
          <a:xfrm>
            <a:off x="1614876" y="1179300"/>
            <a:ext cx="5143800" cy="477600"/>
          </a:xfrm>
          <a:prstGeom prst="roundRect">
            <a:avLst>
              <a:gd fmla="val 422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1"/>
          <p:cNvSpPr txBox="1"/>
          <p:nvPr>
            <p:ph type="title"/>
          </p:nvPr>
        </p:nvSpPr>
        <p:spPr>
          <a:xfrm>
            <a:off x="567600" y="4182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402" name="Google Shape;2402;p41"/>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03" name="Google Shape;2403;p41"/>
          <p:cNvSpPr txBox="1"/>
          <p:nvPr>
            <p:ph idx="4294967295" type="subTitle"/>
          </p:nvPr>
        </p:nvSpPr>
        <p:spPr>
          <a:xfrm>
            <a:off x="303875" y="2656175"/>
            <a:ext cx="24522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Drop</a:t>
            </a:r>
            <a:r>
              <a:rPr lang="en"/>
              <a:t> brand and categories	</a:t>
            </a:r>
            <a:endParaRPr/>
          </a:p>
        </p:txBody>
      </p:sp>
      <p:sp>
        <p:nvSpPr>
          <p:cNvPr id="2404" name="Google Shape;2404;p41"/>
          <p:cNvSpPr txBox="1"/>
          <p:nvPr>
            <p:ph idx="4294967295" type="subTitle"/>
          </p:nvPr>
        </p:nvSpPr>
        <p:spPr>
          <a:xfrm>
            <a:off x="2615625" y="2641075"/>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 </a:t>
            </a:r>
            <a:endParaRPr>
              <a:latin typeface="Spline Sans Mono"/>
              <a:ea typeface="Spline Sans Mono"/>
              <a:cs typeface="Spline Sans Mono"/>
              <a:sym typeface="Spline Sans Mono"/>
            </a:endParaRPr>
          </a:p>
        </p:txBody>
      </p:sp>
      <p:sp>
        <p:nvSpPr>
          <p:cNvPr id="2405" name="Google Shape;2405;p41"/>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06" name="Google Shape;2406;p41"/>
          <p:cNvSpPr txBox="1"/>
          <p:nvPr>
            <p:ph idx="4294967295" type="subTitle"/>
          </p:nvPr>
        </p:nvSpPr>
        <p:spPr>
          <a:xfrm>
            <a:off x="5963175" y="227965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cxnSp>
        <p:nvCxnSpPr>
          <p:cNvPr id="2407" name="Google Shape;2407;p41"/>
          <p:cNvCxnSpPr>
            <a:stCxn id="2399" idx="2"/>
            <a:endCxn id="2402" idx="0"/>
          </p:cNvCxnSpPr>
          <p:nvPr/>
        </p:nvCxnSpPr>
        <p:spPr>
          <a:xfrm rot="5400000">
            <a:off x="2572700" y="696750"/>
            <a:ext cx="553800" cy="25683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2408" name="Google Shape;2408;p41"/>
          <p:cNvCxnSpPr>
            <a:stCxn id="2399" idx="2"/>
            <a:endCxn id="2405" idx="0"/>
          </p:cNvCxnSpPr>
          <p:nvPr/>
        </p:nvCxnSpPr>
        <p:spPr>
          <a:xfrm flipH="1" rot="-5400000">
            <a:off x="3929900" y="1907850"/>
            <a:ext cx="553800" cy="146100"/>
          </a:xfrm>
          <a:prstGeom prst="bentConnector3">
            <a:avLst>
              <a:gd fmla="val 50006" name="adj1"/>
            </a:avLst>
          </a:prstGeom>
          <a:noFill/>
          <a:ln cap="flat" cmpd="sng" w="19050">
            <a:solidFill>
              <a:schemeClr val="dk1"/>
            </a:solidFill>
            <a:prstDash val="solid"/>
            <a:round/>
            <a:headEnd len="med" w="med" type="none"/>
            <a:tailEnd len="med" w="med" type="none"/>
          </a:ln>
        </p:spPr>
      </p:cxnSp>
      <p:sp>
        <p:nvSpPr>
          <p:cNvPr id="2409" name="Google Shape;2409;p41"/>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1"/>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1" name="Google Shape;2411;p41"/>
          <p:cNvCxnSpPr>
            <a:stCxn id="2409" idx="3"/>
            <a:endCxn id="2410"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sp>
        <p:nvSpPr>
          <p:cNvPr id="2412" name="Google Shape;2412;p41"/>
          <p:cNvSpPr txBox="1"/>
          <p:nvPr>
            <p:ph idx="4294967295" type="subTitle"/>
          </p:nvPr>
        </p:nvSpPr>
        <p:spPr>
          <a:xfrm>
            <a:off x="2615625" y="3171250"/>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 True </a:t>
            </a:r>
            <a:endParaRPr>
              <a:latin typeface="Spline Sans Mono"/>
              <a:ea typeface="Spline Sans Mono"/>
              <a:cs typeface="Spline Sans Mono"/>
              <a:sym typeface="Spline Sans Mono"/>
            </a:endParaRPr>
          </a:p>
        </p:txBody>
      </p:sp>
      <p:sp>
        <p:nvSpPr>
          <p:cNvPr id="2413" name="Google Shape;2413;p41"/>
          <p:cNvSpPr txBox="1"/>
          <p:nvPr>
            <p:ph idx="4294967295" type="subTitle"/>
          </p:nvPr>
        </p:nvSpPr>
        <p:spPr>
          <a:xfrm>
            <a:off x="339425" y="3706325"/>
            <a:ext cx="50937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latin typeface="Spline Sans Mono"/>
                <a:ea typeface="Spline Sans Mono"/>
                <a:cs typeface="Spline Sans Mono"/>
                <a:sym typeface="Spline Sans Mono"/>
              </a:rPr>
              <a:t>Comments</a:t>
            </a:r>
            <a:r>
              <a:rPr b="1" lang="en"/>
              <a:t>:</a:t>
            </a:r>
            <a:endParaRPr b="1"/>
          </a:p>
          <a:p>
            <a:pPr indent="-330200" lvl="0" marL="914400" rtl="0" algn="l">
              <a:spcBef>
                <a:spcPts val="0"/>
              </a:spcBef>
              <a:spcAft>
                <a:spcPts val="0"/>
              </a:spcAft>
              <a:buSzPts val="1600"/>
              <a:buChar char="-"/>
            </a:pPr>
            <a:r>
              <a:rPr lang="en"/>
              <a:t>RMSE and MSE in Linear Regression is really high because the features in data are not linear with each other.(as figure in code)</a:t>
            </a:r>
            <a:r>
              <a:rPr lang="en"/>
              <a:t> </a:t>
            </a:r>
            <a:endParaRPr/>
          </a:p>
          <a:p>
            <a:pPr indent="0" lvl="0" marL="0" rtl="0" algn="l">
              <a:spcBef>
                <a:spcPts val="0"/>
              </a:spcBef>
              <a:spcAft>
                <a:spcPts val="0"/>
              </a:spcAft>
              <a:buNone/>
            </a:pPr>
            <a:r>
              <a:t/>
            </a:r>
            <a:endParaRPr/>
          </a:p>
        </p:txBody>
      </p:sp>
      <p:pic>
        <p:nvPicPr>
          <p:cNvPr id="2414" name="Google Shape;2414;p41"/>
          <p:cNvPicPr preferRelativeResize="0"/>
          <p:nvPr/>
        </p:nvPicPr>
        <p:blipFill>
          <a:blip r:embed="rId3">
            <a:alphaModFix/>
          </a:blip>
          <a:stretch>
            <a:fillRect/>
          </a:stretch>
        </p:blipFill>
        <p:spPr>
          <a:xfrm>
            <a:off x="1481125" y="1067175"/>
            <a:ext cx="5404974" cy="813350"/>
          </a:xfrm>
          <a:prstGeom prst="rect">
            <a:avLst/>
          </a:prstGeom>
          <a:noFill/>
          <a:ln>
            <a:noFill/>
          </a:ln>
        </p:spPr>
      </p:pic>
      <p:sp>
        <p:nvSpPr>
          <p:cNvPr id="2415" name="Google Shape;2415;p41"/>
          <p:cNvSpPr txBox="1"/>
          <p:nvPr>
            <p:ph idx="4294967295" type="subTitle"/>
          </p:nvPr>
        </p:nvSpPr>
        <p:spPr>
          <a:xfrm>
            <a:off x="6107700" y="3706325"/>
            <a:ext cx="24162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0.3</a:t>
            </a:r>
            <a:endParaRPr>
              <a:latin typeface="Spline Sans Mono"/>
              <a:ea typeface="Spline Sans Mono"/>
              <a:cs typeface="Spline Sans Mono"/>
              <a:sym typeface="Spline Sans Mono"/>
            </a:endParaRPr>
          </a:p>
        </p:txBody>
      </p:sp>
      <p:sp>
        <p:nvSpPr>
          <p:cNvPr id="2416" name="Google Shape;2416;p41"/>
          <p:cNvSpPr txBox="1"/>
          <p:nvPr>
            <p:ph idx="4294967295" type="subTitle"/>
          </p:nvPr>
        </p:nvSpPr>
        <p:spPr>
          <a:xfrm>
            <a:off x="6158525" y="2621825"/>
            <a:ext cx="23655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0.2</a:t>
            </a:r>
            <a:endParaRPr>
              <a:latin typeface="Spline Sans Mono"/>
              <a:ea typeface="Spline Sans Mono"/>
              <a:cs typeface="Spline Sans Mono"/>
              <a:sym typeface="Spline Sans Mono"/>
            </a:endParaRPr>
          </a:p>
        </p:txBody>
      </p:sp>
      <p:pic>
        <p:nvPicPr>
          <p:cNvPr id="2417" name="Google Shape;2417;p41"/>
          <p:cNvPicPr preferRelativeResize="0"/>
          <p:nvPr/>
        </p:nvPicPr>
        <p:blipFill>
          <a:blip r:embed="rId4">
            <a:alphaModFix/>
          </a:blip>
          <a:stretch>
            <a:fillRect/>
          </a:stretch>
        </p:blipFill>
        <p:spPr>
          <a:xfrm>
            <a:off x="6158519" y="2966458"/>
            <a:ext cx="2321700" cy="716566"/>
          </a:xfrm>
          <a:prstGeom prst="rect">
            <a:avLst/>
          </a:prstGeom>
          <a:noFill/>
          <a:ln>
            <a:noFill/>
          </a:ln>
        </p:spPr>
      </p:pic>
      <p:pic>
        <p:nvPicPr>
          <p:cNvPr id="2418" name="Google Shape;2418;p41"/>
          <p:cNvPicPr preferRelativeResize="0"/>
          <p:nvPr/>
        </p:nvPicPr>
        <p:blipFill>
          <a:blip r:embed="rId5">
            <a:alphaModFix/>
          </a:blip>
          <a:stretch>
            <a:fillRect/>
          </a:stretch>
        </p:blipFill>
        <p:spPr>
          <a:xfrm>
            <a:off x="6183985" y="3986425"/>
            <a:ext cx="2314575" cy="71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2" name="Shape 2422"/>
        <p:cNvGrpSpPr/>
        <p:nvPr/>
      </p:nvGrpSpPr>
      <p:grpSpPr>
        <a:xfrm>
          <a:off x="0" y="0"/>
          <a:ext cx="0" cy="0"/>
          <a:chOff x="0" y="0"/>
          <a:chExt cx="0" cy="0"/>
        </a:xfrm>
      </p:grpSpPr>
      <p:sp>
        <p:nvSpPr>
          <p:cNvPr id="2423" name="Google Shape;2423;p42"/>
          <p:cNvSpPr txBox="1"/>
          <p:nvPr>
            <p:ph type="title"/>
          </p:nvPr>
        </p:nvSpPr>
        <p:spPr>
          <a:xfrm>
            <a:off x="5676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a:t>
            </a:r>
            <a:r>
              <a:rPr lang="en"/>
              <a:t> Regression</a:t>
            </a:r>
            <a:endParaRPr/>
          </a:p>
        </p:txBody>
      </p:sp>
      <p:sp>
        <p:nvSpPr>
          <p:cNvPr id="2424" name="Google Shape;2424;p42"/>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25" name="Google Shape;2425;p42"/>
          <p:cNvSpPr txBox="1"/>
          <p:nvPr>
            <p:ph idx="4294967295" type="subTitle"/>
          </p:nvPr>
        </p:nvSpPr>
        <p:spPr>
          <a:xfrm>
            <a:off x="303875" y="2656187"/>
            <a:ext cx="2523300" cy="97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all features in canonical data</a:t>
            </a:r>
            <a:endParaRPr/>
          </a:p>
        </p:txBody>
      </p:sp>
      <p:sp>
        <p:nvSpPr>
          <p:cNvPr id="2426" name="Google Shape;2426;p42"/>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27" name="Google Shape;2427;p42"/>
          <p:cNvSpPr txBox="1"/>
          <p:nvPr>
            <p:ph idx="4294967295" type="subTitle"/>
          </p:nvPr>
        </p:nvSpPr>
        <p:spPr>
          <a:xfrm>
            <a:off x="6102300" y="225770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sp>
        <p:nvSpPr>
          <p:cNvPr id="2428" name="Google Shape;2428;p42"/>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2"/>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0" name="Google Shape;2430;p42"/>
          <p:cNvCxnSpPr>
            <a:stCxn id="2428" idx="3"/>
            <a:endCxn id="2429"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pic>
        <p:nvPicPr>
          <p:cNvPr id="2431" name="Google Shape;2431;p42"/>
          <p:cNvPicPr preferRelativeResize="0"/>
          <p:nvPr/>
        </p:nvPicPr>
        <p:blipFill>
          <a:blip r:embed="rId3">
            <a:alphaModFix/>
          </a:blip>
          <a:stretch>
            <a:fillRect/>
          </a:stretch>
        </p:blipFill>
        <p:spPr>
          <a:xfrm>
            <a:off x="2567325" y="1029750"/>
            <a:ext cx="3425300" cy="1063425"/>
          </a:xfrm>
          <a:prstGeom prst="rect">
            <a:avLst/>
          </a:prstGeom>
          <a:noFill/>
          <a:ln>
            <a:noFill/>
          </a:ln>
        </p:spPr>
      </p:pic>
      <p:sp>
        <p:nvSpPr>
          <p:cNvPr id="2432" name="Google Shape;2432;p42"/>
          <p:cNvSpPr txBox="1"/>
          <p:nvPr>
            <p:ph idx="4294967295" type="subTitle"/>
          </p:nvPr>
        </p:nvSpPr>
        <p:spPr>
          <a:xfrm>
            <a:off x="2732425" y="2656175"/>
            <a:ext cx="3095100" cy="9798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Degree</a:t>
            </a:r>
            <a:r>
              <a:rPr lang="en">
                <a:latin typeface="Spline Sans Mono"/>
                <a:ea typeface="Spline Sans Mono"/>
                <a:cs typeface="Spline Sans Mono"/>
                <a:sym typeface="Spline Sans Mono"/>
              </a:rPr>
              <a:t>: 3 </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a:t>
            </a:r>
            <a:r>
              <a:rPr lang="en">
                <a:latin typeface="Spline Sans Mono"/>
                <a:ea typeface="Spline Sans Mono"/>
                <a:cs typeface="Spline Sans Mono"/>
                <a:sym typeface="Spline Sans Mono"/>
              </a:rPr>
              <a:t>False</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 </a:t>
            </a:r>
            <a:r>
              <a:rPr lang="en">
                <a:latin typeface="Spline Sans Mono"/>
                <a:ea typeface="Spline Sans Mono"/>
                <a:cs typeface="Spline Sans Mono"/>
                <a:sym typeface="Spline Sans Mono"/>
              </a:rPr>
              <a:t>True</a:t>
            </a:r>
            <a:endParaRPr>
              <a:latin typeface="Spline Sans Mono"/>
              <a:ea typeface="Spline Sans Mono"/>
              <a:cs typeface="Spline Sans Mono"/>
              <a:sym typeface="Spline Sans Mono"/>
            </a:endParaRPr>
          </a:p>
        </p:txBody>
      </p:sp>
      <p:sp>
        <p:nvSpPr>
          <p:cNvPr id="2433" name="Google Shape;2433;p42"/>
          <p:cNvSpPr txBox="1"/>
          <p:nvPr>
            <p:ph idx="4294967295" type="subTitle"/>
          </p:nvPr>
        </p:nvSpPr>
        <p:spPr>
          <a:xfrm>
            <a:off x="6107700" y="3706325"/>
            <a:ext cx="24162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0.3</a:t>
            </a:r>
            <a:endParaRPr>
              <a:latin typeface="Spline Sans Mono"/>
              <a:ea typeface="Spline Sans Mono"/>
              <a:cs typeface="Spline Sans Mono"/>
              <a:sym typeface="Spline Sans Mono"/>
            </a:endParaRPr>
          </a:p>
        </p:txBody>
      </p:sp>
      <p:pic>
        <p:nvPicPr>
          <p:cNvPr id="2434" name="Google Shape;2434;p42"/>
          <p:cNvPicPr preferRelativeResize="0"/>
          <p:nvPr/>
        </p:nvPicPr>
        <p:blipFill>
          <a:blip r:embed="rId4">
            <a:alphaModFix/>
          </a:blip>
          <a:stretch>
            <a:fillRect/>
          </a:stretch>
        </p:blipFill>
        <p:spPr>
          <a:xfrm>
            <a:off x="6195475" y="4003225"/>
            <a:ext cx="2381181" cy="714375"/>
          </a:xfrm>
          <a:prstGeom prst="rect">
            <a:avLst/>
          </a:prstGeom>
          <a:noFill/>
          <a:ln>
            <a:noFill/>
          </a:ln>
        </p:spPr>
      </p:pic>
      <p:sp>
        <p:nvSpPr>
          <p:cNvPr id="2435" name="Google Shape;2435;p42"/>
          <p:cNvSpPr txBox="1"/>
          <p:nvPr>
            <p:ph idx="4294967295" type="subTitle"/>
          </p:nvPr>
        </p:nvSpPr>
        <p:spPr>
          <a:xfrm>
            <a:off x="6146000" y="2594800"/>
            <a:ext cx="24162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0.2</a:t>
            </a:r>
            <a:endParaRPr>
              <a:latin typeface="Spline Sans Mono"/>
              <a:ea typeface="Spline Sans Mono"/>
              <a:cs typeface="Spline Sans Mono"/>
              <a:sym typeface="Spline Sans Mono"/>
            </a:endParaRPr>
          </a:p>
        </p:txBody>
      </p:sp>
      <p:pic>
        <p:nvPicPr>
          <p:cNvPr id="2436" name="Google Shape;2436;p42"/>
          <p:cNvPicPr preferRelativeResize="0"/>
          <p:nvPr/>
        </p:nvPicPr>
        <p:blipFill>
          <a:blip r:embed="rId5">
            <a:alphaModFix/>
          </a:blip>
          <a:stretch>
            <a:fillRect/>
          </a:stretch>
        </p:blipFill>
        <p:spPr>
          <a:xfrm>
            <a:off x="6247625" y="2964987"/>
            <a:ext cx="2314575" cy="71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43"/>
          <p:cNvSpPr txBox="1"/>
          <p:nvPr>
            <p:ph type="title"/>
          </p:nvPr>
        </p:nvSpPr>
        <p:spPr>
          <a:xfrm>
            <a:off x="5676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Regression</a:t>
            </a:r>
            <a:endParaRPr/>
          </a:p>
        </p:txBody>
      </p:sp>
      <p:sp>
        <p:nvSpPr>
          <p:cNvPr id="2442" name="Google Shape;2442;p43"/>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43" name="Google Shape;2443;p43"/>
          <p:cNvSpPr txBox="1"/>
          <p:nvPr>
            <p:ph idx="4294967295" type="subTitle"/>
          </p:nvPr>
        </p:nvSpPr>
        <p:spPr>
          <a:xfrm>
            <a:off x="303875" y="2656187"/>
            <a:ext cx="2523300" cy="97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Drop brand and categories</a:t>
            </a:r>
            <a:endParaRPr/>
          </a:p>
        </p:txBody>
      </p:sp>
      <p:sp>
        <p:nvSpPr>
          <p:cNvPr id="2444" name="Google Shape;2444;p43"/>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45" name="Google Shape;2445;p43"/>
          <p:cNvSpPr txBox="1"/>
          <p:nvPr>
            <p:ph idx="4294967295" type="subTitle"/>
          </p:nvPr>
        </p:nvSpPr>
        <p:spPr>
          <a:xfrm>
            <a:off x="6102300" y="225770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sp>
        <p:nvSpPr>
          <p:cNvPr id="2446" name="Google Shape;2446;p43"/>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3"/>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8" name="Google Shape;2448;p43"/>
          <p:cNvCxnSpPr>
            <a:stCxn id="2446" idx="3"/>
            <a:endCxn id="2447"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pic>
        <p:nvPicPr>
          <p:cNvPr id="2449" name="Google Shape;2449;p43"/>
          <p:cNvPicPr preferRelativeResize="0"/>
          <p:nvPr/>
        </p:nvPicPr>
        <p:blipFill>
          <a:blip r:embed="rId3">
            <a:alphaModFix/>
          </a:blip>
          <a:stretch>
            <a:fillRect/>
          </a:stretch>
        </p:blipFill>
        <p:spPr>
          <a:xfrm>
            <a:off x="2567325" y="1029750"/>
            <a:ext cx="3425300" cy="1063425"/>
          </a:xfrm>
          <a:prstGeom prst="rect">
            <a:avLst/>
          </a:prstGeom>
          <a:noFill/>
          <a:ln>
            <a:noFill/>
          </a:ln>
        </p:spPr>
      </p:pic>
      <p:sp>
        <p:nvSpPr>
          <p:cNvPr id="2450" name="Google Shape;2450;p43"/>
          <p:cNvSpPr txBox="1"/>
          <p:nvPr>
            <p:ph idx="4294967295" type="subTitle"/>
          </p:nvPr>
        </p:nvSpPr>
        <p:spPr>
          <a:xfrm>
            <a:off x="2732425" y="2656175"/>
            <a:ext cx="3095100" cy="9798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Degree: 3 </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 True</a:t>
            </a:r>
            <a:endParaRPr>
              <a:latin typeface="Spline Sans Mono"/>
              <a:ea typeface="Spline Sans Mono"/>
              <a:cs typeface="Spline Sans Mono"/>
              <a:sym typeface="Spline Sans Mono"/>
            </a:endParaRPr>
          </a:p>
        </p:txBody>
      </p:sp>
      <p:sp>
        <p:nvSpPr>
          <p:cNvPr id="2451" name="Google Shape;2451;p43"/>
          <p:cNvSpPr txBox="1"/>
          <p:nvPr>
            <p:ph idx="4294967295" type="subTitle"/>
          </p:nvPr>
        </p:nvSpPr>
        <p:spPr>
          <a:xfrm>
            <a:off x="339425" y="3706325"/>
            <a:ext cx="50937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latin typeface="Spline Sans Mono"/>
                <a:ea typeface="Spline Sans Mono"/>
                <a:cs typeface="Spline Sans Mono"/>
                <a:sym typeface="Spline Sans Mono"/>
              </a:rPr>
              <a:t>Comments</a:t>
            </a:r>
            <a:r>
              <a:rPr b="1" lang="en"/>
              <a:t>:</a:t>
            </a:r>
            <a:endParaRPr b="1"/>
          </a:p>
          <a:p>
            <a:pPr indent="-330200" lvl="0" marL="914400" rtl="0" algn="l">
              <a:spcBef>
                <a:spcPts val="0"/>
              </a:spcBef>
              <a:spcAft>
                <a:spcPts val="0"/>
              </a:spcAft>
              <a:buSzPts val="1600"/>
              <a:buChar char="-"/>
            </a:pPr>
            <a:r>
              <a:rPr lang="en"/>
              <a:t>RMSE and MSE in Polynomial Regression is still high but better than Linear Regression.</a:t>
            </a:r>
            <a:endParaRPr/>
          </a:p>
          <a:p>
            <a:pPr indent="0" lvl="0" marL="0" rtl="0" algn="l">
              <a:spcBef>
                <a:spcPts val="0"/>
              </a:spcBef>
              <a:spcAft>
                <a:spcPts val="0"/>
              </a:spcAft>
              <a:buNone/>
            </a:pPr>
            <a:r>
              <a:t/>
            </a:r>
            <a:endParaRPr/>
          </a:p>
        </p:txBody>
      </p:sp>
      <p:sp>
        <p:nvSpPr>
          <p:cNvPr id="2452" name="Google Shape;2452;p43"/>
          <p:cNvSpPr txBox="1"/>
          <p:nvPr>
            <p:ph idx="4294967295" type="subTitle"/>
          </p:nvPr>
        </p:nvSpPr>
        <p:spPr>
          <a:xfrm>
            <a:off x="6146000" y="2594800"/>
            <a:ext cx="24162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0.2</a:t>
            </a:r>
            <a:endParaRPr>
              <a:latin typeface="Spline Sans Mono"/>
              <a:ea typeface="Spline Sans Mono"/>
              <a:cs typeface="Spline Sans Mono"/>
              <a:sym typeface="Spline Sans Mono"/>
            </a:endParaRPr>
          </a:p>
        </p:txBody>
      </p:sp>
      <p:sp>
        <p:nvSpPr>
          <p:cNvPr id="2453" name="Google Shape;2453;p43"/>
          <p:cNvSpPr txBox="1"/>
          <p:nvPr>
            <p:ph idx="4294967295" type="subTitle"/>
          </p:nvPr>
        </p:nvSpPr>
        <p:spPr>
          <a:xfrm>
            <a:off x="6300013" y="3791700"/>
            <a:ext cx="2416200" cy="3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line Sans Mono"/>
                <a:ea typeface="Spline Sans Mono"/>
                <a:cs typeface="Spline Sans Mono"/>
                <a:sym typeface="Spline Sans Mono"/>
              </a:rPr>
              <a:t>Test_rate: 0.3</a:t>
            </a:r>
            <a:endParaRPr>
              <a:latin typeface="Spline Sans Mono"/>
              <a:ea typeface="Spline Sans Mono"/>
              <a:cs typeface="Spline Sans Mono"/>
              <a:sym typeface="Spline Sans Mono"/>
            </a:endParaRPr>
          </a:p>
        </p:txBody>
      </p:sp>
      <p:pic>
        <p:nvPicPr>
          <p:cNvPr id="2454" name="Google Shape;2454;p43"/>
          <p:cNvPicPr preferRelativeResize="0"/>
          <p:nvPr/>
        </p:nvPicPr>
        <p:blipFill>
          <a:blip r:embed="rId4">
            <a:alphaModFix/>
          </a:blip>
          <a:stretch>
            <a:fillRect/>
          </a:stretch>
        </p:blipFill>
        <p:spPr>
          <a:xfrm>
            <a:off x="6300025" y="2938007"/>
            <a:ext cx="2314575" cy="714375"/>
          </a:xfrm>
          <a:prstGeom prst="rect">
            <a:avLst/>
          </a:prstGeom>
          <a:noFill/>
          <a:ln>
            <a:noFill/>
          </a:ln>
        </p:spPr>
      </p:pic>
      <p:pic>
        <p:nvPicPr>
          <p:cNvPr id="2455" name="Google Shape;2455;p43"/>
          <p:cNvPicPr preferRelativeResize="0"/>
          <p:nvPr/>
        </p:nvPicPr>
        <p:blipFill>
          <a:blip r:embed="rId5">
            <a:alphaModFix/>
          </a:blip>
          <a:stretch>
            <a:fillRect/>
          </a:stretch>
        </p:blipFill>
        <p:spPr>
          <a:xfrm>
            <a:off x="6350837" y="4136644"/>
            <a:ext cx="2314575" cy="71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grpSp>
        <p:nvGrpSpPr>
          <p:cNvPr id="2460" name="Google Shape;2460;p44"/>
          <p:cNvGrpSpPr/>
          <p:nvPr/>
        </p:nvGrpSpPr>
        <p:grpSpPr>
          <a:xfrm>
            <a:off x="3140625" y="591437"/>
            <a:ext cx="2862804" cy="2063067"/>
            <a:chOff x="742975" y="1304325"/>
            <a:chExt cx="883200" cy="883200"/>
          </a:xfrm>
        </p:grpSpPr>
        <p:sp>
          <p:nvSpPr>
            <p:cNvPr id="2461" name="Google Shape;2461;p44"/>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4"/>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3" name="Google Shape;2463;p44"/>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2464" name="Google Shape;2464;p44"/>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2465" name="Google Shape;2465;p44"/>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466" name="Google Shape;2466;p44"/>
          <p:cNvSpPr txBox="1"/>
          <p:nvPr>
            <p:ph idx="2" type="subTitle"/>
          </p:nvPr>
        </p:nvSpPr>
        <p:spPr>
          <a:xfrm>
            <a:off x="1840975" y="3627150"/>
            <a:ext cx="5462100" cy="4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each member re-evaluate the work</a:t>
            </a:r>
            <a:endParaRPr/>
          </a:p>
        </p:txBody>
      </p:sp>
      <p:grpSp>
        <p:nvGrpSpPr>
          <p:cNvPr id="2467" name="Google Shape;2467;p44"/>
          <p:cNvGrpSpPr/>
          <p:nvPr/>
        </p:nvGrpSpPr>
        <p:grpSpPr>
          <a:xfrm flipH="1">
            <a:off x="47573" y="899675"/>
            <a:ext cx="2431487" cy="1234408"/>
            <a:chOff x="3631386" y="1946825"/>
            <a:chExt cx="739436" cy="375394"/>
          </a:xfrm>
        </p:grpSpPr>
        <p:sp>
          <p:nvSpPr>
            <p:cNvPr id="2468" name="Google Shape;2468;p44"/>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4"/>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4"/>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4"/>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4"/>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4"/>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4"/>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4"/>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4"/>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4"/>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4"/>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4"/>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4"/>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4"/>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4"/>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4"/>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4" name="Google Shape;2484;p44"/>
          <p:cNvSpPr txBox="1"/>
          <p:nvPr/>
        </p:nvSpPr>
        <p:spPr>
          <a:xfrm>
            <a:off x="581900" y="1604950"/>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485" name="Google Shape;2485;p44"/>
          <p:cNvGrpSpPr/>
          <p:nvPr/>
        </p:nvGrpSpPr>
        <p:grpSpPr>
          <a:xfrm>
            <a:off x="6801864" y="3972795"/>
            <a:ext cx="2051190" cy="1037084"/>
            <a:chOff x="2505213" y="1998997"/>
            <a:chExt cx="715623" cy="361820"/>
          </a:xfrm>
        </p:grpSpPr>
        <p:sp>
          <p:nvSpPr>
            <p:cNvPr id="2486" name="Google Shape;2486;p44"/>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4"/>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4"/>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4"/>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4"/>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4"/>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4"/>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4"/>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4"/>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4"/>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4"/>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4"/>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8" name="Google Shape;2498;p44"/>
          <p:cNvGrpSpPr/>
          <p:nvPr/>
        </p:nvGrpSpPr>
        <p:grpSpPr>
          <a:xfrm>
            <a:off x="7369680" y="4228716"/>
            <a:ext cx="1236600" cy="412200"/>
            <a:chOff x="7044555" y="1052966"/>
            <a:chExt cx="1236600" cy="412200"/>
          </a:xfrm>
        </p:grpSpPr>
        <p:grpSp>
          <p:nvGrpSpPr>
            <p:cNvPr id="2499" name="Google Shape;2499;p44"/>
            <p:cNvGrpSpPr/>
            <p:nvPr/>
          </p:nvGrpSpPr>
          <p:grpSpPr>
            <a:xfrm>
              <a:off x="7044555" y="1052966"/>
              <a:ext cx="412200" cy="412200"/>
              <a:chOff x="7044555" y="1052966"/>
              <a:chExt cx="412200" cy="412200"/>
            </a:xfrm>
          </p:grpSpPr>
          <p:sp>
            <p:nvSpPr>
              <p:cNvPr id="2500" name="Google Shape;2500;p4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2" name="Google Shape;2502;p44"/>
            <p:cNvGrpSpPr/>
            <p:nvPr/>
          </p:nvGrpSpPr>
          <p:grpSpPr>
            <a:xfrm>
              <a:off x="7456755" y="1052966"/>
              <a:ext cx="412200" cy="412200"/>
              <a:chOff x="7044555" y="1052966"/>
              <a:chExt cx="412200" cy="412200"/>
            </a:xfrm>
          </p:grpSpPr>
          <p:sp>
            <p:nvSpPr>
              <p:cNvPr id="2503" name="Google Shape;2503;p4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5" name="Google Shape;2505;p44"/>
            <p:cNvGrpSpPr/>
            <p:nvPr/>
          </p:nvGrpSpPr>
          <p:grpSpPr>
            <a:xfrm>
              <a:off x="7868955" y="1052966"/>
              <a:ext cx="412200" cy="412200"/>
              <a:chOff x="7044555" y="1052966"/>
              <a:chExt cx="412200" cy="412200"/>
            </a:xfrm>
          </p:grpSpPr>
          <p:sp>
            <p:nvSpPr>
              <p:cNvPr id="2506" name="Google Shape;2506;p4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grpSp>
        <p:nvGrpSpPr>
          <p:cNvPr id="2512" name="Google Shape;2512;p45"/>
          <p:cNvGrpSpPr/>
          <p:nvPr/>
        </p:nvGrpSpPr>
        <p:grpSpPr>
          <a:xfrm>
            <a:off x="281001" y="1934112"/>
            <a:ext cx="1665922" cy="2228750"/>
            <a:chOff x="667201" y="1936487"/>
            <a:chExt cx="1665922" cy="2228750"/>
          </a:xfrm>
        </p:grpSpPr>
        <p:sp>
          <p:nvSpPr>
            <p:cNvPr id="2513" name="Google Shape;2513;p45"/>
            <p:cNvSpPr/>
            <p:nvPr/>
          </p:nvSpPr>
          <p:spPr>
            <a:xfrm>
              <a:off x="667201" y="1992337"/>
              <a:ext cx="1583700" cy="21729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5"/>
            <p:cNvSpPr/>
            <p:nvPr/>
          </p:nvSpPr>
          <p:spPr>
            <a:xfrm>
              <a:off x="749423" y="1936487"/>
              <a:ext cx="1583700" cy="2172900"/>
            </a:xfrm>
            <a:prstGeom prst="roundRect">
              <a:avLst>
                <a:gd fmla="val 422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5" name="Google Shape;2515;p45"/>
          <p:cNvSpPr txBox="1"/>
          <p:nvPr>
            <p:ph type="title"/>
          </p:nvPr>
        </p:nvSpPr>
        <p:spPr>
          <a:xfrm>
            <a:off x="281000" y="715525"/>
            <a:ext cx="53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more time...</a:t>
            </a:r>
            <a:endParaRPr/>
          </a:p>
        </p:txBody>
      </p:sp>
      <p:sp>
        <p:nvSpPr>
          <p:cNvPr id="2516" name="Google Shape;2516;p45"/>
          <p:cNvSpPr txBox="1"/>
          <p:nvPr/>
        </p:nvSpPr>
        <p:spPr>
          <a:xfrm>
            <a:off x="5734801" y="1495900"/>
            <a:ext cx="3007500" cy="70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303133"/>
              </a:solidFill>
              <a:highlight>
                <a:srgbClr val="FFFFFF"/>
              </a:highlight>
            </a:endParaRPr>
          </a:p>
          <a:p>
            <a:pPr indent="0" lvl="0" marL="0" rtl="0" algn="l">
              <a:spcBef>
                <a:spcPts val="0"/>
              </a:spcBef>
              <a:spcAft>
                <a:spcPts val="0"/>
              </a:spcAft>
              <a:buNone/>
            </a:pPr>
            <a:r>
              <a:t/>
            </a:r>
            <a:endParaRPr sz="1500">
              <a:solidFill>
                <a:srgbClr val="303133"/>
              </a:solidFill>
              <a:highlight>
                <a:srgbClr val="FFFFFF"/>
              </a:highlight>
            </a:endParaRPr>
          </a:p>
        </p:txBody>
      </p:sp>
      <p:sp>
        <p:nvSpPr>
          <p:cNvPr id="2517" name="Google Shape;2517;p45"/>
          <p:cNvSpPr txBox="1"/>
          <p:nvPr/>
        </p:nvSpPr>
        <p:spPr>
          <a:xfrm>
            <a:off x="5674528" y="2242349"/>
            <a:ext cx="2689200" cy="70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Encode Sans"/>
                <a:ea typeface="Encode Sans"/>
                <a:cs typeface="Encode Sans"/>
                <a:sym typeface="Encode Sans"/>
              </a:rPr>
              <a:t>Such as Bayes search…</a:t>
            </a:r>
            <a:endParaRPr sz="1600">
              <a:solidFill>
                <a:schemeClr val="dk1"/>
              </a:solidFill>
              <a:latin typeface="Encode Sans"/>
              <a:ea typeface="Encode Sans"/>
              <a:cs typeface="Encode Sans"/>
              <a:sym typeface="Encode Sans"/>
            </a:endParaRPr>
          </a:p>
        </p:txBody>
      </p:sp>
      <p:sp>
        <p:nvSpPr>
          <p:cNvPr id="2518" name="Google Shape;2518;p45"/>
          <p:cNvSpPr txBox="1"/>
          <p:nvPr/>
        </p:nvSpPr>
        <p:spPr>
          <a:xfrm>
            <a:off x="5674525" y="2991496"/>
            <a:ext cx="2689200" cy="69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Encode Sans"/>
                <a:ea typeface="Encode Sans"/>
                <a:cs typeface="Encode Sans"/>
                <a:sym typeface="Encode Sans"/>
              </a:rPr>
              <a:t>May be using Logistic Regression</a:t>
            </a:r>
            <a:endParaRPr sz="1600">
              <a:solidFill>
                <a:schemeClr val="dk1"/>
              </a:solidFill>
              <a:latin typeface="Encode Sans"/>
              <a:ea typeface="Encode Sans"/>
              <a:cs typeface="Encode Sans"/>
              <a:sym typeface="Encode Sans"/>
            </a:endParaRPr>
          </a:p>
        </p:txBody>
      </p:sp>
      <p:sp>
        <p:nvSpPr>
          <p:cNvPr id="2519" name="Google Shape;2519;p45"/>
          <p:cNvSpPr txBox="1"/>
          <p:nvPr/>
        </p:nvSpPr>
        <p:spPr>
          <a:xfrm>
            <a:off x="5674514" y="3847335"/>
            <a:ext cx="2689200" cy="70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Encode Sans"/>
                <a:ea typeface="Encode Sans"/>
                <a:cs typeface="Encode Sans"/>
                <a:sym typeface="Encode Sans"/>
              </a:rPr>
              <a:t>Such as Bayesian Linear Regression,</a:t>
            </a:r>
            <a:r>
              <a:rPr lang="en" sz="1300">
                <a:solidFill>
                  <a:srgbClr val="303133"/>
                </a:solidFill>
                <a:highlight>
                  <a:srgbClr val="FFFFFF"/>
                </a:highlight>
              </a:rPr>
              <a:t>…</a:t>
            </a:r>
            <a:endParaRPr>
              <a:solidFill>
                <a:schemeClr val="dk1"/>
              </a:solidFill>
              <a:latin typeface="Encode Sans"/>
              <a:ea typeface="Encode Sans"/>
              <a:cs typeface="Encode Sans"/>
              <a:sym typeface="Encode Sans"/>
            </a:endParaRPr>
          </a:p>
        </p:txBody>
      </p:sp>
      <p:sp>
        <p:nvSpPr>
          <p:cNvPr id="2520" name="Google Shape;2520;p45"/>
          <p:cNvSpPr txBox="1"/>
          <p:nvPr/>
        </p:nvSpPr>
        <p:spPr>
          <a:xfrm>
            <a:off x="2471300" y="1566128"/>
            <a:ext cx="28773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Create more questions and </a:t>
            </a:r>
            <a:r>
              <a:rPr lang="en">
                <a:solidFill>
                  <a:schemeClr val="dk1"/>
                </a:solidFill>
                <a:latin typeface="Spline Sans Mono"/>
                <a:ea typeface="Spline Sans Mono"/>
                <a:cs typeface="Spline Sans Mono"/>
                <a:sym typeface="Spline Sans Mono"/>
              </a:rPr>
              <a:t>derive</a:t>
            </a:r>
            <a:r>
              <a:rPr lang="en">
                <a:solidFill>
                  <a:schemeClr val="dk1"/>
                </a:solidFill>
                <a:latin typeface="Spline Sans Mono"/>
                <a:ea typeface="Spline Sans Mono"/>
                <a:cs typeface="Spline Sans Mono"/>
                <a:sym typeface="Spline Sans Mono"/>
              </a:rPr>
              <a:t> important, useful insights from the data.</a:t>
            </a:r>
            <a:endParaRPr b="1" sz="2000">
              <a:solidFill>
                <a:schemeClr val="dk1"/>
              </a:solidFill>
              <a:latin typeface="Spline Sans Mono"/>
              <a:ea typeface="Spline Sans Mono"/>
              <a:cs typeface="Spline Sans Mono"/>
              <a:sym typeface="Spline Sans Mono"/>
            </a:endParaRPr>
          </a:p>
        </p:txBody>
      </p:sp>
      <p:sp>
        <p:nvSpPr>
          <p:cNvPr id="2521" name="Google Shape;2521;p45"/>
          <p:cNvSpPr txBox="1"/>
          <p:nvPr/>
        </p:nvSpPr>
        <p:spPr>
          <a:xfrm>
            <a:off x="2471300" y="2355300"/>
            <a:ext cx="32604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Use more techniques to find hyperparameters</a:t>
            </a:r>
            <a:endParaRPr b="1" sz="2000">
              <a:solidFill>
                <a:schemeClr val="dk1"/>
              </a:solidFill>
              <a:latin typeface="Spline Sans Mono"/>
              <a:ea typeface="Spline Sans Mono"/>
              <a:cs typeface="Spline Sans Mono"/>
              <a:sym typeface="Spline Sans Mono"/>
            </a:endParaRPr>
          </a:p>
        </p:txBody>
      </p:sp>
      <p:sp>
        <p:nvSpPr>
          <p:cNvPr id="2522" name="Google Shape;2522;p45"/>
          <p:cNvSpPr txBox="1"/>
          <p:nvPr/>
        </p:nvSpPr>
        <p:spPr>
          <a:xfrm>
            <a:off x="2471300" y="3138253"/>
            <a:ext cx="28773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Predict top trending or not</a:t>
            </a:r>
            <a:endParaRPr b="1" sz="2000">
              <a:solidFill>
                <a:schemeClr val="dk1"/>
              </a:solidFill>
              <a:latin typeface="Spline Sans Mono"/>
              <a:ea typeface="Spline Sans Mono"/>
              <a:cs typeface="Spline Sans Mono"/>
              <a:sym typeface="Spline Sans Mono"/>
            </a:endParaRPr>
          </a:p>
        </p:txBody>
      </p:sp>
      <p:sp>
        <p:nvSpPr>
          <p:cNvPr id="2523" name="Google Shape;2523;p45"/>
          <p:cNvSpPr txBox="1"/>
          <p:nvPr/>
        </p:nvSpPr>
        <p:spPr>
          <a:xfrm>
            <a:off x="2471300" y="3919925"/>
            <a:ext cx="30075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Compare with more model to find the optimal result</a:t>
            </a:r>
            <a:endParaRPr>
              <a:solidFill>
                <a:schemeClr val="dk1"/>
              </a:solidFill>
              <a:latin typeface="Spline Sans Mono"/>
              <a:ea typeface="Spline Sans Mono"/>
              <a:cs typeface="Spline Sans Mono"/>
              <a:sym typeface="Spline Sans Mono"/>
            </a:endParaRPr>
          </a:p>
        </p:txBody>
      </p:sp>
      <p:sp>
        <p:nvSpPr>
          <p:cNvPr id="2524" name="Google Shape;2524;p45"/>
          <p:cNvSpPr txBox="1"/>
          <p:nvPr/>
        </p:nvSpPr>
        <p:spPr>
          <a:xfrm>
            <a:off x="465200" y="2741100"/>
            <a:ext cx="1299300" cy="55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Spline Sans Mono"/>
                <a:ea typeface="Spline Sans Mono"/>
                <a:cs typeface="Spline Sans Mono"/>
                <a:sym typeface="Spline Sans Mono"/>
              </a:rPr>
              <a:t>We will</a:t>
            </a:r>
            <a:endParaRPr b="1" sz="2000">
              <a:solidFill>
                <a:schemeClr val="lt1"/>
              </a:solidFill>
              <a:latin typeface="Spline Sans Mono"/>
              <a:ea typeface="Spline Sans Mono"/>
              <a:cs typeface="Spline Sans Mono"/>
              <a:sym typeface="Spline Sans Mono"/>
            </a:endParaRPr>
          </a:p>
        </p:txBody>
      </p:sp>
      <p:cxnSp>
        <p:nvCxnSpPr>
          <p:cNvPr id="2525" name="Google Shape;2525;p45"/>
          <p:cNvCxnSpPr>
            <a:stCxn id="2514" idx="3"/>
            <a:endCxn id="2520" idx="1"/>
          </p:cNvCxnSpPr>
          <p:nvPr/>
        </p:nvCxnSpPr>
        <p:spPr>
          <a:xfrm flipH="1" rot="10800000">
            <a:off x="1946923" y="1845462"/>
            <a:ext cx="524400" cy="11751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2526" name="Google Shape;2526;p45"/>
          <p:cNvCxnSpPr>
            <a:stCxn id="2514" idx="3"/>
            <a:endCxn id="2521" idx="1"/>
          </p:cNvCxnSpPr>
          <p:nvPr/>
        </p:nvCxnSpPr>
        <p:spPr>
          <a:xfrm flipH="1" rot="10800000">
            <a:off x="1946923" y="2634762"/>
            <a:ext cx="524400" cy="3858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2527" name="Google Shape;2527;p45"/>
          <p:cNvCxnSpPr>
            <a:stCxn id="2514" idx="3"/>
            <a:endCxn id="2522" idx="1"/>
          </p:cNvCxnSpPr>
          <p:nvPr/>
        </p:nvCxnSpPr>
        <p:spPr>
          <a:xfrm>
            <a:off x="1946923" y="3020562"/>
            <a:ext cx="524400" cy="3972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2528" name="Google Shape;2528;p45"/>
          <p:cNvCxnSpPr>
            <a:stCxn id="2514" idx="3"/>
            <a:endCxn id="2523" idx="1"/>
          </p:cNvCxnSpPr>
          <p:nvPr/>
        </p:nvCxnSpPr>
        <p:spPr>
          <a:xfrm>
            <a:off x="1946923" y="3020562"/>
            <a:ext cx="524400" cy="1178700"/>
          </a:xfrm>
          <a:prstGeom prst="bentConnector3">
            <a:avLst>
              <a:gd fmla="val 49998" name="adj1"/>
            </a:avLst>
          </a:prstGeom>
          <a:noFill/>
          <a:ln cap="flat" cmpd="sng" w="19050">
            <a:solidFill>
              <a:schemeClr val="dk1"/>
            </a:solidFill>
            <a:prstDash val="solid"/>
            <a:round/>
            <a:headEnd len="med" w="med" type="none"/>
            <a:tailEnd len="med" w="med" type="none"/>
          </a:ln>
        </p:spPr>
      </p:cxnSp>
      <p:grpSp>
        <p:nvGrpSpPr>
          <p:cNvPr id="2529" name="Google Shape;2529;p45"/>
          <p:cNvGrpSpPr/>
          <p:nvPr/>
        </p:nvGrpSpPr>
        <p:grpSpPr>
          <a:xfrm>
            <a:off x="6753662" y="443972"/>
            <a:ext cx="1988639" cy="1009585"/>
            <a:chOff x="3631386" y="1946825"/>
            <a:chExt cx="739436" cy="375394"/>
          </a:xfrm>
        </p:grpSpPr>
        <p:sp>
          <p:nvSpPr>
            <p:cNvPr id="2530" name="Google Shape;2530;p45"/>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5"/>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5"/>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5"/>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5"/>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5"/>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5"/>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5"/>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5"/>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5"/>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5"/>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5"/>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5"/>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5"/>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5"/>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5"/>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6" name="Google Shape;2546;p45"/>
          <p:cNvGrpSpPr/>
          <p:nvPr/>
        </p:nvGrpSpPr>
        <p:grpSpPr>
          <a:xfrm>
            <a:off x="6947405" y="961466"/>
            <a:ext cx="1236600" cy="412200"/>
            <a:chOff x="7044555" y="1052966"/>
            <a:chExt cx="1236600" cy="412200"/>
          </a:xfrm>
        </p:grpSpPr>
        <p:grpSp>
          <p:nvGrpSpPr>
            <p:cNvPr id="2547" name="Google Shape;2547;p45"/>
            <p:cNvGrpSpPr/>
            <p:nvPr/>
          </p:nvGrpSpPr>
          <p:grpSpPr>
            <a:xfrm>
              <a:off x="7044555" y="1052966"/>
              <a:ext cx="412200" cy="412200"/>
              <a:chOff x="7044555" y="1052966"/>
              <a:chExt cx="412200" cy="412200"/>
            </a:xfrm>
          </p:grpSpPr>
          <p:sp>
            <p:nvSpPr>
              <p:cNvPr id="2548" name="Google Shape;2548;p45"/>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5"/>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0" name="Google Shape;2550;p45"/>
            <p:cNvGrpSpPr/>
            <p:nvPr/>
          </p:nvGrpSpPr>
          <p:grpSpPr>
            <a:xfrm>
              <a:off x="7456755" y="1052966"/>
              <a:ext cx="412200" cy="412200"/>
              <a:chOff x="7044555" y="1052966"/>
              <a:chExt cx="412200" cy="412200"/>
            </a:xfrm>
          </p:grpSpPr>
          <p:sp>
            <p:nvSpPr>
              <p:cNvPr id="2551" name="Google Shape;2551;p45"/>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5"/>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3" name="Google Shape;2553;p45"/>
            <p:cNvGrpSpPr/>
            <p:nvPr/>
          </p:nvGrpSpPr>
          <p:grpSpPr>
            <a:xfrm>
              <a:off x="7868955" y="1052966"/>
              <a:ext cx="412200" cy="412200"/>
              <a:chOff x="7044555" y="1052966"/>
              <a:chExt cx="412200" cy="412200"/>
            </a:xfrm>
          </p:grpSpPr>
          <p:sp>
            <p:nvSpPr>
              <p:cNvPr id="2554" name="Google Shape;2554;p45"/>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5"/>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46"/>
          <p:cNvSpPr txBox="1"/>
          <p:nvPr>
            <p:ph type="title"/>
          </p:nvPr>
        </p:nvSpPr>
        <p:spPr>
          <a:xfrm>
            <a:off x="6438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member…</a:t>
            </a:r>
            <a:endParaRPr/>
          </a:p>
        </p:txBody>
      </p:sp>
      <p:sp>
        <p:nvSpPr>
          <p:cNvPr id="2561" name="Google Shape;2561;p46"/>
          <p:cNvSpPr txBox="1"/>
          <p:nvPr>
            <p:ph idx="1" type="body"/>
          </p:nvPr>
        </p:nvSpPr>
        <p:spPr>
          <a:xfrm>
            <a:off x="643800" y="923875"/>
            <a:ext cx="7704000" cy="42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line Sans Mono"/>
                <a:ea typeface="Spline Sans Mono"/>
                <a:cs typeface="Spline Sans Mono"/>
                <a:sym typeface="Spline Sans Mono"/>
              </a:rPr>
              <a:t>ID Student: 20127458 - Đặng Tiến Đạt</a:t>
            </a:r>
            <a:endParaRPr b="1">
              <a:latin typeface="Spline Sans Mono"/>
              <a:ea typeface="Spline Sans Mono"/>
              <a:cs typeface="Spline Sans Mono"/>
              <a:sym typeface="Spline Sans Mono"/>
            </a:endParaRPr>
          </a:p>
          <a:p>
            <a:pPr indent="0" lvl="0" marL="0" rtl="0" algn="l">
              <a:spcBef>
                <a:spcPts val="0"/>
              </a:spcBef>
              <a:spcAft>
                <a:spcPts val="0"/>
              </a:spcAft>
              <a:buNone/>
            </a:pPr>
            <a:r>
              <a:t/>
            </a:r>
            <a:endParaRPr b="1">
              <a:latin typeface="Spline Sans Mono"/>
              <a:ea typeface="Spline Sans Mono"/>
              <a:cs typeface="Spline Sans Mono"/>
              <a:sym typeface="Spline Sans Mono"/>
            </a:endParaRPr>
          </a:p>
          <a:p>
            <a:pPr indent="0" lvl="0" marL="0" rtl="0" algn="l">
              <a:spcBef>
                <a:spcPts val="0"/>
              </a:spcBef>
              <a:spcAft>
                <a:spcPts val="0"/>
              </a:spcAft>
              <a:buNone/>
            </a:pPr>
            <a:r>
              <a:rPr b="1" lang="en">
                <a:latin typeface="Spline Sans Mono"/>
                <a:ea typeface="Spline Sans Mono"/>
                <a:cs typeface="Spline Sans Mono"/>
                <a:sym typeface="Spline Sans Mono"/>
              </a:rPr>
              <a:t>What difficulties have you encountered?</a:t>
            </a:r>
            <a:endParaRPr sz="1200"/>
          </a:p>
          <a:p>
            <a:pPr indent="-304800" lvl="0" marL="457200" rtl="0" algn="l">
              <a:spcBef>
                <a:spcPts val="0"/>
              </a:spcBef>
              <a:spcAft>
                <a:spcPts val="0"/>
              </a:spcAft>
              <a:buSzPts val="1200"/>
              <a:buChar char="●"/>
            </a:pPr>
            <a:r>
              <a:rPr b="1" lang="en" sz="1200"/>
              <a:t>Github</a:t>
            </a:r>
            <a:r>
              <a:rPr lang="en" sz="1200"/>
              <a:t>: merge code with notebook files (conflict,...)</a:t>
            </a:r>
            <a:endParaRPr sz="1200"/>
          </a:p>
          <a:p>
            <a:pPr indent="-304800" lvl="0" marL="457200" rtl="0" algn="l">
              <a:spcBef>
                <a:spcPts val="0"/>
              </a:spcBef>
              <a:spcAft>
                <a:spcPts val="0"/>
              </a:spcAft>
              <a:buSzPts val="1200"/>
              <a:buChar char="●"/>
            </a:pPr>
            <a:r>
              <a:rPr b="1" lang="en" sz="1200"/>
              <a:t>For each step:</a:t>
            </a:r>
            <a:endParaRPr b="1" sz="1200"/>
          </a:p>
          <a:p>
            <a:pPr indent="-304800" lvl="1" marL="914400" rtl="0" algn="l">
              <a:spcBef>
                <a:spcPts val="0"/>
              </a:spcBef>
              <a:spcAft>
                <a:spcPts val="0"/>
              </a:spcAft>
              <a:buSzPts val="1200"/>
              <a:buChar char="○"/>
            </a:pPr>
            <a:r>
              <a:rPr b="1" lang="en" sz="1200"/>
              <a:t>Data engineer:</a:t>
            </a:r>
            <a:r>
              <a:rPr lang="en" sz="1200"/>
              <a:t> Data exchange protocols, choose the right API for you and the params, headers, ... required to be able to request the API. Data cleaning is not good, leading to errors when the model</a:t>
            </a:r>
            <a:endParaRPr sz="1200"/>
          </a:p>
          <a:p>
            <a:pPr indent="-304800" lvl="1" marL="914400" rtl="0" algn="l">
              <a:spcBef>
                <a:spcPts val="0"/>
              </a:spcBef>
              <a:spcAft>
                <a:spcPts val="0"/>
              </a:spcAft>
              <a:buSzPts val="1200"/>
              <a:buChar char="○"/>
            </a:pPr>
            <a:r>
              <a:rPr b="1" lang="en" sz="1200"/>
              <a:t>Data analyst: </a:t>
            </a:r>
            <a:r>
              <a:rPr lang="en" sz="1200"/>
              <a:t>Choose how to visualize to be reasonable for the question you posed, statistical methods to find that question.</a:t>
            </a:r>
            <a:endParaRPr sz="1200"/>
          </a:p>
          <a:p>
            <a:pPr indent="-304800" lvl="1" marL="914400" rtl="0" algn="l">
              <a:spcBef>
                <a:spcPts val="0"/>
              </a:spcBef>
              <a:spcAft>
                <a:spcPts val="0"/>
              </a:spcAft>
              <a:buSzPts val="1200"/>
              <a:buChar char="○"/>
            </a:pPr>
            <a:r>
              <a:rPr b="1" lang="en" sz="1200"/>
              <a:t>Machine learning: </a:t>
            </a:r>
            <a:r>
              <a:rPr lang="en" sz="1200"/>
              <a:t>Choose the right algorithm models to make accurate predictions, scale the data as well as create a pipeline to process each different thread, how to evaluate the model, which model will be selected when completed.</a:t>
            </a:r>
            <a:endParaRPr sz="1200"/>
          </a:p>
          <a:p>
            <a:pPr indent="0" lvl="0" marL="0" rtl="0" algn="l">
              <a:spcBef>
                <a:spcPts val="1200"/>
              </a:spcBef>
              <a:spcAft>
                <a:spcPts val="0"/>
              </a:spcAft>
              <a:buNone/>
            </a:pPr>
            <a:r>
              <a:rPr b="1" lang="en">
                <a:latin typeface="Spline Sans Mono"/>
                <a:ea typeface="Spline Sans Mono"/>
                <a:cs typeface="Spline Sans Mono"/>
                <a:sym typeface="Spline Sans Mono"/>
              </a:rPr>
              <a:t>What have you learned?</a:t>
            </a:r>
            <a:endParaRPr sz="1200"/>
          </a:p>
          <a:p>
            <a:pPr indent="-304800" lvl="0" marL="457200" rtl="0" algn="l">
              <a:spcBef>
                <a:spcPts val="0"/>
              </a:spcBef>
              <a:spcAft>
                <a:spcPts val="0"/>
              </a:spcAft>
              <a:buSzPts val="1200"/>
              <a:buChar char="●"/>
            </a:pPr>
            <a:r>
              <a:rPr lang="en" sz="1200"/>
              <a:t>Understand the workflow of a data science as well as be more careful in each step so that the next steps do not affect much</a:t>
            </a:r>
            <a:endParaRPr sz="1200"/>
          </a:p>
          <a:p>
            <a:pPr indent="-304800" lvl="0" marL="457200" rtl="0" algn="l">
              <a:spcBef>
                <a:spcPts val="0"/>
              </a:spcBef>
              <a:spcAft>
                <a:spcPts val="0"/>
              </a:spcAft>
              <a:buSzPts val="1200"/>
              <a:buChar char="●"/>
            </a:pPr>
            <a:r>
              <a:rPr lang="en" sz="1200"/>
              <a:t>Proficient in using project libraries (numpy, pandas, matplotlib, ...)</a:t>
            </a:r>
            <a:endParaRPr sz="1200"/>
          </a:p>
        </p:txBody>
      </p:sp>
      <p:grpSp>
        <p:nvGrpSpPr>
          <p:cNvPr id="2562" name="Google Shape;2562;p46"/>
          <p:cNvGrpSpPr/>
          <p:nvPr/>
        </p:nvGrpSpPr>
        <p:grpSpPr>
          <a:xfrm>
            <a:off x="6618062" y="1179572"/>
            <a:ext cx="1988639" cy="1009585"/>
            <a:chOff x="3631386" y="1946825"/>
            <a:chExt cx="739436" cy="375394"/>
          </a:xfrm>
        </p:grpSpPr>
        <p:sp>
          <p:nvSpPr>
            <p:cNvPr id="2563" name="Google Shape;2563;p46"/>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6"/>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6"/>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6"/>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6"/>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6"/>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6"/>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6"/>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6"/>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6"/>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6"/>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6"/>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6"/>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6"/>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6"/>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6"/>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9" name="Google Shape;2579;p46"/>
          <p:cNvGrpSpPr/>
          <p:nvPr/>
        </p:nvGrpSpPr>
        <p:grpSpPr>
          <a:xfrm>
            <a:off x="6817880" y="1699641"/>
            <a:ext cx="1236600" cy="412200"/>
            <a:chOff x="7044555" y="1052966"/>
            <a:chExt cx="1236600" cy="412200"/>
          </a:xfrm>
        </p:grpSpPr>
        <p:grpSp>
          <p:nvGrpSpPr>
            <p:cNvPr id="2580" name="Google Shape;2580;p46"/>
            <p:cNvGrpSpPr/>
            <p:nvPr/>
          </p:nvGrpSpPr>
          <p:grpSpPr>
            <a:xfrm>
              <a:off x="7044555" y="1052966"/>
              <a:ext cx="412200" cy="412200"/>
              <a:chOff x="7044555" y="1052966"/>
              <a:chExt cx="412200" cy="412200"/>
            </a:xfrm>
          </p:grpSpPr>
          <p:sp>
            <p:nvSpPr>
              <p:cNvPr id="2581" name="Google Shape;2581;p46"/>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6"/>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3" name="Google Shape;2583;p46"/>
            <p:cNvGrpSpPr/>
            <p:nvPr/>
          </p:nvGrpSpPr>
          <p:grpSpPr>
            <a:xfrm>
              <a:off x="7456755" y="1052966"/>
              <a:ext cx="412200" cy="412200"/>
              <a:chOff x="7044555" y="1052966"/>
              <a:chExt cx="412200" cy="412200"/>
            </a:xfrm>
          </p:grpSpPr>
          <p:sp>
            <p:nvSpPr>
              <p:cNvPr id="2584" name="Google Shape;2584;p46"/>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6"/>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6" name="Google Shape;2586;p46"/>
            <p:cNvGrpSpPr/>
            <p:nvPr/>
          </p:nvGrpSpPr>
          <p:grpSpPr>
            <a:xfrm>
              <a:off x="7868955" y="1052966"/>
              <a:ext cx="412200" cy="412200"/>
              <a:chOff x="7044555" y="1052966"/>
              <a:chExt cx="412200" cy="412200"/>
            </a:xfrm>
          </p:grpSpPr>
          <p:sp>
            <p:nvSpPr>
              <p:cNvPr id="2587" name="Google Shape;2587;p46"/>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6"/>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29"/>
          <p:cNvSpPr txBox="1"/>
          <p:nvPr>
            <p:ph type="title"/>
          </p:nvPr>
        </p:nvSpPr>
        <p:spPr>
          <a:xfrm>
            <a:off x="720000" y="892475"/>
            <a:ext cx="33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Members</a:t>
            </a:r>
            <a:endParaRPr sz="3000"/>
          </a:p>
        </p:txBody>
      </p:sp>
      <p:graphicFrame>
        <p:nvGraphicFramePr>
          <p:cNvPr id="1727" name="Google Shape;1727;p29"/>
          <p:cNvGraphicFramePr/>
          <p:nvPr/>
        </p:nvGraphicFramePr>
        <p:xfrm>
          <a:off x="1719750" y="2083050"/>
          <a:ext cx="3000000" cy="3000000"/>
        </p:xfrm>
        <a:graphic>
          <a:graphicData uri="http://schemas.openxmlformats.org/drawingml/2006/table">
            <a:tbl>
              <a:tblPr>
                <a:noFill/>
                <a:tableStyleId>{528E4D59-AFB5-43D2-A8F9-230A6DEEE623}</a:tableStyleId>
              </a:tblPr>
              <a:tblGrid>
                <a:gridCol w="2389675"/>
                <a:gridCol w="2900550"/>
              </a:tblGrid>
              <a:tr h="43495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ID Student</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dk1"/>
                          </a:solidFill>
                          <a:latin typeface="Encode Sans"/>
                          <a:ea typeface="Encode Sans"/>
                          <a:cs typeface="Encode Sans"/>
                          <a:sym typeface="Encode Sans"/>
                        </a:rPr>
                        <a:t>Full Name</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42330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20127458</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dk1"/>
                          </a:solidFill>
                          <a:latin typeface="Encode Sans"/>
                          <a:ea typeface="Encode Sans"/>
                          <a:cs typeface="Encode Sans"/>
                          <a:sym typeface="Encode Sans"/>
                        </a:rPr>
                        <a:t>Đặng Tiến Đạt</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42330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20127627</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dk1"/>
                          </a:solidFill>
                          <a:latin typeface="Encode Sans"/>
                          <a:ea typeface="Encode Sans"/>
                          <a:cs typeface="Encode Sans"/>
                          <a:sym typeface="Encode Sans"/>
                        </a:rPr>
                        <a:t>Nguyễn Quốc Thắng</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42330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20127680</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dk1"/>
                          </a:solidFill>
                          <a:latin typeface="Encode Sans"/>
                          <a:ea typeface="Encode Sans"/>
                          <a:cs typeface="Encode Sans"/>
                          <a:sym typeface="Encode Sans"/>
                        </a:rPr>
                        <a:t>Phạm Thị Ánh Phát</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bl>
          </a:graphicData>
        </a:graphic>
      </p:graphicFrame>
      <p:grpSp>
        <p:nvGrpSpPr>
          <p:cNvPr id="1728" name="Google Shape;1728;p29"/>
          <p:cNvGrpSpPr/>
          <p:nvPr/>
        </p:nvGrpSpPr>
        <p:grpSpPr>
          <a:xfrm>
            <a:off x="6830687" y="539922"/>
            <a:ext cx="1988639" cy="1009585"/>
            <a:chOff x="3631386" y="1946825"/>
            <a:chExt cx="739436" cy="375394"/>
          </a:xfrm>
        </p:grpSpPr>
        <p:sp>
          <p:nvSpPr>
            <p:cNvPr id="1729" name="Google Shape;1729;p29"/>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9"/>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9"/>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9"/>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9"/>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9"/>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9"/>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9"/>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9"/>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9"/>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9"/>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9"/>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9"/>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9"/>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9"/>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9"/>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29"/>
          <p:cNvGrpSpPr/>
          <p:nvPr/>
        </p:nvGrpSpPr>
        <p:grpSpPr>
          <a:xfrm>
            <a:off x="7044555" y="1052966"/>
            <a:ext cx="1236600" cy="412200"/>
            <a:chOff x="7044555" y="1052966"/>
            <a:chExt cx="1236600" cy="412200"/>
          </a:xfrm>
        </p:grpSpPr>
        <p:grpSp>
          <p:nvGrpSpPr>
            <p:cNvPr id="1746" name="Google Shape;1746;p29"/>
            <p:cNvGrpSpPr/>
            <p:nvPr/>
          </p:nvGrpSpPr>
          <p:grpSpPr>
            <a:xfrm>
              <a:off x="7044555" y="1052966"/>
              <a:ext cx="412200" cy="412200"/>
              <a:chOff x="7044555" y="1052966"/>
              <a:chExt cx="412200" cy="412200"/>
            </a:xfrm>
          </p:grpSpPr>
          <p:sp>
            <p:nvSpPr>
              <p:cNvPr id="1747" name="Google Shape;1747;p29"/>
              <p:cNvSpPr/>
              <p:nvPr/>
            </p:nvSpPr>
            <p:spPr>
              <a:xfrm>
                <a:off x="7104905" y="1113408"/>
                <a:ext cx="291500" cy="2915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29"/>
            <p:cNvGrpSpPr/>
            <p:nvPr/>
          </p:nvGrpSpPr>
          <p:grpSpPr>
            <a:xfrm>
              <a:off x="7456755" y="1052966"/>
              <a:ext cx="412200" cy="412200"/>
              <a:chOff x="7044555" y="1052966"/>
              <a:chExt cx="412200" cy="412200"/>
            </a:xfrm>
          </p:grpSpPr>
          <p:sp>
            <p:nvSpPr>
              <p:cNvPr id="1750" name="Google Shape;1750;p2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2" name="Google Shape;1752;p29"/>
            <p:cNvGrpSpPr/>
            <p:nvPr/>
          </p:nvGrpSpPr>
          <p:grpSpPr>
            <a:xfrm>
              <a:off x="7868955" y="1052966"/>
              <a:ext cx="412200" cy="412200"/>
              <a:chOff x="7044555" y="1052966"/>
              <a:chExt cx="412200" cy="412200"/>
            </a:xfrm>
          </p:grpSpPr>
          <p:sp>
            <p:nvSpPr>
              <p:cNvPr id="1753" name="Google Shape;1753;p2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2" name="Shape 2592"/>
        <p:cNvGrpSpPr/>
        <p:nvPr/>
      </p:nvGrpSpPr>
      <p:grpSpPr>
        <a:xfrm>
          <a:off x="0" y="0"/>
          <a:ext cx="0" cy="0"/>
          <a:chOff x="0" y="0"/>
          <a:chExt cx="0" cy="0"/>
        </a:xfrm>
      </p:grpSpPr>
      <p:sp>
        <p:nvSpPr>
          <p:cNvPr id="2593" name="Google Shape;2593;p4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member…</a:t>
            </a:r>
            <a:endParaRPr/>
          </a:p>
        </p:txBody>
      </p:sp>
      <p:sp>
        <p:nvSpPr>
          <p:cNvPr id="2594" name="Google Shape;2594;p47"/>
          <p:cNvSpPr txBox="1"/>
          <p:nvPr>
            <p:ph idx="1" type="body"/>
          </p:nvPr>
        </p:nvSpPr>
        <p:spPr>
          <a:xfrm>
            <a:off x="720000" y="1152475"/>
            <a:ext cx="7704000" cy="27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line Sans Mono"/>
                <a:ea typeface="Spline Sans Mono"/>
                <a:cs typeface="Spline Sans Mono"/>
                <a:sym typeface="Spline Sans Mono"/>
              </a:rPr>
              <a:t>ID Student: 20127627</a:t>
            </a:r>
            <a:endParaRPr b="1">
              <a:latin typeface="Spline Sans Mono"/>
              <a:ea typeface="Spline Sans Mono"/>
              <a:cs typeface="Spline Sans Mono"/>
              <a:sym typeface="Spline Sans Mono"/>
            </a:endParaRPr>
          </a:p>
          <a:p>
            <a:pPr indent="0" lvl="0" marL="0" rtl="0" algn="l">
              <a:spcBef>
                <a:spcPts val="0"/>
              </a:spcBef>
              <a:spcAft>
                <a:spcPts val="0"/>
              </a:spcAft>
              <a:buNone/>
            </a:pPr>
            <a:r>
              <a:rPr b="1" lang="en">
                <a:latin typeface="Spline Sans Mono"/>
                <a:ea typeface="Spline Sans Mono"/>
                <a:cs typeface="Spline Sans Mono"/>
                <a:sym typeface="Spline Sans Mono"/>
              </a:rPr>
              <a:t>What difficulties have you encountered?</a:t>
            </a:r>
            <a:endParaRPr sz="1200"/>
          </a:p>
          <a:p>
            <a:pPr indent="-311150" lvl="0" marL="457200" rtl="0" algn="l">
              <a:lnSpc>
                <a:spcPct val="100000"/>
              </a:lnSpc>
              <a:spcBef>
                <a:spcPts val="0"/>
              </a:spcBef>
              <a:spcAft>
                <a:spcPts val="0"/>
              </a:spcAft>
              <a:buSzPts val="1300"/>
              <a:buChar char="●"/>
            </a:pPr>
            <a:r>
              <a:rPr lang="en" sz="1300"/>
              <a:t> About data collection, I had difficulty in crawling data by getting API.Finding data and how to crawl using the API is also the first time, so it is quite difficult.</a:t>
            </a:r>
            <a:endParaRPr sz="1300"/>
          </a:p>
          <a:p>
            <a:pPr indent="-311150" lvl="0" marL="457200" rtl="0" algn="l">
              <a:lnSpc>
                <a:spcPct val="100000"/>
              </a:lnSpc>
              <a:spcBef>
                <a:spcPts val="0"/>
              </a:spcBef>
              <a:spcAft>
                <a:spcPts val="0"/>
              </a:spcAft>
              <a:buSzPts val="1300"/>
              <a:buChar char="●"/>
            </a:pPr>
            <a:r>
              <a:rPr lang="en" sz="1300"/>
              <a:t>About clear and preprocess data: It is quite difficult to clear data from crawl data, data is missing, data type is wrong a lot, making it quite difficult for me to keep or delete that row. And about the examination as well as asking questions and answering, as this is the first time, it is a challenge to ask meaningful questions</a:t>
            </a:r>
            <a:endParaRPr sz="1300"/>
          </a:p>
          <a:p>
            <a:pPr indent="-311150" lvl="0" marL="457200" rtl="0" algn="l">
              <a:lnSpc>
                <a:spcPct val="100000"/>
              </a:lnSpc>
              <a:spcBef>
                <a:spcPts val="0"/>
              </a:spcBef>
              <a:spcAft>
                <a:spcPts val="0"/>
              </a:spcAft>
              <a:buSzPts val="1300"/>
              <a:buChar char="●"/>
            </a:pPr>
            <a:r>
              <a:rPr lang="en" sz="1300"/>
              <a:t>About the model, because I have not studied machine learning, it is quite difficult to choose a model and use it as input, and the model's prediction is wrong, the difference is too much, it is also unpredictable.</a:t>
            </a:r>
            <a:endParaRPr sz="1300"/>
          </a:p>
          <a:p>
            <a:pPr indent="0" lvl="0" marL="0" rtl="0" algn="l">
              <a:spcBef>
                <a:spcPts val="1200"/>
              </a:spcBef>
              <a:spcAft>
                <a:spcPts val="0"/>
              </a:spcAft>
              <a:buNone/>
            </a:pPr>
            <a:r>
              <a:rPr b="1" lang="en">
                <a:latin typeface="Spline Sans Mono"/>
                <a:ea typeface="Spline Sans Mono"/>
                <a:cs typeface="Spline Sans Mono"/>
                <a:sym typeface="Spline Sans Mono"/>
              </a:rPr>
              <a:t>What have you learned?</a:t>
            </a:r>
            <a:endParaRPr b="1">
              <a:latin typeface="Spline Sans Mono"/>
              <a:ea typeface="Spline Sans Mono"/>
              <a:cs typeface="Spline Sans Mono"/>
              <a:sym typeface="Spline Sans Mono"/>
            </a:endParaRPr>
          </a:p>
          <a:p>
            <a:pPr indent="-311150" lvl="0" marL="457200" rtl="0" algn="l">
              <a:spcBef>
                <a:spcPts val="1200"/>
              </a:spcBef>
              <a:spcAft>
                <a:spcPts val="0"/>
              </a:spcAft>
              <a:buSzPts val="1300"/>
              <a:buChar char="●"/>
            </a:pPr>
            <a:r>
              <a:rPr lang="en" sz="1300"/>
              <a:t>C</a:t>
            </a:r>
            <a:r>
              <a:rPr lang="en" sz="1300"/>
              <a:t>rawl data using API</a:t>
            </a:r>
            <a:endParaRPr sz="1300"/>
          </a:p>
          <a:p>
            <a:pPr indent="-311150" lvl="0" marL="457200" rtl="0" algn="l">
              <a:spcBef>
                <a:spcPts val="0"/>
              </a:spcBef>
              <a:spcAft>
                <a:spcPts val="0"/>
              </a:spcAft>
              <a:buSzPts val="1300"/>
              <a:buChar char="●"/>
            </a:pPr>
            <a:r>
              <a:rPr lang="en" sz="1300"/>
              <a:t>Learn how to ask questions based on data and visualize questions correctly</a:t>
            </a:r>
            <a:endParaRPr sz="1300"/>
          </a:p>
          <a:p>
            <a:pPr indent="-311150" lvl="0" marL="457200" rtl="0" algn="l">
              <a:spcBef>
                <a:spcPts val="0"/>
              </a:spcBef>
              <a:spcAft>
                <a:spcPts val="0"/>
              </a:spcAft>
              <a:buSzPts val="1300"/>
              <a:buChar char="●"/>
            </a:pPr>
            <a:r>
              <a:rPr lang="en" sz="1300"/>
              <a:t>Steps to clean data and explore data</a:t>
            </a:r>
            <a:endParaRPr sz="1300"/>
          </a:p>
          <a:p>
            <a:pPr indent="-311150" lvl="0" marL="457200" rtl="0" algn="l">
              <a:spcBef>
                <a:spcPts val="0"/>
              </a:spcBef>
              <a:spcAft>
                <a:spcPts val="0"/>
              </a:spcAft>
              <a:buSzPts val="1300"/>
              <a:buChar char="●"/>
            </a:pPr>
            <a:r>
              <a:rPr lang="en" sz="1300"/>
              <a:t>Learn how to model data, based on the given data to try to predict a feature</a:t>
            </a:r>
            <a:endParaRPr sz="1300"/>
          </a:p>
          <a:p>
            <a:pPr indent="0" lvl="0" marL="0" rtl="0" algn="l">
              <a:spcBef>
                <a:spcPts val="1200"/>
              </a:spcBef>
              <a:spcAft>
                <a:spcPts val="0"/>
              </a:spcAft>
              <a:buNone/>
            </a:pPr>
            <a:r>
              <a:t/>
            </a:r>
            <a:endParaRPr b="1">
              <a:latin typeface="Spline Sans Mono"/>
              <a:ea typeface="Spline Sans Mono"/>
              <a:cs typeface="Spline Sans Mono"/>
              <a:sym typeface="Spline Sans Mono"/>
            </a:endParaRPr>
          </a:p>
          <a:p>
            <a:pPr indent="0" lvl="0" marL="457200" rtl="0" algn="l">
              <a:spcBef>
                <a:spcPts val="1200"/>
              </a:spcBef>
              <a:spcAft>
                <a:spcPts val="0"/>
              </a:spcAft>
              <a:buNone/>
            </a:pPr>
            <a:r>
              <a:t/>
            </a:r>
            <a:endParaRPr sz="1300"/>
          </a:p>
        </p:txBody>
      </p:sp>
      <p:grpSp>
        <p:nvGrpSpPr>
          <p:cNvPr id="2595" name="Google Shape;2595;p47"/>
          <p:cNvGrpSpPr/>
          <p:nvPr/>
        </p:nvGrpSpPr>
        <p:grpSpPr>
          <a:xfrm>
            <a:off x="6360487" y="370897"/>
            <a:ext cx="1988639" cy="1009585"/>
            <a:chOff x="3631386" y="1946825"/>
            <a:chExt cx="739436" cy="375394"/>
          </a:xfrm>
        </p:grpSpPr>
        <p:sp>
          <p:nvSpPr>
            <p:cNvPr id="2596" name="Google Shape;2596;p47"/>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7"/>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7"/>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7"/>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7"/>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7"/>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7"/>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7"/>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7"/>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7"/>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7"/>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7"/>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7"/>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7"/>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7"/>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7"/>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2" name="Google Shape;2612;p47"/>
          <p:cNvGrpSpPr/>
          <p:nvPr/>
        </p:nvGrpSpPr>
        <p:grpSpPr>
          <a:xfrm>
            <a:off x="6594230" y="865316"/>
            <a:ext cx="1236600" cy="412200"/>
            <a:chOff x="7044555" y="1052966"/>
            <a:chExt cx="1236600" cy="412200"/>
          </a:xfrm>
        </p:grpSpPr>
        <p:grpSp>
          <p:nvGrpSpPr>
            <p:cNvPr id="2613" name="Google Shape;2613;p47"/>
            <p:cNvGrpSpPr/>
            <p:nvPr/>
          </p:nvGrpSpPr>
          <p:grpSpPr>
            <a:xfrm>
              <a:off x="7044555" y="1052966"/>
              <a:ext cx="412200" cy="412200"/>
              <a:chOff x="7044555" y="1052966"/>
              <a:chExt cx="412200" cy="412200"/>
            </a:xfrm>
          </p:grpSpPr>
          <p:sp>
            <p:nvSpPr>
              <p:cNvPr id="2614" name="Google Shape;2614;p47"/>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7"/>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6" name="Google Shape;2616;p47"/>
            <p:cNvGrpSpPr/>
            <p:nvPr/>
          </p:nvGrpSpPr>
          <p:grpSpPr>
            <a:xfrm>
              <a:off x="7456755" y="1052966"/>
              <a:ext cx="412200" cy="412200"/>
              <a:chOff x="7044555" y="1052966"/>
              <a:chExt cx="412200" cy="412200"/>
            </a:xfrm>
          </p:grpSpPr>
          <p:sp>
            <p:nvSpPr>
              <p:cNvPr id="2617" name="Google Shape;2617;p47"/>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7"/>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9" name="Google Shape;2619;p47"/>
            <p:cNvGrpSpPr/>
            <p:nvPr/>
          </p:nvGrpSpPr>
          <p:grpSpPr>
            <a:xfrm>
              <a:off x="7868955" y="1052966"/>
              <a:ext cx="412200" cy="412200"/>
              <a:chOff x="7044555" y="1052966"/>
              <a:chExt cx="412200" cy="412200"/>
            </a:xfrm>
          </p:grpSpPr>
          <p:sp>
            <p:nvSpPr>
              <p:cNvPr id="2620" name="Google Shape;2620;p47"/>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7"/>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5" name="Shape 2625"/>
        <p:cNvGrpSpPr/>
        <p:nvPr/>
      </p:nvGrpSpPr>
      <p:grpSpPr>
        <a:xfrm>
          <a:off x="0" y="0"/>
          <a:ext cx="0" cy="0"/>
          <a:chOff x="0" y="0"/>
          <a:chExt cx="0" cy="0"/>
        </a:xfrm>
      </p:grpSpPr>
      <p:sp>
        <p:nvSpPr>
          <p:cNvPr id="2626" name="Google Shape;2626;p48"/>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member…</a:t>
            </a:r>
            <a:endParaRPr/>
          </a:p>
        </p:txBody>
      </p:sp>
      <p:sp>
        <p:nvSpPr>
          <p:cNvPr id="2627" name="Google Shape;2627;p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line Sans Mono"/>
                <a:ea typeface="Spline Sans Mono"/>
                <a:cs typeface="Spline Sans Mono"/>
                <a:sym typeface="Spline Sans Mono"/>
              </a:rPr>
              <a:t>ID Student: 20127680 - Phạm Thị Ánh Phát</a:t>
            </a:r>
            <a:endParaRPr b="1">
              <a:latin typeface="Spline Sans Mono"/>
              <a:ea typeface="Spline Sans Mono"/>
              <a:cs typeface="Spline Sans Mono"/>
              <a:sym typeface="Spline Sans Mono"/>
            </a:endParaRPr>
          </a:p>
          <a:p>
            <a:pPr indent="0" lvl="0" marL="0" rtl="0" algn="l">
              <a:spcBef>
                <a:spcPts val="0"/>
              </a:spcBef>
              <a:spcAft>
                <a:spcPts val="0"/>
              </a:spcAft>
              <a:buNone/>
            </a:pPr>
            <a:r>
              <a:t/>
            </a:r>
            <a:endParaRPr b="1">
              <a:latin typeface="Spline Sans Mono"/>
              <a:ea typeface="Spline Sans Mono"/>
              <a:cs typeface="Spline Sans Mono"/>
              <a:sym typeface="Spline Sans Mono"/>
            </a:endParaRPr>
          </a:p>
          <a:p>
            <a:pPr indent="0" lvl="0" marL="0" rtl="0" algn="l">
              <a:spcBef>
                <a:spcPts val="0"/>
              </a:spcBef>
              <a:spcAft>
                <a:spcPts val="0"/>
              </a:spcAft>
              <a:buNone/>
            </a:pPr>
            <a:r>
              <a:rPr b="1" lang="en">
                <a:latin typeface="Spline Sans Mono"/>
                <a:ea typeface="Spline Sans Mono"/>
                <a:cs typeface="Spline Sans Mono"/>
                <a:sym typeface="Spline Sans Mono"/>
              </a:rPr>
              <a:t>What difficulties have you encountered?</a:t>
            </a:r>
            <a:endParaRPr sz="1200"/>
          </a:p>
          <a:p>
            <a:pPr indent="-311150" lvl="0" marL="457200" rtl="0" algn="l">
              <a:spcBef>
                <a:spcPts val="0"/>
              </a:spcBef>
              <a:spcAft>
                <a:spcPts val="0"/>
              </a:spcAft>
              <a:buSzPts val="1300"/>
              <a:buChar char="●"/>
            </a:pPr>
            <a:r>
              <a:rPr lang="en" sz="1300"/>
              <a:t>Because Tiki does not provide API so we have manually crawl data for each page. </a:t>
            </a:r>
            <a:endParaRPr sz="2200">
              <a:solidFill>
                <a:srgbClr val="202124"/>
              </a:solidFill>
              <a:highlight>
                <a:srgbClr val="F8F9FA"/>
              </a:highlight>
              <a:latin typeface="Arial"/>
              <a:ea typeface="Arial"/>
              <a:cs typeface="Arial"/>
              <a:sym typeface="Arial"/>
            </a:endParaRPr>
          </a:p>
          <a:p>
            <a:pPr indent="-311150" lvl="0" marL="457200" rtl="0" algn="l">
              <a:spcBef>
                <a:spcPts val="0"/>
              </a:spcBef>
              <a:spcAft>
                <a:spcPts val="0"/>
              </a:spcAft>
              <a:buSzPts val="1300"/>
              <a:buChar char="●"/>
            </a:pPr>
            <a:r>
              <a:rPr lang="en" sz="1300"/>
              <a:t>Because i had not learned model before, so i have difficult in using model to predict. But now, i can :D </a:t>
            </a:r>
            <a:endParaRPr sz="1300"/>
          </a:p>
          <a:p>
            <a:pPr indent="0" lvl="0" marL="0" rtl="0" algn="l">
              <a:spcBef>
                <a:spcPts val="1200"/>
              </a:spcBef>
              <a:spcAft>
                <a:spcPts val="0"/>
              </a:spcAft>
              <a:buNone/>
            </a:pPr>
            <a:r>
              <a:rPr b="1" lang="en">
                <a:latin typeface="Spline Sans Mono"/>
                <a:ea typeface="Spline Sans Mono"/>
                <a:cs typeface="Spline Sans Mono"/>
                <a:sym typeface="Spline Sans Mono"/>
              </a:rPr>
              <a:t>What have you learned?</a:t>
            </a:r>
            <a:endParaRPr sz="1200"/>
          </a:p>
          <a:p>
            <a:pPr indent="-311150" lvl="0" marL="457200" rtl="0" algn="l">
              <a:spcBef>
                <a:spcPts val="0"/>
              </a:spcBef>
              <a:spcAft>
                <a:spcPts val="0"/>
              </a:spcAft>
              <a:buSzPts val="1300"/>
              <a:buChar char="●"/>
            </a:pPr>
            <a:r>
              <a:rPr lang="en" sz="1300"/>
              <a:t>Learn the process of Data Analysis. From raw data to visualize data for customers.</a:t>
            </a:r>
            <a:endParaRPr sz="1300"/>
          </a:p>
          <a:p>
            <a:pPr indent="-311150" lvl="0" marL="457200" rtl="0" algn="l">
              <a:spcBef>
                <a:spcPts val="0"/>
              </a:spcBef>
              <a:spcAft>
                <a:spcPts val="0"/>
              </a:spcAft>
              <a:buSzPts val="1300"/>
              <a:buChar char="●"/>
            </a:pPr>
            <a:r>
              <a:rPr lang="en" sz="1300"/>
              <a:t>Learn how to analysis information of products in order to bring benefits in business.</a:t>
            </a:r>
            <a:endParaRPr sz="1300"/>
          </a:p>
          <a:p>
            <a:pPr indent="-311150" lvl="0" marL="457200" rtl="0" algn="l">
              <a:spcBef>
                <a:spcPts val="0"/>
              </a:spcBef>
              <a:spcAft>
                <a:spcPts val="0"/>
              </a:spcAft>
              <a:buSzPts val="1300"/>
              <a:buChar char="●"/>
            </a:pPr>
            <a:r>
              <a:rPr lang="en" sz="1300"/>
              <a:t>Learn how to use pipeline in preprocessing.</a:t>
            </a:r>
            <a:endParaRPr sz="1300"/>
          </a:p>
          <a:p>
            <a:pPr indent="-311150" lvl="0" marL="457200" rtl="0" algn="l">
              <a:spcBef>
                <a:spcPts val="0"/>
              </a:spcBef>
              <a:spcAft>
                <a:spcPts val="0"/>
              </a:spcAft>
              <a:buSzPts val="1300"/>
              <a:buChar char="●"/>
            </a:pPr>
            <a:r>
              <a:rPr lang="en" sz="1300"/>
              <a:t>Learn how to use techniques to evaluate predicted models. </a:t>
            </a:r>
            <a:endParaRPr sz="1200"/>
          </a:p>
        </p:txBody>
      </p:sp>
      <p:grpSp>
        <p:nvGrpSpPr>
          <p:cNvPr id="2628" name="Google Shape;2628;p48"/>
          <p:cNvGrpSpPr/>
          <p:nvPr/>
        </p:nvGrpSpPr>
        <p:grpSpPr>
          <a:xfrm>
            <a:off x="5967412" y="494472"/>
            <a:ext cx="1988639" cy="1009585"/>
            <a:chOff x="3631386" y="1946825"/>
            <a:chExt cx="739436" cy="375394"/>
          </a:xfrm>
        </p:grpSpPr>
        <p:sp>
          <p:nvSpPr>
            <p:cNvPr id="2629" name="Google Shape;2629;p48"/>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8"/>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8"/>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8"/>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8"/>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8"/>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8"/>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8"/>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8"/>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8"/>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8"/>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8"/>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8"/>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8"/>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8"/>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8"/>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5" name="Google Shape;2645;p48"/>
          <p:cNvGrpSpPr/>
          <p:nvPr/>
        </p:nvGrpSpPr>
        <p:grpSpPr>
          <a:xfrm>
            <a:off x="6269377" y="1064021"/>
            <a:ext cx="1122241" cy="253951"/>
            <a:chOff x="705948" y="3788465"/>
            <a:chExt cx="1343357" cy="299400"/>
          </a:xfrm>
        </p:grpSpPr>
        <p:sp>
          <p:nvSpPr>
            <p:cNvPr id="2646" name="Google Shape;2646;p48"/>
            <p:cNvSpPr/>
            <p:nvPr/>
          </p:nvSpPr>
          <p:spPr>
            <a:xfrm>
              <a:off x="705948"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8"/>
            <p:cNvSpPr/>
            <p:nvPr/>
          </p:nvSpPr>
          <p:spPr>
            <a:xfrm>
              <a:off x="1209923"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8"/>
            <p:cNvSpPr/>
            <p:nvPr/>
          </p:nvSpPr>
          <p:spPr>
            <a:xfrm>
              <a:off x="1713905"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49"/>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a:t>
            </a:r>
            <a:endParaRPr/>
          </a:p>
        </p:txBody>
      </p:sp>
      <p:grpSp>
        <p:nvGrpSpPr>
          <p:cNvPr id="2654" name="Google Shape;2654;p49"/>
          <p:cNvGrpSpPr/>
          <p:nvPr/>
        </p:nvGrpSpPr>
        <p:grpSpPr>
          <a:xfrm>
            <a:off x="5978771" y="2947320"/>
            <a:ext cx="2783358" cy="1853552"/>
            <a:chOff x="1225238" y="2453699"/>
            <a:chExt cx="782568" cy="521144"/>
          </a:xfrm>
        </p:grpSpPr>
        <p:sp>
          <p:nvSpPr>
            <p:cNvPr id="2655" name="Google Shape;2655;p49"/>
            <p:cNvSpPr/>
            <p:nvPr/>
          </p:nvSpPr>
          <p:spPr>
            <a:xfrm>
              <a:off x="1242797" y="2455969"/>
              <a:ext cx="613005" cy="266522"/>
            </a:xfrm>
            <a:custGeom>
              <a:rect b="b" l="l" r="r" t="t"/>
              <a:pathLst>
                <a:path extrusionOk="0" h="5753" w="13232">
                  <a:moveTo>
                    <a:pt x="601" y="0"/>
                  </a:moveTo>
                  <a:cubicBezTo>
                    <a:pt x="270" y="0"/>
                    <a:pt x="1" y="270"/>
                    <a:pt x="1" y="612"/>
                  </a:cubicBezTo>
                  <a:lnTo>
                    <a:pt x="1" y="5154"/>
                  </a:lnTo>
                  <a:cubicBezTo>
                    <a:pt x="1" y="5484"/>
                    <a:pt x="270" y="5753"/>
                    <a:pt x="601" y="5753"/>
                  </a:cubicBezTo>
                  <a:lnTo>
                    <a:pt x="12620" y="5753"/>
                  </a:lnTo>
                  <a:cubicBezTo>
                    <a:pt x="12950" y="5753"/>
                    <a:pt x="13232" y="5484"/>
                    <a:pt x="13232" y="5154"/>
                  </a:cubicBezTo>
                  <a:lnTo>
                    <a:pt x="13232" y="612"/>
                  </a:lnTo>
                  <a:cubicBezTo>
                    <a:pt x="13232" y="270"/>
                    <a:pt x="12950"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9"/>
            <p:cNvSpPr/>
            <p:nvPr/>
          </p:nvSpPr>
          <p:spPr>
            <a:xfrm>
              <a:off x="1240526" y="2453699"/>
              <a:ext cx="616990" cy="271062"/>
            </a:xfrm>
            <a:custGeom>
              <a:rect b="b" l="l" r="r" t="t"/>
              <a:pathLst>
                <a:path extrusionOk="0" h="5851" w="13318">
                  <a:moveTo>
                    <a:pt x="12669" y="98"/>
                  </a:moveTo>
                  <a:cubicBezTo>
                    <a:pt x="12974" y="98"/>
                    <a:pt x="13232" y="343"/>
                    <a:pt x="13232" y="661"/>
                  </a:cubicBezTo>
                  <a:lnTo>
                    <a:pt x="13232" y="5203"/>
                  </a:lnTo>
                  <a:cubicBezTo>
                    <a:pt x="13232" y="5508"/>
                    <a:pt x="12974" y="5766"/>
                    <a:pt x="12669" y="5766"/>
                  </a:cubicBezTo>
                  <a:lnTo>
                    <a:pt x="650" y="5766"/>
                  </a:lnTo>
                  <a:cubicBezTo>
                    <a:pt x="344" y="5766"/>
                    <a:pt x="87" y="5508"/>
                    <a:pt x="87" y="5203"/>
                  </a:cubicBezTo>
                  <a:lnTo>
                    <a:pt x="87" y="661"/>
                  </a:lnTo>
                  <a:cubicBezTo>
                    <a:pt x="87" y="343"/>
                    <a:pt x="344" y="98"/>
                    <a:pt x="650" y="98"/>
                  </a:cubicBezTo>
                  <a:close/>
                  <a:moveTo>
                    <a:pt x="650" y="0"/>
                  </a:moveTo>
                  <a:cubicBezTo>
                    <a:pt x="295" y="0"/>
                    <a:pt x="1" y="294"/>
                    <a:pt x="1" y="661"/>
                  </a:cubicBezTo>
                  <a:lnTo>
                    <a:pt x="1" y="5203"/>
                  </a:lnTo>
                  <a:cubicBezTo>
                    <a:pt x="1" y="5557"/>
                    <a:pt x="295" y="5851"/>
                    <a:pt x="650" y="5851"/>
                  </a:cubicBezTo>
                  <a:lnTo>
                    <a:pt x="12669" y="5851"/>
                  </a:lnTo>
                  <a:cubicBezTo>
                    <a:pt x="13036" y="5851"/>
                    <a:pt x="13317" y="5557"/>
                    <a:pt x="13317" y="5203"/>
                  </a:cubicBez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9"/>
            <p:cNvSpPr/>
            <p:nvPr/>
          </p:nvSpPr>
          <p:spPr>
            <a:xfrm>
              <a:off x="1242797" y="2455969"/>
              <a:ext cx="613005" cy="56195"/>
            </a:xfrm>
            <a:custGeom>
              <a:rect b="b" l="l" r="r" t="t"/>
              <a:pathLst>
                <a:path extrusionOk="0" h="1213" w="13232">
                  <a:moveTo>
                    <a:pt x="601" y="0"/>
                  </a:moveTo>
                  <a:cubicBezTo>
                    <a:pt x="270" y="0"/>
                    <a:pt x="1" y="270"/>
                    <a:pt x="1" y="612"/>
                  </a:cubicBezTo>
                  <a:lnTo>
                    <a:pt x="1" y="1213"/>
                  </a:lnTo>
                  <a:lnTo>
                    <a:pt x="13232" y="1213"/>
                  </a:lnTo>
                  <a:lnTo>
                    <a:pt x="13232" y="612"/>
                  </a:lnTo>
                  <a:cubicBezTo>
                    <a:pt x="13232" y="270"/>
                    <a:pt x="12950" y="0"/>
                    <a:pt x="12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9"/>
            <p:cNvSpPr/>
            <p:nvPr/>
          </p:nvSpPr>
          <p:spPr>
            <a:xfrm>
              <a:off x="1240526" y="2453699"/>
              <a:ext cx="616990" cy="60133"/>
            </a:xfrm>
            <a:custGeom>
              <a:rect b="b" l="l" r="r" t="t"/>
              <a:pathLst>
                <a:path extrusionOk="0" h="1298" w="13318">
                  <a:moveTo>
                    <a:pt x="12669" y="98"/>
                  </a:moveTo>
                  <a:cubicBezTo>
                    <a:pt x="12974" y="98"/>
                    <a:pt x="13232" y="343"/>
                    <a:pt x="13232" y="661"/>
                  </a:cubicBezTo>
                  <a:lnTo>
                    <a:pt x="13232" y="1213"/>
                  </a:lnTo>
                  <a:lnTo>
                    <a:pt x="87" y="1213"/>
                  </a:lnTo>
                  <a:lnTo>
                    <a:pt x="87" y="661"/>
                  </a:lnTo>
                  <a:cubicBezTo>
                    <a:pt x="87" y="343"/>
                    <a:pt x="344" y="98"/>
                    <a:pt x="650" y="98"/>
                  </a:cubicBezTo>
                  <a:close/>
                  <a:moveTo>
                    <a:pt x="650" y="0"/>
                  </a:moveTo>
                  <a:cubicBezTo>
                    <a:pt x="295" y="0"/>
                    <a:pt x="1" y="294"/>
                    <a:pt x="1" y="661"/>
                  </a:cubicBezTo>
                  <a:lnTo>
                    <a:pt x="1" y="1298"/>
                  </a:lnTo>
                  <a:lnTo>
                    <a:pt x="13317" y="1298"/>
                  </a:ln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9"/>
            <p:cNvSpPr/>
            <p:nvPr/>
          </p:nvSpPr>
          <p:spPr>
            <a:xfrm>
              <a:off x="1286484" y="2491132"/>
              <a:ext cx="612959" cy="266522"/>
            </a:xfrm>
            <a:custGeom>
              <a:rect b="b" l="l" r="r" t="t"/>
              <a:pathLst>
                <a:path extrusionOk="0" h="5753" w="13231">
                  <a:moveTo>
                    <a:pt x="613" y="0"/>
                  </a:moveTo>
                  <a:cubicBezTo>
                    <a:pt x="282" y="0"/>
                    <a:pt x="1" y="270"/>
                    <a:pt x="1" y="600"/>
                  </a:cubicBezTo>
                  <a:lnTo>
                    <a:pt x="1" y="5154"/>
                  </a:lnTo>
                  <a:cubicBezTo>
                    <a:pt x="1" y="5483"/>
                    <a:pt x="282" y="5753"/>
                    <a:pt x="613" y="5753"/>
                  </a:cubicBezTo>
                  <a:lnTo>
                    <a:pt x="12632" y="5753"/>
                  </a:lnTo>
                  <a:cubicBezTo>
                    <a:pt x="12962" y="5753"/>
                    <a:pt x="13231" y="5483"/>
                    <a:pt x="13231" y="5154"/>
                  </a:cubicBezTo>
                  <a:lnTo>
                    <a:pt x="13231" y="600"/>
                  </a:lnTo>
                  <a:cubicBezTo>
                    <a:pt x="13231" y="270"/>
                    <a:pt x="12962"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9"/>
            <p:cNvSpPr/>
            <p:nvPr/>
          </p:nvSpPr>
          <p:spPr>
            <a:xfrm>
              <a:off x="1284770" y="2488862"/>
              <a:ext cx="616943" cy="271062"/>
            </a:xfrm>
            <a:custGeom>
              <a:rect b="b" l="l" r="r" t="t"/>
              <a:pathLst>
                <a:path extrusionOk="0" h="5851" w="13317">
                  <a:moveTo>
                    <a:pt x="12669" y="86"/>
                  </a:moveTo>
                  <a:cubicBezTo>
                    <a:pt x="12974" y="86"/>
                    <a:pt x="13232" y="343"/>
                    <a:pt x="13232" y="649"/>
                  </a:cubicBezTo>
                  <a:lnTo>
                    <a:pt x="13232" y="5203"/>
                  </a:lnTo>
                  <a:cubicBezTo>
                    <a:pt x="13232" y="5508"/>
                    <a:pt x="12974" y="5753"/>
                    <a:pt x="12669" y="5753"/>
                  </a:cubicBezTo>
                  <a:lnTo>
                    <a:pt x="650" y="5753"/>
                  </a:lnTo>
                  <a:cubicBezTo>
                    <a:pt x="343" y="5753"/>
                    <a:pt x="87" y="5508"/>
                    <a:pt x="87" y="5203"/>
                  </a:cubicBezTo>
                  <a:lnTo>
                    <a:pt x="87" y="649"/>
                  </a:lnTo>
                  <a:cubicBezTo>
                    <a:pt x="87" y="343"/>
                    <a:pt x="343" y="86"/>
                    <a:pt x="650" y="86"/>
                  </a:cubicBezTo>
                  <a:close/>
                  <a:moveTo>
                    <a:pt x="650" y="0"/>
                  </a:moveTo>
                  <a:cubicBezTo>
                    <a:pt x="294" y="0"/>
                    <a:pt x="0" y="294"/>
                    <a:pt x="0" y="649"/>
                  </a:cubicBezTo>
                  <a:lnTo>
                    <a:pt x="0" y="5203"/>
                  </a:lnTo>
                  <a:cubicBezTo>
                    <a:pt x="0" y="5557"/>
                    <a:pt x="294" y="5851"/>
                    <a:pt x="650" y="5851"/>
                  </a:cubicBezTo>
                  <a:lnTo>
                    <a:pt x="12669" y="5851"/>
                  </a:lnTo>
                  <a:cubicBezTo>
                    <a:pt x="13023" y="5851"/>
                    <a:pt x="13317" y="5557"/>
                    <a:pt x="13317" y="5203"/>
                  </a:cubicBez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9"/>
            <p:cNvSpPr/>
            <p:nvPr/>
          </p:nvSpPr>
          <p:spPr>
            <a:xfrm>
              <a:off x="1286484" y="2491132"/>
              <a:ext cx="612959" cy="55593"/>
            </a:xfrm>
            <a:custGeom>
              <a:rect b="b" l="l" r="r" t="t"/>
              <a:pathLst>
                <a:path extrusionOk="0" h="1200" w="13231">
                  <a:moveTo>
                    <a:pt x="613" y="0"/>
                  </a:moveTo>
                  <a:cubicBezTo>
                    <a:pt x="282" y="0"/>
                    <a:pt x="1" y="270"/>
                    <a:pt x="1" y="600"/>
                  </a:cubicBezTo>
                  <a:lnTo>
                    <a:pt x="1" y="1200"/>
                  </a:lnTo>
                  <a:lnTo>
                    <a:pt x="13231" y="1200"/>
                  </a:lnTo>
                  <a:lnTo>
                    <a:pt x="13231" y="600"/>
                  </a:lnTo>
                  <a:cubicBezTo>
                    <a:pt x="13231" y="270"/>
                    <a:pt x="12962" y="0"/>
                    <a:pt x="12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9"/>
            <p:cNvSpPr/>
            <p:nvPr/>
          </p:nvSpPr>
          <p:spPr>
            <a:xfrm>
              <a:off x="1284770" y="2488862"/>
              <a:ext cx="616943" cy="60133"/>
            </a:xfrm>
            <a:custGeom>
              <a:rect b="b" l="l" r="r" t="t"/>
              <a:pathLst>
                <a:path extrusionOk="0" h="1298" w="13317">
                  <a:moveTo>
                    <a:pt x="12669" y="86"/>
                  </a:moveTo>
                  <a:cubicBezTo>
                    <a:pt x="12974" y="86"/>
                    <a:pt x="13232" y="343"/>
                    <a:pt x="13232" y="649"/>
                  </a:cubicBezTo>
                  <a:lnTo>
                    <a:pt x="13232" y="1212"/>
                  </a:lnTo>
                  <a:lnTo>
                    <a:pt x="87" y="1212"/>
                  </a:lnTo>
                  <a:lnTo>
                    <a:pt x="87" y="649"/>
                  </a:lnTo>
                  <a:cubicBezTo>
                    <a:pt x="87" y="343"/>
                    <a:pt x="343" y="86"/>
                    <a:pt x="650" y="86"/>
                  </a:cubicBezTo>
                  <a:close/>
                  <a:moveTo>
                    <a:pt x="650" y="0"/>
                  </a:moveTo>
                  <a:cubicBezTo>
                    <a:pt x="294" y="0"/>
                    <a:pt x="0" y="294"/>
                    <a:pt x="0" y="649"/>
                  </a:cubicBezTo>
                  <a:lnTo>
                    <a:pt x="0" y="1298"/>
                  </a:lnTo>
                  <a:lnTo>
                    <a:pt x="13317" y="1298"/>
                  </a:ln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9"/>
            <p:cNvSpPr/>
            <p:nvPr/>
          </p:nvSpPr>
          <p:spPr>
            <a:xfrm>
              <a:off x="1336936" y="2535932"/>
              <a:ext cx="613005" cy="266568"/>
            </a:xfrm>
            <a:custGeom>
              <a:rect b="b" l="l" r="r" t="t"/>
              <a:pathLst>
                <a:path extrusionOk="0" h="5754" w="13232">
                  <a:moveTo>
                    <a:pt x="612" y="1"/>
                  </a:moveTo>
                  <a:cubicBezTo>
                    <a:pt x="270" y="1"/>
                    <a:pt x="0" y="270"/>
                    <a:pt x="0" y="600"/>
                  </a:cubicBezTo>
                  <a:lnTo>
                    <a:pt x="0" y="5141"/>
                  </a:lnTo>
                  <a:cubicBezTo>
                    <a:pt x="0" y="5484"/>
                    <a:pt x="270" y="5753"/>
                    <a:pt x="612" y="5753"/>
                  </a:cubicBezTo>
                  <a:lnTo>
                    <a:pt x="12631" y="5753"/>
                  </a:lnTo>
                  <a:cubicBezTo>
                    <a:pt x="12962" y="5753"/>
                    <a:pt x="13232" y="5484"/>
                    <a:pt x="13232" y="5141"/>
                  </a:cubicBezTo>
                  <a:lnTo>
                    <a:pt x="13232" y="600"/>
                  </a:lnTo>
                  <a:cubicBezTo>
                    <a:pt x="13232" y="270"/>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9"/>
            <p:cNvSpPr/>
            <p:nvPr/>
          </p:nvSpPr>
          <p:spPr>
            <a:xfrm>
              <a:off x="1334666" y="2533662"/>
              <a:ext cx="617546" cy="271109"/>
            </a:xfrm>
            <a:custGeom>
              <a:rect b="b" l="l" r="r" t="t"/>
              <a:pathLst>
                <a:path extrusionOk="0" h="5852" w="13330">
                  <a:moveTo>
                    <a:pt x="12680" y="86"/>
                  </a:moveTo>
                  <a:cubicBezTo>
                    <a:pt x="12987" y="86"/>
                    <a:pt x="13232" y="343"/>
                    <a:pt x="13232" y="649"/>
                  </a:cubicBezTo>
                  <a:lnTo>
                    <a:pt x="13232" y="5190"/>
                  </a:lnTo>
                  <a:cubicBezTo>
                    <a:pt x="13232" y="5508"/>
                    <a:pt x="12987" y="5753"/>
                    <a:pt x="12680" y="5753"/>
                  </a:cubicBezTo>
                  <a:lnTo>
                    <a:pt x="661" y="5753"/>
                  </a:lnTo>
                  <a:cubicBezTo>
                    <a:pt x="343" y="5753"/>
                    <a:pt x="98" y="5508"/>
                    <a:pt x="98" y="5190"/>
                  </a:cubicBezTo>
                  <a:lnTo>
                    <a:pt x="98" y="649"/>
                  </a:lnTo>
                  <a:cubicBezTo>
                    <a:pt x="98" y="343"/>
                    <a:pt x="343" y="86"/>
                    <a:pt x="661" y="86"/>
                  </a:cubicBezTo>
                  <a:close/>
                  <a:moveTo>
                    <a:pt x="661" y="1"/>
                  </a:moveTo>
                  <a:cubicBezTo>
                    <a:pt x="294" y="1"/>
                    <a:pt x="1" y="294"/>
                    <a:pt x="1" y="649"/>
                  </a:cubicBezTo>
                  <a:lnTo>
                    <a:pt x="1" y="5190"/>
                  </a:lnTo>
                  <a:cubicBezTo>
                    <a:pt x="1" y="5557"/>
                    <a:pt x="294" y="5851"/>
                    <a:pt x="661" y="5851"/>
                  </a:cubicBezTo>
                  <a:lnTo>
                    <a:pt x="12680" y="5851"/>
                  </a:lnTo>
                  <a:cubicBezTo>
                    <a:pt x="13036" y="5851"/>
                    <a:pt x="13330" y="5557"/>
                    <a:pt x="13330" y="5190"/>
                  </a:cubicBez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9"/>
            <p:cNvSpPr/>
            <p:nvPr/>
          </p:nvSpPr>
          <p:spPr>
            <a:xfrm>
              <a:off x="1336936" y="2535932"/>
              <a:ext cx="613005" cy="55639"/>
            </a:xfrm>
            <a:custGeom>
              <a:rect b="b" l="l" r="r" t="t"/>
              <a:pathLst>
                <a:path extrusionOk="0" h="1201" w="13232">
                  <a:moveTo>
                    <a:pt x="612" y="1"/>
                  </a:moveTo>
                  <a:cubicBezTo>
                    <a:pt x="270" y="1"/>
                    <a:pt x="0" y="270"/>
                    <a:pt x="0" y="600"/>
                  </a:cubicBezTo>
                  <a:lnTo>
                    <a:pt x="0" y="1200"/>
                  </a:lnTo>
                  <a:lnTo>
                    <a:pt x="13232" y="1200"/>
                  </a:lnTo>
                  <a:lnTo>
                    <a:pt x="13232" y="600"/>
                  </a:lnTo>
                  <a:cubicBezTo>
                    <a:pt x="13232" y="270"/>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9"/>
            <p:cNvSpPr/>
            <p:nvPr/>
          </p:nvSpPr>
          <p:spPr>
            <a:xfrm>
              <a:off x="1334666" y="2533662"/>
              <a:ext cx="617546" cy="60179"/>
            </a:xfrm>
            <a:custGeom>
              <a:rect b="b" l="l" r="r" t="t"/>
              <a:pathLst>
                <a:path extrusionOk="0" h="1299" w="13330">
                  <a:moveTo>
                    <a:pt x="12680" y="86"/>
                  </a:moveTo>
                  <a:cubicBezTo>
                    <a:pt x="12987" y="86"/>
                    <a:pt x="13232" y="343"/>
                    <a:pt x="13232" y="649"/>
                  </a:cubicBezTo>
                  <a:lnTo>
                    <a:pt x="13232" y="1212"/>
                  </a:lnTo>
                  <a:lnTo>
                    <a:pt x="98" y="1212"/>
                  </a:lnTo>
                  <a:lnTo>
                    <a:pt x="98" y="649"/>
                  </a:lnTo>
                  <a:cubicBezTo>
                    <a:pt x="98" y="343"/>
                    <a:pt x="343" y="86"/>
                    <a:pt x="661" y="86"/>
                  </a:cubicBezTo>
                  <a:close/>
                  <a:moveTo>
                    <a:pt x="661" y="1"/>
                  </a:moveTo>
                  <a:cubicBezTo>
                    <a:pt x="294" y="1"/>
                    <a:pt x="1" y="294"/>
                    <a:pt x="1" y="649"/>
                  </a:cubicBezTo>
                  <a:lnTo>
                    <a:pt x="1" y="1298"/>
                  </a:lnTo>
                  <a:lnTo>
                    <a:pt x="13330" y="1298"/>
                  </a:ln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9"/>
            <p:cNvSpPr/>
            <p:nvPr/>
          </p:nvSpPr>
          <p:spPr>
            <a:xfrm>
              <a:off x="1392484" y="2583001"/>
              <a:ext cx="613052" cy="267124"/>
            </a:xfrm>
            <a:custGeom>
              <a:rect b="b" l="l" r="r" t="t"/>
              <a:pathLst>
                <a:path extrusionOk="0" h="5766" w="13233">
                  <a:moveTo>
                    <a:pt x="601" y="0"/>
                  </a:moveTo>
                  <a:cubicBezTo>
                    <a:pt x="270" y="0"/>
                    <a:pt x="1" y="269"/>
                    <a:pt x="1" y="612"/>
                  </a:cubicBezTo>
                  <a:lnTo>
                    <a:pt x="1" y="5153"/>
                  </a:lnTo>
                  <a:cubicBezTo>
                    <a:pt x="1" y="5496"/>
                    <a:pt x="270" y="5765"/>
                    <a:pt x="601" y="5765"/>
                  </a:cubicBezTo>
                  <a:lnTo>
                    <a:pt x="12620" y="5765"/>
                  </a:lnTo>
                  <a:cubicBezTo>
                    <a:pt x="12963" y="5765"/>
                    <a:pt x="13232" y="5496"/>
                    <a:pt x="13232" y="5153"/>
                  </a:cubicBezTo>
                  <a:lnTo>
                    <a:pt x="13232" y="612"/>
                  </a:lnTo>
                  <a:cubicBezTo>
                    <a:pt x="13232" y="269"/>
                    <a:pt x="12963"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9"/>
            <p:cNvSpPr/>
            <p:nvPr/>
          </p:nvSpPr>
          <p:spPr>
            <a:xfrm>
              <a:off x="1390214" y="2581287"/>
              <a:ext cx="617592" cy="270506"/>
            </a:xfrm>
            <a:custGeom>
              <a:rect b="b" l="l" r="r" t="t"/>
              <a:pathLst>
                <a:path extrusionOk="0" h="5839" w="13331">
                  <a:moveTo>
                    <a:pt x="12669" y="86"/>
                  </a:moveTo>
                  <a:cubicBezTo>
                    <a:pt x="12987" y="86"/>
                    <a:pt x="13232" y="344"/>
                    <a:pt x="13232" y="649"/>
                  </a:cubicBezTo>
                  <a:lnTo>
                    <a:pt x="13232" y="5190"/>
                  </a:lnTo>
                  <a:cubicBezTo>
                    <a:pt x="13232" y="5496"/>
                    <a:pt x="12987" y="5753"/>
                    <a:pt x="12669" y="5753"/>
                  </a:cubicBezTo>
                  <a:lnTo>
                    <a:pt x="650" y="5753"/>
                  </a:lnTo>
                  <a:cubicBezTo>
                    <a:pt x="344" y="5753"/>
                    <a:pt x="99" y="5496"/>
                    <a:pt x="99" y="5190"/>
                  </a:cubicBezTo>
                  <a:lnTo>
                    <a:pt x="99" y="649"/>
                  </a:lnTo>
                  <a:cubicBezTo>
                    <a:pt x="99" y="344"/>
                    <a:pt x="344" y="86"/>
                    <a:pt x="650" y="86"/>
                  </a:cubicBezTo>
                  <a:close/>
                  <a:moveTo>
                    <a:pt x="650" y="1"/>
                  </a:moveTo>
                  <a:cubicBezTo>
                    <a:pt x="295" y="1"/>
                    <a:pt x="1" y="282"/>
                    <a:pt x="1" y="649"/>
                  </a:cubicBezTo>
                  <a:lnTo>
                    <a:pt x="1" y="5190"/>
                  </a:lnTo>
                  <a:cubicBezTo>
                    <a:pt x="1" y="5557"/>
                    <a:pt x="295" y="5838"/>
                    <a:pt x="650" y="5838"/>
                  </a:cubicBezTo>
                  <a:lnTo>
                    <a:pt x="12669" y="5838"/>
                  </a:lnTo>
                  <a:cubicBezTo>
                    <a:pt x="13036" y="5838"/>
                    <a:pt x="13330" y="5557"/>
                    <a:pt x="13330" y="5190"/>
                  </a:cubicBez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9"/>
            <p:cNvSpPr/>
            <p:nvPr/>
          </p:nvSpPr>
          <p:spPr>
            <a:xfrm>
              <a:off x="1392484" y="2583001"/>
              <a:ext cx="613052" cy="56195"/>
            </a:xfrm>
            <a:custGeom>
              <a:rect b="b" l="l" r="r" t="t"/>
              <a:pathLst>
                <a:path extrusionOk="0" h="1213" w="13233">
                  <a:moveTo>
                    <a:pt x="601" y="0"/>
                  </a:moveTo>
                  <a:cubicBezTo>
                    <a:pt x="270" y="0"/>
                    <a:pt x="1" y="269"/>
                    <a:pt x="1" y="612"/>
                  </a:cubicBezTo>
                  <a:lnTo>
                    <a:pt x="1" y="1212"/>
                  </a:lnTo>
                  <a:lnTo>
                    <a:pt x="13232" y="1212"/>
                  </a:lnTo>
                  <a:lnTo>
                    <a:pt x="13232" y="612"/>
                  </a:lnTo>
                  <a:cubicBezTo>
                    <a:pt x="13232" y="269"/>
                    <a:pt x="12963" y="0"/>
                    <a:pt x="12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9"/>
            <p:cNvSpPr/>
            <p:nvPr/>
          </p:nvSpPr>
          <p:spPr>
            <a:xfrm>
              <a:off x="1390214" y="2581287"/>
              <a:ext cx="617592" cy="60179"/>
            </a:xfrm>
            <a:custGeom>
              <a:rect b="b" l="l" r="r" t="t"/>
              <a:pathLst>
                <a:path extrusionOk="0" h="1299" w="13331">
                  <a:moveTo>
                    <a:pt x="12669" y="86"/>
                  </a:moveTo>
                  <a:cubicBezTo>
                    <a:pt x="12987" y="86"/>
                    <a:pt x="13232" y="344"/>
                    <a:pt x="13232" y="649"/>
                  </a:cubicBezTo>
                  <a:lnTo>
                    <a:pt x="13232" y="1200"/>
                  </a:lnTo>
                  <a:lnTo>
                    <a:pt x="99" y="1200"/>
                  </a:lnTo>
                  <a:lnTo>
                    <a:pt x="99" y="649"/>
                  </a:lnTo>
                  <a:cubicBezTo>
                    <a:pt x="99" y="344"/>
                    <a:pt x="344" y="86"/>
                    <a:pt x="650" y="86"/>
                  </a:cubicBezTo>
                  <a:close/>
                  <a:moveTo>
                    <a:pt x="650" y="1"/>
                  </a:moveTo>
                  <a:cubicBezTo>
                    <a:pt x="295" y="1"/>
                    <a:pt x="1" y="282"/>
                    <a:pt x="1" y="649"/>
                  </a:cubicBezTo>
                  <a:lnTo>
                    <a:pt x="1" y="1298"/>
                  </a:lnTo>
                  <a:lnTo>
                    <a:pt x="13330" y="1298"/>
                  </a:ln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9"/>
            <p:cNvSpPr/>
            <p:nvPr/>
          </p:nvSpPr>
          <p:spPr>
            <a:xfrm>
              <a:off x="1325030" y="2621547"/>
              <a:ext cx="613005" cy="267124"/>
            </a:xfrm>
            <a:custGeom>
              <a:rect b="b" l="l" r="r" t="t"/>
              <a:pathLst>
                <a:path extrusionOk="0" h="5766" w="13232">
                  <a:moveTo>
                    <a:pt x="613" y="0"/>
                  </a:moveTo>
                  <a:cubicBezTo>
                    <a:pt x="270" y="0"/>
                    <a:pt x="1" y="270"/>
                    <a:pt x="1" y="612"/>
                  </a:cubicBezTo>
                  <a:lnTo>
                    <a:pt x="1" y="5154"/>
                  </a:lnTo>
                  <a:cubicBezTo>
                    <a:pt x="1" y="5484"/>
                    <a:pt x="270" y="5766"/>
                    <a:pt x="613" y="5766"/>
                  </a:cubicBezTo>
                  <a:lnTo>
                    <a:pt x="12619" y="5766"/>
                  </a:lnTo>
                  <a:cubicBezTo>
                    <a:pt x="12962" y="5766"/>
                    <a:pt x="13231" y="5484"/>
                    <a:pt x="13231" y="5154"/>
                  </a:cubicBezTo>
                  <a:lnTo>
                    <a:pt x="13231" y="612"/>
                  </a:lnTo>
                  <a:cubicBezTo>
                    <a:pt x="13231" y="270"/>
                    <a:pt x="12962"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9"/>
            <p:cNvSpPr/>
            <p:nvPr/>
          </p:nvSpPr>
          <p:spPr>
            <a:xfrm>
              <a:off x="1322760" y="2619277"/>
              <a:ext cx="617546" cy="271062"/>
            </a:xfrm>
            <a:custGeom>
              <a:rect b="b" l="l" r="r" t="t"/>
              <a:pathLst>
                <a:path extrusionOk="0" h="5851" w="13330">
                  <a:moveTo>
                    <a:pt x="12668" y="98"/>
                  </a:moveTo>
                  <a:cubicBezTo>
                    <a:pt x="12986" y="98"/>
                    <a:pt x="13231" y="343"/>
                    <a:pt x="13231" y="661"/>
                  </a:cubicBezTo>
                  <a:lnTo>
                    <a:pt x="13231" y="5203"/>
                  </a:lnTo>
                  <a:cubicBezTo>
                    <a:pt x="13231" y="5508"/>
                    <a:pt x="12986" y="5766"/>
                    <a:pt x="12668" y="5766"/>
                  </a:cubicBezTo>
                  <a:lnTo>
                    <a:pt x="662" y="5766"/>
                  </a:lnTo>
                  <a:cubicBezTo>
                    <a:pt x="344" y="5766"/>
                    <a:pt x="99" y="5508"/>
                    <a:pt x="99" y="5203"/>
                  </a:cubicBezTo>
                  <a:lnTo>
                    <a:pt x="99" y="661"/>
                  </a:lnTo>
                  <a:cubicBezTo>
                    <a:pt x="99" y="343"/>
                    <a:pt x="344" y="98"/>
                    <a:pt x="662" y="98"/>
                  </a:cubicBezTo>
                  <a:close/>
                  <a:moveTo>
                    <a:pt x="662" y="0"/>
                  </a:moveTo>
                  <a:cubicBezTo>
                    <a:pt x="295" y="0"/>
                    <a:pt x="1" y="294"/>
                    <a:pt x="1" y="661"/>
                  </a:cubicBezTo>
                  <a:lnTo>
                    <a:pt x="1" y="5203"/>
                  </a:lnTo>
                  <a:cubicBezTo>
                    <a:pt x="1" y="5557"/>
                    <a:pt x="295" y="5851"/>
                    <a:pt x="662" y="5851"/>
                  </a:cubicBezTo>
                  <a:lnTo>
                    <a:pt x="12668" y="5851"/>
                  </a:lnTo>
                  <a:cubicBezTo>
                    <a:pt x="13035" y="5851"/>
                    <a:pt x="13329" y="5557"/>
                    <a:pt x="13329" y="5203"/>
                  </a:cubicBez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9"/>
            <p:cNvSpPr/>
            <p:nvPr/>
          </p:nvSpPr>
          <p:spPr>
            <a:xfrm>
              <a:off x="1325030" y="2621547"/>
              <a:ext cx="613005" cy="56195"/>
            </a:xfrm>
            <a:custGeom>
              <a:rect b="b" l="l" r="r" t="t"/>
              <a:pathLst>
                <a:path extrusionOk="0" h="1213" w="13232">
                  <a:moveTo>
                    <a:pt x="613" y="0"/>
                  </a:moveTo>
                  <a:cubicBezTo>
                    <a:pt x="270" y="0"/>
                    <a:pt x="1" y="270"/>
                    <a:pt x="1" y="612"/>
                  </a:cubicBezTo>
                  <a:lnTo>
                    <a:pt x="1" y="1212"/>
                  </a:lnTo>
                  <a:lnTo>
                    <a:pt x="13231" y="1212"/>
                  </a:lnTo>
                  <a:lnTo>
                    <a:pt x="13231" y="612"/>
                  </a:lnTo>
                  <a:cubicBezTo>
                    <a:pt x="13231" y="270"/>
                    <a:pt x="12962" y="0"/>
                    <a:pt x="1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9"/>
            <p:cNvSpPr/>
            <p:nvPr/>
          </p:nvSpPr>
          <p:spPr>
            <a:xfrm>
              <a:off x="1322760" y="2619277"/>
              <a:ext cx="617546" cy="60735"/>
            </a:xfrm>
            <a:custGeom>
              <a:rect b="b" l="l" r="r" t="t"/>
              <a:pathLst>
                <a:path extrusionOk="0" h="1311" w="13330">
                  <a:moveTo>
                    <a:pt x="12668" y="98"/>
                  </a:moveTo>
                  <a:cubicBezTo>
                    <a:pt x="12986" y="98"/>
                    <a:pt x="13231" y="343"/>
                    <a:pt x="13231" y="661"/>
                  </a:cubicBezTo>
                  <a:lnTo>
                    <a:pt x="13231" y="1213"/>
                  </a:lnTo>
                  <a:lnTo>
                    <a:pt x="99" y="1213"/>
                  </a:lnTo>
                  <a:lnTo>
                    <a:pt x="99" y="661"/>
                  </a:lnTo>
                  <a:cubicBezTo>
                    <a:pt x="99" y="343"/>
                    <a:pt x="344" y="98"/>
                    <a:pt x="662" y="98"/>
                  </a:cubicBezTo>
                  <a:close/>
                  <a:moveTo>
                    <a:pt x="662" y="0"/>
                  </a:moveTo>
                  <a:cubicBezTo>
                    <a:pt x="295" y="0"/>
                    <a:pt x="1" y="294"/>
                    <a:pt x="1" y="661"/>
                  </a:cubicBezTo>
                  <a:lnTo>
                    <a:pt x="1" y="1310"/>
                  </a:lnTo>
                  <a:lnTo>
                    <a:pt x="13329" y="1310"/>
                  </a:ln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9"/>
            <p:cNvSpPr/>
            <p:nvPr/>
          </p:nvSpPr>
          <p:spPr>
            <a:xfrm>
              <a:off x="1277404" y="2658424"/>
              <a:ext cx="613005" cy="267078"/>
            </a:xfrm>
            <a:custGeom>
              <a:rect b="b" l="l" r="r" t="t"/>
              <a:pathLst>
                <a:path extrusionOk="0" h="5765" w="13232">
                  <a:moveTo>
                    <a:pt x="600" y="0"/>
                  </a:moveTo>
                  <a:cubicBezTo>
                    <a:pt x="270" y="0"/>
                    <a:pt x="1" y="270"/>
                    <a:pt x="1" y="612"/>
                  </a:cubicBezTo>
                  <a:lnTo>
                    <a:pt x="1" y="5153"/>
                  </a:lnTo>
                  <a:cubicBezTo>
                    <a:pt x="1" y="5484"/>
                    <a:pt x="270" y="5765"/>
                    <a:pt x="600" y="5765"/>
                  </a:cubicBezTo>
                  <a:lnTo>
                    <a:pt x="12619" y="5765"/>
                  </a:lnTo>
                  <a:cubicBezTo>
                    <a:pt x="12950" y="5765"/>
                    <a:pt x="13231" y="5484"/>
                    <a:pt x="13231" y="5153"/>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9"/>
            <p:cNvSpPr/>
            <p:nvPr/>
          </p:nvSpPr>
          <p:spPr>
            <a:xfrm>
              <a:off x="1275134" y="2656154"/>
              <a:ext cx="616990" cy="271062"/>
            </a:xfrm>
            <a:custGeom>
              <a:rect b="b" l="l" r="r" t="t"/>
              <a:pathLst>
                <a:path extrusionOk="0" h="5851" w="13318">
                  <a:moveTo>
                    <a:pt x="12668" y="98"/>
                  </a:moveTo>
                  <a:cubicBezTo>
                    <a:pt x="12975" y="98"/>
                    <a:pt x="13231" y="343"/>
                    <a:pt x="13231" y="661"/>
                  </a:cubicBezTo>
                  <a:lnTo>
                    <a:pt x="13231" y="5202"/>
                  </a:lnTo>
                  <a:cubicBezTo>
                    <a:pt x="13231" y="5508"/>
                    <a:pt x="12975" y="5765"/>
                    <a:pt x="12668" y="5765"/>
                  </a:cubicBezTo>
                  <a:lnTo>
                    <a:pt x="649" y="5765"/>
                  </a:lnTo>
                  <a:cubicBezTo>
                    <a:pt x="344" y="5765"/>
                    <a:pt x="86" y="5508"/>
                    <a:pt x="86" y="5202"/>
                  </a:cubicBezTo>
                  <a:lnTo>
                    <a:pt x="86" y="661"/>
                  </a:lnTo>
                  <a:cubicBezTo>
                    <a:pt x="86" y="343"/>
                    <a:pt x="344" y="98"/>
                    <a:pt x="649" y="98"/>
                  </a:cubicBezTo>
                  <a:close/>
                  <a:moveTo>
                    <a:pt x="649" y="0"/>
                  </a:moveTo>
                  <a:cubicBezTo>
                    <a:pt x="295" y="0"/>
                    <a:pt x="1" y="294"/>
                    <a:pt x="1" y="661"/>
                  </a:cubicBezTo>
                  <a:lnTo>
                    <a:pt x="1" y="5202"/>
                  </a:lnTo>
                  <a:cubicBezTo>
                    <a:pt x="1" y="5557"/>
                    <a:pt x="295" y="5851"/>
                    <a:pt x="649" y="5851"/>
                  </a:cubicBezTo>
                  <a:lnTo>
                    <a:pt x="12668" y="5851"/>
                  </a:lnTo>
                  <a:cubicBezTo>
                    <a:pt x="13024" y="5851"/>
                    <a:pt x="13317" y="5557"/>
                    <a:pt x="13317" y="5202"/>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9"/>
            <p:cNvSpPr/>
            <p:nvPr/>
          </p:nvSpPr>
          <p:spPr>
            <a:xfrm>
              <a:off x="1277404" y="2658424"/>
              <a:ext cx="613005" cy="56149"/>
            </a:xfrm>
            <a:custGeom>
              <a:rect b="b" l="l" r="r" t="t"/>
              <a:pathLst>
                <a:path extrusionOk="0" h="1212" w="13232">
                  <a:moveTo>
                    <a:pt x="600" y="0"/>
                  </a:moveTo>
                  <a:cubicBezTo>
                    <a:pt x="270" y="0"/>
                    <a:pt x="1" y="270"/>
                    <a:pt x="1" y="612"/>
                  </a:cubicBezTo>
                  <a:lnTo>
                    <a:pt x="1" y="1212"/>
                  </a:lnTo>
                  <a:lnTo>
                    <a:pt x="13231" y="1212"/>
                  </a:lnTo>
                  <a:lnTo>
                    <a:pt x="13231" y="612"/>
                  </a:lnTo>
                  <a:cubicBezTo>
                    <a:pt x="13231" y="270"/>
                    <a:pt x="12950" y="0"/>
                    <a:pt x="126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9"/>
            <p:cNvSpPr/>
            <p:nvPr/>
          </p:nvSpPr>
          <p:spPr>
            <a:xfrm>
              <a:off x="1275134" y="2656154"/>
              <a:ext cx="616990" cy="60133"/>
            </a:xfrm>
            <a:custGeom>
              <a:rect b="b" l="l" r="r" t="t"/>
              <a:pathLst>
                <a:path extrusionOk="0" h="1298" w="13318">
                  <a:moveTo>
                    <a:pt x="12668" y="98"/>
                  </a:moveTo>
                  <a:cubicBezTo>
                    <a:pt x="12975" y="98"/>
                    <a:pt x="13231" y="343"/>
                    <a:pt x="13231" y="661"/>
                  </a:cubicBezTo>
                  <a:lnTo>
                    <a:pt x="13231" y="1212"/>
                  </a:lnTo>
                  <a:lnTo>
                    <a:pt x="86" y="1212"/>
                  </a:lnTo>
                  <a:lnTo>
                    <a:pt x="86" y="661"/>
                  </a:lnTo>
                  <a:cubicBezTo>
                    <a:pt x="86" y="343"/>
                    <a:pt x="344" y="98"/>
                    <a:pt x="649" y="98"/>
                  </a:cubicBezTo>
                  <a:close/>
                  <a:moveTo>
                    <a:pt x="649" y="0"/>
                  </a:moveTo>
                  <a:cubicBezTo>
                    <a:pt x="295" y="0"/>
                    <a:pt x="1" y="294"/>
                    <a:pt x="1" y="661"/>
                  </a:cubicBezTo>
                  <a:lnTo>
                    <a:pt x="1" y="1298"/>
                  </a:lnTo>
                  <a:lnTo>
                    <a:pt x="13317" y="1298"/>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9"/>
            <p:cNvSpPr/>
            <p:nvPr/>
          </p:nvSpPr>
          <p:spPr>
            <a:xfrm>
              <a:off x="1227508" y="2705448"/>
              <a:ext cx="612959" cy="267124"/>
            </a:xfrm>
            <a:custGeom>
              <a:rect b="b" l="l" r="r" t="t"/>
              <a:pathLst>
                <a:path extrusionOk="0" h="5766" w="13231">
                  <a:moveTo>
                    <a:pt x="613" y="1"/>
                  </a:moveTo>
                  <a:cubicBezTo>
                    <a:pt x="270" y="1"/>
                    <a:pt x="1" y="283"/>
                    <a:pt x="1" y="613"/>
                  </a:cubicBezTo>
                  <a:lnTo>
                    <a:pt x="1" y="5154"/>
                  </a:lnTo>
                  <a:cubicBezTo>
                    <a:pt x="1" y="5497"/>
                    <a:pt x="270" y="5766"/>
                    <a:pt x="613" y="5766"/>
                  </a:cubicBezTo>
                  <a:lnTo>
                    <a:pt x="12619" y="5766"/>
                  </a:lnTo>
                  <a:cubicBezTo>
                    <a:pt x="12962" y="5766"/>
                    <a:pt x="13231" y="5497"/>
                    <a:pt x="13231" y="5154"/>
                  </a:cubicBezTo>
                  <a:lnTo>
                    <a:pt x="13231" y="613"/>
                  </a:lnTo>
                  <a:cubicBezTo>
                    <a:pt x="13231" y="283"/>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9"/>
            <p:cNvSpPr/>
            <p:nvPr/>
          </p:nvSpPr>
          <p:spPr>
            <a:xfrm>
              <a:off x="1225238" y="2703780"/>
              <a:ext cx="617499" cy="271062"/>
            </a:xfrm>
            <a:custGeom>
              <a:rect b="b" l="l" r="r" t="t"/>
              <a:pathLst>
                <a:path extrusionOk="0" h="5851" w="13329">
                  <a:moveTo>
                    <a:pt x="12668" y="86"/>
                  </a:moveTo>
                  <a:cubicBezTo>
                    <a:pt x="12986" y="86"/>
                    <a:pt x="13231" y="343"/>
                    <a:pt x="13231" y="649"/>
                  </a:cubicBezTo>
                  <a:lnTo>
                    <a:pt x="13231" y="5190"/>
                  </a:lnTo>
                  <a:cubicBezTo>
                    <a:pt x="13231" y="5508"/>
                    <a:pt x="12986" y="5753"/>
                    <a:pt x="12668" y="5753"/>
                  </a:cubicBezTo>
                  <a:lnTo>
                    <a:pt x="662" y="5753"/>
                  </a:lnTo>
                  <a:cubicBezTo>
                    <a:pt x="344" y="5753"/>
                    <a:pt x="99" y="5508"/>
                    <a:pt x="99" y="5190"/>
                  </a:cubicBezTo>
                  <a:lnTo>
                    <a:pt x="99" y="649"/>
                  </a:lnTo>
                  <a:cubicBezTo>
                    <a:pt x="99" y="343"/>
                    <a:pt x="344" y="86"/>
                    <a:pt x="662" y="86"/>
                  </a:cubicBezTo>
                  <a:close/>
                  <a:moveTo>
                    <a:pt x="662" y="0"/>
                  </a:moveTo>
                  <a:cubicBezTo>
                    <a:pt x="295" y="0"/>
                    <a:pt x="1" y="282"/>
                    <a:pt x="1" y="649"/>
                  </a:cubicBezTo>
                  <a:lnTo>
                    <a:pt x="1" y="5190"/>
                  </a:lnTo>
                  <a:cubicBezTo>
                    <a:pt x="1" y="5557"/>
                    <a:pt x="295" y="5851"/>
                    <a:pt x="662" y="5851"/>
                  </a:cubicBezTo>
                  <a:lnTo>
                    <a:pt x="12668" y="5851"/>
                  </a:lnTo>
                  <a:cubicBezTo>
                    <a:pt x="13035" y="5851"/>
                    <a:pt x="13329" y="5557"/>
                    <a:pt x="13329" y="5190"/>
                  </a:cubicBez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9"/>
            <p:cNvSpPr/>
            <p:nvPr/>
          </p:nvSpPr>
          <p:spPr>
            <a:xfrm>
              <a:off x="1227508" y="2705448"/>
              <a:ext cx="612959" cy="56195"/>
            </a:xfrm>
            <a:custGeom>
              <a:rect b="b" l="l" r="r" t="t"/>
              <a:pathLst>
                <a:path extrusionOk="0" h="1213" w="13231">
                  <a:moveTo>
                    <a:pt x="613" y="1"/>
                  </a:moveTo>
                  <a:cubicBezTo>
                    <a:pt x="270" y="1"/>
                    <a:pt x="1" y="283"/>
                    <a:pt x="1" y="613"/>
                  </a:cubicBezTo>
                  <a:lnTo>
                    <a:pt x="1" y="1213"/>
                  </a:lnTo>
                  <a:lnTo>
                    <a:pt x="13231" y="1213"/>
                  </a:lnTo>
                  <a:lnTo>
                    <a:pt x="13231" y="613"/>
                  </a:lnTo>
                  <a:cubicBezTo>
                    <a:pt x="13231" y="283"/>
                    <a:pt x="12962" y="1"/>
                    <a:pt x="12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9"/>
            <p:cNvSpPr/>
            <p:nvPr/>
          </p:nvSpPr>
          <p:spPr>
            <a:xfrm>
              <a:off x="1225238" y="2703780"/>
              <a:ext cx="617499" cy="60133"/>
            </a:xfrm>
            <a:custGeom>
              <a:rect b="b" l="l" r="r" t="t"/>
              <a:pathLst>
                <a:path extrusionOk="0" h="1298" w="13329">
                  <a:moveTo>
                    <a:pt x="12668" y="86"/>
                  </a:moveTo>
                  <a:cubicBezTo>
                    <a:pt x="12986" y="86"/>
                    <a:pt x="13231" y="343"/>
                    <a:pt x="13231" y="649"/>
                  </a:cubicBezTo>
                  <a:lnTo>
                    <a:pt x="13231" y="1200"/>
                  </a:lnTo>
                  <a:lnTo>
                    <a:pt x="99" y="1200"/>
                  </a:lnTo>
                  <a:lnTo>
                    <a:pt x="99" y="649"/>
                  </a:lnTo>
                  <a:cubicBezTo>
                    <a:pt x="99" y="343"/>
                    <a:pt x="344" y="86"/>
                    <a:pt x="662" y="86"/>
                  </a:cubicBezTo>
                  <a:close/>
                  <a:moveTo>
                    <a:pt x="662" y="0"/>
                  </a:moveTo>
                  <a:cubicBezTo>
                    <a:pt x="295" y="0"/>
                    <a:pt x="1" y="282"/>
                    <a:pt x="1" y="649"/>
                  </a:cubicBezTo>
                  <a:lnTo>
                    <a:pt x="1" y="1298"/>
                  </a:lnTo>
                  <a:lnTo>
                    <a:pt x="13329" y="1298"/>
                  </a:ln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49"/>
          <p:cNvSpPr txBox="1"/>
          <p:nvPr>
            <p:ph idx="4294967295" type="ctrTitle"/>
          </p:nvPr>
        </p:nvSpPr>
        <p:spPr>
          <a:xfrm>
            <a:off x="1648650" y="915075"/>
            <a:ext cx="5846700" cy="9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700"/>
              <a:t>Thanks!</a:t>
            </a:r>
            <a:endParaRPr sz="5700"/>
          </a:p>
        </p:txBody>
      </p:sp>
      <p:grpSp>
        <p:nvGrpSpPr>
          <p:cNvPr id="2684" name="Google Shape;2684;p49"/>
          <p:cNvGrpSpPr/>
          <p:nvPr/>
        </p:nvGrpSpPr>
        <p:grpSpPr>
          <a:xfrm flipH="1">
            <a:off x="47573" y="580000"/>
            <a:ext cx="2431487" cy="1234408"/>
            <a:chOff x="3631386" y="1946825"/>
            <a:chExt cx="739436" cy="375394"/>
          </a:xfrm>
        </p:grpSpPr>
        <p:sp>
          <p:nvSpPr>
            <p:cNvPr id="2685" name="Google Shape;2685;p49"/>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9"/>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9"/>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9"/>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9"/>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9"/>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9"/>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9"/>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9"/>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9"/>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9"/>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9"/>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9"/>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9"/>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9"/>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9"/>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1" name="Google Shape;2701;p49"/>
          <p:cNvSpPr txBox="1"/>
          <p:nvPr/>
        </p:nvSpPr>
        <p:spPr>
          <a:xfrm>
            <a:off x="581900" y="12852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sp>
        <p:nvSpPr>
          <p:cNvPr id="2702" name="Google Shape;2702;p49"/>
          <p:cNvSpPr txBox="1"/>
          <p:nvPr>
            <p:ph idx="4294967295" type="subTitle"/>
          </p:nvPr>
        </p:nvSpPr>
        <p:spPr>
          <a:xfrm>
            <a:off x="1645188" y="1908675"/>
            <a:ext cx="58467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2000">
                <a:latin typeface="Spline Sans Mono"/>
                <a:ea typeface="Spline Sans Mono"/>
                <a:cs typeface="Spline Sans Mono"/>
                <a:sym typeface="Spline Sans Mono"/>
              </a:rPr>
              <a:t>Do you have any questions? </a:t>
            </a:r>
            <a:endParaRPr/>
          </a:p>
        </p:txBody>
      </p:sp>
      <p:grpSp>
        <p:nvGrpSpPr>
          <p:cNvPr id="2703" name="Google Shape;2703;p49"/>
          <p:cNvGrpSpPr/>
          <p:nvPr/>
        </p:nvGrpSpPr>
        <p:grpSpPr>
          <a:xfrm>
            <a:off x="6145227" y="4279321"/>
            <a:ext cx="1928899" cy="253951"/>
            <a:chOff x="705948" y="3788465"/>
            <a:chExt cx="2308953" cy="299400"/>
          </a:xfrm>
        </p:grpSpPr>
        <p:sp>
          <p:nvSpPr>
            <p:cNvPr id="2704" name="Google Shape;2704;p49"/>
            <p:cNvSpPr/>
            <p:nvPr/>
          </p:nvSpPr>
          <p:spPr>
            <a:xfrm>
              <a:off x="705948"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9"/>
            <p:cNvSpPr/>
            <p:nvPr/>
          </p:nvSpPr>
          <p:spPr>
            <a:xfrm>
              <a:off x="1209923"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9"/>
            <p:cNvSpPr/>
            <p:nvPr/>
          </p:nvSpPr>
          <p:spPr>
            <a:xfrm>
              <a:off x="1713905"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9"/>
            <p:cNvSpPr/>
            <p:nvPr/>
          </p:nvSpPr>
          <p:spPr>
            <a:xfrm>
              <a:off x="2189639" y="3788465"/>
              <a:ext cx="335400" cy="299400"/>
            </a:xfrm>
            <a:prstGeom prst="hear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9"/>
            <p:cNvSpPr/>
            <p:nvPr/>
          </p:nvSpPr>
          <p:spPr>
            <a:xfrm>
              <a:off x="2679500" y="3788465"/>
              <a:ext cx="335400" cy="299400"/>
            </a:xfrm>
            <a:prstGeom prst="hear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2" name="Shape 2712"/>
        <p:cNvGrpSpPr/>
        <p:nvPr/>
      </p:nvGrpSpPr>
      <p:grpSpPr>
        <a:xfrm>
          <a:off x="0" y="0"/>
          <a:ext cx="0" cy="0"/>
          <a:chOff x="0" y="0"/>
          <a:chExt cx="0" cy="0"/>
        </a:xfrm>
      </p:grpSpPr>
      <p:sp>
        <p:nvSpPr>
          <p:cNvPr id="2713" name="Google Shape;2713;p50"/>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14" name="Google Shape;2714;p50"/>
          <p:cNvSpPr txBox="1"/>
          <p:nvPr>
            <p:ph idx="1" type="body"/>
          </p:nvPr>
        </p:nvSpPr>
        <p:spPr>
          <a:xfrm>
            <a:off x="430100" y="1320400"/>
            <a:ext cx="7755600" cy="179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https://machinelearningcoban.com/2016/12/28/linearregression/</a:t>
            </a:r>
            <a:endParaRPr/>
          </a:p>
          <a:p>
            <a:pPr indent="-304800" lvl="0" marL="457200" rtl="0" algn="l">
              <a:spcBef>
                <a:spcPts val="0"/>
              </a:spcBef>
              <a:spcAft>
                <a:spcPts val="0"/>
              </a:spcAft>
              <a:buSzPts val="1200"/>
              <a:buChar char="●"/>
            </a:pPr>
            <a:r>
              <a:rPr lang="en"/>
              <a:t>https://scikit-learn.org/stable/modules/generated/sklearn.pipeline.Pipeline.html</a:t>
            </a:r>
            <a:endParaRPr/>
          </a:p>
          <a:p>
            <a:pPr indent="-304800" lvl="0" marL="457200" rtl="0" algn="l">
              <a:spcBef>
                <a:spcPts val="0"/>
              </a:spcBef>
              <a:spcAft>
                <a:spcPts val="0"/>
              </a:spcAft>
              <a:buSzPts val="1200"/>
              <a:buChar char="●"/>
            </a:pPr>
            <a:r>
              <a:rPr lang="en"/>
              <a:t>Two files demo assignment in class.</a:t>
            </a:r>
            <a:endParaRPr/>
          </a:p>
          <a:p>
            <a:pPr indent="-304800" lvl="0" marL="457200" rtl="0" algn="l">
              <a:spcBef>
                <a:spcPts val="0"/>
              </a:spcBef>
              <a:spcAft>
                <a:spcPts val="0"/>
              </a:spcAft>
              <a:buSzPts val="1200"/>
              <a:buChar char="●"/>
            </a:pPr>
            <a:r>
              <a:rPr lang="en" u="sng">
                <a:solidFill>
                  <a:schemeClr val="hlink"/>
                </a:solidFill>
                <a:hlinkClick r:id="rId3"/>
              </a:rPr>
              <a:t>https://slidesgo.com/theme/pestel-analysis-thesis-defense?fbclid=IwAR1Ju4MeCCwSeQ-v7PPUJEE0do0IPxpMTB4FVhLm3zmzq0AEx8GWqd1ptks#position-132&amp;results-11706</a:t>
            </a:r>
            <a:endParaRPr/>
          </a:p>
          <a:p>
            <a:pPr indent="-304800" lvl="0" marL="457200" rtl="0" algn="l">
              <a:spcBef>
                <a:spcPts val="0"/>
              </a:spcBef>
              <a:spcAft>
                <a:spcPts val="0"/>
              </a:spcAft>
              <a:buSzPts val="1200"/>
              <a:buChar char="●"/>
            </a:pPr>
            <a:r>
              <a:rPr lang="en"/>
              <a:t>https://www.kaggle.com/datasets/hellbuoy/car-price-prediction</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grpSp>
        <p:nvGrpSpPr>
          <p:cNvPr id="1759" name="Google Shape;1759;p30"/>
          <p:cNvGrpSpPr/>
          <p:nvPr/>
        </p:nvGrpSpPr>
        <p:grpSpPr>
          <a:xfrm>
            <a:off x="742975" y="3167550"/>
            <a:ext cx="883200" cy="883200"/>
            <a:chOff x="742975" y="1304325"/>
            <a:chExt cx="883200" cy="883200"/>
          </a:xfrm>
        </p:grpSpPr>
        <p:sp>
          <p:nvSpPr>
            <p:cNvPr id="1760" name="Google Shape;1760;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30"/>
          <p:cNvGrpSpPr/>
          <p:nvPr/>
        </p:nvGrpSpPr>
        <p:grpSpPr>
          <a:xfrm>
            <a:off x="4679700" y="1602750"/>
            <a:ext cx="883200" cy="883200"/>
            <a:chOff x="742975" y="1304325"/>
            <a:chExt cx="883200" cy="883200"/>
          </a:xfrm>
        </p:grpSpPr>
        <p:sp>
          <p:nvSpPr>
            <p:cNvPr id="1763" name="Google Shape;1763;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a:off x="742975" y="1304325"/>
              <a:ext cx="883200" cy="116100"/>
            </a:xfrm>
            <a:prstGeom prst="round2SameRect">
              <a:avLst>
                <a:gd fmla="val 50000"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30"/>
          <p:cNvGrpSpPr/>
          <p:nvPr/>
        </p:nvGrpSpPr>
        <p:grpSpPr>
          <a:xfrm>
            <a:off x="4679700" y="3167550"/>
            <a:ext cx="883200" cy="883200"/>
            <a:chOff x="742975" y="1304325"/>
            <a:chExt cx="883200" cy="883200"/>
          </a:xfrm>
        </p:grpSpPr>
        <p:sp>
          <p:nvSpPr>
            <p:cNvPr id="1766" name="Google Shape;1766;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a:off x="742975" y="1304325"/>
              <a:ext cx="883200" cy="116100"/>
            </a:xfrm>
            <a:prstGeom prst="round2SameRect">
              <a:avLst>
                <a:gd fmla="val 50000" name="adj1"/>
                <a:gd fmla="val 0" name="adj2"/>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30"/>
          <p:cNvGrpSpPr/>
          <p:nvPr/>
        </p:nvGrpSpPr>
        <p:grpSpPr>
          <a:xfrm>
            <a:off x="742975" y="1602750"/>
            <a:ext cx="883200" cy="883200"/>
            <a:chOff x="742975" y="1304325"/>
            <a:chExt cx="883200" cy="883200"/>
          </a:xfrm>
        </p:grpSpPr>
        <p:sp>
          <p:nvSpPr>
            <p:cNvPr id="1769" name="Google Shape;1769;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1" name="Google Shape;1771;p30"/>
          <p:cNvSpPr txBox="1"/>
          <p:nvPr>
            <p:ph type="title"/>
          </p:nvPr>
        </p:nvSpPr>
        <p:spPr>
          <a:xfrm>
            <a:off x="3291750" y="634925"/>
            <a:ext cx="190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772" name="Google Shape;1772;p30"/>
          <p:cNvSpPr txBox="1"/>
          <p:nvPr>
            <p:ph idx="1" type="subTitle"/>
          </p:nvPr>
        </p:nvSpPr>
        <p:spPr>
          <a:xfrm>
            <a:off x="1710075" y="1691558"/>
            <a:ext cx="2831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Project</a:t>
            </a:r>
            <a:endParaRPr sz="1500"/>
          </a:p>
        </p:txBody>
      </p:sp>
      <p:sp>
        <p:nvSpPr>
          <p:cNvPr id="1773" name="Google Shape;1773;p30"/>
          <p:cNvSpPr txBox="1"/>
          <p:nvPr>
            <p:ph idx="2" type="title"/>
          </p:nvPr>
        </p:nvSpPr>
        <p:spPr>
          <a:xfrm>
            <a:off x="742975" y="1807900"/>
            <a:ext cx="883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74" name="Google Shape;1774;p30"/>
          <p:cNvSpPr txBox="1"/>
          <p:nvPr>
            <p:ph idx="4" type="title"/>
          </p:nvPr>
        </p:nvSpPr>
        <p:spPr>
          <a:xfrm>
            <a:off x="742975" y="3368307"/>
            <a:ext cx="883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75" name="Google Shape;1775;p30"/>
          <p:cNvSpPr txBox="1"/>
          <p:nvPr>
            <p:ph idx="8" type="subTitle"/>
          </p:nvPr>
        </p:nvSpPr>
        <p:spPr>
          <a:xfrm>
            <a:off x="1666188" y="3435600"/>
            <a:ext cx="29736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&amp; Evaluation</a:t>
            </a:r>
            <a:endParaRPr/>
          </a:p>
        </p:txBody>
      </p:sp>
      <p:sp>
        <p:nvSpPr>
          <p:cNvPr id="1776" name="Google Shape;1776;p30"/>
          <p:cNvSpPr txBox="1"/>
          <p:nvPr>
            <p:ph idx="13" type="title"/>
          </p:nvPr>
        </p:nvSpPr>
        <p:spPr>
          <a:xfrm>
            <a:off x="4679825" y="1807900"/>
            <a:ext cx="8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77" name="Google Shape;1777;p30"/>
          <p:cNvSpPr txBox="1"/>
          <p:nvPr>
            <p:ph idx="16" type="title"/>
          </p:nvPr>
        </p:nvSpPr>
        <p:spPr>
          <a:xfrm>
            <a:off x="4679825" y="3368307"/>
            <a:ext cx="8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78" name="Google Shape;1778;p30"/>
          <p:cNvSpPr txBox="1"/>
          <p:nvPr>
            <p:ph idx="17" type="subTitle"/>
          </p:nvPr>
        </p:nvSpPr>
        <p:spPr>
          <a:xfrm>
            <a:off x="5701125" y="1870800"/>
            <a:ext cx="2831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779" name="Google Shape;1779;p30"/>
          <p:cNvSpPr txBox="1"/>
          <p:nvPr>
            <p:ph idx="20" type="subTitle"/>
          </p:nvPr>
        </p:nvSpPr>
        <p:spPr>
          <a:xfrm>
            <a:off x="5662825" y="3435600"/>
            <a:ext cx="2831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grpSp>
        <p:nvGrpSpPr>
          <p:cNvPr id="1784" name="Google Shape;1784;p31"/>
          <p:cNvGrpSpPr/>
          <p:nvPr/>
        </p:nvGrpSpPr>
        <p:grpSpPr>
          <a:xfrm>
            <a:off x="3140625" y="591437"/>
            <a:ext cx="2862804" cy="2063067"/>
            <a:chOff x="742975" y="1304325"/>
            <a:chExt cx="883200" cy="883200"/>
          </a:xfrm>
        </p:grpSpPr>
        <p:sp>
          <p:nvSpPr>
            <p:cNvPr id="1785" name="Google Shape;1785;p31"/>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1"/>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7" name="Google Shape;1787;p31"/>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project</a:t>
            </a:r>
            <a:endParaRPr/>
          </a:p>
        </p:txBody>
      </p:sp>
      <p:sp>
        <p:nvSpPr>
          <p:cNvPr id="1788" name="Google Shape;1788;p31"/>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1789" name="Google Shape;1789;p31"/>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790" name="Google Shape;1790;p31"/>
          <p:cNvGrpSpPr/>
          <p:nvPr/>
        </p:nvGrpSpPr>
        <p:grpSpPr>
          <a:xfrm flipH="1">
            <a:off x="47573" y="899675"/>
            <a:ext cx="2431487" cy="1234408"/>
            <a:chOff x="3631386" y="1946825"/>
            <a:chExt cx="739436" cy="375394"/>
          </a:xfrm>
        </p:grpSpPr>
        <p:sp>
          <p:nvSpPr>
            <p:cNvPr id="1791" name="Google Shape;1791;p31"/>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1"/>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1"/>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1"/>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1"/>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1"/>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1"/>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1"/>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1"/>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1"/>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1"/>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1"/>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1"/>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1"/>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1"/>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1"/>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31"/>
          <p:cNvGrpSpPr/>
          <p:nvPr/>
        </p:nvGrpSpPr>
        <p:grpSpPr>
          <a:xfrm>
            <a:off x="6801864" y="3972795"/>
            <a:ext cx="2051190" cy="1037084"/>
            <a:chOff x="2505213" y="1998997"/>
            <a:chExt cx="715623" cy="361820"/>
          </a:xfrm>
        </p:grpSpPr>
        <p:sp>
          <p:nvSpPr>
            <p:cNvPr id="1808" name="Google Shape;1808;p31"/>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1"/>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1"/>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1"/>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1"/>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1"/>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1"/>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1"/>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1"/>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1"/>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1"/>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31"/>
          <p:cNvGrpSpPr/>
          <p:nvPr/>
        </p:nvGrpSpPr>
        <p:grpSpPr>
          <a:xfrm>
            <a:off x="7369680" y="4228716"/>
            <a:ext cx="1236600" cy="412200"/>
            <a:chOff x="7044555" y="1052966"/>
            <a:chExt cx="1236600" cy="412200"/>
          </a:xfrm>
        </p:grpSpPr>
        <p:grpSp>
          <p:nvGrpSpPr>
            <p:cNvPr id="1821" name="Google Shape;1821;p31"/>
            <p:cNvGrpSpPr/>
            <p:nvPr/>
          </p:nvGrpSpPr>
          <p:grpSpPr>
            <a:xfrm>
              <a:off x="7044555" y="1052966"/>
              <a:ext cx="412200" cy="412200"/>
              <a:chOff x="7044555" y="1052966"/>
              <a:chExt cx="412200" cy="412200"/>
            </a:xfrm>
          </p:grpSpPr>
          <p:sp>
            <p:nvSpPr>
              <p:cNvPr id="1822" name="Google Shape;1822;p31"/>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1"/>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31"/>
            <p:cNvGrpSpPr/>
            <p:nvPr/>
          </p:nvGrpSpPr>
          <p:grpSpPr>
            <a:xfrm>
              <a:off x="7456755" y="1052966"/>
              <a:ext cx="412200" cy="412200"/>
              <a:chOff x="7044555" y="1052966"/>
              <a:chExt cx="412200" cy="412200"/>
            </a:xfrm>
          </p:grpSpPr>
          <p:sp>
            <p:nvSpPr>
              <p:cNvPr id="1825" name="Google Shape;1825;p31"/>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1"/>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31"/>
            <p:cNvGrpSpPr/>
            <p:nvPr/>
          </p:nvGrpSpPr>
          <p:grpSpPr>
            <a:xfrm>
              <a:off x="7868955" y="1052966"/>
              <a:ext cx="412200" cy="412200"/>
              <a:chOff x="7044555" y="1052966"/>
              <a:chExt cx="412200" cy="412200"/>
            </a:xfrm>
          </p:grpSpPr>
          <p:sp>
            <p:nvSpPr>
              <p:cNvPr id="1828" name="Google Shape;1828;p31"/>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1"/>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0" name="Google Shape;1830;p31"/>
          <p:cNvSpPr txBox="1"/>
          <p:nvPr/>
        </p:nvSpPr>
        <p:spPr>
          <a:xfrm>
            <a:off x="573125" y="15627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32"/>
          <p:cNvSpPr txBox="1"/>
          <p:nvPr>
            <p:ph type="title"/>
          </p:nvPr>
        </p:nvSpPr>
        <p:spPr>
          <a:xfrm>
            <a:off x="544450" y="681169"/>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About project</a:t>
            </a:r>
            <a:endParaRPr sz="3600"/>
          </a:p>
        </p:txBody>
      </p:sp>
      <p:sp>
        <p:nvSpPr>
          <p:cNvPr id="1836" name="Google Shape;1836;p32"/>
          <p:cNvSpPr txBox="1"/>
          <p:nvPr>
            <p:ph idx="1" type="subTitle"/>
          </p:nvPr>
        </p:nvSpPr>
        <p:spPr>
          <a:xfrm>
            <a:off x="1005600" y="2708125"/>
            <a:ext cx="7132800" cy="347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Char char="●"/>
            </a:pPr>
            <a:r>
              <a:rPr b="0" lang="en">
                <a:latin typeface="Spline Sans Mono Medium"/>
                <a:ea typeface="Spline Sans Mono Medium"/>
                <a:cs typeface="Spline Sans Mono Medium"/>
                <a:sym typeface="Spline Sans Mono Medium"/>
              </a:rPr>
              <a:t>Data is crawled for analysis, statistics and sales to help Tiki’s sellers supply and demand adjustment.</a:t>
            </a:r>
            <a:r>
              <a:rPr lang="en"/>
              <a:t>  </a:t>
            </a:r>
            <a:endParaRPr/>
          </a:p>
        </p:txBody>
      </p:sp>
      <p:sp>
        <p:nvSpPr>
          <p:cNvPr id="1837" name="Google Shape;1837;p32"/>
          <p:cNvSpPr txBox="1"/>
          <p:nvPr>
            <p:ph idx="3" type="subTitle"/>
          </p:nvPr>
        </p:nvSpPr>
        <p:spPr>
          <a:xfrm>
            <a:off x="1026975" y="3434050"/>
            <a:ext cx="7504500" cy="347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Font typeface="Spline Sans Mono Medium"/>
              <a:buChar char="●"/>
            </a:pPr>
            <a:r>
              <a:rPr b="0" lang="en">
                <a:latin typeface="Spline Sans Mono Medium"/>
                <a:ea typeface="Spline Sans Mono Medium"/>
                <a:cs typeface="Spline Sans Mono Medium"/>
                <a:sym typeface="Spline Sans Mono Medium"/>
              </a:rPr>
              <a:t>Predict the number of products sold in Tiki.</a:t>
            </a:r>
            <a:endParaRPr b="0">
              <a:latin typeface="Spline Sans Mono Medium"/>
              <a:ea typeface="Spline Sans Mono Medium"/>
              <a:cs typeface="Spline Sans Mono Medium"/>
              <a:sym typeface="Spline Sans Mono Medium"/>
            </a:endParaRPr>
          </a:p>
        </p:txBody>
      </p:sp>
      <p:grpSp>
        <p:nvGrpSpPr>
          <p:cNvPr id="1838" name="Google Shape;1838;p32"/>
          <p:cNvGrpSpPr/>
          <p:nvPr/>
        </p:nvGrpSpPr>
        <p:grpSpPr>
          <a:xfrm>
            <a:off x="331860" y="3321350"/>
            <a:ext cx="582382" cy="572667"/>
            <a:chOff x="742975" y="1304325"/>
            <a:chExt cx="883200" cy="883200"/>
          </a:xfrm>
        </p:grpSpPr>
        <p:sp>
          <p:nvSpPr>
            <p:cNvPr id="1839" name="Google Shape;1839;p32"/>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32"/>
          <p:cNvGrpSpPr/>
          <p:nvPr/>
        </p:nvGrpSpPr>
        <p:grpSpPr>
          <a:xfrm>
            <a:off x="331851" y="1885695"/>
            <a:ext cx="617533" cy="638112"/>
            <a:chOff x="742975" y="1304325"/>
            <a:chExt cx="883200" cy="883200"/>
          </a:xfrm>
        </p:grpSpPr>
        <p:sp>
          <p:nvSpPr>
            <p:cNvPr id="1842" name="Google Shape;1842;p32"/>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4" name="Google Shape;1844;p32"/>
          <p:cNvGrpSpPr/>
          <p:nvPr/>
        </p:nvGrpSpPr>
        <p:grpSpPr>
          <a:xfrm>
            <a:off x="475190" y="2105309"/>
            <a:ext cx="330845" cy="252313"/>
            <a:chOff x="720000" y="1369312"/>
            <a:chExt cx="473176" cy="349222"/>
          </a:xfrm>
        </p:grpSpPr>
        <p:sp>
          <p:nvSpPr>
            <p:cNvPr id="1845" name="Google Shape;1845;p32"/>
            <p:cNvSpPr/>
            <p:nvPr/>
          </p:nvSpPr>
          <p:spPr>
            <a:xfrm>
              <a:off x="1024110" y="1600693"/>
              <a:ext cx="19470" cy="18735"/>
            </a:xfrm>
            <a:custGeom>
              <a:rect b="b" l="l" r="r" t="t"/>
              <a:pathLst>
                <a:path extrusionOk="0" h="331" w="344">
                  <a:moveTo>
                    <a:pt x="172" y="1"/>
                  </a:moveTo>
                  <a:lnTo>
                    <a:pt x="1" y="172"/>
                  </a:lnTo>
                  <a:lnTo>
                    <a:pt x="172" y="331"/>
                  </a:lnTo>
                  <a:lnTo>
                    <a:pt x="343" y="159"/>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997055" y="1628427"/>
              <a:ext cx="18791" cy="18735"/>
            </a:xfrm>
            <a:custGeom>
              <a:rect b="b" l="l" r="r" t="t"/>
              <a:pathLst>
                <a:path extrusionOk="0" h="331" w="332">
                  <a:moveTo>
                    <a:pt x="172" y="0"/>
                  </a:moveTo>
                  <a:lnTo>
                    <a:pt x="1" y="172"/>
                  </a:lnTo>
                  <a:lnTo>
                    <a:pt x="160" y="330"/>
                  </a:lnTo>
                  <a:lnTo>
                    <a:pt x="332" y="159"/>
                  </a:lnTo>
                  <a:lnTo>
                    <a:pt x="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720000" y="1369312"/>
              <a:ext cx="473176" cy="349222"/>
            </a:xfrm>
            <a:custGeom>
              <a:rect b="b" l="l" r="r" t="t"/>
              <a:pathLst>
                <a:path extrusionOk="0" h="6170" w="8360">
                  <a:moveTo>
                    <a:pt x="6389" y="343"/>
                  </a:moveTo>
                  <a:lnTo>
                    <a:pt x="8017" y="1971"/>
                  </a:lnTo>
                  <a:lnTo>
                    <a:pt x="7417" y="2571"/>
                  </a:lnTo>
                  <a:lnTo>
                    <a:pt x="5801" y="943"/>
                  </a:lnTo>
                  <a:lnTo>
                    <a:pt x="6389" y="343"/>
                  </a:lnTo>
                  <a:close/>
                  <a:moveTo>
                    <a:pt x="1971" y="527"/>
                  </a:moveTo>
                  <a:lnTo>
                    <a:pt x="2570" y="1127"/>
                  </a:lnTo>
                  <a:lnTo>
                    <a:pt x="943" y="2742"/>
                  </a:lnTo>
                  <a:lnTo>
                    <a:pt x="343" y="2155"/>
                  </a:lnTo>
                  <a:lnTo>
                    <a:pt x="1971" y="527"/>
                  </a:lnTo>
                  <a:close/>
                  <a:moveTo>
                    <a:pt x="5630" y="1114"/>
                  </a:moveTo>
                  <a:lnTo>
                    <a:pt x="7063" y="2558"/>
                  </a:lnTo>
                  <a:lnTo>
                    <a:pt x="6034" y="3599"/>
                  </a:lnTo>
                  <a:lnTo>
                    <a:pt x="5630" y="3207"/>
                  </a:lnTo>
                  <a:lnTo>
                    <a:pt x="6169" y="2669"/>
                  </a:lnTo>
                  <a:lnTo>
                    <a:pt x="5997" y="2498"/>
                  </a:lnTo>
                  <a:lnTo>
                    <a:pt x="5459" y="3036"/>
                  </a:lnTo>
                  <a:lnTo>
                    <a:pt x="4664" y="2240"/>
                  </a:lnTo>
                  <a:lnTo>
                    <a:pt x="4737" y="2167"/>
                  </a:lnTo>
                  <a:lnTo>
                    <a:pt x="4566" y="1995"/>
                  </a:lnTo>
                  <a:lnTo>
                    <a:pt x="4003" y="2558"/>
                  </a:lnTo>
                  <a:cubicBezTo>
                    <a:pt x="3917" y="2644"/>
                    <a:pt x="3807" y="2681"/>
                    <a:pt x="3685" y="2681"/>
                  </a:cubicBezTo>
                  <a:cubicBezTo>
                    <a:pt x="3611" y="2681"/>
                    <a:pt x="3538" y="2669"/>
                    <a:pt x="3464" y="2632"/>
                  </a:cubicBezTo>
                  <a:lnTo>
                    <a:pt x="4602" y="1494"/>
                  </a:lnTo>
                  <a:lnTo>
                    <a:pt x="5263" y="1481"/>
                  </a:lnTo>
                  <a:lnTo>
                    <a:pt x="5630" y="1114"/>
                  </a:lnTo>
                  <a:close/>
                  <a:moveTo>
                    <a:pt x="2661" y="3535"/>
                  </a:moveTo>
                  <a:cubicBezTo>
                    <a:pt x="2717" y="3535"/>
                    <a:pt x="2772" y="3556"/>
                    <a:pt x="2815" y="3599"/>
                  </a:cubicBezTo>
                  <a:cubicBezTo>
                    <a:pt x="2901" y="3684"/>
                    <a:pt x="2901" y="3819"/>
                    <a:pt x="2815" y="3905"/>
                  </a:cubicBezTo>
                  <a:lnTo>
                    <a:pt x="2325" y="4394"/>
                  </a:lnTo>
                  <a:cubicBezTo>
                    <a:pt x="2283" y="4437"/>
                    <a:pt x="2228" y="4459"/>
                    <a:pt x="2173" y="4459"/>
                  </a:cubicBezTo>
                  <a:cubicBezTo>
                    <a:pt x="2118" y="4459"/>
                    <a:pt x="2063" y="4437"/>
                    <a:pt x="2020" y="4394"/>
                  </a:cubicBezTo>
                  <a:cubicBezTo>
                    <a:pt x="1934" y="4309"/>
                    <a:pt x="1934" y="4162"/>
                    <a:pt x="2020" y="4076"/>
                  </a:cubicBezTo>
                  <a:lnTo>
                    <a:pt x="2497" y="3599"/>
                  </a:lnTo>
                  <a:cubicBezTo>
                    <a:pt x="2546" y="3556"/>
                    <a:pt x="2604" y="3535"/>
                    <a:pt x="2661" y="3535"/>
                  </a:cubicBezTo>
                  <a:close/>
                  <a:moveTo>
                    <a:pt x="3146" y="4015"/>
                  </a:moveTo>
                  <a:cubicBezTo>
                    <a:pt x="3195" y="4015"/>
                    <a:pt x="3256" y="4040"/>
                    <a:pt x="3305" y="4076"/>
                  </a:cubicBezTo>
                  <a:cubicBezTo>
                    <a:pt x="3391" y="4162"/>
                    <a:pt x="3391" y="4309"/>
                    <a:pt x="3305" y="4394"/>
                  </a:cubicBezTo>
                  <a:lnTo>
                    <a:pt x="2815" y="4872"/>
                  </a:lnTo>
                  <a:cubicBezTo>
                    <a:pt x="2779" y="4921"/>
                    <a:pt x="2717" y="4945"/>
                    <a:pt x="2656" y="4945"/>
                  </a:cubicBezTo>
                  <a:cubicBezTo>
                    <a:pt x="2595" y="4945"/>
                    <a:pt x="2546" y="4921"/>
                    <a:pt x="2497" y="4872"/>
                  </a:cubicBezTo>
                  <a:cubicBezTo>
                    <a:pt x="2412" y="4786"/>
                    <a:pt x="2412" y="4652"/>
                    <a:pt x="2497" y="4566"/>
                  </a:cubicBezTo>
                  <a:lnTo>
                    <a:pt x="2986" y="4076"/>
                  </a:lnTo>
                  <a:cubicBezTo>
                    <a:pt x="3035" y="4040"/>
                    <a:pt x="3084" y="4015"/>
                    <a:pt x="3146" y="4015"/>
                  </a:cubicBezTo>
                  <a:close/>
                  <a:moveTo>
                    <a:pt x="3623" y="4492"/>
                  </a:moveTo>
                  <a:cubicBezTo>
                    <a:pt x="3685" y="4492"/>
                    <a:pt x="3745" y="4517"/>
                    <a:pt x="3782" y="4566"/>
                  </a:cubicBezTo>
                  <a:cubicBezTo>
                    <a:pt x="3831" y="4603"/>
                    <a:pt x="3843" y="4663"/>
                    <a:pt x="3843" y="4725"/>
                  </a:cubicBezTo>
                  <a:cubicBezTo>
                    <a:pt x="3843" y="4774"/>
                    <a:pt x="3831" y="4835"/>
                    <a:pt x="3782" y="4872"/>
                  </a:cubicBezTo>
                  <a:lnTo>
                    <a:pt x="3305" y="5362"/>
                  </a:lnTo>
                  <a:cubicBezTo>
                    <a:pt x="3262" y="5404"/>
                    <a:pt x="3204" y="5426"/>
                    <a:pt x="3146" y="5426"/>
                  </a:cubicBezTo>
                  <a:cubicBezTo>
                    <a:pt x="3088" y="5426"/>
                    <a:pt x="3029" y="5404"/>
                    <a:pt x="2986" y="5362"/>
                  </a:cubicBezTo>
                  <a:cubicBezTo>
                    <a:pt x="2901" y="5275"/>
                    <a:pt x="2901" y="5129"/>
                    <a:pt x="2986" y="5043"/>
                  </a:cubicBezTo>
                  <a:lnTo>
                    <a:pt x="3476" y="4566"/>
                  </a:lnTo>
                  <a:cubicBezTo>
                    <a:pt x="3513" y="4517"/>
                    <a:pt x="3574" y="4492"/>
                    <a:pt x="3623" y="4492"/>
                  </a:cubicBezTo>
                  <a:close/>
                  <a:moveTo>
                    <a:pt x="4112" y="4982"/>
                  </a:moveTo>
                  <a:cubicBezTo>
                    <a:pt x="4174" y="4982"/>
                    <a:pt x="4223" y="5006"/>
                    <a:pt x="4272" y="5043"/>
                  </a:cubicBezTo>
                  <a:cubicBezTo>
                    <a:pt x="4357" y="5129"/>
                    <a:pt x="4357" y="5275"/>
                    <a:pt x="4272" y="5362"/>
                  </a:cubicBezTo>
                  <a:lnTo>
                    <a:pt x="3782" y="5838"/>
                  </a:lnTo>
                  <a:cubicBezTo>
                    <a:pt x="3739" y="5882"/>
                    <a:pt x="3684" y="5903"/>
                    <a:pt x="3629" y="5903"/>
                  </a:cubicBezTo>
                  <a:cubicBezTo>
                    <a:pt x="3574" y="5903"/>
                    <a:pt x="3519" y="5882"/>
                    <a:pt x="3476" y="5838"/>
                  </a:cubicBezTo>
                  <a:cubicBezTo>
                    <a:pt x="3391" y="5753"/>
                    <a:pt x="3391" y="5618"/>
                    <a:pt x="3476" y="5533"/>
                  </a:cubicBezTo>
                  <a:lnTo>
                    <a:pt x="3954" y="5043"/>
                  </a:lnTo>
                  <a:cubicBezTo>
                    <a:pt x="4003" y="5006"/>
                    <a:pt x="4052" y="4982"/>
                    <a:pt x="4112" y="4982"/>
                  </a:cubicBezTo>
                  <a:close/>
                  <a:moveTo>
                    <a:pt x="2742" y="1298"/>
                  </a:moveTo>
                  <a:lnTo>
                    <a:pt x="3073" y="1628"/>
                  </a:lnTo>
                  <a:lnTo>
                    <a:pt x="3721" y="1628"/>
                  </a:lnTo>
                  <a:lnTo>
                    <a:pt x="3917" y="1837"/>
                  </a:lnTo>
                  <a:lnTo>
                    <a:pt x="3109" y="2644"/>
                  </a:lnTo>
                  <a:lnTo>
                    <a:pt x="3195" y="2730"/>
                  </a:lnTo>
                  <a:cubicBezTo>
                    <a:pt x="3329" y="2852"/>
                    <a:pt x="3500" y="2925"/>
                    <a:pt x="3685" y="2925"/>
                  </a:cubicBezTo>
                  <a:cubicBezTo>
                    <a:pt x="3868" y="2925"/>
                    <a:pt x="4052" y="2852"/>
                    <a:pt x="4174" y="2730"/>
                  </a:cubicBezTo>
                  <a:lnTo>
                    <a:pt x="4492" y="2411"/>
                  </a:lnTo>
                  <a:lnTo>
                    <a:pt x="6181" y="4100"/>
                  </a:lnTo>
                  <a:cubicBezTo>
                    <a:pt x="6230" y="4138"/>
                    <a:pt x="6255" y="4198"/>
                    <a:pt x="6255" y="4260"/>
                  </a:cubicBezTo>
                  <a:cubicBezTo>
                    <a:pt x="6255" y="4309"/>
                    <a:pt x="6230" y="4370"/>
                    <a:pt x="6181" y="4407"/>
                  </a:cubicBezTo>
                  <a:cubicBezTo>
                    <a:pt x="6138" y="4450"/>
                    <a:pt x="6083" y="4471"/>
                    <a:pt x="6028" y="4471"/>
                  </a:cubicBezTo>
                  <a:cubicBezTo>
                    <a:pt x="5973" y="4471"/>
                    <a:pt x="5918" y="4450"/>
                    <a:pt x="5875" y="4407"/>
                  </a:cubicBezTo>
                  <a:lnTo>
                    <a:pt x="5704" y="4578"/>
                  </a:lnTo>
                  <a:cubicBezTo>
                    <a:pt x="5741" y="4627"/>
                    <a:pt x="5765" y="4676"/>
                    <a:pt x="5765" y="4737"/>
                  </a:cubicBezTo>
                  <a:cubicBezTo>
                    <a:pt x="5765" y="4799"/>
                    <a:pt x="5741" y="4859"/>
                    <a:pt x="5704" y="4897"/>
                  </a:cubicBezTo>
                  <a:cubicBezTo>
                    <a:pt x="5655" y="4933"/>
                    <a:pt x="5606" y="4957"/>
                    <a:pt x="5545" y="4957"/>
                  </a:cubicBezTo>
                  <a:cubicBezTo>
                    <a:pt x="5483" y="4957"/>
                    <a:pt x="5434" y="4933"/>
                    <a:pt x="5385" y="4897"/>
                  </a:cubicBezTo>
                  <a:lnTo>
                    <a:pt x="5214" y="5068"/>
                  </a:lnTo>
                  <a:cubicBezTo>
                    <a:pt x="5300" y="5153"/>
                    <a:pt x="5300" y="5288"/>
                    <a:pt x="5214" y="5386"/>
                  </a:cubicBezTo>
                  <a:cubicBezTo>
                    <a:pt x="5171" y="5429"/>
                    <a:pt x="5116" y="5450"/>
                    <a:pt x="5061" y="5450"/>
                  </a:cubicBezTo>
                  <a:cubicBezTo>
                    <a:pt x="5006" y="5450"/>
                    <a:pt x="4951" y="5429"/>
                    <a:pt x="4908" y="5386"/>
                  </a:cubicBezTo>
                  <a:lnTo>
                    <a:pt x="4737" y="5557"/>
                  </a:lnTo>
                  <a:cubicBezTo>
                    <a:pt x="4822" y="5643"/>
                    <a:pt x="4822" y="5778"/>
                    <a:pt x="4737" y="5863"/>
                  </a:cubicBezTo>
                  <a:cubicBezTo>
                    <a:pt x="4688" y="5900"/>
                    <a:pt x="4639" y="5925"/>
                    <a:pt x="4578" y="5925"/>
                  </a:cubicBezTo>
                  <a:cubicBezTo>
                    <a:pt x="4517" y="5925"/>
                    <a:pt x="4468" y="5900"/>
                    <a:pt x="4419" y="5863"/>
                  </a:cubicBezTo>
                  <a:lnTo>
                    <a:pt x="4259" y="5704"/>
                  </a:lnTo>
                  <a:lnTo>
                    <a:pt x="4443" y="5533"/>
                  </a:lnTo>
                  <a:cubicBezTo>
                    <a:pt x="4492" y="5471"/>
                    <a:pt x="4541" y="5411"/>
                    <a:pt x="4553" y="5337"/>
                  </a:cubicBezTo>
                  <a:lnTo>
                    <a:pt x="4590" y="5373"/>
                  </a:lnTo>
                  <a:lnTo>
                    <a:pt x="4762" y="5202"/>
                  </a:lnTo>
                  <a:lnTo>
                    <a:pt x="4602" y="5031"/>
                  </a:lnTo>
                  <a:lnTo>
                    <a:pt x="4553" y="5080"/>
                  </a:lnTo>
                  <a:cubicBezTo>
                    <a:pt x="4541" y="5006"/>
                    <a:pt x="4504" y="4933"/>
                    <a:pt x="4443" y="4872"/>
                  </a:cubicBezTo>
                  <a:cubicBezTo>
                    <a:pt x="4345" y="4774"/>
                    <a:pt x="4223" y="4737"/>
                    <a:pt x="4088" y="4737"/>
                  </a:cubicBezTo>
                  <a:lnTo>
                    <a:pt x="4088" y="4725"/>
                  </a:lnTo>
                  <a:cubicBezTo>
                    <a:pt x="4088" y="4590"/>
                    <a:pt x="4039" y="4480"/>
                    <a:pt x="3954" y="4394"/>
                  </a:cubicBezTo>
                  <a:cubicBezTo>
                    <a:pt x="3868" y="4309"/>
                    <a:pt x="3758" y="4260"/>
                    <a:pt x="3623" y="4260"/>
                  </a:cubicBezTo>
                  <a:lnTo>
                    <a:pt x="3611" y="4260"/>
                  </a:lnTo>
                  <a:cubicBezTo>
                    <a:pt x="3611" y="4125"/>
                    <a:pt x="3562" y="4003"/>
                    <a:pt x="3476" y="3905"/>
                  </a:cubicBezTo>
                  <a:cubicBezTo>
                    <a:pt x="3378" y="3807"/>
                    <a:pt x="3244" y="3771"/>
                    <a:pt x="3122" y="3771"/>
                  </a:cubicBezTo>
                  <a:lnTo>
                    <a:pt x="3122" y="3746"/>
                  </a:lnTo>
                  <a:cubicBezTo>
                    <a:pt x="3122" y="3624"/>
                    <a:pt x="3073" y="3513"/>
                    <a:pt x="2986" y="3428"/>
                  </a:cubicBezTo>
                  <a:cubicBezTo>
                    <a:pt x="2895" y="3336"/>
                    <a:pt x="2776" y="3290"/>
                    <a:pt x="2656" y="3290"/>
                  </a:cubicBezTo>
                  <a:cubicBezTo>
                    <a:pt x="2537" y="3290"/>
                    <a:pt x="2418" y="3336"/>
                    <a:pt x="2325" y="3428"/>
                  </a:cubicBezTo>
                  <a:lnTo>
                    <a:pt x="2154" y="3599"/>
                  </a:lnTo>
                  <a:lnTo>
                    <a:pt x="1297" y="2742"/>
                  </a:lnTo>
                  <a:lnTo>
                    <a:pt x="2742" y="1298"/>
                  </a:lnTo>
                  <a:close/>
                  <a:moveTo>
                    <a:pt x="6389" y="1"/>
                  </a:moveTo>
                  <a:lnTo>
                    <a:pt x="5483" y="918"/>
                  </a:lnTo>
                  <a:lnTo>
                    <a:pt x="5165" y="1236"/>
                  </a:lnTo>
                  <a:lnTo>
                    <a:pt x="4504" y="1249"/>
                  </a:lnTo>
                  <a:lnTo>
                    <a:pt x="4088" y="1665"/>
                  </a:lnTo>
                  <a:lnTo>
                    <a:pt x="3819" y="1383"/>
                  </a:lnTo>
                  <a:lnTo>
                    <a:pt x="3170" y="1383"/>
                  </a:lnTo>
                  <a:lnTo>
                    <a:pt x="1971" y="184"/>
                  </a:lnTo>
                  <a:lnTo>
                    <a:pt x="0" y="2155"/>
                  </a:lnTo>
                  <a:lnTo>
                    <a:pt x="943" y="3097"/>
                  </a:lnTo>
                  <a:lnTo>
                    <a:pt x="1126" y="2914"/>
                  </a:lnTo>
                  <a:lnTo>
                    <a:pt x="1983" y="3771"/>
                  </a:lnTo>
                  <a:lnTo>
                    <a:pt x="1849" y="3905"/>
                  </a:lnTo>
                  <a:cubicBezTo>
                    <a:pt x="1665" y="4089"/>
                    <a:pt x="1665" y="4382"/>
                    <a:pt x="1849" y="4566"/>
                  </a:cubicBezTo>
                  <a:cubicBezTo>
                    <a:pt x="1934" y="4652"/>
                    <a:pt x="2056" y="4701"/>
                    <a:pt x="2179" y="4701"/>
                  </a:cubicBezTo>
                  <a:lnTo>
                    <a:pt x="2191" y="4701"/>
                  </a:lnTo>
                  <a:cubicBezTo>
                    <a:pt x="2191" y="4823"/>
                    <a:pt x="2240" y="4945"/>
                    <a:pt x="2325" y="5043"/>
                  </a:cubicBezTo>
                  <a:cubicBezTo>
                    <a:pt x="2423" y="5129"/>
                    <a:pt x="2534" y="5178"/>
                    <a:pt x="2656" y="5178"/>
                  </a:cubicBezTo>
                  <a:lnTo>
                    <a:pt x="2681" y="5178"/>
                  </a:lnTo>
                  <a:cubicBezTo>
                    <a:pt x="2681" y="5313"/>
                    <a:pt x="2717" y="5435"/>
                    <a:pt x="2815" y="5533"/>
                  </a:cubicBezTo>
                  <a:cubicBezTo>
                    <a:pt x="2901" y="5618"/>
                    <a:pt x="3024" y="5667"/>
                    <a:pt x="3146" y="5667"/>
                  </a:cubicBezTo>
                  <a:lnTo>
                    <a:pt x="3170" y="5667"/>
                  </a:lnTo>
                  <a:cubicBezTo>
                    <a:pt x="3170" y="5680"/>
                    <a:pt x="3158" y="5680"/>
                    <a:pt x="3158" y="5692"/>
                  </a:cubicBezTo>
                  <a:cubicBezTo>
                    <a:pt x="3158" y="5814"/>
                    <a:pt x="3207" y="5925"/>
                    <a:pt x="3305" y="6010"/>
                  </a:cubicBezTo>
                  <a:cubicBezTo>
                    <a:pt x="3391" y="6108"/>
                    <a:pt x="3513" y="6157"/>
                    <a:pt x="3623" y="6157"/>
                  </a:cubicBezTo>
                  <a:cubicBezTo>
                    <a:pt x="3745" y="6157"/>
                    <a:pt x="3868" y="6108"/>
                    <a:pt x="3954" y="6010"/>
                  </a:cubicBezTo>
                  <a:lnTo>
                    <a:pt x="4088" y="5876"/>
                  </a:lnTo>
                  <a:lnTo>
                    <a:pt x="4248" y="6034"/>
                  </a:lnTo>
                  <a:cubicBezTo>
                    <a:pt x="4333" y="6120"/>
                    <a:pt x="4455" y="6169"/>
                    <a:pt x="4578" y="6169"/>
                  </a:cubicBezTo>
                  <a:cubicBezTo>
                    <a:pt x="4700" y="6169"/>
                    <a:pt x="4822" y="6120"/>
                    <a:pt x="4908" y="6034"/>
                  </a:cubicBezTo>
                  <a:cubicBezTo>
                    <a:pt x="4994" y="5949"/>
                    <a:pt x="5043" y="5827"/>
                    <a:pt x="5043" y="5704"/>
                  </a:cubicBezTo>
                  <a:lnTo>
                    <a:pt x="5043" y="5692"/>
                  </a:lnTo>
                  <a:lnTo>
                    <a:pt x="5055" y="5692"/>
                  </a:lnTo>
                  <a:cubicBezTo>
                    <a:pt x="5178" y="5692"/>
                    <a:pt x="5300" y="5643"/>
                    <a:pt x="5385" y="5557"/>
                  </a:cubicBezTo>
                  <a:cubicBezTo>
                    <a:pt x="5483" y="5460"/>
                    <a:pt x="5532" y="5324"/>
                    <a:pt x="5520" y="5202"/>
                  </a:cubicBezTo>
                  <a:lnTo>
                    <a:pt x="5545" y="5202"/>
                  </a:lnTo>
                  <a:cubicBezTo>
                    <a:pt x="5667" y="5202"/>
                    <a:pt x="5790" y="5153"/>
                    <a:pt x="5875" y="5068"/>
                  </a:cubicBezTo>
                  <a:cubicBezTo>
                    <a:pt x="5961" y="4982"/>
                    <a:pt x="6010" y="4859"/>
                    <a:pt x="6010" y="4737"/>
                  </a:cubicBezTo>
                  <a:lnTo>
                    <a:pt x="6010" y="4712"/>
                  </a:lnTo>
                  <a:cubicBezTo>
                    <a:pt x="6023" y="4714"/>
                    <a:pt x="6036" y="4714"/>
                    <a:pt x="6049" y="4714"/>
                  </a:cubicBezTo>
                  <a:cubicBezTo>
                    <a:pt x="6160" y="4714"/>
                    <a:pt x="6276" y="4666"/>
                    <a:pt x="6353" y="4578"/>
                  </a:cubicBezTo>
                  <a:cubicBezTo>
                    <a:pt x="6536" y="4407"/>
                    <a:pt x="6536" y="4113"/>
                    <a:pt x="6353" y="3929"/>
                  </a:cubicBezTo>
                  <a:lnTo>
                    <a:pt x="6206" y="3771"/>
                  </a:lnTo>
                  <a:lnTo>
                    <a:pt x="7246" y="2730"/>
                  </a:lnTo>
                  <a:lnTo>
                    <a:pt x="7417" y="2914"/>
                  </a:lnTo>
                  <a:lnTo>
                    <a:pt x="8360" y="1971"/>
                  </a:lnTo>
                  <a:lnTo>
                    <a:pt x="6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1139799" y="1469098"/>
              <a:ext cx="18735" cy="18735"/>
            </a:xfrm>
            <a:custGeom>
              <a:rect b="b" l="l" r="r" t="t"/>
              <a:pathLst>
                <a:path extrusionOk="0" h="331" w="331">
                  <a:moveTo>
                    <a:pt x="160" y="0"/>
                  </a:moveTo>
                  <a:lnTo>
                    <a:pt x="0" y="159"/>
                  </a:lnTo>
                  <a:lnTo>
                    <a:pt x="171" y="330"/>
                  </a:lnTo>
                  <a:lnTo>
                    <a:pt x="331" y="172"/>
                  </a:lnTo>
                  <a:lnTo>
                    <a:pt x="1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755997" y="1478041"/>
              <a:ext cx="18791" cy="19470"/>
            </a:xfrm>
            <a:custGeom>
              <a:rect b="b" l="l" r="r" t="t"/>
              <a:pathLst>
                <a:path extrusionOk="0" h="344" w="332">
                  <a:moveTo>
                    <a:pt x="172" y="1"/>
                  </a:moveTo>
                  <a:lnTo>
                    <a:pt x="0" y="172"/>
                  </a:lnTo>
                  <a:lnTo>
                    <a:pt x="160" y="344"/>
                  </a:lnTo>
                  <a:lnTo>
                    <a:pt x="331" y="172"/>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0" name="Google Shape;1850;p32"/>
          <p:cNvGrpSpPr/>
          <p:nvPr/>
        </p:nvGrpSpPr>
        <p:grpSpPr>
          <a:xfrm>
            <a:off x="467959" y="3454436"/>
            <a:ext cx="310221" cy="306367"/>
            <a:chOff x="721358" y="2013648"/>
            <a:chExt cx="470459" cy="472497"/>
          </a:xfrm>
        </p:grpSpPr>
        <p:sp>
          <p:nvSpPr>
            <p:cNvPr id="1851" name="Google Shape;1851;p32"/>
            <p:cNvSpPr/>
            <p:nvPr/>
          </p:nvSpPr>
          <p:spPr>
            <a:xfrm>
              <a:off x="1050429" y="2041326"/>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1050429" y="2069060"/>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772638" y="2041326"/>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772638" y="2069060"/>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721358" y="2013648"/>
              <a:ext cx="470459" cy="472497"/>
            </a:xfrm>
            <a:custGeom>
              <a:rect b="b" l="l" r="r" t="t"/>
              <a:pathLst>
                <a:path extrusionOk="0" h="8348" w="8312">
                  <a:moveTo>
                    <a:pt x="6304" y="245"/>
                  </a:moveTo>
                  <a:lnTo>
                    <a:pt x="6304" y="1469"/>
                  </a:lnTo>
                  <a:lnTo>
                    <a:pt x="833" y="1469"/>
                  </a:lnTo>
                  <a:lnTo>
                    <a:pt x="319" y="857"/>
                  </a:lnTo>
                  <a:lnTo>
                    <a:pt x="833" y="245"/>
                  </a:lnTo>
                  <a:close/>
                  <a:moveTo>
                    <a:pt x="4297" y="1714"/>
                  </a:moveTo>
                  <a:lnTo>
                    <a:pt x="4297" y="2448"/>
                  </a:lnTo>
                  <a:lnTo>
                    <a:pt x="3930" y="2448"/>
                  </a:lnTo>
                  <a:lnTo>
                    <a:pt x="3930" y="1714"/>
                  </a:lnTo>
                  <a:close/>
                  <a:moveTo>
                    <a:pt x="7479" y="2706"/>
                  </a:moveTo>
                  <a:lnTo>
                    <a:pt x="7993" y="3318"/>
                  </a:lnTo>
                  <a:lnTo>
                    <a:pt x="7479" y="3930"/>
                  </a:lnTo>
                  <a:lnTo>
                    <a:pt x="2008" y="3930"/>
                  </a:lnTo>
                  <a:lnTo>
                    <a:pt x="2008" y="2706"/>
                  </a:lnTo>
                  <a:close/>
                  <a:moveTo>
                    <a:pt x="4297" y="4175"/>
                  </a:moveTo>
                  <a:lnTo>
                    <a:pt x="4297" y="8103"/>
                  </a:lnTo>
                  <a:lnTo>
                    <a:pt x="3930" y="8103"/>
                  </a:lnTo>
                  <a:lnTo>
                    <a:pt x="3930" y="4175"/>
                  </a:lnTo>
                  <a:close/>
                  <a:moveTo>
                    <a:pt x="723" y="0"/>
                  </a:moveTo>
                  <a:lnTo>
                    <a:pt x="0" y="857"/>
                  </a:lnTo>
                  <a:lnTo>
                    <a:pt x="723" y="1714"/>
                  </a:lnTo>
                  <a:lnTo>
                    <a:pt x="3685" y="1714"/>
                  </a:lnTo>
                  <a:lnTo>
                    <a:pt x="3685" y="2448"/>
                  </a:lnTo>
                  <a:lnTo>
                    <a:pt x="1763" y="2448"/>
                  </a:lnTo>
                  <a:lnTo>
                    <a:pt x="1763" y="4175"/>
                  </a:lnTo>
                  <a:lnTo>
                    <a:pt x="3685" y="4175"/>
                  </a:lnTo>
                  <a:lnTo>
                    <a:pt x="3685" y="8103"/>
                  </a:lnTo>
                  <a:lnTo>
                    <a:pt x="2889" y="8103"/>
                  </a:lnTo>
                  <a:lnTo>
                    <a:pt x="2889" y="8348"/>
                  </a:lnTo>
                  <a:lnTo>
                    <a:pt x="5337" y="8348"/>
                  </a:lnTo>
                  <a:lnTo>
                    <a:pt x="5337" y="8103"/>
                  </a:lnTo>
                  <a:lnTo>
                    <a:pt x="4542" y="8103"/>
                  </a:lnTo>
                  <a:lnTo>
                    <a:pt x="4542" y="4175"/>
                  </a:lnTo>
                  <a:lnTo>
                    <a:pt x="7589" y="4175"/>
                  </a:lnTo>
                  <a:lnTo>
                    <a:pt x="8311" y="3318"/>
                  </a:lnTo>
                  <a:lnTo>
                    <a:pt x="7589" y="2448"/>
                  </a:lnTo>
                  <a:lnTo>
                    <a:pt x="4542" y="2448"/>
                  </a:lnTo>
                  <a:lnTo>
                    <a:pt x="4542" y="1714"/>
                  </a:lnTo>
                  <a:lnTo>
                    <a:pt x="6549" y="1714"/>
                  </a:lnTo>
                  <a:lnTo>
                    <a:pt x="6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848821" y="2180619"/>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848821" y="2208353"/>
              <a:ext cx="13924" cy="13867"/>
            </a:xfrm>
            <a:custGeom>
              <a:rect b="b" l="l" r="r" t="t"/>
              <a:pathLst>
                <a:path extrusionOk="0" h="245"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1127291" y="2180619"/>
              <a:ext cx="13924" cy="13924"/>
            </a:xfrm>
            <a:custGeom>
              <a:rect b="b" l="l" r="r" t="t"/>
              <a:pathLst>
                <a:path extrusionOk="0" h="246" w="246">
                  <a:moveTo>
                    <a:pt x="1" y="1"/>
                  </a:moveTo>
                  <a:lnTo>
                    <a:pt x="1" y="245"/>
                  </a:lnTo>
                  <a:lnTo>
                    <a:pt x="246" y="245"/>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1127291" y="2208353"/>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890365" y="2175751"/>
              <a:ext cx="197534" cy="51336"/>
            </a:xfrm>
            <a:custGeom>
              <a:rect b="b" l="l" r="r" t="t"/>
              <a:pathLst>
                <a:path extrusionOk="0" h="907" w="3490">
                  <a:moveTo>
                    <a:pt x="3036" y="0"/>
                  </a:moveTo>
                  <a:lnTo>
                    <a:pt x="2865" y="172"/>
                  </a:lnTo>
                  <a:lnTo>
                    <a:pt x="3024" y="331"/>
                  </a:lnTo>
                  <a:lnTo>
                    <a:pt x="1" y="331"/>
                  </a:lnTo>
                  <a:lnTo>
                    <a:pt x="1" y="576"/>
                  </a:lnTo>
                  <a:lnTo>
                    <a:pt x="3024" y="576"/>
                  </a:lnTo>
                  <a:lnTo>
                    <a:pt x="2865" y="735"/>
                  </a:lnTo>
                  <a:lnTo>
                    <a:pt x="3036" y="906"/>
                  </a:lnTo>
                  <a:lnTo>
                    <a:pt x="3490" y="454"/>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825275" y="2036515"/>
              <a:ext cx="197534" cy="51336"/>
            </a:xfrm>
            <a:custGeom>
              <a:rect b="b" l="l" r="r" t="t"/>
              <a:pathLst>
                <a:path extrusionOk="0" h="907" w="3490">
                  <a:moveTo>
                    <a:pt x="454" y="1"/>
                  </a:moveTo>
                  <a:lnTo>
                    <a:pt x="0" y="453"/>
                  </a:lnTo>
                  <a:lnTo>
                    <a:pt x="454" y="907"/>
                  </a:lnTo>
                  <a:lnTo>
                    <a:pt x="625" y="735"/>
                  </a:lnTo>
                  <a:lnTo>
                    <a:pt x="465" y="576"/>
                  </a:lnTo>
                  <a:lnTo>
                    <a:pt x="3489" y="576"/>
                  </a:lnTo>
                  <a:lnTo>
                    <a:pt x="3489" y="331"/>
                  </a:lnTo>
                  <a:lnTo>
                    <a:pt x="465" y="331"/>
                  </a:lnTo>
                  <a:lnTo>
                    <a:pt x="625" y="172"/>
                  </a:ln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32"/>
          <p:cNvGrpSpPr/>
          <p:nvPr/>
        </p:nvGrpSpPr>
        <p:grpSpPr>
          <a:xfrm>
            <a:off x="6372839" y="448970"/>
            <a:ext cx="2051190" cy="1037084"/>
            <a:chOff x="2505213" y="1998997"/>
            <a:chExt cx="715623" cy="361820"/>
          </a:xfrm>
        </p:grpSpPr>
        <p:sp>
          <p:nvSpPr>
            <p:cNvPr id="1863" name="Google Shape;1863;p32"/>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32"/>
          <p:cNvGrpSpPr/>
          <p:nvPr/>
        </p:nvGrpSpPr>
        <p:grpSpPr>
          <a:xfrm>
            <a:off x="6940655" y="704891"/>
            <a:ext cx="1236600" cy="412200"/>
            <a:chOff x="7044555" y="1052966"/>
            <a:chExt cx="1236600" cy="412200"/>
          </a:xfrm>
        </p:grpSpPr>
        <p:grpSp>
          <p:nvGrpSpPr>
            <p:cNvPr id="1876" name="Google Shape;1876;p32"/>
            <p:cNvGrpSpPr/>
            <p:nvPr/>
          </p:nvGrpSpPr>
          <p:grpSpPr>
            <a:xfrm>
              <a:off x="7044555" y="1052966"/>
              <a:ext cx="412200" cy="412200"/>
              <a:chOff x="7044555" y="1052966"/>
              <a:chExt cx="412200" cy="412200"/>
            </a:xfrm>
          </p:grpSpPr>
          <p:sp>
            <p:nvSpPr>
              <p:cNvPr id="1877" name="Google Shape;1877;p32"/>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9" name="Google Shape;1879;p32"/>
            <p:cNvGrpSpPr/>
            <p:nvPr/>
          </p:nvGrpSpPr>
          <p:grpSpPr>
            <a:xfrm>
              <a:off x="7456755" y="1052966"/>
              <a:ext cx="412200" cy="412200"/>
              <a:chOff x="7044555" y="1052966"/>
              <a:chExt cx="412200" cy="412200"/>
            </a:xfrm>
          </p:grpSpPr>
          <p:sp>
            <p:nvSpPr>
              <p:cNvPr id="1880" name="Google Shape;1880;p32"/>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32"/>
            <p:cNvGrpSpPr/>
            <p:nvPr/>
          </p:nvGrpSpPr>
          <p:grpSpPr>
            <a:xfrm>
              <a:off x="7868955" y="1052966"/>
              <a:ext cx="412200" cy="412200"/>
              <a:chOff x="7044555" y="1052966"/>
              <a:chExt cx="412200" cy="412200"/>
            </a:xfrm>
          </p:grpSpPr>
          <p:sp>
            <p:nvSpPr>
              <p:cNvPr id="1883" name="Google Shape;1883;p32"/>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33"/>
          <p:cNvSpPr txBox="1"/>
          <p:nvPr>
            <p:ph type="title"/>
          </p:nvPr>
        </p:nvSpPr>
        <p:spPr>
          <a:xfrm>
            <a:off x="720000" y="494475"/>
            <a:ext cx="411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About Data</a:t>
            </a:r>
            <a:endParaRPr/>
          </a:p>
        </p:txBody>
      </p:sp>
      <p:grpSp>
        <p:nvGrpSpPr>
          <p:cNvPr id="1890" name="Google Shape;1890;p33"/>
          <p:cNvGrpSpPr/>
          <p:nvPr/>
        </p:nvGrpSpPr>
        <p:grpSpPr>
          <a:xfrm>
            <a:off x="1268978" y="4107050"/>
            <a:ext cx="749748" cy="739592"/>
            <a:chOff x="742975" y="1304325"/>
            <a:chExt cx="883200" cy="883200"/>
          </a:xfrm>
        </p:grpSpPr>
        <p:sp>
          <p:nvSpPr>
            <p:cNvPr id="1891" name="Google Shape;1891;p3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3"/>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33"/>
          <p:cNvGrpSpPr/>
          <p:nvPr/>
        </p:nvGrpSpPr>
        <p:grpSpPr>
          <a:xfrm>
            <a:off x="6854185" y="494444"/>
            <a:ext cx="685540" cy="681654"/>
            <a:chOff x="742975" y="1304325"/>
            <a:chExt cx="883200" cy="883200"/>
          </a:xfrm>
        </p:grpSpPr>
        <p:sp>
          <p:nvSpPr>
            <p:cNvPr id="1894" name="Google Shape;1894;p3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3"/>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6" name="Google Shape;1896;p33"/>
          <p:cNvGrpSpPr/>
          <p:nvPr/>
        </p:nvGrpSpPr>
        <p:grpSpPr>
          <a:xfrm>
            <a:off x="7013302" y="652643"/>
            <a:ext cx="367321" cy="365198"/>
            <a:chOff x="1523545" y="2719000"/>
            <a:chExt cx="473230" cy="473177"/>
          </a:xfrm>
        </p:grpSpPr>
        <p:sp>
          <p:nvSpPr>
            <p:cNvPr id="1897" name="Google Shape;1897;p33"/>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3"/>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3"/>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3"/>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3"/>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3"/>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3"/>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3"/>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3"/>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3"/>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3"/>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3"/>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3"/>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3"/>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3"/>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3"/>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3"/>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3"/>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3"/>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3"/>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3"/>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3"/>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3"/>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33"/>
          <p:cNvGrpSpPr/>
          <p:nvPr/>
        </p:nvGrpSpPr>
        <p:grpSpPr>
          <a:xfrm>
            <a:off x="1446091" y="4278719"/>
            <a:ext cx="335853" cy="396238"/>
            <a:chOff x="1562372" y="3424974"/>
            <a:chExt cx="395633" cy="473176"/>
          </a:xfrm>
        </p:grpSpPr>
        <p:sp>
          <p:nvSpPr>
            <p:cNvPr id="1921" name="Google Shape;1921;p33"/>
            <p:cNvSpPr/>
            <p:nvPr/>
          </p:nvSpPr>
          <p:spPr>
            <a:xfrm>
              <a:off x="1562372" y="3494252"/>
              <a:ext cx="194025" cy="194025"/>
            </a:xfrm>
            <a:custGeom>
              <a:rect b="b" l="l" r="r" t="t"/>
              <a:pathLst>
                <a:path extrusionOk="0" h="3428" w="3428">
                  <a:moveTo>
                    <a:pt x="1836" y="257"/>
                  </a:moveTo>
                  <a:cubicBezTo>
                    <a:pt x="2595" y="319"/>
                    <a:pt x="3182" y="942"/>
                    <a:pt x="3182" y="1714"/>
                  </a:cubicBezTo>
                  <a:lnTo>
                    <a:pt x="1836" y="1714"/>
                  </a:lnTo>
                  <a:lnTo>
                    <a:pt x="1836" y="257"/>
                  </a:lnTo>
                  <a:close/>
                  <a:moveTo>
                    <a:pt x="1591" y="257"/>
                  </a:moveTo>
                  <a:lnTo>
                    <a:pt x="1591" y="1787"/>
                  </a:lnTo>
                  <a:lnTo>
                    <a:pt x="661" y="2729"/>
                  </a:lnTo>
                  <a:cubicBezTo>
                    <a:pt x="404" y="2460"/>
                    <a:pt x="245" y="2106"/>
                    <a:pt x="245" y="1714"/>
                  </a:cubicBezTo>
                  <a:cubicBezTo>
                    <a:pt x="245" y="942"/>
                    <a:pt x="845" y="319"/>
                    <a:pt x="1591" y="257"/>
                  </a:cubicBezTo>
                  <a:close/>
                  <a:moveTo>
                    <a:pt x="3170" y="1959"/>
                  </a:moveTo>
                  <a:cubicBezTo>
                    <a:pt x="3048" y="2656"/>
                    <a:pt x="2448" y="3183"/>
                    <a:pt x="1714" y="3183"/>
                  </a:cubicBezTo>
                  <a:cubicBezTo>
                    <a:pt x="1384" y="3183"/>
                    <a:pt x="1090" y="3072"/>
                    <a:pt x="832" y="2889"/>
                  </a:cubicBezTo>
                  <a:lnTo>
                    <a:pt x="1775" y="1959"/>
                  </a:lnTo>
                  <a:close/>
                  <a:moveTo>
                    <a:pt x="1714" y="0"/>
                  </a:moveTo>
                  <a:cubicBezTo>
                    <a:pt x="772" y="0"/>
                    <a:pt x="0" y="771"/>
                    <a:pt x="0" y="1714"/>
                  </a:cubicBezTo>
                  <a:cubicBezTo>
                    <a:pt x="0" y="2656"/>
                    <a:pt x="772" y="3427"/>
                    <a:pt x="1714" y="3427"/>
                  </a:cubicBezTo>
                  <a:cubicBezTo>
                    <a:pt x="2668" y="3427"/>
                    <a:pt x="3427" y="2656"/>
                    <a:pt x="3427" y="1714"/>
                  </a:cubicBezTo>
                  <a:cubicBezTo>
                    <a:pt x="3427" y="771"/>
                    <a:pt x="266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3"/>
            <p:cNvSpPr/>
            <p:nvPr/>
          </p:nvSpPr>
          <p:spPr>
            <a:xfrm>
              <a:off x="1652422" y="3424974"/>
              <a:ext cx="305583" cy="473176"/>
            </a:xfrm>
            <a:custGeom>
              <a:rect b="b" l="l" r="r" t="t"/>
              <a:pathLst>
                <a:path extrusionOk="0" h="8360" w="5399">
                  <a:moveTo>
                    <a:pt x="0" y="1"/>
                  </a:moveTo>
                  <a:lnTo>
                    <a:pt x="0" y="980"/>
                  </a:lnTo>
                  <a:lnTo>
                    <a:pt x="245" y="980"/>
                  </a:lnTo>
                  <a:lnTo>
                    <a:pt x="245" y="245"/>
                  </a:lnTo>
                  <a:lnTo>
                    <a:pt x="5141" y="245"/>
                  </a:lnTo>
                  <a:lnTo>
                    <a:pt x="5141" y="8115"/>
                  </a:lnTo>
                  <a:lnTo>
                    <a:pt x="245" y="8115"/>
                  </a:lnTo>
                  <a:lnTo>
                    <a:pt x="245" y="4896"/>
                  </a:lnTo>
                  <a:lnTo>
                    <a:pt x="0" y="4896"/>
                  </a:lnTo>
                  <a:lnTo>
                    <a:pt x="0" y="8359"/>
                  </a:lnTo>
                  <a:lnTo>
                    <a:pt x="5398" y="8359"/>
                  </a:lnTo>
                  <a:lnTo>
                    <a:pt x="53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3"/>
            <p:cNvSpPr/>
            <p:nvPr/>
          </p:nvSpPr>
          <p:spPr>
            <a:xfrm>
              <a:off x="1700872" y="3466518"/>
              <a:ext cx="76297" cy="13924"/>
            </a:xfrm>
            <a:custGeom>
              <a:rect b="b" l="l" r="r" t="t"/>
              <a:pathLst>
                <a:path extrusionOk="0" h="246" w="1348">
                  <a:moveTo>
                    <a:pt x="1" y="1"/>
                  </a:moveTo>
                  <a:lnTo>
                    <a:pt x="1" y="246"/>
                  </a:lnTo>
                  <a:lnTo>
                    <a:pt x="1347" y="246"/>
                  </a:lnTo>
                  <a:lnTo>
                    <a:pt x="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3"/>
            <p:cNvSpPr/>
            <p:nvPr/>
          </p:nvSpPr>
          <p:spPr>
            <a:xfrm>
              <a:off x="1915667" y="346651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3"/>
            <p:cNvSpPr/>
            <p:nvPr/>
          </p:nvSpPr>
          <p:spPr>
            <a:xfrm>
              <a:off x="1887933" y="3466518"/>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3"/>
            <p:cNvSpPr/>
            <p:nvPr/>
          </p:nvSpPr>
          <p:spPr>
            <a:xfrm>
              <a:off x="1860199" y="3466518"/>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3"/>
            <p:cNvSpPr/>
            <p:nvPr/>
          </p:nvSpPr>
          <p:spPr>
            <a:xfrm>
              <a:off x="1784016" y="3515024"/>
              <a:ext cx="55468" cy="13924"/>
            </a:xfrm>
            <a:custGeom>
              <a:rect b="b" l="l" r="r" t="t"/>
              <a:pathLst>
                <a:path extrusionOk="0" h="246" w="980">
                  <a:moveTo>
                    <a:pt x="1" y="1"/>
                  </a:moveTo>
                  <a:lnTo>
                    <a:pt x="1" y="245"/>
                  </a:lnTo>
                  <a:lnTo>
                    <a:pt x="980" y="245"/>
                  </a:lnTo>
                  <a:lnTo>
                    <a:pt x="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3"/>
            <p:cNvSpPr/>
            <p:nvPr/>
          </p:nvSpPr>
          <p:spPr>
            <a:xfrm>
              <a:off x="1797883" y="3542759"/>
              <a:ext cx="83202" cy="13867"/>
            </a:xfrm>
            <a:custGeom>
              <a:rect b="b" l="l" r="r" t="t"/>
              <a:pathLst>
                <a:path extrusionOk="0" h="245" w="1470">
                  <a:moveTo>
                    <a:pt x="0" y="0"/>
                  </a:moveTo>
                  <a:lnTo>
                    <a:pt x="0" y="245"/>
                  </a:lnTo>
                  <a:lnTo>
                    <a:pt x="1469" y="245"/>
                  </a:lnTo>
                  <a:lnTo>
                    <a:pt x="14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3"/>
            <p:cNvSpPr/>
            <p:nvPr/>
          </p:nvSpPr>
          <p:spPr>
            <a:xfrm>
              <a:off x="1797883" y="3570436"/>
              <a:ext cx="20829" cy="13924"/>
            </a:xfrm>
            <a:custGeom>
              <a:rect b="b" l="l" r="r" t="t"/>
              <a:pathLst>
                <a:path extrusionOk="0" h="246" w="368">
                  <a:moveTo>
                    <a:pt x="0" y="1"/>
                  </a:moveTo>
                  <a:lnTo>
                    <a:pt x="0"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3"/>
            <p:cNvSpPr/>
            <p:nvPr/>
          </p:nvSpPr>
          <p:spPr>
            <a:xfrm>
              <a:off x="1761829" y="3625847"/>
              <a:ext cx="167706" cy="90164"/>
            </a:xfrm>
            <a:custGeom>
              <a:rect b="b" l="l" r="r" t="t"/>
              <a:pathLst>
                <a:path extrusionOk="0" h="1593" w="2963">
                  <a:moveTo>
                    <a:pt x="2596" y="1"/>
                  </a:moveTo>
                  <a:lnTo>
                    <a:pt x="2596" y="1347"/>
                  </a:lnTo>
                  <a:lnTo>
                    <a:pt x="2351" y="1347"/>
                  </a:lnTo>
                  <a:lnTo>
                    <a:pt x="2351" y="246"/>
                  </a:lnTo>
                  <a:lnTo>
                    <a:pt x="2106" y="246"/>
                  </a:lnTo>
                  <a:lnTo>
                    <a:pt x="2106" y="1347"/>
                  </a:lnTo>
                  <a:lnTo>
                    <a:pt x="1861" y="1347"/>
                  </a:lnTo>
                  <a:lnTo>
                    <a:pt x="1861" y="491"/>
                  </a:lnTo>
                  <a:lnTo>
                    <a:pt x="1617" y="491"/>
                  </a:lnTo>
                  <a:lnTo>
                    <a:pt x="1617" y="1347"/>
                  </a:lnTo>
                  <a:lnTo>
                    <a:pt x="1372" y="1347"/>
                  </a:lnTo>
                  <a:lnTo>
                    <a:pt x="1372" y="735"/>
                  </a:lnTo>
                  <a:lnTo>
                    <a:pt x="1127" y="735"/>
                  </a:lnTo>
                  <a:lnTo>
                    <a:pt x="1127" y="1347"/>
                  </a:lnTo>
                  <a:lnTo>
                    <a:pt x="882" y="1347"/>
                  </a:lnTo>
                  <a:lnTo>
                    <a:pt x="882" y="980"/>
                  </a:lnTo>
                  <a:lnTo>
                    <a:pt x="637" y="980"/>
                  </a:lnTo>
                  <a:lnTo>
                    <a:pt x="637" y="1347"/>
                  </a:lnTo>
                  <a:lnTo>
                    <a:pt x="393" y="1347"/>
                  </a:lnTo>
                  <a:lnTo>
                    <a:pt x="393" y="1225"/>
                  </a:lnTo>
                  <a:lnTo>
                    <a:pt x="148" y="1225"/>
                  </a:lnTo>
                  <a:lnTo>
                    <a:pt x="148" y="1347"/>
                  </a:lnTo>
                  <a:lnTo>
                    <a:pt x="1" y="1347"/>
                  </a:lnTo>
                  <a:lnTo>
                    <a:pt x="1" y="1592"/>
                  </a:lnTo>
                  <a:lnTo>
                    <a:pt x="2963" y="1592"/>
                  </a:lnTo>
                  <a:lnTo>
                    <a:pt x="2963" y="1347"/>
                  </a:lnTo>
                  <a:lnTo>
                    <a:pt x="2840" y="1347"/>
                  </a:lnTo>
                  <a:lnTo>
                    <a:pt x="2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3"/>
            <p:cNvSpPr/>
            <p:nvPr/>
          </p:nvSpPr>
          <p:spPr>
            <a:xfrm>
              <a:off x="1797883" y="3598170"/>
              <a:ext cx="48563" cy="13924"/>
            </a:xfrm>
            <a:custGeom>
              <a:rect b="b" l="l" r="r" t="t"/>
              <a:pathLst>
                <a:path extrusionOk="0" h="246"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3"/>
            <p:cNvSpPr/>
            <p:nvPr/>
          </p:nvSpPr>
          <p:spPr>
            <a:xfrm>
              <a:off x="1790922" y="3625847"/>
              <a:ext cx="20885" cy="13924"/>
            </a:xfrm>
            <a:custGeom>
              <a:rect b="b" l="l" r="r" t="t"/>
              <a:pathLst>
                <a:path extrusionOk="0" h="246" w="369">
                  <a:moveTo>
                    <a:pt x="1" y="1"/>
                  </a:moveTo>
                  <a:lnTo>
                    <a:pt x="1"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3"/>
            <p:cNvSpPr/>
            <p:nvPr/>
          </p:nvSpPr>
          <p:spPr>
            <a:xfrm>
              <a:off x="1693966" y="3757499"/>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3"/>
            <p:cNvSpPr/>
            <p:nvPr/>
          </p:nvSpPr>
          <p:spPr>
            <a:xfrm>
              <a:off x="1721700" y="3757499"/>
              <a:ext cx="180158" cy="13924"/>
            </a:xfrm>
            <a:custGeom>
              <a:rect b="b" l="l" r="r" t="t"/>
              <a:pathLst>
                <a:path extrusionOk="0" h="246" w="3183">
                  <a:moveTo>
                    <a:pt x="0" y="0"/>
                  </a:moveTo>
                  <a:lnTo>
                    <a:pt x="0" y="245"/>
                  </a:lnTo>
                  <a:lnTo>
                    <a:pt x="3182" y="245"/>
                  </a:lnTo>
                  <a:lnTo>
                    <a:pt x="3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3"/>
            <p:cNvSpPr/>
            <p:nvPr/>
          </p:nvSpPr>
          <p:spPr>
            <a:xfrm>
              <a:off x="1693966" y="3785177"/>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3"/>
            <p:cNvSpPr/>
            <p:nvPr/>
          </p:nvSpPr>
          <p:spPr>
            <a:xfrm>
              <a:off x="1721700" y="3785177"/>
              <a:ext cx="180158" cy="13924"/>
            </a:xfrm>
            <a:custGeom>
              <a:rect b="b" l="l" r="r" t="t"/>
              <a:pathLst>
                <a:path extrusionOk="0" h="246" w="3183">
                  <a:moveTo>
                    <a:pt x="0" y="1"/>
                  </a:moveTo>
                  <a:lnTo>
                    <a:pt x="0" y="246"/>
                  </a:lnTo>
                  <a:lnTo>
                    <a:pt x="3182" y="246"/>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3"/>
            <p:cNvSpPr/>
            <p:nvPr/>
          </p:nvSpPr>
          <p:spPr>
            <a:xfrm>
              <a:off x="1693966" y="3812911"/>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3"/>
            <p:cNvSpPr/>
            <p:nvPr/>
          </p:nvSpPr>
          <p:spPr>
            <a:xfrm>
              <a:off x="1721700" y="3812911"/>
              <a:ext cx="180158" cy="13924"/>
            </a:xfrm>
            <a:custGeom>
              <a:rect b="b" l="l" r="r" t="t"/>
              <a:pathLst>
                <a:path extrusionOk="0" h="246" w="3183">
                  <a:moveTo>
                    <a:pt x="0" y="1"/>
                  </a:moveTo>
                  <a:lnTo>
                    <a:pt x="0" y="245"/>
                  </a:lnTo>
                  <a:lnTo>
                    <a:pt x="3182" y="245"/>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3"/>
            <p:cNvSpPr/>
            <p:nvPr/>
          </p:nvSpPr>
          <p:spPr>
            <a:xfrm>
              <a:off x="1908705"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3"/>
            <p:cNvSpPr/>
            <p:nvPr/>
          </p:nvSpPr>
          <p:spPr>
            <a:xfrm>
              <a:off x="1881028" y="3854455"/>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3"/>
            <p:cNvSpPr/>
            <p:nvPr/>
          </p:nvSpPr>
          <p:spPr>
            <a:xfrm>
              <a:off x="1853294"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42" name="Google Shape;1942;p33"/>
          <p:cNvGraphicFramePr/>
          <p:nvPr/>
        </p:nvGraphicFramePr>
        <p:xfrm>
          <a:off x="47750" y="1534913"/>
          <a:ext cx="3000000" cy="3000000"/>
        </p:xfrm>
        <a:graphic>
          <a:graphicData uri="http://schemas.openxmlformats.org/drawingml/2006/table">
            <a:tbl>
              <a:tblPr>
                <a:noFill/>
                <a:tableStyleId>{528E4D59-AFB5-43D2-A8F9-230A6DEEE623}</a:tableStyleId>
              </a:tblPr>
              <a:tblGrid>
                <a:gridCol w="1383850"/>
                <a:gridCol w="2846025"/>
              </a:tblGrid>
              <a:tr h="396200">
                <a:tc>
                  <a:txBody>
                    <a:bodyPr/>
                    <a:lstStyle/>
                    <a:p>
                      <a:pPr indent="0" lvl="0" marL="0" rtl="0" algn="l">
                        <a:spcBef>
                          <a:spcPts val="0"/>
                        </a:spcBef>
                        <a:spcAft>
                          <a:spcPts val="0"/>
                        </a:spcAft>
                        <a:buNone/>
                      </a:pPr>
                      <a:r>
                        <a:rPr b="1" lang="en"/>
                        <a:t>p_id</a:t>
                      </a:r>
                      <a:endParaRPr b="1"/>
                    </a:p>
                  </a:txBody>
                  <a:tcPr marT="91425" marB="91425" marR="91425" marL="91425"/>
                </a:tc>
                <a:tc>
                  <a:txBody>
                    <a:bodyPr/>
                    <a:lstStyle/>
                    <a:p>
                      <a:pPr indent="0" lvl="0" marL="0" rtl="0" algn="l">
                        <a:spcBef>
                          <a:spcPts val="0"/>
                        </a:spcBef>
                        <a:spcAft>
                          <a:spcPts val="0"/>
                        </a:spcAft>
                        <a:buNone/>
                      </a:pPr>
                      <a:r>
                        <a:rPr lang="en"/>
                        <a:t>Id of the product</a:t>
                      </a:r>
                      <a:endParaRPr/>
                    </a:p>
                  </a:txBody>
                  <a:tcPr marT="91425" marB="91425" marR="91425" marL="91425"/>
                </a:tc>
              </a:tr>
              <a:tr h="396200">
                <a:tc>
                  <a:txBody>
                    <a:bodyPr/>
                    <a:lstStyle/>
                    <a:p>
                      <a:pPr indent="0" lvl="0" marL="0" rtl="0" algn="l">
                        <a:spcBef>
                          <a:spcPts val="0"/>
                        </a:spcBef>
                        <a:spcAft>
                          <a:spcPts val="0"/>
                        </a:spcAft>
                        <a:buNone/>
                      </a:pPr>
                      <a:r>
                        <a:rPr b="1" lang="en"/>
                        <a:t>p_name</a:t>
                      </a:r>
                      <a:endParaRPr b="1"/>
                    </a:p>
                  </a:txBody>
                  <a:tcPr marT="91425" marB="91425" marR="91425" marL="91425"/>
                </a:tc>
                <a:tc>
                  <a:txBody>
                    <a:bodyPr/>
                    <a:lstStyle/>
                    <a:p>
                      <a:pPr indent="0" lvl="0" marL="0" rtl="0" algn="l">
                        <a:spcBef>
                          <a:spcPts val="0"/>
                        </a:spcBef>
                        <a:spcAft>
                          <a:spcPts val="0"/>
                        </a:spcAft>
                        <a:buNone/>
                      </a:pPr>
                      <a:r>
                        <a:rPr lang="en"/>
                        <a:t>Name of the product</a:t>
                      </a:r>
                      <a:endParaRPr/>
                    </a:p>
                  </a:txBody>
                  <a:tcPr marT="91425" marB="91425" marR="91425" marL="91425"/>
                </a:tc>
              </a:tr>
              <a:tr h="396200">
                <a:tc>
                  <a:txBody>
                    <a:bodyPr/>
                    <a:lstStyle/>
                    <a:p>
                      <a:pPr indent="0" lvl="0" marL="0" rtl="0" algn="l">
                        <a:spcBef>
                          <a:spcPts val="0"/>
                        </a:spcBef>
                        <a:spcAft>
                          <a:spcPts val="0"/>
                        </a:spcAft>
                        <a:buNone/>
                      </a:pPr>
                      <a:r>
                        <a:rPr b="1" lang="en"/>
                        <a:t>p_id_shop</a:t>
                      </a:r>
                      <a:endParaRPr b="1"/>
                    </a:p>
                  </a:txBody>
                  <a:tcPr marT="91425" marB="91425" marR="91425" marL="91425"/>
                </a:tc>
                <a:tc>
                  <a:txBody>
                    <a:bodyPr/>
                    <a:lstStyle/>
                    <a:p>
                      <a:pPr indent="0" lvl="0" marL="0" rtl="0" algn="l">
                        <a:spcBef>
                          <a:spcPts val="0"/>
                        </a:spcBef>
                        <a:spcAft>
                          <a:spcPts val="0"/>
                        </a:spcAft>
                        <a:buNone/>
                      </a:pPr>
                      <a:r>
                        <a:rPr lang="en"/>
                        <a:t>Shop id that sells the product</a:t>
                      </a:r>
                      <a:endParaRPr/>
                    </a:p>
                  </a:txBody>
                  <a:tcPr marT="91425" marB="91425" marR="91425" marL="91425"/>
                </a:tc>
              </a:tr>
              <a:tr h="398775">
                <a:tc>
                  <a:txBody>
                    <a:bodyPr/>
                    <a:lstStyle/>
                    <a:p>
                      <a:pPr indent="0" lvl="0" marL="0" rtl="0" algn="l">
                        <a:spcBef>
                          <a:spcPts val="0"/>
                        </a:spcBef>
                        <a:spcAft>
                          <a:spcPts val="0"/>
                        </a:spcAft>
                        <a:buNone/>
                      </a:pPr>
                      <a:r>
                        <a:rPr b="1" lang="en"/>
                        <a:t>p_shop_name</a:t>
                      </a:r>
                      <a:endParaRPr b="1"/>
                    </a:p>
                  </a:txBody>
                  <a:tcPr marT="91425" marB="91425" marR="91425" marL="91425"/>
                </a:tc>
                <a:tc>
                  <a:txBody>
                    <a:bodyPr/>
                    <a:lstStyle/>
                    <a:p>
                      <a:pPr indent="0" lvl="0" marL="0" rtl="0" algn="l">
                        <a:spcBef>
                          <a:spcPts val="0"/>
                        </a:spcBef>
                        <a:spcAft>
                          <a:spcPts val="0"/>
                        </a:spcAft>
                        <a:buNone/>
                      </a:pPr>
                      <a:r>
                        <a:rPr lang="en"/>
                        <a:t>Shop name that sells the product</a:t>
                      </a:r>
                      <a:endParaRPr/>
                    </a:p>
                  </a:txBody>
                  <a:tcPr marT="91425" marB="91425" marR="91425" marL="91425"/>
                </a:tc>
              </a:tr>
              <a:tr h="396200">
                <a:tc>
                  <a:txBody>
                    <a:bodyPr/>
                    <a:lstStyle/>
                    <a:p>
                      <a:pPr indent="0" lvl="0" marL="0" rtl="0" algn="l">
                        <a:spcBef>
                          <a:spcPts val="0"/>
                        </a:spcBef>
                        <a:spcAft>
                          <a:spcPts val="0"/>
                        </a:spcAft>
                        <a:buNone/>
                      </a:pPr>
                      <a:r>
                        <a:rPr b="1" lang="en"/>
                        <a:t>p_brand</a:t>
                      </a:r>
                      <a:endParaRPr b="1"/>
                    </a:p>
                  </a:txBody>
                  <a:tcPr marT="91425" marB="91425" marR="91425" marL="91425"/>
                </a:tc>
                <a:tc>
                  <a:txBody>
                    <a:bodyPr/>
                    <a:lstStyle/>
                    <a:p>
                      <a:pPr indent="0" lvl="0" marL="0" rtl="0" algn="l">
                        <a:spcBef>
                          <a:spcPts val="0"/>
                        </a:spcBef>
                        <a:spcAft>
                          <a:spcPts val="0"/>
                        </a:spcAft>
                        <a:buNone/>
                      </a:pPr>
                      <a:r>
                        <a:rPr lang="en"/>
                        <a:t>Brand of the product</a:t>
                      </a:r>
                      <a:endParaRPr/>
                    </a:p>
                  </a:txBody>
                  <a:tcPr marT="91425" marB="91425" marR="91425" marL="91425"/>
                </a:tc>
              </a:tr>
              <a:tr h="396200">
                <a:tc>
                  <a:txBody>
                    <a:bodyPr/>
                    <a:lstStyle/>
                    <a:p>
                      <a:pPr indent="0" lvl="0" marL="0" rtl="0" algn="l">
                        <a:spcBef>
                          <a:spcPts val="0"/>
                        </a:spcBef>
                        <a:spcAft>
                          <a:spcPts val="0"/>
                        </a:spcAft>
                        <a:buNone/>
                      </a:pPr>
                      <a:r>
                        <a:rPr b="1" lang="en"/>
                        <a:t>p_categories</a:t>
                      </a:r>
                      <a:endParaRPr b="1"/>
                    </a:p>
                  </a:txBody>
                  <a:tcPr marT="91425" marB="91425" marR="91425" marL="91425"/>
                </a:tc>
                <a:tc>
                  <a:txBody>
                    <a:bodyPr/>
                    <a:lstStyle/>
                    <a:p>
                      <a:pPr indent="0" lvl="0" marL="0" rtl="0" algn="l">
                        <a:spcBef>
                          <a:spcPts val="0"/>
                        </a:spcBef>
                        <a:spcAft>
                          <a:spcPts val="0"/>
                        </a:spcAft>
                        <a:buNone/>
                      </a:pPr>
                      <a:r>
                        <a:rPr lang="en"/>
                        <a:t>Category of product</a:t>
                      </a:r>
                      <a:endParaRPr/>
                    </a:p>
                  </a:txBody>
                  <a:tcPr marT="91425" marB="91425" marR="91425" marL="91425"/>
                </a:tc>
              </a:tr>
            </a:tbl>
          </a:graphicData>
        </a:graphic>
      </p:graphicFrame>
      <p:graphicFrame>
        <p:nvGraphicFramePr>
          <p:cNvPr id="1943" name="Google Shape;1943;p33"/>
          <p:cNvGraphicFramePr/>
          <p:nvPr/>
        </p:nvGraphicFramePr>
        <p:xfrm>
          <a:off x="4388000" y="1534890"/>
          <a:ext cx="3000000" cy="3000000"/>
        </p:xfrm>
        <a:graphic>
          <a:graphicData uri="http://schemas.openxmlformats.org/drawingml/2006/table">
            <a:tbl>
              <a:tblPr>
                <a:noFill/>
                <a:tableStyleId>{528E4D59-AFB5-43D2-A8F9-230A6DEEE623}</a:tableStyleId>
              </a:tblPr>
              <a:tblGrid>
                <a:gridCol w="1589550"/>
                <a:gridCol w="3081750"/>
              </a:tblGrid>
              <a:tr h="661100">
                <a:tc>
                  <a:txBody>
                    <a:bodyPr/>
                    <a:lstStyle/>
                    <a:p>
                      <a:pPr indent="0" lvl="0" marL="0" rtl="0" algn="l">
                        <a:spcBef>
                          <a:spcPts val="0"/>
                        </a:spcBef>
                        <a:spcAft>
                          <a:spcPts val="0"/>
                        </a:spcAft>
                        <a:buNone/>
                      </a:pPr>
                      <a:r>
                        <a:rPr b="1" lang="en"/>
                        <a:t>p_day_create</a:t>
                      </a:r>
                      <a:endParaRPr b="1"/>
                    </a:p>
                  </a:txBody>
                  <a:tcPr marT="91425" marB="91425" marR="91425" marL="91425"/>
                </a:tc>
                <a:tc>
                  <a:txBody>
                    <a:bodyPr/>
                    <a:lstStyle/>
                    <a:p>
                      <a:pPr indent="0" lvl="0" marL="0" rtl="0" algn="l">
                        <a:spcBef>
                          <a:spcPts val="0"/>
                        </a:spcBef>
                        <a:spcAft>
                          <a:spcPts val="0"/>
                        </a:spcAft>
                        <a:buNone/>
                      </a:pPr>
                      <a:r>
                        <a:rPr lang="en"/>
                        <a:t>Number of days the product was created since data collection</a:t>
                      </a:r>
                      <a:endParaRPr/>
                    </a:p>
                  </a:txBody>
                  <a:tcPr marT="91425" marB="91425" marR="91425" marL="91425"/>
                </a:tc>
              </a:tr>
              <a:tr h="429675">
                <a:tc>
                  <a:txBody>
                    <a:bodyPr/>
                    <a:lstStyle/>
                    <a:p>
                      <a:pPr indent="0" lvl="0" marL="0" rtl="0" algn="l">
                        <a:spcBef>
                          <a:spcPts val="0"/>
                        </a:spcBef>
                        <a:spcAft>
                          <a:spcPts val="0"/>
                        </a:spcAft>
                        <a:buNone/>
                      </a:pPr>
                      <a:r>
                        <a:rPr b="1" lang="en"/>
                        <a:t>p_sold_quantity</a:t>
                      </a:r>
                      <a:endParaRPr b="1"/>
                    </a:p>
                  </a:txBody>
                  <a:tcPr marT="91425" marB="91425" marR="91425" marL="91425"/>
                </a:tc>
                <a:tc>
                  <a:txBody>
                    <a:bodyPr/>
                    <a:lstStyle/>
                    <a:p>
                      <a:pPr indent="0" lvl="0" marL="0" rtl="0" algn="l">
                        <a:spcBef>
                          <a:spcPts val="0"/>
                        </a:spcBef>
                        <a:spcAft>
                          <a:spcPts val="0"/>
                        </a:spcAft>
                        <a:buNone/>
                      </a:pPr>
                      <a:r>
                        <a:rPr lang="en"/>
                        <a:t>Number of the product sold</a:t>
                      </a:r>
                      <a:endParaRPr/>
                    </a:p>
                  </a:txBody>
                  <a:tcPr marT="91425" marB="91425" marR="91425" marL="91425"/>
                </a:tc>
              </a:tr>
              <a:tr h="429675">
                <a:tc>
                  <a:txBody>
                    <a:bodyPr/>
                    <a:lstStyle/>
                    <a:p>
                      <a:pPr indent="0" lvl="0" marL="0" rtl="0" algn="l">
                        <a:spcBef>
                          <a:spcPts val="0"/>
                        </a:spcBef>
                        <a:spcAft>
                          <a:spcPts val="0"/>
                        </a:spcAft>
                        <a:buNone/>
                      </a:pPr>
                      <a:r>
                        <a:rPr b="1" lang="en"/>
                        <a:t>p_original_price</a:t>
                      </a:r>
                      <a:endParaRPr b="1"/>
                    </a:p>
                  </a:txBody>
                  <a:tcPr marT="91425" marB="91425" marR="91425" marL="91425"/>
                </a:tc>
                <a:tc>
                  <a:txBody>
                    <a:bodyPr/>
                    <a:lstStyle/>
                    <a:p>
                      <a:pPr indent="0" lvl="0" marL="0" rtl="0" algn="l">
                        <a:spcBef>
                          <a:spcPts val="0"/>
                        </a:spcBef>
                        <a:spcAft>
                          <a:spcPts val="0"/>
                        </a:spcAft>
                        <a:buNone/>
                      </a:pPr>
                      <a:r>
                        <a:rPr lang="en"/>
                        <a:t>Original price of the product</a:t>
                      </a:r>
                      <a:endParaRPr/>
                    </a:p>
                  </a:txBody>
                  <a:tcPr marT="91425" marB="91425" marR="91425" marL="91425"/>
                </a:tc>
              </a:tr>
              <a:tr h="429675">
                <a:tc>
                  <a:txBody>
                    <a:bodyPr/>
                    <a:lstStyle/>
                    <a:p>
                      <a:pPr indent="0" lvl="0" marL="0" rtl="0" algn="l">
                        <a:spcBef>
                          <a:spcPts val="0"/>
                        </a:spcBef>
                        <a:spcAft>
                          <a:spcPts val="0"/>
                        </a:spcAft>
                        <a:buNone/>
                      </a:pPr>
                      <a:r>
                        <a:rPr b="1" lang="en"/>
                        <a:t>p</a:t>
                      </a:r>
                      <a:r>
                        <a:rPr b="1" lang="en"/>
                        <a:t>_current_price</a:t>
                      </a:r>
                      <a:endParaRPr b="1"/>
                    </a:p>
                  </a:txBody>
                  <a:tcPr marT="91425" marB="91425" marR="91425" marL="91425"/>
                </a:tc>
                <a:tc>
                  <a:txBody>
                    <a:bodyPr/>
                    <a:lstStyle/>
                    <a:p>
                      <a:pPr indent="0" lvl="0" marL="0" rtl="0" algn="l">
                        <a:spcBef>
                          <a:spcPts val="0"/>
                        </a:spcBef>
                        <a:spcAft>
                          <a:spcPts val="0"/>
                        </a:spcAft>
                        <a:buNone/>
                      </a:pPr>
                      <a:r>
                        <a:rPr lang="en"/>
                        <a:t>Current </a:t>
                      </a:r>
                      <a:r>
                        <a:rPr lang="en"/>
                        <a:t>price of the product</a:t>
                      </a:r>
                      <a:endParaRPr/>
                    </a:p>
                  </a:txBody>
                  <a:tcPr marT="91425" marB="91425" marR="91425" marL="91425"/>
                </a:tc>
              </a:tr>
              <a:tr h="429675">
                <a:tc>
                  <a:txBody>
                    <a:bodyPr/>
                    <a:lstStyle/>
                    <a:p>
                      <a:pPr indent="0" lvl="0" marL="0" rtl="0" algn="l">
                        <a:spcBef>
                          <a:spcPts val="0"/>
                        </a:spcBef>
                        <a:spcAft>
                          <a:spcPts val="0"/>
                        </a:spcAft>
                        <a:buNone/>
                      </a:pPr>
                      <a:r>
                        <a:rPr b="1" lang="en"/>
                        <a:t>p_discount_rate</a:t>
                      </a:r>
                      <a:endParaRPr b="1"/>
                    </a:p>
                  </a:txBody>
                  <a:tcPr marT="91425" marB="91425" marR="91425" marL="91425"/>
                </a:tc>
                <a:tc>
                  <a:txBody>
                    <a:bodyPr/>
                    <a:lstStyle/>
                    <a:p>
                      <a:pPr indent="0" lvl="0" marL="0" rtl="0" algn="l">
                        <a:spcBef>
                          <a:spcPts val="0"/>
                        </a:spcBef>
                        <a:spcAft>
                          <a:spcPts val="0"/>
                        </a:spcAft>
                        <a:buNone/>
                      </a:pPr>
                      <a:r>
                        <a:rPr lang="en"/>
                        <a:t>Discount rate </a:t>
                      </a:r>
                      <a:r>
                        <a:rPr lang="en"/>
                        <a:t>of the product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grpSp>
        <p:nvGrpSpPr>
          <p:cNvPr id="1948" name="Google Shape;1948;p34"/>
          <p:cNvGrpSpPr/>
          <p:nvPr/>
        </p:nvGrpSpPr>
        <p:grpSpPr>
          <a:xfrm>
            <a:off x="3140625" y="591437"/>
            <a:ext cx="2862804" cy="2063067"/>
            <a:chOff x="742975" y="1304325"/>
            <a:chExt cx="883200" cy="883200"/>
          </a:xfrm>
        </p:grpSpPr>
        <p:sp>
          <p:nvSpPr>
            <p:cNvPr id="1949" name="Google Shape;1949;p34"/>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1" name="Google Shape;1951;p34"/>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1952" name="Google Shape;1952;p34"/>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1953" name="Google Shape;1953;p34"/>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54" name="Google Shape;1954;p34"/>
          <p:cNvSpPr txBox="1"/>
          <p:nvPr>
            <p:ph idx="2" type="subTitle"/>
          </p:nvPr>
        </p:nvSpPr>
        <p:spPr>
          <a:xfrm>
            <a:off x="1840975" y="3627150"/>
            <a:ext cx="5462100" cy="4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will create questions and derive insight the data.</a:t>
            </a:r>
            <a:endParaRPr/>
          </a:p>
        </p:txBody>
      </p:sp>
      <p:grpSp>
        <p:nvGrpSpPr>
          <p:cNvPr id="1955" name="Google Shape;1955;p34"/>
          <p:cNvGrpSpPr/>
          <p:nvPr/>
        </p:nvGrpSpPr>
        <p:grpSpPr>
          <a:xfrm flipH="1">
            <a:off x="47573" y="899675"/>
            <a:ext cx="2431487" cy="1234408"/>
            <a:chOff x="3631386" y="1946825"/>
            <a:chExt cx="739436" cy="375394"/>
          </a:xfrm>
        </p:grpSpPr>
        <p:sp>
          <p:nvSpPr>
            <p:cNvPr id="1956" name="Google Shape;1956;p34"/>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2" name="Google Shape;1972;p34"/>
          <p:cNvSpPr txBox="1"/>
          <p:nvPr/>
        </p:nvSpPr>
        <p:spPr>
          <a:xfrm>
            <a:off x="581900" y="1604950"/>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1973" name="Google Shape;1973;p34"/>
          <p:cNvGrpSpPr/>
          <p:nvPr/>
        </p:nvGrpSpPr>
        <p:grpSpPr>
          <a:xfrm>
            <a:off x="6801864" y="3972795"/>
            <a:ext cx="2051190" cy="1037084"/>
            <a:chOff x="2505213" y="1998997"/>
            <a:chExt cx="715623" cy="361820"/>
          </a:xfrm>
        </p:grpSpPr>
        <p:sp>
          <p:nvSpPr>
            <p:cNvPr id="1974" name="Google Shape;1974;p34"/>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6" name="Google Shape;1986;p34"/>
          <p:cNvGrpSpPr/>
          <p:nvPr/>
        </p:nvGrpSpPr>
        <p:grpSpPr>
          <a:xfrm>
            <a:off x="7369680" y="4228716"/>
            <a:ext cx="1236600" cy="412200"/>
            <a:chOff x="7044555" y="1052966"/>
            <a:chExt cx="1236600" cy="412200"/>
          </a:xfrm>
        </p:grpSpPr>
        <p:grpSp>
          <p:nvGrpSpPr>
            <p:cNvPr id="1987" name="Google Shape;1987;p34"/>
            <p:cNvGrpSpPr/>
            <p:nvPr/>
          </p:nvGrpSpPr>
          <p:grpSpPr>
            <a:xfrm>
              <a:off x="7044555" y="1052966"/>
              <a:ext cx="412200" cy="412200"/>
              <a:chOff x="7044555" y="1052966"/>
              <a:chExt cx="412200" cy="412200"/>
            </a:xfrm>
          </p:grpSpPr>
          <p:sp>
            <p:nvSpPr>
              <p:cNvPr id="1988" name="Google Shape;1988;p3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0" name="Google Shape;1990;p34"/>
            <p:cNvGrpSpPr/>
            <p:nvPr/>
          </p:nvGrpSpPr>
          <p:grpSpPr>
            <a:xfrm>
              <a:off x="7456755" y="1052966"/>
              <a:ext cx="412200" cy="412200"/>
              <a:chOff x="7044555" y="1052966"/>
              <a:chExt cx="412200" cy="412200"/>
            </a:xfrm>
          </p:grpSpPr>
          <p:sp>
            <p:nvSpPr>
              <p:cNvPr id="1991" name="Google Shape;1991;p3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3" name="Google Shape;1993;p34"/>
            <p:cNvGrpSpPr/>
            <p:nvPr/>
          </p:nvGrpSpPr>
          <p:grpSpPr>
            <a:xfrm>
              <a:off x="7868955" y="1052966"/>
              <a:ext cx="412200" cy="412200"/>
              <a:chOff x="7044555" y="1052966"/>
              <a:chExt cx="412200" cy="412200"/>
            </a:xfrm>
          </p:grpSpPr>
          <p:sp>
            <p:nvSpPr>
              <p:cNvPr id="1994" name="Google Shape;1994;p3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35"/>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Meaningful Questions</a:t>
            </a:r>
            <a:endParaRPr/>
          </a:p>
        </p:txBody>
      </p:sp>
      <p:sp>
        <p:nvSpPr>
          <p:cNvPr id="2001" name="Google Shape;2001;p35"/>
          <p:cNvSpPr txBox="1"/>
          <p:nvPr>
            <p:ph idx="1" type="subTitle"/>
          </p:nvPr>
        </p:nvSpPr>
        <p:spPr>
          <a:xfrm>
            <a:off x="1810275" y="1435700"/>
            <a:ext cx="64842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 </a:t>
            </a:r>
            <a:endParaRPr/>
          </a:p>
        </p:txBody>
      </p:sp>
      <p:sp>
        <p:nvSpPr>
          <p:cNvPr id="2002" name="Google Shape;2002;p35"/>
          <p:cNvSpPr txBox="1"/>
          <p:nvPr>
            <p:ph idx="2" type="subTitle"/>
          </p:nvPr>
        </p:nvSpPr>
        <p:spPr>
          <a:xfrm>
            <a:off x="1810275" y="1782788"/>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store sells best and what items in that store sell best? Why is it the best seller?</a:t>
            </a:r>
            <a:endParaRPr/>
          </a:p>
        </p:txBody>
      </p:sp>
      <p:sp>
        <p:nvSpPr>
          <p:cNvPr id="2003" name="Google Shape;2003;p35"/>
          <p:cNvSpPr txBox="1"/>
          <p:nvPr>
            <p:ph idx="3" type="subTitle"/>
          </p:nvPr>
        </p:nvSpPr>
        <p:spPr>
          <a:xfrm>
            <a:off x="1810275" y="3134050"/>
            <a:ext cx="42300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2004" name="Google Shape;2004;p35"/>
          <p:cNvSpPr txBox="1"/>
          <p:nvPr>
            <p:ph idx="4" type="subTitle"/>
          </p:nvPr>
        </p:nvSpPr>
        <p:spPr>
          <a:xfrm>
            <a:off x="1810275" y="3481150"/>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of each category in “Tiki trading”. The best-selling category accounts for what percentage of that sales?</a:t>
            </a:r>
            <a:endParaRPr/>
          </a:p>
        </p:txBody>
      </p:sp>
      <p:grpSp>
        <p:nvGrpSpPr>
          <p:cNvPr id="2005" name="Google Shape;2005;p35"/>
          <p:cNvGrpSpPr/>
          <p:nvPr/>
        </p:nvGrpSpPr>
        <p:grpSpPr>
          <a:xfrm>
            <a:off x="6170898" y="2361600"/>
            <a:ext cx="2431487" cy="1234408"/>
            <a:chOff x="3631386" y="1946825"/>
            <a:chExt cx="739436" cy="375394"/>
          </a:xfrm>
        </p:grpSpPr>
        <p:sp>
          <p:nvSpPr>
            <p:cNvPr id="2006" name="Google Shape;2006;p35"/>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5"/>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5"/>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5"/>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5"/>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5"/>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5"/>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5"/>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35"/>
          <p:cNvSpPr txBox="1"/>
          <p:nvPr/>
        </p:nvSpPr>
        <p:spPr>
          <a:xfrm flipH="1">
            <a:off x="6286057" y="3066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023" name="Google Shape;2023;p35"/>
          <p:cNvGrpSpPr/>
          <p:nvPr/>
        </p:nvGrpSpPr>
        <p:grpSpPr>
          <a:xfrm>
            <a:off x="748200" y="3262950"/>
            <a:ext cx="883200" cy="883200"/>
            <a:chOff x="742975" y="1304325"/>
            <a:chExt cx="883200" cy="883200"/>
          </a:xfrm>
        </p:grpSpPr>
        <p:sp>
          <p:nvSpPr>
            <p:cNvPr id="2024" name="Google Shape;2024;p35"/>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5"/>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35"/>
          <p:cNvGrpSpPr/>
          <p:nvPr/>
        </p:nvGrpSpPr>
        <p:grpSpPr>
          <a:xfrm>
            <a:off x="748200" y="1575500"/>
            <a:ext cx="883200" cy="883200"/>
            <a:chOff x="742975" y="1304325"/>
            <a:chExt cx="883200" cy="883200"/>
          </a:xfrm>
        </p:grpSpPr>
        <p:sp>
          <p:nvSpPr>
            <p:cNvPr id="2027" name="Google Shape;2027;p35"/>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5"/>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9" name="Google Shape;2029;p35"/>
          <p:cNvGrpSpPr/>
          <p:nvPr/>
        </p:nvGrpSpPr>
        <p:grpSpPr>
          <a:xfrm>
            <a:off x="953182" y="1827200"/>
            <a:ext cx="473230" cy="473177"/>
            <a:chOff x="1523545" y="2719000"/>
            <a:chExt cx="473230" cy="473177"/>
          </a:xfrm>
        </p:grpSpPr>
        <p:sp>
          <p:nvSpPr>
            <p:cNvPr id="2030" name="Google Shape;2030;p35"/>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5"/>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5"/>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5"/>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5"/>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5"/>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5"/>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5"/>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5"/>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5"/>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5"/>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5"/>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5"/>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5"/>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5"/>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5"/>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5"/>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5"/>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5"/>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5"/>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5"/>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5"/>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5"/>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3" name="Google Shape;2053;p35"/>
          <p:cNvGrpSpPr/>
          <p:nvPr/>
        </p:nvGrpSpPr>
        <p:grpSpPr>
          <a:xfrm>
            <a:off x="991972" y="3526199"/>
            <a:ext cx="395633" cy="473176"/>
            <a:chOff x="1562372" y="3424974"/>
            <a:chExt cx="395633" cy="473176"/>
          </a:xfrm>
        </p:grpSpPr>
        <p:sp>
          <p:nvSpPr>
            <p:cNvPr id="2054" name="Google Shape;2054;p35"/>
            <p:cNvSpPr/>
            <p:nvPr/>
          </p:nvSpPr>
          <p:spPr>
            <a:xfrm>
              <a:off x="1562372" y="3494252"/>
              <a:ext cx="194025" cy="194025"/>
            </a:xfrm>
            <a:custGeom>
              <a:rect b="b" l="l" r="r" t="t"/>
              <a:pathLst>
                <a:path extrusionOk="0" h="3428" w="3428">
                  <a:moveTo>
                    <a:pt x="1836" y="257"/>
                  </a:moveTo>
                  <a:cubicBezTo>
                    <a:pt x="2595" y="319"/>
                    <a:pt x="3182" y="942"/>
                    <a:pt x="3182" y="1714"/>
                  </a:cubicBezTo>
                  <a:lnTo>
                    <a:pt x="1836" y="1714"/>
                  </a:lnTo>
                  <a:lnTo>
                    <a:pt x="1836" y="257"/>
                  </a:lnTo>
                  <a:close/>
                  <a:moveTo>
                    <a:pt x="1591" y="257"/>
                  </a:moveTo>
                  <a:lnTo>
                    <a:pt x="1591" y="1787"/>
                  </a:lnTo>
                  <a:lnTo>
                    <a:pt x="661" y="2729"/>
                  </a:lnTo>
                  <a:cubicBezTo>
                    <a:pt x="404" y="2460"/>
                    <a:pt x="245" y="2106"/>
                    <a:pt x="245" y="1714"/>
                  </a:cubicBezTo>
                  <a:cubicBezTo>
                    <a:pt x="245" y="942"/>
                    <a:pt x="845" y="319"/>
                    <a:pt x="1591" y="257"/>
                  </a:cubicBezTo>
                  <a:close/>
                  <a:moveTo>
                    <a:pt x="3170" y="1959"/>
                  </a:moveTo>
                  <a:cubicBezTo>
                    <a:pt x="3048" y="2656"/>
                    <a:pt x="2448" y="3183"/>
                    <a:pt x="1714" y="3183"/>
                  </a:cubicBezTo>
                  <a:cubicBezTo>
                    <a:pt x="1384" y="3183"/>
                    <a:pt x="1090" y="3072"/>
                    <a:pt x="832" y="2889"/>
                  </a:cubicBezTo>
                  <a:lnTo>
                    <a:pt x="1775" y="1959"/>
                  </a:lnTo>
                  <a:close/>
                  <a:moveTo>
                    <a:pt x="1714" y="0"/>
                  </a:moveTo>
                  <a:cubicBezTo>
                    <a:pt x="772" y="0"/>
                    <a:pt x="0" y="771"/>
                    <a:pt x="0" y="1714"/>
                  </a:cubicBezTo>
                  <a:cubicBezTo>
                    <a:pt x="0" y="2656"/>
                    <a:pt x="772" y="3427"/>
                    <a:pt x="1714" y="3427"/>
                  </a:cubicBezTo>
                  <a:cubicBezTo>
                    <a:pt x="2668" y="3427"/>
                    <a:pt x="3427" y="2656"/>
                    <a:pt x="3427" y="1714"/>
                  </a:cubicBezTo>
                  <a:cubicBezTo>
                    <a:pt x="3427" y="771"/>
                    <a:pt x="266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5"/>
            <p:cNvSpPr/>
            <p:nvPr/>
          </p:nvSpPr>
          <p:spPr>
            <a:xfrm>
              <a:off x="1652422" y="3424974"/>
              <a:ext cx="305583" cy="473176"/>
            </a:xfrm>
            <a:custGeom>
              <a:rect b="b" l="l" r="r" t="t"/>
              <a:pathLst>
                <a:path extrusionOk="0" h="8360" w="5399">
                  <a:moveTo>
                    <a:pt x="0" y="1"/>
                  </a:moveTo>
                  <a:lnTo>
                    <a:pt x="0" y="980"/>
                  </a:lnTo>
                  <a:lnTo>
                    <a:pt x="245" y="980"/>
                  </a:lnTo>
                  <a:lnTo>
                    <a:pt x="245" y="245"/>
                  </a:lnTo>
                  <a:lnTo>
                    <a:pt x="5141" y="245"/>
                  </a:lnTo>
                  <a:lnTo>
                    <a:pt x="5141" y="8115"/>
                  </a:lnTo>
                  <a:lnTo>
                    <a:pt x="245" y="8115"/>
                  </a:lnTo>
                  <a:lnTo>
                    <a:pt x="245" y="4896"/>
                  </a:lnTo>
                  <a:lnTo>
                    <a:pt x="0" y="4896"/>
                  </a:lnTo>
                  <a:lnTo>
                    <a:pt x="0" y="8359"/>
                  </a:lnTo>
                  <a:lnTo>
                    <a:pt x="5398" y="8359"/>
                  </a:lnTo>
                  <a:lnTo>
                    <a:pt x="53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5"/>
            <p:cNvSpPr/>
            <p:nvPr/>
          </p:nvSpPr>
          <p:spPr>
            <a:xfrm>
              <a:off x="1700872" y="3466518"/>
              <a:ext cx="76297" cy="13924"/>
            </a:xfrm>
            <a:custGeom>
              <a:rect b="b" l="l" r="r" t="t"/>
              <a:pathLst>
                <a:path extrusionOk="0" h="246" w="1348">
                  <a:moveTo>
                    <a:pt x="1" y="1"/>
                  </a:moveTo>
                  <a:lnTo>
                    <a:pt x="1" y="246"/>
                  </a:lnTo>
                  <a:lnTo>
                    <a:pt x="1347" y="246"/>
                  </a:lnTo>
                  <a:lnTo>
                    <a:pt x="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5"/>
            <p:cNvSpPr/>
            <p:nvPr/>
          </p:nvSpPr>
          <p:spPr>
            <a:xfrm>
              <a:off x="1915667" y="346651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5"/>
            <p:cNvSpPr/>
            <p:nvPr/>
          </p:nvSpPr>
          <p:spPr>
            <a:xfrm>
              <a:off x="1887933" y="3466518"/>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5"/>
            <p:cNvSpPr/>
            <p:nvPr/>
          </p:nvSpPr>
          <p:spPr>
            <a:xfrm>
              <a:off x="1860199" y="3466518"/>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5"/>
            <p:cNvSpPr/>
            <p:nvPr/>
          </p:nvSpPr>
          <p:spPr>
            <a:xfrm>
              <a:off x="1784016" y="3515024"/>
              <a:ext cx="55468" cy="13924"/>
            </a:xfrm>
            <a:custGeom>
              <a:rect b="b" l="l" r="r" t="t"/>
              <a:pathLst>
                <a:path extrusionOk="0" h="246" w="980">
                  <a:moveTo>
                    <a:pt x="1" y="1"/>
                  </a:moveTo>
                  <a:lnTo>
                    <a:pt x="1" y="245"/>
                  </a:lnTo>
                  <a:lnTo>
                    <a:pt x="980" y="245"/>
                  </a:lnTo>
                  <a:lnTo>
                    <a:pt x="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5"/>
            <p:cNvSpPr/>
            <p:nvPr/>
          </p:nvSpPr>
          <p:spPr>
            <a:xfrm>
              <a:off x="1797883" y="3542759"/>
              <a:ext cx="83202" cy="13867"/>
            </a:xfrm>
            <a:custGeom>
              <a:rect b="b" l="l" r="r" t="t"/>
              <a:pathLst>
                <a:path extrusionOk="0" h="245" w="1470">
                  <a:moveTo>
                    <a:pt x="0" y="0"/>
                  </a:moveTo>
                  <a:lnTo>
                    <a:pt x="0" y="245"/>
                  </a:lnTo>
                  <a:lnTo>
                    <a:pt x="1469" y="245"/>
                  </a:lnTo>
                  <a:lnTo>
                    <a:pt x="14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5"/>
            <p:cNvSpPr/>
            <p:nvPr/>
          </p:nvSpPr>
          <p:spPr>
            <a:xfrm>
              <a:off x="1797883" y="3570436"/>
              <a:ext cx="20829" cy="13924"/>
            </a:xfrm>
            <a:custGeom>
              <a:rect b="b" l="l" r="r" t="t"/>
              <a:pathLst>
                <a:path extrusionOk="0" h="246" w="368">
                  <a:moveTo>
                    <a:pt x="0" y="1"/>
                  </a:moveTo>
                  <a:lnTo>
                    <a:pt x="0"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5"/>
            <p:cNvSpPr/>
            <p:nvPr/>
          </p:nvSpPr>
          <p:spPr>
            <a:xfrm>
              <a:off x="1761829" y="3625847"/>
              <a:ext cx="167706" cy="90164"/>
            </a:xfrm>
            <a:custGeom>
              <a:rect b="b" l="l" r="r" t="t"/>
              <a:pathLst>
                <a:path extrusionOk="0" h="1593" w="2963">
                  <a:moveTo>
                    <a:pt x="2596" y="1"/>
                  </a:moveTo>
                  <a:lnTo>
                    <a:pt x="2596" y="1347"/>
                  </a:lnTo>
                  <a:lnTo>
                    <a:pt x="2351" y="1347"/>
                  </a:lnTo>
                  <a:lnTo>
                    <a:pt x="2351" y="246"/>
                  </a:lnTo>
                  <a:lnTo>
                    <a:pt x="2106" y="246"/>
                  </a:lnTo>
                  <a:lnTo>
                    <a:pt x="2106" y="1347"/>
                  </a:lnTo>
                  <a:lnTo>
                    <a:pt x="1861" y="1347"/>
                  </a:lnTo>
                  <a:lnTo>
                    <a:pt x="1861" y="491"/>
                  </a:lnTo>
                  <a:lnTo>
                    <a:pt x="1617" y="491"/>
                  </a:lnTo>
                  <a:lnTo>
                    <a:pt x="1617" y="1347"/>
                  </a:lnTo>
                  <a:lnTo>
                    <a:pt x="1372" y="1347"/>
                  </a:lnTo>
                  <a:lnTo>
                    <a:pt x="1372" y="735"/>
                  </a:lnTo>
                  <a:lnTo>
                    <a:pt x="1127" y="735"/>
                  </a:lnTo>
                  <a:lnTo>
                    <a:pt x="1127" y="1347"/>
                  </a:lnTo>
                  <a:lnTo>
                    <a:pt x="882" y="1347"/>
                  </a:lnTo>
                  <a:lnTo>
                    <a:pt x="882" y="980"/>
                  </a:lnTo>
                  <a:lnTo>
                    <a:pt x="637" y="980"/>
                  </a:lnTo>
                  <a:lnTo>
                    <a:pt x="637" y="1347"/>
                  </a:lnTo>
                  <a:lnTo>
                    <a:pt x="393" y="1347"/>
                  </a:lnTo>
                  <a:lnTo>
                    <a:pt x="393" y="1225"/>
                  </a:lnTo>
                  <a:lnTo>
                    <a:pt x="148" y="1225"/>
                  </a:lnTo>
                  <a:lnTo>
                    <a:pt x="148" y="1347"/>
                  </a:lnTo>
                  <a:lnTo>
                    <a:pt x="1" y="1347"/>
                  </a:lnTo>
                  <a:lnTo>
                    <a:pt x="1" y="1592"/>
                  </a:lnTo>
                  <a:lnTo>
                    <a:pt x="2963" y="1592"/>
                  </a:lnTo>
                  <a:lnTo>
                    <a:pt x="2963" y="1347"/>
                  </a:lnTo>
                  <a:lnTo>
                    <a:pt x="2840" y="1347"/>
                  </a:lnTo>
                  <a:lnTo>
                    <a:pt x="2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5"/>
            <p:cNvSpPr/>
            <p:nvPr/>
          </p:nvSpPr>
          <p:spPr>
            <a:xfrm>
              <a:off x="1797883" y="3598170"/>
              <a:ext cx="48563" cy="13924"/>
            </a:xfrm>
            <a:custGeom>
              <a:rect b="b" l="l" r="r" t="t"/>
              <a:pathLst>
                <a:path extrusionOk="0" h="246"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5"/>
            <p:cNvSpPr/>
            <p:nvPr/>
          </p:nvSpPr>
          <p:spPr>
            <a:xfrm>
              <a:off x="1790922" y="3625847"/>
              <a:ext cx="20885" cy="13924"/>
            </a:xfrm>
            <a:custGeom>
              <a:rect b="b" l="l" r="r" t="t"/>
              <a:pathLst>
                <a:path extrusionOk="0" h="246" w="369">
                  <a:moveTo>
                    <a:pt x="1" y="1"/>
                  </a:moveTo>
                  <a:lnTo>
                    <a:pt x="1"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5"/>
            <p:cNvSpPr/>
            <p:nvPr/>
          </p:nvSpPr>
          <p:spPr>
            <a:xfrm>
              <a:off x="1693966" y="3757499"/>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5"/>
            <p:cNvSpPr/>
            <p:nvPr/>
          </p:nvSpPr>
          <p:spPr>
            <a:xfrm>
              <a:off x="1721700" y="3757499"/>
              <a:ext cx="180158" cy="13924"/>
            </a:xfrm>
            <a:custGeom>
              <a:rect b="b" l="l" r="r" t="t"/>
              <a:pathLst>
                <a:path extrusionOk="0" h="246" w="3183">
                  <a:moveTo>
                    <a:pt x="0" y="0"/>
                  </a:moveTo>
                  <a:lnTo>
                    <a:pt x="0" y="245"/>
                  </a:lnTo>
                  <a:lnTo>
                    <a:pt x="3182" y="245"/>
                  </a:lnTo>
                  <a:lnTo>
                    <a:pt x="3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5"/>
            <p:cNvSpPr/>
            <p:nvPr/>
          </p:nvSpPr>
          <p:spPr>
            <a:xfrm>
              <a:off x="1693966" y="3785177"/>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5"/>
            <p:cNvSpPr/>
            <p:nvPr/>
          </p:nvSpPr>
          <p:spPr>
            <a:xfrm>
              <a:off x="1721700" y="3785177"/>
              <a:ext cx="180158" cy="13924"/>
            </a:xfrm>
            <a:custGeom>
              <a:rect b="b" l="l" r="r" t="t"/>
              <a:pathLst>
                <a:path extrusionOk="0" h="246" w="3183">
                  <a:moveTo>
                    <a:pt x="0" y="1"/>
                  </a:moveTo>
                  <a:lnTo>
                    <a:pt x="0" y="246"/>
                  </a:lnTo>
                  <a:lnTo>
                    <a:pt x="3182" y="246"/>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5"/>
            <p:cNvSpPr/>
            <p:nvPr/>
          </p:nvSpPr>
          <p:spPr>
            <a:xfrm>
              <a:off x="1693966" y="3812911"/>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5"/>
            <p:cNvSpPr/>
            <p:nvPr/>
          </p:nvSpPr>
          <p:spPr>
            <a:xfrm>
              <a:off x="1721700" y="3812911"/>
              <a:ext cx="180158" cy="13924"/>
            </a:xfrm>
            <a:custGeom>
              <a:rect b="b" l="l" r="r" t="t"/>
              <a:pathLst>
                <a:path extrusionOk="0" h="246" w="3183">
                  <a:moveTo>
                    <a:pt x="0" y="1"/>
                  </a:moveTo>
                  <a:lnTo>
                    <a:pt x="0" y="245"/>
                  </a:lnTo>
                  <a:lnTo>
                    <a:pt x="3182" y="245"/>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5"/>
            <p:cNvSpPr/>
            <p:nvPr/>
          </p:nvSpPr>
          <p:spPr>
            <a:xfrm>
              <a:off x="1908705"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5"/>
            <p:cNvSpPr/>
            <p:nvPr/>
          </p:nvSpPr>
          <p:spPr>
            <a:xfrm>
              <a:off x="1881028" y="3854455"/>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5"/>
            <p:cNvSpPr/>
            <p:nvPr/>
          </p:nvSpPr>
          <p:spPr>
            <a:xfrm>
              <a:off x="1853294"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36"/>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Meaningful Questions</a:t>
            </a:r>
            <a:endParaRPr/>
          </a:p>
        </p:txBody>
      </p:sp>
      <p:sp>
        <p:nvSpPr>
          <p:cNvPr id="2080" name="Google Shape;2080;p36"/>
          <p:cNvSpPr txBox="1"/>
          <p:nvPr>
            <p:ph idx="1" type="subTitle"/>
          </p:nvPr>
        </p:nvSpPr>
        <p:spPr>
          <a:xfrm>
            <a:off x="1810275" y="1435700"/>
            <a:ext cx="64842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a:t>
            </a:r>
            <a:endParaRPr/>
          </a:p>
        </p:txBody>
      </p:sp>
      <p:sp>
        <p:nvSpPr>
          <p:cNvPr id="2081" name="Google Shape;2081;p36"/>
          <p:cNvSpPr txBox="1"/>
          <p:nvPr>
            <p:ph idx="2" type="subTitle"/>
          </p:nvPr>
        </p:nvSpPr>
        <p:spPr>
          <a:xfrm>
            <a:off x="1810275" y="1782788"/>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with the discount and no discount, which shop's items sell the best?</a:t>
            </a:r>
            <a:endParaRPr/>
          </a:p>
        </p:txBody>
      </p:sp>
      <p:sp>
        <p:nvSpPr>
          <p:cNvPr id="2082" name="Google Shape;2082;p36"/>
          <p:cNvSpPr txBox="1"/>
          <p:nvPr>
            <p:ph idx="3" type="subTitle"/>
          </p:nvPr>
        </p:nvSpPr>
        <p:spPr>
          <a:xfrm>
            <a:off x="1810275" y="3134050"/>
            <a:ext cx="42300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2083" name="Google Shape;2083;p36"/>
          <p:cNvSpPr txBox="1"/>
          <p:nvPr>
            <p:ph idx="4" type="subTitle"/>
          </p:nvPr>
        </p:nvSpPr>
        <p:spPr>
          <a:xfrm>
            <a:off x="1810275" y="3481150"/>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the average daily sales of the brand. Bring out the brand with the highest and lowest revenue.</a:t>
            </a:r>
            <a:endParaRPr/>
          </a:p>
        </p:txBody>
      </p:sp>
      <p:grpSp>
        <p:nvGrpSpPr>
          <p:cNvPr id="2084" name="Google Shape;2084;p36"/>
          <p:cNvGrpSpPr/>
          <p:nvPr/>
        </p:nvGrpSpPr>
        <p:grpSpPr>
          <a:xfrm>
            <a:off x="6170898" y="2361600"/>
            <a:ext cx="2431487" cy="1234408"/>
            <a:chOff x="3631386" y="1946825"/>
            <a:chExt cx="739436" cy="375394"/>
          </a:xfrm>
        </p:grpSpPr>
        <p:sp>
          <p:nvSpPr>
            <p:cNvPr id="2085" name="Google Shape;2085;p36"/>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6"/>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6"/>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6"/>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6"/>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6"/>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6"/>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6"/>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6"/>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6"/>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6"/>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6"/>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6"/>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6"/>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6"/>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6"/>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1" name="Google Shape;2101;p36"/>
          <p:cNvSpPr txBox="1"/>
          <p:nvPr/>
        </p:nvSpPr>
        <p:spPr>
          <a:xfrm flipH="1">
            <a:off x="6286057" y="3066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102" name="Google Shape;2102;p36"/>
          <p:cNvGrpSpPr/>
          <p:nvPr/>
        </p:nvGrpSpPr>
        <p:grpSpPr>
          <a:xfrm>
            <a:off x="748200" y="3262950"/>
            <a:ext cx="883200" cy="883200"/>
            <a:chOff x="742975" y="1304325"/>
            <a:chExt cx="883200" cy="883200"/>
          </a:xfrm>
        </p:grpSpPr>
        <p:sp>
          <p:nvSpPr>
            <p:cNvPr id="2103" name="Google Shape;2103;p36"/>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6"/>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5" name="Google Shape;2105;p36"/>
          <p:cNvGrpSpPr/>
          <p:nvPr/>
        </p:nvGrpSpPr>
        <p:grpSpPr>
          <a:xfrm>
            <a:off x="748200" y="1575500"/>
            <a:ext cx="883200" cy="883200"/>
            <a:chOff x="742975" y="1304325"/>
            <a:chExt cx="883200" cy="883200"/>
          </a:xfrm>
        </p:grpSpPr>
        <p:sp>
          <p:nvSpPr>
            <p:cNvPr id="2106" name="Google Shape;2106;p36"/>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6"/>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8" name="Google Shape;2108;p36"/>
          <p:cNvGrpSpPr/>
          <p:nvPr/>
        </p:nvGrpSpPr>
        <p:grpSpPr>
          <a:xfrm>
            <a:off x="953182" y="1827200"/>
            <a:ext cx="473230" cy="473177"/>
            <a:chOff x="1523545" y="2719000"/>
            <a:chExt cx="473230" cy="473177"/>
          </a:xfrm>
        </p:grpSpPr>
        <p:sp>
          <p:nvSpPr>
            <p:cNvPr id="2109" name="Google Shape;2109;p36"/>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6"/>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6"/>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6"/>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6"/>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6"/>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6"/>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6"/>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6"/>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6"/>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6"/>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6"/>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6"/>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6"/>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6"/>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6"/>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6"/>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6"/>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6"/>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6"/>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6"/>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6"/>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2" name="Google Shape;2132;p36"/>
          <p:cNvGrpSpPr/>
          <p:nvPr/>
        </p:nvGrpSpPr>
        <p:grpSpPr>
          <a:xfrm>
            <a:off x="991972" y="3526199"/>
            <a:ext cx="395633" cy="473176"/>
            <a:chOff x="1562372" y="3424974"/>
            <a:chExt cx="395633" cy="473176"/>
          </a:xfrm>
        </p:grpSpPr>
        <p:sp>
          <p:nvSpPr>
            <p:cNvPr id="2133" name="Google Shape;2133;p36"/>
            <p:cNvSpPr/>
            <p:nvPr/>
          </p:nvSpPr>
          <p:spPr>
            <a:xfrm>
              <a:off x="1562372" y="3494252"/>
              <a:ext cx="194025" cy="194025"/>
            </a:xfrm>
            <a:custGeom>
              <a:rect b="b" l="l" r="r" t="t"/>
              <a:pathLst>
                <a:path extrusionOk="0" h="3428" w="3428">
                  <a:moveTo>
                    <a:pt x="1836" y="257"/>
                  </a:moveTo>
                  <a:cubicBezTo>
                    <a:pt x="2595" y="319"/>
                    <a:pt x="3182" y="942"/>
                    <a:pt x="3182" y="1714"/>
                  </a:cubicBezTo>
                  <a:lnTo>
                    <a:pt x="1836" y="1714"/>
                  </a:lnTo>
                  <a:lnTo>
                    <a:pt x="1836" y="257"/>
                  </a:lnTo>
                  <a:close/>
                  <a:moveTo>
                    <a:pt x="1591" y="257"/>
                  </a:moveTo>
                  <a:lnTo>
                    <a:pt x="1591" y="1787"/>
                  </a:lnTo>
                  <a:lnTo>
                    <a:pt x="661" y="2729"/>
                  </a:lnTo>
                  <a:cubicBezTo>
                    <a:pt x="404" y="2460"/>
                    <a:pt x="245" y="2106"/>
                    <a:pt x="245" y="1714"/>
                  </a:cubicBezTo>
                  <a:cubicBezTo>
                    <a:pt x="245" y="942"/>
                    <a:pt x="845" y="319"/>
                    <a:pt x="1591" y="257"/>
                  </a:cubicBezTo>
                  <a:close/>
                  <a:moveTo>
                    <a:pt x="3170" y="1959"/>
                  </a:moveTo>
                  <a:cubicBezTo>
                    <a:pt x="3048" y="2656"/>
                    <a:pt x="2448" y="3183"/>
                    <a:pt x="1714" y="3183"/>
                  </a:cubicBezTo>
                  <a:cubicBezTo>
                    <a:pt x="1384" y="3183"/>
                    <a:pt x="1090" y="3072"/>
                    <a:pt x="832" y="2889"/>
                  </a:cubicBezTo>
                  <a:lnTo>
                    <a:pt x="1775" y="1959"/>
                  </a:lnTo>
                  <a:close/>
                  <a:moveTo>
                    <a:pt x="1714" y="0"/>
                  </a:moveTo>
                  <a:cubicBezTo>
                    <a:pt x="772" y="0"/>
                    <a:pt x="0" y="771"/>
                    <a:pt x="0" y="1714"/>
                  </a:cubicBezTo>
                  <a:cubicBezTo>
                    <a:pt x="0" y="2656"/>
                    <a:pt x="772" y="3427"/>
                    <a:pt x="1714" y="3427"/>
                  </a:cubicBezTo>
                  <a:cubicBezTo>
                    <a:pt x="2668" y="3427"/>
                    <a:pt x="3427" y="2656"/>
                    <a:pt x="3427" y="1714"/>
                  </a:cubicBezTo>
                  <a:cubicBezTo>
                    <a:pt x="3427" y="771"/>
                    <a:pt x="266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6"/>
            <p:cNvSpPr/>
            <p:nvPr/>
          </p:nvSpPr>
          <p:spPr>
            <a:xfrm>
              <a:off x="1652422" y="3424974"/>
              <a:ext cx="305583" cy="473176"/>
            </a:xfrm>
            <a:custGeom>
              <a:rect b="b" l="l" r="r" t="t"/>
              <a:pathLst>
                <a:path extrusionOk="0" h="8360" w="5399">
                  <a:moveTo>
                    <a:pt x="0" y="1"/>
                  </a:moveTo>
                  <a:lnTo>
                    <a:pt x="0" y="980"/>
                  </a:lnTo>
                  <a:lnTo>
                    <a:pt x="245" y="980"/>
                  </a:lnTo>
                  <a:lnTo>
                    <a:pt x="245" y="245"/>
                  </a:lnTo>
                  <a:lnTo>
                    <a:pt x="5141" y="245"/>
                  </a:lnTo>
                  <a:lnTo>
                    <a:pt x="5141" y="8115"/>
                  </a:lnTo>
                  <a:lnTo>
                    <a:pt x="245" y="8115"/>
                  </a:lnTo>
                  <a:lnTo>
                    <a:pt x="245" y="4896"/>
                  </a:lnTo>
                  <a:lnTo>
                    <a:pt x="0" y="4896"/>
                  </a:lnTo>
                  <a:lnTo>
                    <a:pt x="0" y="8359"/>
                  </a:lnTo>
                  <a:lnTo>
                    <a:pt x="5398" y="8359"/>
                  </a:lnTo>
                  <a:lnTo>
                    <a:pt x="53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6"/>
            <p:cNvSpPr/>
            <p:nvPr/>
          </p:nvSpPr>
          <p:spPr>
            <a:xfrm>
              <a:off x="1700872" y="3466518"/>
              <a:ext cx="76297" cy="13924"/>
            </a:xfrm>
            <a:custGeom>
              <a:rect b="b" l="l" r="r" t="t"/>
              <a:pathLst>
                <a:path extrusionOk="0" h="246" w="1348">
                  <a:moveTo>
                    <a:pt x="1" y="1"/>
                  </a:moveTo>
                  <a:lnTo>
                    <a:pt x="1" y="246"/>
                  </a:lnTo>
                  <a:lnTo>
                    <a:pt x="1347" y="246"/>
                  </a:lnTo>
                  <a:lnTo>
                    <a:pt x="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6"/>
            <p:cNvSpPr/>
            <p:nvPr/>
          </p:nvSpPr>
          <p:spPr>
            <a:xfrm>
              <a:off x="1915667" y="346651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p:nvPr/>
          </p:nvSpPr>
          <p:spPr>
            <a:xfrm>
              <a:off x="1887933" y="3466518"/>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6"/>
            <p:cNvSpPr/>
            <p:nvPr/>
          </p:nvSpPr>
          <p:spPr>
            <a:xfrm>
              <a:off x="1860199" y="3466518"/>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6"/>
            <p:cNvSpPr/>
            <p:nvPr/>
          </p:nvSpPr>
          <p:spPr>
            <a:xfrm>
              <a:off x="1784016" y="3515024"/>
              <a:ext cx="55468" cy="13924"/>
            </a:xfrm>
            <a:custGeom>
              <a:rect b="b" l="l" r="r" t="t"/>
              <a:pathLst>
                <a:path extrusionOk="0" h="246" w="980">
                  <a:moveTo>
                    <a:pt x="1" y="1"/>
                  </a:moveTo>
                  <a:lnTo>
                    <a:pt x="1" y="245"/>
                  </a:lnTo>
                  <a:lnTo>
                    <a:pt x="980" y="245"/>
                  </a:lnTo>
                  <a:lnTo>
                    <a:pt x="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p:nvPr/>
          </p:nvSpPr>
          <p:spPr>
            <a:xfrm>
              <a:off x="1797883" y="3542759"/>
              <a:ext cx="83202" cy="13867"/>
            </a:xfrm>
            <a:custGeom>
              <a:rect b="b" l="l" r="r" t="t"/>
              <a:pathLst>
                <a:path extrusionOk="0" h="245" w="1470">
                  <a:moveTo>
                    <a:pt x="0" y="0"/>
                  </a:moveTo>
                  <a:lnTo>
                    <a:pt x="0" y="245"/>
                  </a:lnTo>
                  <a:lnTo>
                    <a:pt x="1469" y="245"/>
                  </a:lnTo>
                  <a:lnTo>
                    <a:pt x="14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6"/>
            <p:cNvSpPr/>
            <p:nvPr/>
          </p:nvSpPr>
          <p:spPr>
            <a:xfrm>
              <a:off x="1797883" y="3570436"/>
              <a:ext cx="20829" cy="13924"/>
            </a:xfrm>
            <a:custGeom>
              <a:rect b="b" l="l" r="r" t="t"/>
              <a:pathLst>
                <a:path extrusionOk="0" h="246" w="368">
                  <a:moveTo>
                    <a:pt x="0" y="1"/>
                  </a:moveTo>
                  <a:lnTo>
                    <a:pt x="0"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6"/>
            <p:cNvSpPr/>
            <p:nvPr/>
          </p:nvSpPr>
          <p:spPr>
            <a:xfrm>
              <a:off x="1761829" y="3625847"/>
              <a:ext cx="167706" cy="90164"/>
            </a:xfrm>
            <a:custGeom>
              <a:rect b="b" l="l" r="r" t="t"/>
              <a:pathLst>
                <a:path extrusionOk="0" h="1593" w="2963">
                  <a:moveTo>
                    <a:pt x="2596" y="1"/>
                  </a:moveTo>
                  <a:lnTo>
                    <a:pt x="2596" y="1347"/>
                  </a:lnTo>
                  <a:lnTo>
                    <a:pt x="2351" y="1347"/>
                  </a:lnTo>
                  <a:lnTo>
                    <a:pt x="2351" y="246"/>
                  </a:lnTo>
                  <a:lnTo>
                    <a:pt x="2106" y="246"/>
                  </a:lnTo>
                  <a:lnTo>
                    <a:pt x="2106" y="1347"/>
                  </a:lnTo>
                  <a:lnTo>
                    <a:pt x="1861" y="1347"/>
                  </a:lnTo>
                  <a:lnTo>
                    <a:pt x="1861" y="491"/>
                  </a:lnTo>
                  <a:lnTo>
                    <a:pt x="1617" y="491"/>
                  </a:lnTo>
                  <a:lnTo>
                    <a:pt x="1617" y="1347"/>
                  </a:lnTo>
                  <a:lnTo>
                    <a:pt x="1372" y="1347"/>
                  </a:lnTo>
                  <a:lnTo>
                    <a:pt x="1372" y="735"/>
                  </a:lnTo>
                  <a:lnTo>
                    <a:pt x="1127" y="735"/>
                  </a:lnTo>
                  <a:lnTo>
                    <a:pt x="1127" y="1347"/>
                  </a:lnTo>
                  <a:lnTo>
                    <a:pt x="882" y="1347"/>
                  </a:lnTo>
                  <a:lnTo>
                    <a:pt x="882" y="980"/>
                  </a:lnTo>
                  <a:lnTo>
                    <a:pt x="637" y="980"/>
                  </a:lnTo>
                  <a:lnTo>
                    <a:pt x="637" y="1347"/>
                  </a:lnTo>
                  <a:lnTo>
                    <a:pt x="393" y="1347"/>
                  </a:lnTo>
                  <a:lnTo>
                    <a:pt x="393" y="1225"/>
                  </a:lnTo>
                  <a:lnTo>
                    <a:pt x="148" y="1225"/>
                  </a:lnTo>
                  <a:lnTo>
                    <a:pt x="148" y="1347"/>
                  </a:lnTo>
                  <a:lnTo>
                    <a:pt x="1" y="1347"/>
                  </a:lnTo>
                  <a:lnTo>
                    <a:pt x="1" y="1592"/>
                  </a:lnTo>
                  <a:lnTo>
                    <a:pt x="2963" y="1592"/>
                  </a:lnTo>
                  <a:lnTo>
                    <a:pt x="2963" y="1347"/>
                  </a:lnTo>
                  <a:lnTo>
                    <a:pt x="2840" y="1347"/>
                  </a:lnTo>
                  <a:lnTo>
                    <a:pt x="2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6"/>
            <p:cNvSpPr/>
            <p:nvPr/>
          </p:nvSpPr>
          <p:spPr>
            <a:xfrm>
              <a:off x="1797883" y="3598170"/>
              <a:ext cx="48563" cy="13924"/>
            </a:xfrm>
            <a:custGeom>
              <a:rect b="b" l="l" r="r" t="t"/>
              <a:pathLst>
                <a:path extrusionOk="0" h="246"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6"/>
            <p:cNvSpPr/>
            <p:nvPr/>
          </p:nvSpPr>
          <p:spPr>
            <a:xfrm>
              <a:off x="1790922" y="3625847"/>
              <a:ext cx="20885" cy="13924"/>
            </a:xfrm>
            <a:custGeom>
              <a:rect b="b" l="l" r="r" t="t"/>
              <a:pathLst>
                <a:path extrusionOk="0" h="246" w="369">
                  <a:moveTo>
                    <a:pt x="1" y="1"/>
                  </a:moveTo>
                  <a:lnTo>
                    <a:pt x="1"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6"/>
            <p:cNvSpPr/>
            <p:nvPr/>
          </p:nvSpPr>
          <p:spPr>
            <a:xfrm>
              <a:off x="1693966" y="3757499"/>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6"/>
            <p:cNvSpPr/>
            <p:nvPr/>
          </p:nvSpPr>
          <p:spPr>
            <a:xfrm>
              <a:off x="1721700" y="3757499"/>
              <a:ext cx="180158" cy="13924"/>
            </a:xfrm>
            <a:custGeom>
              <a:rect b="b" l="l" r="r" t="t"/>
              <a:pathLst>
                <a:path extrusionOk="0" h="246" w="3183">
                  <a:moveTo>
                    <a:pt x="0" y="0"/>
                  </a:moveTo>
                  <a:lnTo>
                    <a:pt x="0" y="245"/>
                  </a:lnTo>
                  <a:lnTo>
                    <a:pt x="3182" y="245"/>
                  </a:lnTo>
                  <a:lnTo>
                    <a:pt x="3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6"/>
            <p:cNvSpPr/>
            <p:nvPr/>
          </p:nvSpPr>
          <p:spPr>
            <a:xfrm>
              <a:off x="1693966" y="3785177"/>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6"/>
            <p:cNvSpPr/>
            <p:nvPr/>
          </p:nvSpPr>
          <p:spPr>
            <a:xfrm>
              <a:off x="1721700" y="3785177"/>
              <a:ext cx="180158" cy="13924"/>
            </a:xfrm>
            <a:custGeom>
              <a:rect b="b" l="l" r="r" t="t"/>
              <a:pathLst>
                <a:path extrusionOk="0" h="246" w="3183">
                  <a:moveTo>
                    <a:pt x="0" y="1"/>
                  </a:moveTo>
                  <a:lnTo>
                    <a:pt x="0" y="246"/>
                  </a:lnTo>
                  <a:lnTo>
                    <a:pt x="3182" y="246"/>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6"/>
            <p:cNvSpPr/>
            <p:nvPr/>
          </p:nvSpPr>
          <p:spPr>
            <a:xfrm>
              <a:off x="1693966" y="3812911"/>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6"/>
            <p:cNvSpPr/>
            <p:nvPr/>
          </p:nvSpPr>
          <p:spPr>
            <a:xfrm>
              <a:off x="1721700" y="3812911"/>
              <a:ext cx="180158" cy="13924"/>
            </a:xfrm>
            <a:custGeom>
              <a:rect b="b" l="l" r="r" t="t"/>
              <a:pathLst>
                <a:path extrusionOk="0" h="246" w="3183">
                  <a:moveTo>
                    <a:pt x="0" y="1"/>
                  </a:moveTo>
                  <a:lnTo>
                    <a:pt x="0" y="245"/>
                  </a:lnTo>
                  <a:lnTo>
                    <a:pt x="3182" y="245"/>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6"/>
            <p:cNvSpPr/>
            <p:nvPr/>
          </p:nvSpPr>
          <p:spPr>
            <a:xfrm>
              <a:off x="1908705"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6"/>
            <p:cNvSpPr/>
            <p:nvPr/>
          </p:nvSpPr>
          <p:spPr>
            <a:xfrm>
              <a:off x="1881028" y="3854455"/>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6"/>
            <p:cNvSpPr/>
            <p:nvPr/>
          </p:nvSpPr>
          <p:spPr>
            <a:xfrm>
              <a:off x="1853294"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stel Analysis Thesis Defense by Slidesgo">
  <a:themeElements>
    <a:clrScheme name="Simple Light">
      <a:dk1>
        <a:srgbClr val="434343"/>
      </a:dk1>
      <a:lt1>
        <a:srgbClr val="FFFBF9"/>
      </a:lt1>
      <a:dk2>
        <a:srgbClr val="7C3E66"/>
      </a:dk2>
      <a:lt2>
        <a:srgbClr val="AE6193"/>
      </a:lt2>
      <a:accent1>
        <a:srgbClr val="5A999F"/>
      </a:accent1>
      <a:accent2>
        <a:srgbClr val="99C4C8"/>
      </a:accent2>
      <a:accent3>
        <a:srgbClr val="354D8A"/>
      </a:accent3>
      <a:accent4>
        <a:srgbClr val="94B0C0"/>
      </a:accent4>
      <a:accent5>
        <a:srgbClr val="E1EDEE"/>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