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" y="361315"/>
            <a:ext cx="11510645" cy="5953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PLACES TO GO</a:t>
            </a:r>
            <a:endParaRPr lang="en-US" sz="540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5490" y="1205230"/>
            <a:ext cx="10403205" cy="4818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SUPERLATIVE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Cấu trúc: S + to be + the + superlative adjective (+ N)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Ví dụ: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He is the tallest student in my class. 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My house is the biggest in this village. 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SHORT ADJS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>
              <a:buFont typeface="Wingdings" panose="05000000000000000000" charset="0"/>
              <a:buChar char="v"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Quy tắc hình thành dạng so sánh nhất của tính từ ngắn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Khi thành lập tính từ so sánh nhất, ta sẽ thêm đuôi "-est" vào phía sau tính từ ngắn.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Ví dụ: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short - shortest (nhỏ nhất)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old - oldest (già nhất)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tính từ ngắn có đuôi kết thúc là "-e", khi thành lập tính từ so sánh nhất, ta chỉ thêm đuôi "-st" vào phía sau.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Ví dụ: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large - largest (lớn nhất)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nice - nicest (đẹp nhất)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SHORT ADJS (CONT)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465"/>
            <a:ext cx="10515600" cy="554291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Ø"/>
            </a:pPr>
            <a:r>
              <a:rPr lang="en-US"/>
              <a:t>V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ới các tính từ ngắn có đuôi kết thúc là 1 nguyên âm và 1 phụ âm, khi thành lập tính từ so sánh nhất, ta sẽ gấp đôi phụ âm cuối và thêm đuôi "-est" vào phía sau.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Ví dụ: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hot - hottest (nóng nhất)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big - biggest (to nhất)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Với các tính từ có 2 âm tiết và có đuôi kết thúc bằng "-y", khi thành lập tính từ so sánh nhất, ta sẽ bỏ "-y" và thêm "-iest" vào phía sau.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Ví dụ: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happy - happiest (hạnh phúc nhất)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pretty - prettiest (xinh nhất)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LONG ADJS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360"/>
            <a:ext cx="10515600" cy="4820920"/>
          </a:xfrm>
        </p:spPr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Cấu trúc: S + to be + the + most + adjective (+ N)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ln/>
                <a:solidFill>
                  <a:schemeClr val="tx1"/>
                </a:solidFill>
                <a:effectLst/>
              </a:rPr>
              <a:t>This car is the most expensive in the showroom. </a:t>
            </a:r>
            <a:endParaRPr lang="en-US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>
                <a:ln/>
                <a:solidFill>
                  <a:schemeClr val="tx1"/>
                </a:solidFill>
                <a:effectLst/>
              </a:rPr>
              <a:t>He will become the most successful businessman in our town. </a:t>
            </a:r>
            <a:endParaRPr lang="en-US">
              <a:ln/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n/>
                <a:solidFill>
                  <a:schemeClr val="tx1"/>
                </a:solidFill>
                <a:effectLst/>
              </a:rPr>
              <a:t>Để chuyển một tính từ dài sang dạng so sánh nhất, ta chỉ cần thêm cụm từ "the most" vào trước tính từ dài đó.</a:t>
            </a:r>
            <a:endParaRPr lang="en-US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>
                <a:ln/>
                <a:solidFill>
                  <a:schemeClr val="tx1"/>
                </a:solidFill>
                <a:effectLst/>
              </a:rPr>
              <a:t>Ví dụ:</a:t>
            </a:r>
            <a:endParaRPr lang="en-US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>
                <a:ln/>
                <a:solidFill>
                  <a:schemeClr val="tx1"/>
                </a:solidFill>
                <a:effectLst/>
              </a:rPr>
              <a:t>careful - the most careful </a:t>
            </a:r>
            <a:endParaRPr lang="en-US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>
                <a:ln/>
                <a:solidFill>
                  <a:schemeClr val="tx1"/>
                </a:solidFill>
                <a:effectLst/>
              </a:rPr>
              <a:t>hard-working - the most hard-working </a:t>
            </a:r>
            <a:endParaRPr lang="en-US">
              <a:ln/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SHOULD - CAN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700"/>
            <a:ext cx="10515600" cy="5546725"/>
          </a:xfrm>
        </p:spPr>
        <p:txBody>
          <a:bodyPr>
            <a:normAutofit lnSpcReduction="10000"/>
          </a:bodyPr>
          <a:p>
            <a:pPr algn="just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Cấu trúc chung: 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S + should (not) + V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Đưa ra lời khuyên hoặc đưa ra khuyến nghị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Ví dụ: Hey Annie, you should not run, the floor is slippery.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S+ can ( not) + V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Cấu trúc can dùng để nói về khả năng xảy ra của sự việc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The weather can be bad tomorrow.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Cấu trúc can dùng để chỉ khả năng ai có thể làm được việc gì.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 can drink coffee many times a day.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Cấu trúc can dùng để hỏi xin sự cho phép, đề nghị.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Can I ask you some private questions?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1778</Words>
  <Application>WPS Presentation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Wingdings</vt:lpstr>
      <vt:lpstr>Office Theme</vt:lpstr>
      <vt:lpstr>PowerPoint 演示文稿</vt:lpstr>
      <vt:lpstr>PLACES TO GO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HP</cp:lastModifiedBy>
  <cp:revision>8</cp:revision>
  <dcterms:created xsi:type="dcterms:W3CDTF">2023-05-19T08:31:00Z</dcterms:created>
  <dcterms:modified xsi:type="dcterms:W3CDTF">2023-05-22T02:59:16Z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