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680"/>
            <a:ext cx="9144000" cy="1028065"/>
          </a:xfrm>
        </p:spPr>
        <p:txBody>
          <a:bodyPr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405765"/>
            <a:ext cx="10926445" cy="612076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2075" y="2190750"/>
            <a:ext cx="1847850" cy="24765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309245"/>
            <a:ext cx="10895965" cy="648208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835" y="443865"/>
            <a:ext cx="10958195" cy="629158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50520" y="364490"/>
            <a:ext cx="12153900" cy="632904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-46355" y="809625"/>
            <a:ext cx="11932920" cy="54102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54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SIMPLE PAST</a:t>
            </a:r>
            <a:endParaRPr lang="en-US" sz="54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342390" y="1334135"/>
            <a:ext cx="9879330" cy="51847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95960"/>
          </a:xfrm>
        </p:spPr>
        <p:txBody>
          <a:bodyPr>
            <a:normAutofit fontScale="90000"/>
          </a:bodyPr>
          <a:p>
            <a:r>
              <a:rPr lang="en-US" sz="54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TOBE</a:t>
            </a:r>
            <a:endParaRPr lang="en-US" sz="54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34695" y="1814830"/>
            <a:ext cx="10956925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28625"/>
          </a:xfrm>
        </p:spPr>
        <p:txBody>
          <a:bodyPr>
            <a:normAutofit fontScale="90000"/>
          </a:bodyPr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11555" y="1035685"/>
            <a:ext cx="10958195" cy="53975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sz="4400">
                <a:latin typeface="Times New Roman" panose="02020603050405020304" charset="0"/>
                <a:cs typeface="Times New Roman" panose="02020603050405020304" charset="0"/>
              </a:rPr>
              <a:t>Thì quá khứ đơn thường được nhận biết qua các trạng từ chỉ thời gian sau trong câu như sau: </a:t>
            </a:r>
            <a:r>
              <a:rPr lang="en-US" sz="4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Yesterday, ago, last, in (2000, july), from….to, in the (1990s), in the last, in the past…</a:t>
            </a:r>
            <a:endParaRPr lang="en-US" sz="44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197</Words>
  <Application>WPS Presentation</Application>
  <PresentationFormat>Widescreen</PresentationFormat>
  <Paragraphs>6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8" baseType="lpstr">
      <vt:lpstr>Arial</vt:lpstr>
      <vt:lpstr>SimSun</vt:lpstr>
      <vt:lpstr>Wingdings</vt:lpstr>
      <vt:lpstr>Arial Unicode MS</vt:lpstr>
      <vt:lpstr>Calibri Light</vt:lpstr>
      <vt:lpstr>Calibri</vt:lpstr>
      <vt:lpstr>Microsoft YaHei</vt:lpstr>
      <vt:lpstr>Times New Roman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HP</dc:creator>
  <cp:lastModifiedBy>HP</cp:lastModifiedBy>
  <cp:revision>5</cp:revision>
  <dcterms:created xsi:type="dcterms:W3CDTF">2023-05-31T07:32:59Z</dcterms:created>
  <dcterms:modified xsi:type="dcterms:W3CDTF">2023-05-31T07:41:47Z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1033-11.2.0.9052</vt:lpwstr>
  </property>
</Properties>
</file>