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11" r:id="rId14"/>
    <p:sldId id="312" r:id="rId15"/>
    <p:sldId id="313" r:id="rId16"/>
    <p:sldId id="268" r:id="rId17"/>
    <p:sldId id="269" r:id="rId18"/>
    <p:sldId id="271" r:id="rId19"/>
    <p:sldId id="272" r:id="rId20"/>
    <p:sldId id="273" r:id="rId21"/>
    <p:sldId id="274" r:id="rId22"/>
    <p:sldId id="275" r:id="rId23"/>
    <p:sldId id="276" r:id="rId24"/>
    <p:sldId id="277" r:id="rId25"/>
    <p:sldId id="278" r:id="rId26"/>
    <p:sldId id="314" r:id="rId27"/>
    <p:sldId id="315" r:id="rId28"/>
    <p:sldId id="279" r:id="rId29"/>
    <p:sldId id="280" r:id="rId30"/>
    <p:sldId id="281" r:id="rId31"/>
    <p:sldId id="282" r:id="rId32"/>
    <p:sldId id="283" r:id="rId33"/>
    <p:sldId id="284" r:id="rId34"/>
    <p:sldId id="285" r:id="rId35"/>
    <p:sldId id="316" r:id="rId36"/>
    <p:sldId id="317" r:id="rId37"/>
    <p:sldId id="318" r:id="rId38"/>
    <p:sldId id="319" r:id="rId39"/>
    <p:sldId id="320" r:id="rId40"/>
    <p:sldId id="321" r:id="rId41"/>
    <p:sldId id="322" r:id="rId42"/>
    <p:sldId id="323" r:id="rId43"/>
    <p:sldId id="324" r:id="rId44"/>
    <p:sldId id="325" r:id="rId45"/>
    <p:sldId id="326" r:id="rId46"/>
    <p:sldId id="327" r:id="rId47"/>
    <p:sldId id="328" r:id="rId48"/>
    <p:sldId id="329" r:id="rId49"/>
    <p:sldId id="330" r:id="rId50"/>
    <p:sldId id="331" r:id="rId51"/>
    <p:sldId id="332" r:id="rId52"/>
    <p:sldId id="333" r:id="rId53"/>
    <p:sldId id="334" r:id="rId54"/>
    <p:sldId id="335" r:id="rId55"/>
    <p:sldId id="336" r:id="rId56"/>
    <p:sldId id="270" r:id="rId57"/>
    <p:sldId id="337" r:id="rId58"/>
    <p:sldId id="338" r:id="rId59"/>
    <p:sldId id="339" r:id="rId60"/>
    <p:sldId id="340" r:id="rId61"/>
    <p:sldId id="341" r:id="rId62"/>
    <p:sldId id="342" r:id="rId63"/>
    <p:sldId id="343" r:id="rId64"/>
    <p:sldId id="344" r:id="rId65"/>
    <p:sldId id="345" r:id="rId66"/>
    <p:sldId id="346" r:id="rId67"/>
    <p:sldId id="347" r:id="rId68"/>
  </p:sldIdLst>
  <p:sldSz cx="15557500" cy="8763000"/>
  <p:notesSz cx="15557500" cy="8763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12"/>
    <p:restoredTop sz="94553"/>
  </p:normalViewPr>
  <p:slideViewPr>
    <p:cSldViewPr>
      <p:cViewPr varScale="1">
        <p:scale>
          <a:sx n="62" d="100"/>
          <a:sy n="62" d="100"/>
        </p:scale>
        <p:origin x="248" y="2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42113" cy="4397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8812213" y="0"/>
            <a:ext cx="6742112" cy="439738"/>
          </a:xfrm>
          <a:prstGeom prst="rect">
            <a:avLst/>
          </a:prstGeom>
        </p:spPr>
        <p:txBody>
          <a:bodyPr vert="horz" lIns="91440" tIns="45720" rIns="91440" bIns="45720" rtlCol="0"/>
          <a:lstStyle>
            <a:lvl1pPr algn="r">
              <a:defRPr sz="1200"/>
            </a:lvl1pPr>
          </a:lstStyle>
          <a:p>
            <a:fld id="{843E4337-B342-B846-B2D8-1B73C32DB178}" type="datetimeFigureOut">
              <a:rPr lang="en-US" smtClean="0"/>
              <a:t>1/22/24</a:t>
            </a:fld>
            <a:endParaRPr lang="en-US"/>
          </a:p>
        </p:txBody>
      </p:sp>
      <p:sp>
        <p:nvSpPr>
          <p:cNvPr id="4" name="Slide Image Placeholder 3"/>
          <p:cNvSpPr>
            <a:spLocks noGrp="1" noRot="1" noChangeAspect="1"/>
          </p:cNvSpPr>
          <p:nvPr>
            <p:ph type="sldImg" idx="2"/>
          </p:nvPr>
        </p:nvSpPr>
        <p:spPr>
          <a:xfrm>
            <a:off x="5153025" y="1095375"/>
            <a:ext cx="5251450" cy="29575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55750" y="4217988"/>
            <a:ext cx="12446000" cy="34496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323263"/>
            <a:ext cx="6742113" cy="4397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8812213" y="8323263"/>
            <a:ext cx="6742112" cy="439737"/>
          </a:xfrm>
          <a:prstGeom prst="rect">
            <a:avLst/>
          </a:prstGeom>
        </p:spPr>
        <p:txBody>
          <a:bodyPr vert="horz" lIns="91440" tIns="45720" rIns="91440" bIns="45720" rtlCol="0" anchor="b"/>
          <a:lstStyle>
            <a:lvl1pPr algn="r">
              <a:defRPr sz="1200"/>
            </a:lvl1pPr>
          </a:lstStyle>
          <a:p>
            <a:fld id="{2C6A08EC-08AC-DC4A-9603-6D659C7047E6}" type="slidenum">
              <a:rPr lang="en-US" smtClean="0"/>
              <a:t>‹#›</a:t>
            </a:fld>
            <a:endParaRPr lang="en-US"/>
          </a:p>
        </p:txBody>
      </p:sp>
    </p:spTree>
    <p:extLst>
      <p:ext uri="{BB962C8B-B14F-4D97-AF65-F5344CB8AC3E}">
        <p14:creationId xmlns:p14="http://schemas.microsoft.com/office/powerpoint/2010/main" val="223406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6A08EC-08AC-DC4A-9603-6D659C7047E6}" type="slidenum">
              <a:rPr lang="en-US" smtClean="0"/>
              <a:t>14</a:t>
            </a:fld>
            <a:endParaRPr lang="en-US"/>
          </a:p>
        </p:txBody>
      </p:sp>
    </p:spTree>
    <p:extLst>
      <p:ext uri="{BB962C8B-B14F-4D97-AF65-F5344CB8AC3E}">
        <p14:creationId xmlns:p14="http://schemas.microsoft.com/office/powerpoint/2010/main" val="3822854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66812" y="2716530"/>
            <a:ext cx="13223875" cy="346249"/>
          </a:xfrm>
          <a:prstGeom prst="rect">
            <a:avLst/>
          </a:prstGeom>
        </p:spPr>
        <p:txBody>
          <a:bodyPr wrap="square" lIns="0" tIns="0" rIns="0" bIns="0">
            <a:spAutoFit/>
          </a:bodyPr>
          <a:lstStyle>
            <a:lvl1pPr>
              <a:defRPr b="0" i="0">
                <a:latin typeface="Arial Hebrew Scholar" pitchFamily="2" charset="-79"/>
                <a:cs typeface="Arial Hebrew Scholar" pitchFamily="2" charset="-79"/>
              </a:defRPr>
            </a:lvl1pPr>
          </a:lstStyle>
          <a:p>
            <a:endParaRPr dirty="0"/>
          </a:p>
        </p:txBody>
      </p:sp>
      <p:sp>
        <p:nvSpPr>
          <p:cNvPr id="3" name="Holder 3"/>
          <p:cNvSpPr>
            <a:spLocks noGrp="1"/>
          </p:cNvSpPr>
          <p:nvPr>
            <p:ph type="subTitle" idx="4"/>
          </p:nvPr>
        </p:nvSpPr>
        <p:spPr>
          <a:xfrm>
            <a:off x="2333625" y="4907280"/>
            <a:ext cx="10890250" cy="276999"/>
          </a:xfrm>
          <a:prstGeom prst="rect">
            <a:avLst/>
          </a:prstGeom>
        </p:spPr>
        <p:txBody>
          <a:bodyPr wrap="square" lIns="0" tIns="0" rIns="0" bIns="0">
            <a:spAutoFit/>
          </a:bodyPr>
          <a:lstStyle>
            <a:lvl1pPr>
              <a:defRPr b="0" i="0">
                <a:latin typeface="Arial Hebrew Scholar" pitchFamily="2" charset="-79"/>
              </a:defRPr>
            </a:lvl1pPr>
          </a:lstStyle>
          <a:p>
            <a:endParaRPr dirty="0"/>
          </a:p>
        </p:txBody>
      </p:sp>
      <p:sp>
        <p:nvSpPr>
          <p:cNvPr id="4" name="Holder 4"/>
          <p:cNvSpPr>
            <a:spLocks noGrp="1"/>
          </p:cNvSpPr>
          <p:nvPr>
            <p:ph type="ftr" sz="quarter" idx="5"/>
          </p:nvPr>
        </p:nvSpPr>
        <p:spPr/>
        <p:txBody>
          <a:bodyPr lIns="0" tIns="0" rIns="0" bIns="0"/>
          <a:lstStyle>
            <a:lvl1pPr>
              <a:defRPr sz="2250" b="1" i="0">
                <a:solidFill>
                  <a:srgbClr val="04182D"/>
                </a:solidFill>
                <a:latin typeface="Tahoma"/>
                <a:cs typeface="Tahoma"/>
              </a:defRPr>
            </a:lvl1pPr>
          </a:lstStyle>
          <a:p>
            <a:pPr marL="12700">
              <a:spcBef>
                <a:spcPts val="15"/>
              </a:spcBef>
            </a:pPr>
            <a:r>
              <a:rPr lang="en-US" b="0" spc="-95" dirty="0">
                <a:latin typeface="Arial Hebrew Scholar" pitchFamily="2" charset="-79"/>
                <a:cs typeface="Arial Hebrew Scholar" pitchFamily="2" charset="-79"/>
              </a:rPr>
              <a:t>INTRODUCTION</a:t>
            </a:r>
            <a:r>
              <a:rPr lang="en-US" b="0" spc="-30" dirty="0">
                <a:latin typeface="Arial Hebrew Scholar" pitchFamily="2" charset="-79"/>
                <a:cs typeface="Arial Hebrew Scholar" pitchFamily="2" charset="-79"/>
              </a:rPr>
              <a:t> TO </a:t>
            </a:r>
            <a:r>
              <a:rPr lang="en-US" b="0" spc="-45" dirty="0">
                <a:latin typeface="Arial Hebrew Scholar" pitchFamily="2" charset="-79"/>
                <a:cs typeface="Arial Hebrew Scholar" pitchFamily="2" charset="-79"/>
              </a:rPr>
              <a:t>SQL</a:t>
            </a:r>
            <a:r>
              <a:rPr lang="en-US" b="0" spc="-30" dirty="0">
                <a:latin typeface="Arial Hebrew Scholar" pitchFamily="2" charset="-79"/>
                <a:cs typeface="Arial Hebrew Scholar" pitchFamily="2" charset="-79"/>
              </a:rPr>
              <a:t> </a:t>
            </a:r>
            <a:r>
              <a:rPr lang="en-US" b="0" spc="-100" dirty="0">
                <a:latin typeface="Arial Hebrew Scholar" pitchFamily="2" charset="-79"/>
                <a:cs typeface="Arial Hebrew Scholar" pitchFamily="2" charset="-79"/>
              </a:rPr>
              <a:t>SERVER</a:t>
            </a:r>
          </a:p>
        </p:txBody>
      </p:sp>
      <p:sp>
        <p:nvSpPr>
          <p:cNvPr id="5" name="Holder 5"/>
          <p:cNvSpPr>
            <a:spLocks noGrp="1"/>
          </p:cNvSpPr>
          <p:nvPr>
            <p:ph type="dt" sz="half" idx="6"/>
          </p:nvPr>
        </p:nvSpPr>
        <p:spPr/>
        <p:txBody>
          <a:bodyPr lIns="0" tIns="0" rIns="0" bIns="0"/>
          <a:lstStyle>
            <a:lvl1pPr algn="l">
              <a:defRPr b="0" i="0">
                <a:solidFill>
                  <a:schemeClr val="tx1">
                    <a:tint val="75000"/>
                  </a:schemeClr>
                </a:solidFill>
                <a:latin typeface="Arial Hebrew Scholar" pitchFamily="2" charset="-79"/>
              </a:defRPr>
            </a:lvl1pPr>
          </a:lstStyle>
          <a:p>
            <a:fld id="{1D8BD707-D9CF-40AE-B4C6-C98DA3205C09}" type="datetimeFigureOut">
              <a:rPr lang="en-US" smtClean="0"/>
              <a:pPr/>
              <a:t>1/22/24</a:t>
            </a:fld>
            <a:endParaRPr lang="en-US" dirty="0"/>
          </a:p>
        </p:txBody>
      </p:sp>
      <p:sp>
        <p:nvSpPr>
          <p:cNvPr id="6" name="Holder 6"/>
          <p:cNvSpPr>
            <a:spLocks noGrp="1"/>
          </p:cNvSpPr>
          <p:nvPr>
            <p:ph type="sldNum" sz="quarter" idx="7"/>
          </p:nvPr>
        </p:nvSpPr>
        <p:spPr/>
        <p:txBody>
          <a:bodyPr lIns="0" tIns="0" rIns="0" bIns="0"/>
          <a:lstStyle>
            <a:lvl1pPr algn="r">
              <a:defRPr b="0" i="0">
                <a:solidFill>
                  <a:schemeClr val="tx1">
                    <a:tint val="75000"/>
                  </a:schemeClr>
                </a:solidFill>
                <a:latin typeface="Arial Hebrew Scholar" pitchFamily="2" charset="-79"/>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0" i="0" u="heavy">
                <a:solidFill>
                  <a:schemeClr val="bg1"/>
                </a:solidFill>
                <a:latin typeface="Arial Hebrew Scholar" pitchFamily="2" charset="-79"/>
                <a:cs typeface="Arial Hebrew Scholar" pitchFamily="2" charset="-79"/>
              </a:defRPr>
            </a:lvl1pPr>
          </a:lstStyle>
          <a:p>
            <a:endParaRPr dirty="0"/>
          </a:p>
        </p:txBody>
      </p:sp>
      <p:sp>
        <p:nvSpPr>
          <p:cNvPr id="3" name="Holder 3"/>
          <p:cNvSpPr>
            <a:spLocks noGrp="1"/>
          </p:cNvSpPr>
          <p:nvPr>
            <p:ph type="body" idx="1"/>
          </p:nvPr>
        </p:nvSpPr>
        <p:spPr/>
        <p:txBody>
          <a:bodyPr lIns="0" tIns="0" rIns="0" bIns="0"/>
          <a:lstStyle>
            <a:lvl1pPr>
              <a:defRPr b="0" i="0">
                <a:solidFill>
                  <a:schemeClr val="tx1"/>
                </a:solidFill>
                <a:latin typeface="Arial Hebrew Scholar" pitchFamily="2" charset="-79"/>
              </a:defRPr>
            </a:lvl1pPr>
          </a:lstStyle>
          <a:p>
            <a:endParaRPr dirty="0"/>
          </a:p>
        </p:txBody>
      </p:sp>
      <p:sp>
        <p:nvSpPr>
          <p:cNvPr id="4" name="Holder 4"/>
          <p:cNvSpPr>
            <a:spLocks noGrp="1"/>
          </p:cNvSpPr>
          <p:nvPr>
            <p:ph type="ftr" sz="quarter" idx="5"/>
          </p:nvPr>
        </p:nvSpPr>
        <p:spPr/>
        <p:txBody>
          <a:bodyPr lIns="0" tIns="0" rIns="0" bIns="0"/>
          <a:lstStyle>
            <a:lvl1pPr>
              <a:defRPr sz="2250" b="1" i="0">
                <a:solidFill>
                  <a:srgbClr val="04182D"/>
                </a:solidFill>
                <a:latin typeface="Tahoma"/>
                <a:cs typeface="Tahoma"/>
              </a:defRPr>
            </a:lvl1pPr>
          </a:lstStyle>
          <a:p>
            <a:pPr marL="12700">
              <a:spcBef>
                <a:spcPts val="15"/>
              </a:spcBef>
            </a:pPr>
            <a:r>
              <a:rPr lang="en-US" b="0" spc="-95" dirty="0">
                <a:latin typeface="Arial Hebrew Scholar" pitchFamily="2" charset="-79"/>
                <a:cs typeface="Arial Hebrew Scholar" pitchFamily="2" charset="-79"/>
              </a:rPr>
              <a:t>INTRODUCTION</a:t>
            </a:r>
            <a:r>
              <a:rPr lang="en-US" b="0" spc="-30" dirty="0">
                <a:latin typeface="Arial Hebrew Scholar" pitchFamily="2" charset="-79"/>
                <a:cs typeface="Arial Hebrew Scholar" pitchFamily="2" charset="-79"/>
              </a:rPr>
              <a:t> TO </a:t>
            </a:r>
            <a:r>
              <a:rPr lang="en-US" b="0" spc="-45" dirty="0">
                <a:latin typeface="Arial Hebrew Scholar" pitchFamily="2" charset="-79"/>
                <a:cs typeface="Arial Hebrew Scholar" pitchFamily="2" charset="-79"/>
              </a:rPr>
              <a:t>SQL</a:t>
            </a:r>
            <a:r>
              <a:rPr lang="en-US" b="0" spc="-30" dirty="0">
                <a:latin typeface="Arial Hebrew Scholar" pitchFamily="2" charset="-79"/>
                <a:cs typeface="Arial Hebrew Scholar" pitchFamily="2" charset="-79"/>
              </a:rPr>
              <a:t> </a:t>
            </a:r>
            <a:r>
              <a:rPr lang="en-US" b="0" spc="-100" dirty="0">
                <a:latin typeface="Arial Hebrew Scholar" pitchFamily="2" charset="-79"/>
                <a:cs typeface="Arial Hebrew Scholar" pitchFamily="2" charset="-79"/>
              </a:rPr>
              <a:t>SERVER</a:t>
            </a:r>
          </a:p>
        </p:txBody>
      </p:sp>
      <p:sp>
        <p:nvSpPr>
          <p:cNvPr id="5" name="Holder 5"/>
          <p:cNvSpPr>
            <a:spLocks noGrp="1"/>
          </p:cNvSpPr>
          <p:nvPr>
            <p:ph type="dt" sz="half" idx="6"/>
          </p:nvPr>
        </p:nvSpPr>
        <p:spPr/>
        <p:txBody>
          <a:bodyPr lIns="0" tIns="0" rIns="0" bIns="0"/>
          <a:lstStyle>
            <a:lvl1pPr algn="l">
              <a:defRPr b="0" i="0">
                <a:solidFill>
                  <a:schemeClr val="tx1">
                    <a:tint val="75000"/>
                  </a:schemeClr>
                </a:solidFill>
                <a:latin typeface="Arial Hebrew Scholar" pitchFamily="2" charset="-79"/>
              </a:defRPr>
            </a:lvl1pPr>
          </a:lstStyle>
          <a:p>
            <a:fld id="{1D8BD707-D9CF-40AE-B4C6-C98DA3205C09}" type="datetimeFigureOut">
              <a:rPr lang="en-US" smtClean="0"/>
              <a:pPr/>
              <a:t>1/22/24</a:t>
            </a:fld>
            <a:endParaRPr lang="en-US" dirty="0"/>
          </a:p>
        </p:txBody>
      </p:sp>
      <p:sp>
        <p:nvSpPr>
          <p:cNvPr id="6" name="Holder 6"/>
          <p:cNvSpPr>
            <a:spLocks noGrp="1"/>
          </p:cNvSpPr>
          <p:nvPr>
            <p:ph type="sldNum" sz="quarter" idx="7"/>
          </p:nvPr>
        </p:nvSpPr>
        <p:spPr/>
        <p:txBody>
          <a:bodyPr lIns="0" tIns="0" rIns="0" bIns="0"/>
          <a:lstStyle>
            <a:lvl1pPr algn="r">
              <a:defRPr b="0" i="0">
                <a:solidFill>
                  <a:schemeClr val="tx1">
                    <a:tint val="75000"/>
                  </a:schemeClr>
                </a:solidFill>
                <a:latin typeface="Arial Hebrew Scholar" pitchFamily="2" charset="-79"/>
              </a:defRPr>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0" i="0" u="heavy">
                <a:solidFill>
                  <a:schemeClr val="bg1"/>
                </a:solidFill>
                <a:latin typeface="Arial Hebrew Scholar" pitchFamily="2" charset="-79"/>
                <a:cs typeface="Arial Hebrew Scholar" pitchFamily="2" charset="-79"/>
              </a:defRPr>
            </a:lvl1pPr>
          </a:lstStyle>
          <a:p>
            <a:endParaRPr dirty="0"/>
          </a:p>
        </p:txBody>
      </p:sp>
      <p:sp>
        <p:nvSpPr>
          <p:cNvPr id="3" name="Holder 3"/>
          <p:cNvSpPr>
            <a:spLocks noGrp="1"/>
          </p:cNvSpPr>
          <p:nvPr>
            <p:ph sz="half" idx="2"/>
          </p:nvPr>
        </p:nvSpPr>
        <p:spPr>
          <a:xfrm>
            <a:off x="777875" y="2015490"/>
            <a:ext cx="6767512" cy="276999"/>
          </a:xfrm>
          <a:prstGeom prst="rect">
            <a:avLst/>
          </a:prstGeom>
        </p:spPr>
        <p:txBody>
          <a:bodyPr wrap="square" lIns="0" tIns="0" rIns="0" bIns="0">
            <a:spAutoFit/>
          </a:bodyPr>
          <a:lstStyle>
            <a:lvl1pPr>
              <a:defRPr b="0" i="0">
                <a:latin typeface="Arial Hebrew Scholar" pitchFamily="2" charset="-79"/>
              </a:defRPr>
            </a:lvl1pPr>
          </a:lstStyle>
          <a:p>
            <a:endParaRPr dirty="0"/>
          </a:p>
        </p:txBody>
      </p:sp>
      <p:sp>
        <p:nvSpPr>
          <p:cNvPr id="4" name="Holder 4"/>
          <p:cNvSpPr>
            <a:spLocks noGrp="1"/>
          </p:cNvSpPr>
          <p:nvPr>
            <p:ph sz="half" idx="3"/>
          </p:nvPr>
        </p:nvSpPr>
        <p:spPr>
          <a:xfrm>
            <a:off x="8012112" y="2015490"/>
            <a:ext cx="6767512" cy="276999"/>
          </a:xfrm>
          <a:prstGeom prst="rect">
            <a:avLst/>
          </a:prstGeom>
        </p:spPr>
        <p:txBody>
          <a:bodyPr wrap="square" lIns="0" tIns="0" rIns="0" bIns="0">
            <a:spAutoFit/>
          </a:bodyPr>
          <a:lstStyle>
            <a:lvl1pPr>
              <a:defRPr b="0" i="0">
                <a:latin typeface="Arial Hebrew Scholar" pitchFamily="2" charset="-79"/>
              </a:defRPr>
            </a:lvl1pPr>
          </a:lstStyle>
          <a:p>
            <a:endParaRPr dirty="0"/>
          </a:p>
        </p:txBody>
      </p:sp>
      <p:sp>
        <p:nvSpPr>
          <p:cNvPr id="5" name="Holder 5"/>
          <p:cNvSpPr>
            <a:spLocks noGrp="1"/>
          </p:cNvSpPr>
          <p:nvPr>
            <p:ph type="ftr" sz="quarter" idx="5"/>
          </p:nvPr>
        </p:nvSpPr>
        <p:spPr/>
        <p:txBody>
          <a:bodyPr lIns="0" tIns="0" rIns="0" bIns="0"/>
          <a:lstStyle>
            <a:lvl1pPr>
              <a:defRPr sz="2250" b="1" i="0">
                <a:solidFill>
                  <a:srgbClr val="04182D"/>
                </a:solidFill>
                <a:latin typeface="Tahoma"/>
                <a:cs typeface="Tahoma"/>
              </a:defRPr>
            </a:lvl1pPr>
          </a:lstStyle>
          <a:p>
            <a:pPr marL="12700">
              <a:spcBef>
                <a:spcPts val="15"/>
              </a:spcBef>
            </a:pPr>
            <a:r>
              <a:rPr lang="en-US" b="0" spc="-95" dirty="0">
                <a:latin typeface="Arial Hebrew Scholar" pitchFamily="2" charset="-79"/>
                <a:cs typeface="Arial Hebrew Scholar" pitchFamily="2" charset="-79"/>
              </a:rPr>
              <a:t>INTRODUCTION</a:t>
            </a:r>
            <a:r>
              <a:rPr lang="en-US" b="0" spc="-30" dirty="0">
                <a:latin typeface="Arial Hebrew Scholar" pitchFamily="2" charset="-79"/>
                <a:cs typeface="Arial Hebrew Scholar" pitchFamily="2" charset="-79"/>
              </a:rPr>
              <a:t> TO </a:t>
            </a:r>
            <a:r>
              <a:rPr lang="en-US" b="0" spc="-45" dirty="0">
                <a:latin typeface="Arial Hebrew Scholar" pitchFamily="2" charset="-79"/>
                <a:cs typeface="Arial Hebrew Scholar" pitchFamily="2" charset="-79"/>
              </a:rPr>
              <a:t>SQL</a:t>
            </a:r>
            <a:r>
              <a:rPr lang="en-US" b="0" spc="-30" dirty="0">
                <a:latin typeface="Arial Hebrew Scholar" pitchFamily="2" charset="-79"/>
                <a:cs typeface="Arial Hebrew Scholar" pitchFamily="2" charset="-79"/>
              </a:rPr>
              <a:t> </a:t>
            </a:r>
            <a:r>
              <a:rPr lang="en-US" b="0" spc="-100" dirty="0">
                <a:latin typeface="Arial Hebrew Scholar" pitchFamily="2" charset="-79"/>
                <a:cs typeface="Arial Hebrew Scholar" pitchFamily="2" charset="-79"/>
              </a:rPr>
              <a:t>SERVER</a:t>
            </a:r>
          </a:p>
        </p:txBody>
      </p:sp>
      <p:sp>
        <p:nvSpPr>
          <p:cNvPr id="6" name="Holder 6"/>
          <p:cNvSpPr>
            <a:spLocks noGrp="1"/>
          </p:cNvSpPr>
          <p:nvPr>
            <p:ph type="dt" sz="half" idx="6"/>
          </p:nvPr>
        </p:nvSpPr>
        <p:spPr/>
        <p:txBody>
          <a:bodyPr lIns="0" tIns="0" rIns="0" bIns="0"/>
          <a:lstStyle>
            <a:lvl1pPr algn="l">
              <a:defRPr b="0" i="0">
                <a:solidFill>
                  <a:schemeClr val="tx1">
                    <a:tint val="75000"/>
                  </a:schemeClr>
                </a:solidFill>
                <a:latin typeface="Arial Hebrew Scholar" pitchFamily="2" charset="-79"/>
              </a:defRPr>
            </a:lvl1pPr>
          </a:lstStyle>
          <a:p>
            <a:fld id="{1D8BD707-D9CF-40AE-B4C6-C98DA3205C09}" type="datetimeFigureOut">
              <a:rPr lang="en-US" smtClean="0"/>
              <a:pPr/>
              <a:t>1/22/24</a:t>
            </a:fld>
            <a:endParaRPr lang="en-US" dirty="0"/>
          </a:p>
        </p:txBody>
      </p:sp>
      <p:sp>
        <p:nvSpPr>
          <p:cNvPr id="7" name="Holder 7"/>
          <p:cNvSpPr>
            <a:spLocks noGrp="1"/>
          </p:cNvSpPr>
          <p:nvPr>
            <p:ph type="sldNum" sz="quarter" idx="7"/>
          </p:nvPr>
        </p:nvSpPr>
        <p:spPr/>
        <p:txBody>
          <a:bodyPr lIns="0" tIns="0" rIns="0" bIns="0"/>
          <a:lstStyle>
            <a:lvl1pPr algn="r">
              <a:defRPr b="0" i="0">
                <a:solidFill>
                  <a:schemeClr val="tx1">
                    <a:tint val="75000"/>
                  </a:schemeClr>
                </a:solidFill>
                <a:latin typeface="Arial Hebrew Scholar" pitchFamily="2" charset="-79"/>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0" i="0" u="heavy">
                <a:solidFill>
                  <a:schemeClr val="bg1"/>
                </a:solidFill>
                <a:latin typeface="Arial Hebrew Scholar" pitchFamily="2" charset="-79"/>
                <a:cs typeface="Arial Hebrew Scholar" pitchFamily="2" charset="-79"/>
              </a:defRPr>
            </a:lvl1pPr>
          </a:lstStyle>
          <a:p>
            <a:endParaRPr dirty="0"/>
          </a:p>
        </p:txBody>
      </p:sp>
      <p:sp>
        <p:nvSpPr>
          <p:cNvPr id="3" name="Holder 3"/>
          <p:cNvSpPr>
            <a:spLocks noGrp="1"/>
          </p:cNvSpPr>
          <p:nvPr>
            <p:ph type="ftr" sz="quarter" idx="5"/>
          </p:nvPr>
        </p:nvSpPr>
        <p:spPr/>
        <p:txBody>
          <a:bodyPr lIns="0" tIns="0" rIns="0" bIns="0"/>
          <a:lstStyle>
            <a:lvl1pPr>
              <a:defRPr sz="2250" b="1" i="0">
                <a:solidFill>
                  <a:srgbClr val="04182D"/>
                </a:solidFill>
                <a:latin typeface="Tahoma"/>
                <a:cs typeface="Tahoma"/>
              </a:defRPr>
            </a:lvl1pPr>
          </a:lstStyle>
          <a:p>
            <a:pPr marL="12700">
              <a:spcBef>
                <a:spcPts val="15"/>
              </a:spcBef>
            </a:pPr>
            <a:r>
              <a:rPr lang="en-US" b="0" spc="-95" dirty="0">
                <a:latin typeface="Arial Hebrew Scholar" pitchFamily="2" charset="-79"/>
                <a:cs typeface="Arial Hebrew Scholar" pitchFamily="2" charset="-79"/>
              </a:rPr>
              <a:t>INTRODUCTION</a:t>
            </a:r>
            <a:r>
              <a:rPr lang="en-US" b="0" spc="-30" dirty="0">
                <a:latin typeface="Arial Hebrew Scholar" pitchFamily="2" charset="-79"/>
                <a:cs typeface="Arial Hebrew Scholar" pitchFamily="2" charset="-79"/>
              </a:rPr>
              <a:t> TO </a:t>
            </a:r>
            <a:r>
              <a:rPr lang="en-US" b="0" spc="-45" dirty="0">
                <a:latin typeface="Arial Hebrew Scholar" pitchFamily="2" charset="-79"/>
                <a:cs typeface="Arial Hebrew Scholar" pitchFamily="2" charset="-79"/>
              </a:rPr>
              <a:t>SQL</a:t>
            </a:r>
            <a:r>
              <a:rPr lang="en-US" b="0" spc="-30" dirty="0">
                <a:latin typeface="Arial Hebrew Scholar" pitchFamily="2" charset="-79"/>
                <a:cs typeface="Arial Hebrew Scholar" pitchFamily="2" charset="-79"/>
              </a:rPr>
              <a:t> </a:t>
            </a:r>
            <a:r>
              <a:rPr lang="en-US" b="0" spc="-100" dirty="0">
                <a:latin typeface="Arial Hebrew Scholar" pitchFamily="2" charset="-79"/>
                <a:cs typeface="Arial Hebrew Scholar" pitchFamily="2" charset="-79"/>
              </a:rPr>
              <a:t>SERVER</a:t>
            </a:r>
          </a:p>
        </p:txBody>
      </p:sp>
      <p:sp>
        <p:nvSpPr>
          <p:cNvPr id="4" name="Holder 4"/>
          <p:cNvSpPr>
            <a:spLocks noGrp="1"/>
          </p:cNvSpPr>
          <p:nvPr>
            <p:ph type="dt" sz="half" idx="6"/>
          </p:nvPr>
        </p:nvSpPr>
        <p:spPr/>
        <p:txBody>
          <a:bodyPr lIns="0" tIns="0" rIns="0" bIns="0"/>
          <a:lstStyle>
            <a:lvl1pPr algn="l">
              <a:defRPr b="0" i="0">
                <a:solidFill>
                  <a:schemeClr val="tx1">
                    <a:tint val="75000"/>
                  </a:schemeClr>
                </a:solidFill>
                <a:latin typeface="Arial Hebrew Scholar" pitchFamily="2" charset="-79"/>
              </a:defRPr>
            </a:lvl1pPr>
          </a:lstStyle>
          <a:p>
            <a:fld id="{1D8BD707-D9CF-40AE-B4C6-C98DA3205C09}" type="datetimeFigureOut">
              <a:rPr lang="en-US" smtClean="0"/>
              <a:pPr/>
              <a:t>1/22/24</a:t>
            </a:fld>
            <a:endParaRPr lang="en-US" dirty="0"/>
          </a:p>
        </p:txBody>
      </p:sp>
      <p:sp>
        <p:nvSpPr>
          <p:cNvPr id="5" name="Holder 5"/>
          <p:cNvSpPr>
            <a:spLocks noGrp="1"/>
          </p:cNvSpPr>
          <p:nvPr>
            <p:ph type="sldNum" sz="quarter" idx="7"/>
          </p:nvPr>
        </p:nvSpPr>
        <p:spPr/>
        <p:txBody>
          <a:bodyPr lIns="0" tIns="0" rIns="0" bIns="0"/>
          <a:lstStyle>
            <a:lvl1pPr algn="r">
              <a:defRPr b="0" i="0">
                <a:solidFill>
                  <a:schemeClr val="tx1">
                    <a:tint val="75000"/>
                  </a:schemeClr>
                </a:solidFill>
                <a:latin typeface="Arial Hebrew Scholar" pitchFamily="2" charset="-79"/>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2250" b="1" i="0">
                <a:solidFill>
                  <a:srgbClr val="04182D"/>
                </a:solidFill>
                <a:latin typeface="Tahoma"/>
                <a:cs typeface="Tahoma"/>
              </a:defRPr>
            </a:lvl1pPr>
          </a:lstStyle>
          <a:p>
            <a:pPr marL="12700">
              <a:spcBef>
                <a:spcPts val="15"/>
              </a:spcBef>
            </a:pPr>
            <a:r>
              <a:rPr lang="en-US" b="0" spc="-95" dirty="0">
                <a:latin typeface="Arial Hebrew Scholar" pitchFamily="2" charset="-79"/>
                <a:cs typeface="Arial Hebrew Scholar" pitchFamily="2" charset="-79"/>
              </a:rPr>
              <a:t>INTRODUCTION</a:t>
            </a:r>
            <a:r>
              <a:rPr lang="en-US" b="0" spc="-30" dirty="0">
                <a:latin typeface="Arial Hebrew Scholar" pitchFamily="2" charset="-79"/>
                <a:cs typeface="Arial Hebrew Scholar" pitchFamily="2" charset="-79"/>
              </a:rPr>
              <a:t> TO </a:t>
            </a:r>
            <a:r>
              <a:rPr lang="en-US" b="0" spc="-45" dirty="0">
                <a:latin typeface="Arial Hebrew Scholar" pitchFamily="2" charset="-79"/>
                <a:cs typeface="Arial Hebrew Scholar" pitchFamily="2" charset="-79"/>
              </a:rPr>
              <a:t>SQL</a:t>
            </a:r>
            <a:r>
              <a:rPr lang="en-US" b="0" spc="-30" dirty="0">
                <a:latin typeface="Arial Hebrew Scholar" pitchFamily="2" charset="-79"/>
                <a:cs typeface="Arial Hebrew Scholar" pitchFamily="2" charset="-79"/>
              </a:rPr>
              <a:t> </a:t>
            </a:r>
            <a:r>
              <a:rPr lang="en-US" b="0" spc="-100" dirty="0">
                <a:latin typeface="Arial Hebrew Scholar" pitchFamily="2" charset="-79"/>
                <a:cs typeface="Arial Hebrew Scholar" pitchFamily="2" charset="-79"/>
              </a:rPr>
              <a:t>SERVER</a:t>
            </a:r>
          </a:p>
        </p:txBody>
      </p:sp>
      <p:sp>
        <p:nvSpPr>
          <p:cNvPr id="3" name="Holder 3"/>
          <p:cNvSpPr>
            <a:spLocks noGrp="1"/>
          </p:cNvSpPr>
          <p:nvPr>
            <p:ph type="dt" sz="half" idx="6"/>
          </p:nvPr>
        </p:nvSpPr>
        <p:spPr/>
        <p:txBody>
          <a:bodyPr lIns="0" tIns="0" rIns="0" bIns="0"/>
          <a:lstStyle>
            <a:lvl1pPr algn="l">
              <a:defRPr b="0" i="0">
                <a:solidFill>
                  <a:schemeClr val="tx1">
                    <a:tint val="75000"/>
                  </a:schemeClr>
                </a:solidFill>
                <a:latin typeface="Arial Hebrew Scholar" pitchFamily="2" charset="-79"/>
              </a:defRPr>
            </a:lvl1pPr>
          </a:lstStyle>
          <a:p>
            <a:fld id="{1D8BD707-D9CF-40AE-B4C6-C98DA3205C09}" type="datetimeFigureOut">
              <a:rPr lang="en-US" smtClean="0"/>
              <a:pPr/>
              <a:t>1/22/24</a:t>
            </a:fld>
            <a:endParaRPr lang="en-US" dirty="0"/>
          </a:p>
        </p:txBody>
      </p:sp>
      <p:sp>
        <p:nvSpPr>
          <p:cNvPr id="4" name="Holder 4"/>
          <p:cNvSpPr>
            <a:spLocks noGrp="1"/>
          </p:cNvSpPr>
          <p:nvPr>
            <p:ph type="sldNum" sz="quarter" idx="7"/>
          </p:nvPr>
        </p:nvSpPr>
        <p:spPr/>
        <p:txBody>
          <a:bodyPr lIns="0" tIns="0" rIns="0" bIns="0"/>
          <a:lstStyle>
            <a:lvl1pPr algn="r">
              <a:defRPr b="0" i="0">
                <a:solidFill>
                  <a:schemeClr val="tx1">
                    <a:tint val="75000"/>
                  </a:schemeClr>
                </a:solidFill>
                <a:latin typeface="Arial Hebrew Scholar" pitchFamily="2" charset="-79"/>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8024393"/>
            <a:ext cx="15557500" cy="20955"/>
          </a:xfrm>
          <a:custGeom>
            <a:avLst/>
            <a:gdLst/>
            <a:ahLst/>
            <a:cxnLst/>
            <a:rect l="l" t="t" r="r" b="b"/>
            <a:pathLst>
              <a:path w="15557500" h="20954">
                <a:moveTo>
                  <a:pt x="15557498" y="20470"/>
                </a:moveTo>
                <a:lnTo>
                  <a:pt x="0" y="20470"/>
                </a:lnTo>
                <a:lnTo>
                  <a:pt x="0" y="0"/>
                </a:lnTo>
                <a:lnTo>
                  <a:pt x="15557498" y="0"/>
                </a:lnTo>
                <a:lnTo>
                  <a:pt x="15557498" y="20470"/>
                </a:lnTo>
                <a:close/>
              </a:path>
            </a:pathLst>
          </a:custGeom>
          <a:solidFill>
            <a:srgbClr val="E4E1D9"/>
          </a:solidFill>
        </p:spPr>
        <p:txBody>
          <a:bodyPr wrap="square" lIns="0" tIns="0" rIns="0" bIns="0" rtlCol="0"/>
          <a:lstStyle/>
          <a:p>
            <a:endParaRPr b="0" i="0" dirty="0">
              <a:latin typeface="Arial Hebrew Scholar" pitchFamily="2" charset="-79"/>
            </a:endParaRPr>
          </a:p>
        </p:txBody>
      </p:sp>
      <p:sp>
        <p:nvSpPr>
          <p:cNvPr id="2" name="Holder 2"/>
          <p:cNvSpPr>
            <a:spLocks noGrp="1"/>
          </p:cNvSpPr>
          <p:nvPr>
            <p:ph type="title"/>
          </p:nvPr>
        </p:nvSpPr>
        <p:spPr>
          <a:xfrm>
            <a:off x="642352" y="540000"/>
            <a:ext cx="8623300" cy="346249"/>
          </a:xfrm>
          <a:prstGeom prst="rect">
            <a:avLst/>
          </a:prstGeom>
        </p:spPr>
        <p:txBody>
          <a:bodyPr wrap="square" lIns="0" tIns="0" rIns="0" bIns="0">
            <a:spAutoFit/>
          </a:bodyPr>
          <a:lstStyle>
            <a:lvl1pPr>
              <a:defRPr sz="2250" b="0" i="0" u="heavy">
                <a:solidFill>
                  <a:schemeClr val="bg1"/>
                </a:solidFill>
                <a:latin typeface="Times New Roman"/>
                <a:cs typeface="Times New Roman"/>
              </a:defRPr>
            </a:lvl1pPr>
          </a:lstStyle>
          <a:p>
            <a:endParaRPr dirty="0"/>
          </a:p>
        </p:txBody>
      </p:sp>
      <p:sp>
        <p:nvSpPr>
          <p:cNvPr id="3" name="Holder 3"/>
          <p:cNvSpPr>
            <a:spLocks noGrp="1"/>
          </p:cNvSpPr>
          <p:nvPr>
            <p:ph type="body" idx="1"/>
          </p:nvPr>
        </p:nvSpPr>
        <p:spPr>
          <a:xfrm>
            <a:off x="632898" y="2919184"/>
            <a:ext cx="11718925"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10774236" y="8207390"/>
            <a:ext cx="4468494" cy="346249"/>
          </a:xfrm>
          <a:prstGeom prst="rect">
            <a:avLst/>
          </a:prstGeom>
        </p:spPr>
        <p:txBody>
          <a:bodyPr wrap="square" lIns="0" tIns="0" rIns="0" bIns="0">
            <a:spAutoFit/>
          </a:bodyPr>
          <a:lstStyle>
            <a:lvl1pPr>
              <a:defRPr sz="2250" b="1" i="0">
                <a:solidFill>
                  <a:srgbClr val="04182D"/>
                </a:solidFill>
                <a:latin typeface="Tahoma"/>
                <a:cs typeface="Tahoma"/>
              </a:defRPr>
            </a:lvl1pPr>
          </a:lstStyle>
          <a:p>
            <a:pPr marL="12700">
              <a:spcBef>
                <a:spcPts val="15"/>
              </a:spcBef>
            </a:pPr>
            <a:r>
              <a:rPr lang="en-US" b="0" spc="-95" dirty="0">
                <a:latin typeface="Arial Hebrew Scholar" pitchFamily="2" charset="-79"/>
                <a:cs typeface="Arial Hebrew Scholar" pitchFamily="2" charset="-79"/>
              </a:rPr>
              <a:t>INTRODUCTION</a:t>
            </a:r>
            <a:r>
              <a:rPr lang="en-US" b="0" spc="-30" dirty="0">
                <a:latin typeface="Arial Hebrew Scholar" pitchFamily="2" charset="-79"/>
                <a:cs typeface="Arial Hebrew Scholar" pitchFamily="2" charset="-79"/>
              </a:rPr>
              <a:t> TO </a:t>
            </a:r>
            <a:r>
              <a:rPr lang="en-US" b="0" spc="-45" dirty="0">
                <a:latin typeface="Arial Hebrew Scholar" pitchFamily="2" charset="-79"/>
                <a:cs typeface="Arial Hebrew Scholar" pitchFamily="2" charset="-79"/>
              </a:rPr>
              <a:t>SQL</a:t>
            </a:r>
            <a:r>
              <a:rPr lang="en-US" b="0" spc="-30" dirty="0">
                <a:latin typeface="Arial Hebrew Scholar" pitchFamily="2" charset="-79"/>
                <a:cs typeface="Arial Hebrew Scholar" pitchFamily="2" charset="-79"/>
              </a:rPr>
              <a:t> </a:t>
            </a:r>
            <a:r>
              <a:rPr lang="en-US" b="0" spc="-100" dirty="0">
                <a:latin typeface="Arial Hebrew Scholar" pitchFamily="2" charset="-79"/>
                <a:cs typeface="Arial Hebrew Scholar" pitchFamily="2" charset="-79"/>
              </a:rPr>
              <a:t>SERVER</a:t>
            </a:r>
          </a:p>
        </p:txBody>
      </p:sp>
      <p:sp>
        <p:nvSpPr>
          <p:cNvPr id="5" name="Holder 5"/>
          <p:cNvSpPr>
            <a:spLocks noGrp="1"/>
          </p:cNvSpPr>
          <p:nvPr>
            <p:ph type="dt" sz="half" idx="6"/>
          </p:nvPr>
        </p:nvSpPr>
        <p:spPr>
          <a:xfrm>
            <a:off x="777875" y="8149590"/>
            <a:ext cx="3578225" cy="276999"/>
          </a:xfrm>
          <a:prstGeom prst="rect">
            <a:avLst/>
          </a:prstGeom>
        </p:spPr>
        <p:txBody>
          <a:bodyPr wrap="square" lIns="0" tIns="0" rIns="0" bIns="0">
            <a:spAutoFit/>
          </a:bodyPr>
          <a:lstStyle>
            <a:lvl1pPr algn="l">
              <a:defRPr b="0" i="0">
                <a:solidFill>
                  <a:schemeClr val="tx1">
                    <a:tint val="75000"/>
                  </a:schemeClr>
                </a:solidFill>
                <a:latin typeface="Arial Hebrew Scholar" pitchFamily="2" charset="-79"/>
              </a:defRPr>
            </a:lvl1pPr>
          </a:lstStyle>
          <a:p>
            <a:fld id="{1D8BD707-D9CF-40AE-B4C6-C98DA3205C09}" type="datetimeFigureOut">
              <a:rPr lang="en-US" smtClean="0"/>
              <a:pPr/>
              <a:t>1/22/24</a:t>
            </a:fld>
            <a:endParaRPr lang="en-US" dirty="0"/>
          </a:p>
        </p:txBody>
      </p:sp>
      <p:sp>
        <p:nvSpPr>
          <p:cNvPr id="6" name="Holder 6"/>
          <p:cNvSpPr>
            <a:spLocks noGrp="1"/>
          </p:cNvSpPr>
          <p:nvPr>
            <p:ph type="sldNum" sz="quarter" idx="7"/>
          </p:nvPr>
        </p:nvSpPr>
        <p:spPr>
          <a:xfrm>
            <a:off x="11201400" y="8149590"/>
            <a:ext cx="3578225" cy="276999"/>
          </a:xfrm>
          <a:prstGeom prst="rect">
            <a:avLst/>
          </a:prstGeom>
        </p:spPr>
        <p:txBody>
          <a:bodyPr wrap="square" lIns="0" tIns="0" rIns="0" bIns="0">
            <a:spAutoFit/>
          </a:bodyPr>
          <a:lstStyle>
            <a:lvl1pPr algn="r">
              <a:defRPr b="0" i="0">
                <a:solidFill>
                  <a:schemeClr val="tx1">
                    <a:tint val="75000"/>
                  </a:schemeClr>
                </a:solidFill>
                <a:latin typeface="Arial Hebrew Scholar" pitchFamily="2" charset="-79"/>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b="0" i="0">
          <a:latin typeface="Arial Hebrew Scholar" pitchFamily="2" charset="-79"/>
          <a:ea typeface="+mj-ea"/>
          <a:cs typeface="Arial Hebrew Scholar" pitchFamily="2" charset="-79"/>
        </a:defRPr>
      </a:lvl1pPr>
    </p:titleStyle>
    <p:bodyStyle>
      <a:lvl1pPr marL="0">
        <a:defRPr b="0" i="0">
          <a:latin typeface="Arial Hebrew Scholar" pitchFamily="2" charset="-79"/>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hoaithuan94/dbms/blob/main/CSV/album.csv" TargetMode="External"/><Relationship Id="rId2" Type="http://schemas.openxmlformats.org/officeDocument/2006/relationships/hyperlink" Target="https://github.com/hoaithuan94/dbms/blob/main/CSV/artist.csv" TargetMode="External"/><Relationship Id="rId1" Type="http://schemas.openxmlformats.org/officeDocument/2006/relationships/slideLayout" Target="../slideLayouts/slideLayout3.xml"/><Relationship Id="rId4" Type="http://schemas.openxmlformats.org/officeDocument/2006/relationships/hyperlink" Target="https://github.com/hoaithuan94/dbms/blob/main/CSV/track.csv"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hoaithuan94/dbms/blob/main/CSV/invoiceline.csv" TargetMode="External"/><Relationship Id="rId2" Type="http://schemas.openxmlformats.org/officeDocument/2006/relationships/hyperlink" Target="https://github.com/hoaithuan94/dbms/blob/main/CSV/invoice.csv"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12141" y="2236119"/>
            <a:ext cx="5492115" cy="2180084"/>
          </a:xfrm>
          <a:prstGeom prst="rect">
            <a:avLst/>
          </a:prstGeom>
        </p:spPr>
        <p:txBody>
          <a:bodyPr vert="horz" wrap="square" lIns="0" tIns="363220" rIns="0" bIns="0" rtlCol="0">
            <a:spAutoFit/>
          </a:bodyPr>
          <a:lstStyle/>
          <a:p>
            <a:pPr marL="61594" algn="ctr">
              <a:lnSpc>
                <a:spcPct val="100000"/>
              </a:lnSpc>
              <a:spcBef>
                <a:spcPts val="2860"/>
              </a:spcBef>
            </a:pPr>
            <a:r>
              <a:rPr sz="6450" u="none" spc="135" dirty="0">
                <a:solidFill>
                  <a:srgbClr val="04182D"/>
                </a:solidFill>
                <a:latin typeface="Arial Hebrew Scholar" pitchFamily="2" charset="-79"/>
                <a:cs typeface="Arial Hebrew Scholar" pitchFamily="2" charset="-79"/>
              </a:rPr>
              <a:t>J</a:t>
            </a:r>
            <a:r>
              <a:rPr sz="6450" u="none" spc="-380" dirty="0">
                <a:solidFill>
                  <a:srgbClr val="04182D"/>
                </a:solidFill>
                <a:latin typeface="Arial Hebrew Scholar" pitchFamily="2" charset="-79"/>
                <a:cs typeface="Arial Hebrew Scholar" pitchFamily="2" charset="-79"/>
              </a:rPr>
              <a:t>o</a:t>
            </a:r>
            <a:r>
              <a:rPr sz="6450" u="none" spc="-420" dirty="0">
                <a:solidFill>
                  <a:srgbClr val="04182D"/>
                </a:solidFill>
                <a:latin typeface="Arial Hebrew Scholar" pitchFamily="2" charset="-79"/>
                <a:cs typeface="Arial Hebrew Scholar" pitchFamily="2" charset="-79"/>
              </a:rPr>
              <a:t>i</a:t>
            </a:r>
            <a:r>
              <a:rPr sz="6450" u="none" spc="-520" dirty="0">
                <a:solidFill>
                  <a:srgbClr val="04182D"/>
                </a:solidFill>
                <a:latin typeface="Arial Hebrew Scholar" pitchFamily="2" charset="-79"/>
                <a:cs typeface="Arial Hebrew Scholar" pitchFamily="2" charset="-79"/>
              </a:rPr>
              <a:t>n</a:t>
            </a:r>
            <a:r>
              <a:rPr sz="6450" u="none" spc="-420" dirty="0">
                <a:solidFill>
                  <a:srgbClr val="04182D"/>
                </a:solidFill>
                <a:latin typeface="Arial Hebrew Scholar" pitchFamily="2" charset="-79"/>
                <a:cs typeface="Arial Hebrew Scholar" pitchFamily="2" charset="-79"/>
              </a:rPr>
              <a:t>i</a:t>
            </a:r>
            <a:r>
              <a:rPr sz="6450" u="none" spc="-575" dirty="0">
                <a:solidFill>
                  <a:srgbClr val="04182D"/>
                </a:solidFill>
                <a:latin typeface="Arial Hebrew Scholar" pitchFamily="2" charset="-79"/>
                <a:cs typeface="Arial Hebrew Scholar" pitchFamily="2" charset="-79"/>
              </a:rPr>
              <a:t>n</a:t>
            </a:r>
            <a:r>
              <a:rPr sz="6450" u="none" spc="-20" dirty="0">
                <a:solidFill>
                  <a:srgbClr val="04182D"/>
                </a:solidFill>
                <a:latin typeface="Arial Hebrew Scholar" pitchFamily="2" charset="-79"/>
                <a:cs typeface="Arial Hebrew Scholar" pitchFamily="2" charset="-79"/>
              </a:rPr>
              <a:t>g</a:t>
            </a:r>
            <a:r>
              <a:rPr sz="6450" u="none" spc="-330" dirty="0">
                <a:solidFill>
                  <a:srgbClr val="04182D"/>
                </a:solidFill>
                <a:latin typeface="Arial Hebrew Scholar" pitchFamily="2" charset="-79"/>
                <a:cs typeface="Arial Hebrew Scholar" pitchFamily="2" charset="-79"/>
              </a:rPr>
              <a:t> </a:t>
            </a:r>
            <a:r>
              <a:rPr sz="6450" u="none" spc="-465" dirty="0">
                <a:solidFill>
                  <a:srgbClr val="04182D"/>
                </a:solidFill>
                <a:latin typeface="Arial Hebrew Scholar" pitchFamily="2" charset="-79"/>
                <a:cs typeface="Arial Hebrew Scholar" pitchFamily="2" charset="-79"/>
              </a:rPr>
              <a:t>t</a:t>
            </a:r>
            <a:r>
              <a:rPr sz="6450" u="none" spc="-75" dirty="0">
                <a:solidFill>
                  <a:srgbClr val="04182D"/>
                </a:solidFill>
                <a:latin typeface="Arial Hebrew Scholar" pitchFamily="2" charset="-79"/>
                <a:cs typeface="Arial Hebrew Scholar" pitchFamily="2" charset="-79"/>
              </a:rPr>
              <a:t>a</a:t>
            </a:r>
            <a:r>
              <a:rPr sz="6450" u="none" spc="-335" dirty="0">
                <a:solidFill>
                  <a:srgbClr val="04182D"/>
                </a:solidFill>
                <a:latin typeface="Arial Hebrew Scholar" pitchFamily="2" charset="-79"/>
                <a:cs typeface="Arial Hebrew Scholar" pitchFamily="2" charset="-79"/>
              </a:rPr>
              <a:t>b</a:t>
            </a:r>
            <a:r>
              <a:rPr sz="6450" u="none" spc="-455" dirty="0">
                <a:solidFill>
                  <a:srgbClr val="04182D"/>
                </a:solidFill>
                <a:latin typeface="Arial Hebrew Scholar" pitchFamily="2" charset="-79"/>
                <a:cs typeface="Arial Hebrew Scholar" pitchFamily="2" charset="-79"/>
              </a:rPr>
              <a:t>l</a:t>
            </a:r>
            <a:r>
              <a:rPr sz="6450" u="none" spc="-285" dirty="0">
                <a:solidFill>
                  <a:srgbClr val="04182D"/>
                </a:solidFill>
                <a:latin typeface="Arial Hebrew Scholar" pitchFamily="2" charset="-79"/>
                <a:cs typeface="Arial Hebrew Scholar" pitchFamily="2" charset="-79"/>
              </a:rPr>
              <a:t>e</a:t>
            </a:r>
            <a:r>
              <a:rPr sz="6450" u="none" spc="-290" dirty="0">
                <a:solidFill>
                  <a:srgbClr val="04182D"/>
                </a:solidFill>
                <a:latin typeface="Arial Hebrew Scholar" pitchFamily="2" charset="-79"/>
                <a:cs typeface="Arial Hebrew Scholar" pitchFamily="2" charset="-79"/>
              </a:rPr>
              <a:t>s</a:t>
            </a:r>
            <a:endParaRPr sz="6450" dirty="0">
              <a:latin typeface="Arial Hebrew Scholar" pitchFamily="2" charset="-79"/>
              <a:cs typeface="Arial Hebrew Scholar" pitchFamily="2" charset="-79"/>
            </a:endParaRPr>
          </a:p>
          <a:p>
            <a:pPr algn="ctr">
              <a:spcBef>
                <a:spcPts val="969"/>
              </a:spcBef>
              <a:tabLst>
                <a:tab pos="2806700" algn="l"/>
                <a:tab pos="3401060" algn="l"/>
                <a:tab pos="4196715" algn="l"/>
              </a:tabLst>
            </a:pPr>
            <a:r>
              <a:rPr lang="en-US" u="none" spc="-235" dirty="0">
                <a:solidFill>
                  <a:srgbClr val="04182D"/>
                </a:solidFill>
                <a:latin typeface="Arial Hebrew Scholar" pitchFamily="2" charset="-79"/>
                <a:cs typeface="Arial Hebrew Scholar" pitchFamily="2" charset="-79"/>
              </a:rPr>
              <a:t>INTRODUCTION TO SQL SERVER</a:t>
            </a:r>
            <a:br>
              <a:rPr lang="en-US" u="none" spc="-235" dirty="0">
                <a:solidFill>
                  <a:srgbClr val="04182D"/>
                </a:solidFill>
                <a:latin typeface="Arial Hebrew Scholar" pitchFamily="2" charset="-79"/>
                <a:cs typeface="Arial Hebrew Scholar" pitchFamily="2" charset="-79"/>
              </a:rPr>
            </a:br>
            <a:endParaRPr lang="en-US" u="none" spc="-235" dirty="0">
              <a:solidFill>
                <a:srgbClr val="04182D"/>
              </a:solidFill>
              <a:latin typeface="Arial Hebrew Scholar" pitchFamily="2" charset="-79"/>
              <a:cs typeface="Arial Hebrew Scholar" pitchFamily="2" charset="-79"/>
            </a:endParaRPr>
          </a:p>
        </p:txBody>
      </p:sp>
      <p:grpSp>
        <p:nvGrpSpPr>
          <p:cNvPr id="3" name="object 3"/>
          <p:cNvGrpSpPr/>
          <p:nvPr/>
        </p:nvGrpSpPr>
        <p:grpSpPr>
          <a:xfrm>
            <a:off x="7287459" y="4544427"/>
            <a:ext cx="982980" cy="982980"/>
            <a:chOff x="7287459" y="4544427"/>
            <a:chExt cx="982980" cy="982980"/>
          </a:xfrm>
        </p:grpSpPr>
        <p:sp>
          <p:nvSpPr>
            <p:cNvPr id="4" name="object 4"/>
            <p:cNvSpPr/>
            <p:nvPr/>
          </p:nvSpPr>
          <p:spPr>
            <a:xfrm>
              <a:off x="7287459" y="4544427"/>
              <a:ext cx="982980" cy="982980"/>
            </a:xfrm>
            <a:custGeom>
              <a:avLst/>
              <a:gdLst/>
              <a:ahLst/>
              <a:cxnLst/>
              <a:rect l="l" t="t" r="r" b="b"/>
              <a:pathLst>
                <a:path w="982979" h="982979">
                  <a:moveTo>
                    <a:pt x="491289" y="982578"/>
                  </a:moveTo>
                  <a:lnTo>
                    <a:pt x="443134" y="980213"/>
                  </a:lnTo>
                  <a:lnTo>
                    <a:pt x="395443" y="973138"/>
                  </a:lnTo>
                  <a:lnTo>
                    <a:pt x="348675" y="961423"/>
                  </a:lnTo>
                  <a:lnTo>
                    <a:pt x="303281" y="945181"/>
                  </a:lnTo>
                  <a:lnTo>
                    <a:pt x="259697" y="924568"/>
                  </a:lnTo>
                  <a:lnTo>
                    <a:pt x="218343" y="899781"/>
                  </a:lnTo>
                  <a:lnTo>
                    <a:pt x="179618" y="871061"/>
                  </a:lnTo>
                  <a:lnTo>
                    <a:pt x="143895" y="838683"/>
                  </a:lnTo>
                  <a:lnTo>
                    <a:pt x="111517" y="802960"/>
                  </a:lnTo>
                  <a:lnTo>
                    <a:pt x="82797" y="764235"/>
                  </a:lnTo>
                  <a:lnTo>
                    <a:pt x="58010" y="722881"/>
                  </a:lnTo>
                  <a:lnTo>
                    <a:pt x="37397" y="679297"/>
                  </a:lnTo>
                  <a:lnTo>
                    <a:pt x="21154" y="633903"/>
                  </a:lnTo>
                  <a:lnTo>
                    <a:pt x="9439" y="587135"/>
                  </a:lnTo>
                  <a:lnTo>
                    <a:pt x="2365" y="539444"/>
                  </a:lnTo>
                  <a:lnTo>
                    <a:pt x="0" y="491289"/>
                  </a:lnTo>
                  <a:lnTo>
                    <a:pt x="591" y="467182"/>
                  </a:lnTo>
                  <a:lnTo>
                    <a:pt x="5317" y="419202"/>
                  </a:lnTo>
                  <a:lnTo>
                    <a:pt x="14722" y="371915"/>
                  </a:lnTo>
                  <a:lnTo>
                    <a:pt x="28718" y="325778"/>
                  </a:lnTo>
                  <a:lnTo>
                    <a:pt x="47168" y="281235"/>
                  </a:lnTo>
                  <a:lnTo>
                    <a:pt x="69896" y="238716"/>
                  </a:lnTo>
                  <a:lnTo>
                    <a:pt x="96681" y="198628"/>
                  </a:lnTo>
                  <a:lnTo>
                    <a:pt x="127267" y="161359"/>
                  </a:lnTo>
                  <a:lnTo>
                    <a:pt x="161359" y="127267"/>
                  </a:lnTo>
                  <a:lnTo>
                    <a:pt x="198628" y="96681"/>
                  </a:lnTo>
                  <a:lnTo>
                    <a:pt x="238716" y="69896"/>
                  </a:lnTo>
                  <a:lnTo>
                    <a:pt x="281235" y="47168"/>
                  </a:lnTo>
                  <a:lnTo>
                    <a:pt x="325778" y="28718"/>
                  </a:lnTo>
                  <a:lnTo>
                    <a:pt x="371915" y="14722"/>
                  </a:lnTo>
                  <a:lnTo>
                    <a:pt x="419202" y="5317"/>
                  </a:lnTo>
                  <a:lnTo>
                    <a:pt x="467182" y="591"/>
                  </a:lnTo>
                  <a:lnTo>
                    <a:pt x="491289" y="0"/>
                  </a:lnTo>
                  <a:lnTo>
                    <a:pt x="515395" y="591"/>
                  </a:lnTo>
                  <a:lnTo>
                    <a:pt x="563376" y="5317"/>
                  </a:lnTo>
                  <a:lnTo>
                    <a:pt x="610663" y="14722"/>
                  </a:lnTo>
                  <a:lnTo>
                    <a:pt x="656799" y="28718"/>
                  </a:lnTo>
                  <a:lnTo>
                    <a:pt x="701342" y="47168"/>
                  </a:lnTo>
                  <a:lnTo>
                    <a:pt x="743862" y="69896"/>
                  </a:lnTo>
                  <a:lnTo>
                    <a:pt x="783950" y="96681"/>
                  </a:lnTo>
                  <a:lnTo>
                    <a:pt x="821219" y="127267"/>
                  </a:lnTo>
                  <a:lnTo>
                    <a:pt x="855311" y="161359"/>
                  </a:lnTo>
                  <a:lnTo>
                    <a:pt x="885896" y="198628"/>
                  </a:lnTo>
                  <a:lnTo>
                    <a:pt x="912682" y="238716"/>
                  </a:lnTo>
                  <a:lnTo>
                    <a:pt x="935410" y="281235"/>
                  </a:lnTo>
                  <a:lnTo>
                    <a:pt x="953860" y="325778"/>
                  </a:lnTo>
                  <a:lnTo>
                    <a:pt x="967855" y="371915"/>
                  </a:lnTo>
                  <a:lnTo>
                    <a:pt x="977261" y="419202"/>
                  </a:lnTo>
                  <a:lnTo>
                    <a:pt x="981987" y="467182"/>
                  </a:lnTo>
                  <a:lnTo>
                    <a:pt x="982578" y="491289"/>
                  </a:lnTo>
                  <a:lnTo>
                    <a:pt x="981987" y="515395"/>
                  </a:lnTo>
                  <a:lnTo>
                    <a:pt x="977261" y="563376"/>
                  </a:lnTo>
                  <a:lnTo>
                    <a:pt x="967855" y="610663"/>
                  </a:lnTo>
                  <a:lnTo>
                    <a:pt x="953860" y="656799"/>
                  </a:lnTo>
                  <a:lnTo>
                    <a:pt x="935410" y="701342"/>
                  </a:lnTo>
                  <a:lnTo>
                    <a:pt x="912682" y="743862"/>
                  </a:lnTo>
                  <a:lnTo>
                    <a:pt x="885897" y="783950"/>
                  </a:lnTo>
                  <a:lnTo>
                    <a:pt x="855311" y="821219"/>
                  </a:lnTo>
                  <a:lnTo>
                    <a:pt x="821219" y="855311"/>
                  </a:lnTo>
                  <a:lnTo>
                    <a:pt x="783950" y="885896"/>
                  </a:lnTo>
                  <a:lnTo>
                    <a:pt x="743862" y="912682"/>
                  </a:lnTo>
                  <a:lnTo>
                    <a:pt x="701342" y="935410"/>
                  </a:lnTo>
                  <a:lnTo>
                    <a:pt x="656799" y="953860"/>
                  </a:lnTo>
                  <a:lnTo>
                    <a:pt x="610663" y="967855"/>
                  </a:lnTo>
                  <a:lnTo>
                    <a:pt x="563376" y="977261"/>
                  </a:lnTo>
                  <a:lnTo>
                    <a:pt x="515395" y="981987"/>
                  </a:lnTo>
                  <a:lnTo>
                    <a:pt x="491289" y="982578"/>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5" name="object 5"/>
            <p:cNvSpPr/>
            <p:nvPr/>
          </p:nvSpPr>
          <p:spPr>
            <a:xfrm>
              <a:off x="7470776" y="4889063"/>
              <a:ext cx="623570" cy="300990"/>
            </a:xfrm>
            <a:custGeom>
              <a:avLst/>
              <a:gdLst/>
              <a:ahLst/>
              <a:cxnLst/>
              <a:rect l="l" t="t" r="r" b="b"/>
              <a:pathLst>
                <a:path w="623570" h="300989">
                  <a:moveTo>
                    <a:pt x="158537" y="213809"/>
                  </a:moveTo>
                  <a:lnTo>
                    <a:pt x="83412" y="213809"/>
                  </a:lnTo>
                  <a:lnTo>
                    <a:pt x="92167" y="213259"/>
                  </a:lnTo>
                  <a:lnTo>
                    <a:pt x="99832" y="211610"/>
                  </a:lnTo>
                  <a:lnTo>
                    <a:pt x="121785" y="179982"/>
                  </a:lnTo>
                  <a:lnTo>
                    <a:pt x="121785" y="173953"/>
                  </a:lnTo>
                  <a:lnTo>
                    <a:pt x="81179" y="146854"/>
                  </a:lnTo>
                  <a:lnTo>
                    <a:pt x="74346" y="144751"/>
                  </a:lnTo>
                  <a:lnTo>
                    <a:pt x="33661" y="126695"/>
                  </a:lnTo>
                  <a:lnTo>
                    <a:pt x="11457" y="88441"/>
                  </a:lnTo>
                  <a:lnTo>
                    <a:pt x="10228" y="72560"/>
                  </a:lnTo>
                  <a:lnTo>
                    <a:pt x="10568" y="65690"/>
                  </a:lnTo>
                  <a:lnTo>
                    <a:pt x="26627" y="27578"/>
                  </a:lnTo>
                  <a:lnTo>
                    <a:pt x="64863" y="3425"/>
                  </a:lnTo>
                  <a:lnTo>
                    <a:pt x="91458" y="0"/>
                  </a:lnTo>
                  <a:lnTo>
                    <a:pt x="102137" y="433"/>
                  </a:lnTo>
                  <a:lnTo>
                    <a:pt x="140574" y="10742"/>
                  </a:lnTo>
                  <a:lnTo>
                    <a:pt x="164275" y="27443"/>
                  </a:lnTo>
                  <a:lnTo>
                    <a:pt x="157192" y="41275"/>
                  </a:lnTo>
                  <a:lnTo>
                    <a:pt x="85890" y="41275"/>
                  </a:lnTo>
                  <a:lnTo>
                    <a:pt x="80659" y="42011"/>
                  </a:lnTo>
                  <a:lnTo>
                    <a:pt x="56432" y="75499"/>
                  </a:lnTo>
                  <a:lnTo>
                    <a:pt x="57873" y="79860"/>
                  </a:lnTo>
                  <a:lnTo>
                    <a:pt x="96910" y="101957"/>
                  </a:lnTo>
                  <a:lnTo>
                    <a:pt x="103731" y="104245"/>
                  </a:lnTo>
                  <a:lnTo>
                    <a:pt x="144698" y="122857"/>
                  </a:lnTo>
                  <a:lnTo>
                    <a:pt x="166930" y="158963"/>
                  </a:lnTo>
                  <a:lnTo>
                    <a:pt x="168167" y="173519"/>
                  </a:lnTo>
                  <a:lnTo>
                    <a:pt x="167807" y="181895"/>
                  </a:lnTo>
                  <a:lnTo>
                    <a:pt x="166729" y="190008"/>
                  </a:lnTo>
                  <a:lnTo>
                    <a:pt x="164932" y="197856"/>
                  </a:lnTo>
                  <a:lnTo>
                    <a:pt x="162416" y="205441"/>
                  </a:lnTo>
                  <a:lnTo>
                    <a:pt x="159183" y="212687"/>
                  </a:lnTo>
                  <a:lnTo>
                    <a:pt x="158537" y="213809"/>
                  </a:lnTo>
                  <a:close/>
                </a:path>
                <a:path w="623570" h="300989">
                  <a:moveTo>
                    <a:pt x="143293" y="58270"/>
                  </a:moveTo>
                  <a:lnTo>
                    <a:pt x="138049" y="58270"/>
                  </a:lnTo>
                  <a:lnTo>
                    <a:pt x="135191" y="57272"/>
                  </a:lnTo>
                  <a:lnTo>
                    <a:pt x="129301" y="53568"/>
                  </a:lnTo>
                  <a:lnTo>
                    <a:pt x="126016" y="51618"/>
                  </a:lnTo>
                  <a:lnTo>
                    <a:pt x="118637" y="47435"/>
                  </a:lnTo>
                  <a:lnTo>
                    <a:pt x="114314" y="45532"/>
                  </a:lnTo>
                  <a:lnTo>
                    <a:pt x="104455" y="42123"/>
                  </a:lnTo>
                  <a:lnTo>
                    <a:pt x="98664" y="41275"/>
                  </a:lnTo>
                  <a:lnTo>
                    <a:pt x="157192" y="41275"/>
                  </a:lnTo>
                  <a:lnTo>
                    <a:pt x="152534" y="50370"/>
                  </a:lnTo>
                  <a:lnTo>
                    <a:pt x="151143" y="53169"/>
                  </a:lnTo>
                  <a:lnTo>
                    <a:pt x="149495" y="55202"/>
                  </a:lnTo>
                  <a:lnTo>
                    <a:pt x="145578" y="57666"/>
                  </a:lnTo>
                  <a:lnTo>
                    <a:pt x="143293" y="58270"/>
                  </a:lnTo>
                  <a:close/>
                </a:path>
                <a:path w="623570" h="300989">
                  <a:moveTo>
                    <a:pt x="82076" y="255255"/>
                  </a:moveTo>
                  <a:lnTo>
                    <a:pt x="74229" y="255255"/>
                  </a:lnTo>
                  <a:lnTo>
                    <a:pt x="66502" y="254477"/>
                  </a:lnTo>
                  <a:lnTo>
                    <a:pt x="30028" y="243388"/>
                  </a:lnTo>
                  <a:lnTo>
                    <a:pt x="0" y="221232"/>
                  </a:lnTo>
                  <a:lnTo>
                    <a:pt x="14002" y="197765"/>
                  </a:lnTo>
                  <a:lnTo>
                    <a:pt x="15366" y="195990"/>
                  </a:lnTo>
                  <a:lnTo>
                    <a:pt x="17066" y="194472"/>
                  </a:lnTo>
                  <a:lnTo>
                    <a:pt x="21020" y="192015"/>
                  </a:lnTo>
                  <a:lnTo>
                    <a:pt x="23309" y="191374"/>
                  </a:lnTo>
                  <a:lnTo>
                    <a:pt x="29036" y="191374"/>
                  </a:lnTo>
                  <a:lnTo>
                    <a:pt x="32428" y="192684"/>
                  </a:lnTo>
                  <a:lnTo>
                    <a:pt x="39259" y="197572"/>
                  </a:lnTo>
                  <a:lnTo>
                    <a:pt x="43067" y="200141"/>
                  </a:lnTo>
                  <a:lnTo>
                    <a:pt x="51682" y="205671"/>
                  </a:lnTo>
                  <a:lnTo>
                    <a:pt x="56763" y="208193"/>
                  </a:lnTo>
                  <a:lnTo>
                    <a:pt x="68322" y="212687"/>
                  </a:lnTo>
                  <a:lnTo>
                    <a:pt x="75258" y="213809"/>
                  </a:lnTo>
                  <a:lnTo>
                    <a:pt x="158537" y="213809"/>
                  </a:lnTo>
                  <a:lnTo>
                    <a:pt x="155310" y="219412"/>
                  </a:lnTo>
                  <a:lnTo>
                    <a:pt x="126154" y="245441"/>
                  </a:lnTo>
                  <a:lnTo>
                    <a:pt x="92020" y="254859"/>
                  </a:lnTo>
                  <a:lnTo>
                    <a:pt x="82076" y="255255"/>
                  </a:lnTo>
                  <a:close/>
                </a:path>
                <a:path w="623570" h="300989">
                  <a:moveTo>
                    <a:pt x="322306" y="255253"/>
                  </a:moveTo>
                  <a:lnTo>
                    <a:pt x="315746" y="255253"/>
                  </a:lnTo>
                  <a:lnTo>
                    <a:pt x="302117" y="254655"/>
                  </a:lnTo>
                  <a:lnTo>
                    <a:pt x="264817" y="245672"/>
                  </a:lnTo>
                  <a:lnTo>
                    <a:pt x="225289" y="218951"/>
                  </a:lnTo>
                  <a:lnTo>
                    <a:pt x="199812" y="178420"/>
                  </a:lnTo>
                  <a:lnTo>
                    <a:pt x="191362" y="141079"/>
                  </a:lnTo>
                  <a:lnTo>
                    <a:pt x="190800" y="127613"/>
                  </a:lnTo>
                  <a:lnTo>
                    <a:pt x="191362" y="114179"/>
                  </a:lnTo>
                  <a:lnTo>
                    <a:pt x="199812" y="76838"/>
                  </a:lnTo>
                  <a:lnTo>
                    <a:pt x="225289" y="36301"/>
                  </a:lnTo>
                  <a:lnTo>
                    <a:pt x="264818" y="9579"/>
                  </a:lnTo>
                  <a:lnTo>
                    <a:pt x="302113" y="602"/>
                  </a:lnTo>
                  <a:lnTo>
                    <a:pt x="315746" y="4"/>
                  </a:lnTo>
                  <a:lnTo>
                    <a:pt x="329372" y="608"/>
                  </a:lnTo>
                  <a:lnTo>
                    <a:pt x="366599" y="9673"/>
                  </a:lnTo>
                  <a:lnTo>
                    <a:pt x="405959" y="36391"/>
                  </a:lnTo>
                  <a:lnTo>
                    <a:pt x="411660" y="42975"/>
                  </a:lnTo>
                  <a:lnTo>
                    <a:pt x="315732" y="42975"/>
                  </a:lnTo>
                  <a:lnTo>
                    <a:pt x="307265" y="43337"/>
                  </a:lnTo>
                  <a:lnTo>
                    <a:pt x="266118" y="60297"/>
                  </a:lnTo>
                  <a:lnTo>
                    <a:pt x="243818" y="100102"/>
                  </a:lnTo>
                  <a:lnTo>
                    <a:pt x="240862" y="127629"/>
                  </a:lnTo>
                  <a:lnTo>
                    <a:pt x="241190" y="137311"/>
                  </a:lnTo>
                  <a:lnTo>
                    <a:pt x="252460" y="177702"/>
                  </a:lnTo>
                  <a:lnTo>
                    <a:pt x="284513" y="206288"/>
                  </a:lnTo>
                  <a:lnTo>
                    <a:pt x="315732" y="212082"/>
                  </a:lnTo>
                  <a:lnTo>
                    <a:pt x="412016" y="212082"/>
                  </a:lnTo>
                  <a:lnTo>
                    <a:pt x="411589" y="212634"/>
                  </a:lnTo>
                  <a:lnTo>
                    <a:pt x="407207" y="217635"/>
                  </a:lnTo>
                  <a:lnTo>
                    <a:pt x="402555" y="222352"/>
                  </a:lnTo>
                  <a:lnTo>
                    <a:pt x="397633" y="226783"/>
                  </a:lnTo>
                  <a:lnTo>
                    <a:pt x="392442" y="230927"/>
                  </a:lnTo>
                  <a:lnTo>
                    <a:pt x="410364" y="250749"/>
                  </a:lnTo>
                  <a:lnTo>
                    <a:pt x="351269" y="250749"/>
                  </a:lnTo>
                  <a:lnTo>
                    <a:pt x="345880" y="252194"/>
                  </a:lnTo>
                  <a:lnTo>
                    <a:pt x="340352" y="253294"/>
                  </a:lnTo>
                  <a:lnTo>
                    <a:pt x="328618" y="254853"/>
                  </a:lnTo>
                  <a:lnTo>
                    <a:pt x="322306" y="255253"/>
                  </a:lnTo>
                  <a:close/>
                </a:path>
                <a:path w="623570" h="300989">
                  <a:moveTo>
                    <a:pt x="412016" y="212082"/>
                  </a:moveTo>
                  <a:lnTo>
                    <a:pt x="315732" y="212082"/>
                  </a:lnTo>
                  <a:lnTo>
                    <a:pt x="324193" y="211719"/>
                  </a:lnTo>
                  <a:lnTo>
                    <a:pt x="332204" y="210632"/>
                  </a:lnTo>
                  <a:lnTo>
                    <a:pt x="370194" y="189715"/>
                  </a:lnTo>
                  <a:lnTo>
                    <a:pt x="387195" y="155124"/>
                  </a:lnTo>
                  <a:lnTo>
                    <a:pt x="390107" y="127613"/>
                  </a:lnTo>
                  <a:lnTo>
                    <a:pt x="389783" y="117915"/>
                  </a:lnTo>
                  <a:lnTo>
                    <a:pt x="378672" y="77500"/>
                  </a:lnTo>
                  <a:lnTo>
                    <a:pt x="346874" y="48769"/>
                  </a:lnTo>
                  <a:lnTo>
                    <a:pt x="315732" y="42975"/>
                  </a:lnTo>
                  <a:lnTo>
                    <a:pt x="411660" y="42975"/>
                  </a:lnTo>
                  <a:lnTo>
                    <a:pt x="431346" y="76838"/>
                  </a:lnTo>
                  <a:lnTo>
                    <a:pt x="439801" y="114183"/>
                  </a:lnTo>
                  <a:lnTo>
                    <a:pt x="440365" y="127629"/>
                  </a:lnTo>
                  <a:lnTo>
                    <a:pt x="440152" y="135890"/>
                  </a:lnTo>
                  <a:lnTo>
                    <a:pt x="432815" y="174386"/>
                  </a:lnTo>
                  <a:lnTo>
                    <a:pt x="416015" y="206921"/>
                  </a:lnTo>
                  <a:lnTo>
                    <a:pt x="412016" y="212082"/>
                  </a:lnTo>
                  <a:close/>
                </a:path>
                <a:path w="623570" h="300989">
                  <a:moveTo>
                    <a:pt x="455473" y="300639"/>
                  </a:moveTo>
                  <a:lnTo>
                    <a:pt x="408176" y="300639"/>
                  </a:lnTo>
                  <a:lnTo>
                    <a:pt x="403127" y="299867"/>
                  </a:lnTo>
                  <a:lnTo>
                    <a:pt x="393978" y="296729"/>
                  </a:lnTo>
                  <a:lnTo>
                    <a:pt x="389759" y="293817"/>
                  </a:lnTo>
                  <a:lnTo>
                    <a:pt x="385958" y="289606"/>
                  </a:lnTo>
                  <a:lnTo>
                    <a:pt x="351269" y="250749"/>
                  </a:lnTo>
                  <a:lnTo>
                    <a:pt x="410364" y="250749"/>
                  </a:lnTo>
                  <a:lnTo>
                    <a:pt x="455473" y="300639"/>
                  </a:lnTo>
                  <a:close/>
                </a:path>
                <a:path w="623570" h="300989">
                  <a:moveTo>
                    <a:pt x="623277" y="252538"/>
                  </a:moveTo>
                  <a:lnTo>
                    <a:pt x="477234" y="252538"/>
                  </a:lnTo>
                  <a:lnTo>
                    <a:pt x="477234" y="2718"/>
                  </a:lnTo>
                  <a:lnTo>
                    <a:pt x="526294" y="2718"/>
                  </a:lnTo>
                  <a:lnTo>
                    <a:pt x="526294" y="210748"/>
                  </a:lnTo>
                  <a:lnTo>
                    <a:pt x="623277" y="210748"/>
                  </a:lnTo>
                  <a:lnTo>
                    <a:pt x="623277" y="252538"/>
                  </a:lnTo>
                  <a:close/>
                </a:path>
              </a:pathLst>
            </a:custGeom>
            <a:solidFill>
              <a:srgbClr val="FFFFFF"/>
            </a:solidFill>
          </p:spPr>
          <p:txBody>
            <a:bodyPr wrap="square" lIns="0" tIns="0" rIns="0" bIns="0" rtlCol="0"/>
            <a:lstStyle/>
            <a:p>
              <a:endParaRPr dirty="0">
                <a:latin typeface="Arial Hebrew Scholar" pitchFamily="2" charset="-79"/>
              </a:endParaRPr>
            </a:p>
          </p:txBody>
        </p:sp>
      </p:grpSp>
      <p:sp>
        <p:nvSpPr>
          <p:cNvPr id="10" name="object 6">
            <a:extLst>
              <a:ext uri="{FF2B5EF4-FFF2-40B4-BE49-F238E27FC236}">
                <a16:creationId xmlns:a16="http://schemas.microsoft.com/office/drawing/2014/main" id="{4C5D00FC-5389-2D6A-5188-03E5181D5C56}"/>
              </a:ext>
            </a:extLst>
          </p:cNvPr>
          <p:cNvSpPr/>
          <p:nvPr/>
        </p:nvSpPr>
        <p:spPr>
          <a:xfrm>
            <a:off x="-29417" y="5922045"/>
            <a:ext cx="3336925" cy="1412875"/>
          </a:xfrm>
          <a:custGeom>
            <a:avLst/>
            <a:gdLst/>
            <a:ahLst/>
            <a:cxnLst/>
            <a:rect l="l" t="t" r="r" b="b"/>
            <a:pathLst>
              <a:path w="3336925" h="1412875">
                <a:moveTo>
                  <a:pt x="3260168" y="1412456"/>
                </a:moveTo>
                <a:lnTo>
                  <a:pt x="0" y="1412457"/>
                </a:lnTo>
                <a:lnTo>
                  <a:pt x="0" y="0"/>
                </a:lnTo>
                <a:lnTo>
                  <a:pt x="3260168" y="0"/>
                </a:lnTo>
                <a:lnTo>
                  <a:pt x="3265493" y="524"/>
                </a:lnTo>
                <a:lnTo>
                  <a:pt x="3304753" y="16786"/>
                </a:lnTo>
                <a:lnTo>
                  <a:pt x="3332498" y="55514"/>
                </a:lnTo>
                <a:lnTo>
                  <a:pt x="3336673" y="76505"/>
                </a:lnTo>
                <a:lnTo>
                  <a:pt x="3336673" y="1335951"/>
                </a:lnTo>
                <a:lnTo>
                  <a:pt x="3319887" y="1380536"/>
                </a:lnTo>
                <a:lnTo>
                  <a:pt x="3281159" y="1408281"/>
                </a:lnTo>
                <a:lnTo>
                  <a:pt x="3260168" y="1412456"/>
                </a:lnTo>
                <a:close/>
              </a:path>
            </a:pathLst>
          </a:custGeom>
          <a:solidFill>
            <a:srgbClr val="7833FF"/>
          </a:solidFill>
        </p:spPr>
        <p:txBody>
          <a:bodyPr wrap="square" lIns="0" tIns="0" rIns="0" bIns="0" rtlCol="0"/>
          <a:lstStyle/>
          <a:p>
            <a:endParaRPr dirty="0">
              <a:latin typeface="Arial Hebrew Scholar" pitchFamily="2" charset="-79"/>
            </a:endParaRPr>
          </a:p>
        </p:txBody>
      </p:sp>
      <p:sp>
        <p:nvSpPr>
          <p:cNvPr id="11" name="object 7">
            <a:extLst>
              <a:ext uri="{FF2B5EF4-FFF2-40B4-BE49-F238E27FC236}">
                <a16:creationId xmlns:a16="http://schemas.microsoft.com/office/drawing/2014/main" id="{CC377FCA-86D8-6F3B-0715-E87D565E5837}"/>
              </a:ext>
            </a:extLst>
          </p:cNvPr>
          <p:cNvSpPr txBox="1"/>
          <p:nvPr/>
        </p:nvSpPr>
        <p:spPr>
          <a:xfrm>
            <a:off x="104776" y="6185734"/>
            <a:ext cx="3232150" cy="885499"/>
          </a:xfrm>
          <a:prstGeom prst="rect">
            <a:avLst/>
          </a:prstGeom>
        </p:spPr>
        <p:txBody>
          <a:bodyPr vert="horz" wrap="square" lIns="0" tIns="81915" rIns="0" bIns="0" rtlCol="0">
            <a:spAutoFit/>
          </a:bodyPr>
          <a:lstStyle/>
          <a:p>
            <a:pPr marL="12700">
              <a:lnSpc>
                <a:spcPct val="100000"/>
              </a:lnSpc>
              <a:spcBef>
                <a:spcPts val="645"/>
              </a:spcBef>
            </a:pPr>
            <a:r>
              <a:rPr lang="en-US" sz="2400" spc="-55" noProof="1">
                <a:solidFill>
                  <a:srgbClr val="FFFFFF"/>
                </a:solidFill>
                <a:latin typeface="Arial Hebrew Scholar" pitchFamily="2" charset="-79"/>
                <a:cs typeface="Arial Hebrew Scholar" pitchFamily="2" charset="-79"/>
              </a:rPr>
              <a:t>Hoai Thuan TRAN</a:t>
            </a:r>
            <a:endParaRPr lang="en-US" sz="2400" noProof="1">
              <a:latin typeface="Arial Hebrew Scholar" pitchFamily="2" charset="-79"/>
              <a:cs typeface="Arial Hebrew Scholar" pitchFamily="2" charset="-79"/>
            </a:endParaRPr>
          </a:p>
          <a:p>
            <a:pPr marL="12700">
              <a:lnSpc>
                <a:spcPct val="100000"/>
              </a:lnSpc>
              <a:spcBef>
                <a:spcPts val="459"/>
              </a:spcBef>
            </a:pPr>
            <a:r>
              <a:rPr lang="en-US" sz="2400" spc="135" noProof="1">
                <a:solidFill>
                  <a:srgbClr val="FFFFFF"/>
                </a:solidFill>
                <a:latin typeface="Arial Hebrew Scholar" pitchFamily="2" charset="-79"/>
                <a:cs typeface="Arial Hebrew Scholar" pitchFamily="2" charset="-79"/>
              </a:rPr>
              <a:t>Gia Dinh Univerrsity</a:t>
            </a:r>
            <a:endParaRPr lang="en-US" sz="2400" noProof="1">
              <a:latin typeface="Arial Hebrew Scholar" pitchFamily="2" charset="-79"/>
              <a:cs typeface="Arial Hebrew Scholar" pitchFamily="2" charset="-7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91289" y="342900"/>
            <a:ext cx="14575155" cy="2518410"/>
          </a:xfrm>
          <a:custGeom>
            <a:avLst/>
            <a:gdLst/>
            <a:ahLst/>
            <a:cxnLst/>
            <a:rect l="l" t="t" r="r" b="b"/>
            <a:pathLst>
              <a:path w="14575155" h="2518410">
                <a:moveTo>
                  <a:pt x="14498413" y="2517858"/>
                </a:moveTo>
                <a:lnTo>
                  <a:pt x="76505" y="2517858"/>
                </a:lnTo>
                <a:lnTo>
                  <a:pt x="71180" y="2517333"/>
                </a:lnTo>
                <a:lnTo>
                  <a:pt x="31920" y="2501071"/>
                </a:lnTo>
                <a:lnTo>
                  <a:pt x="4175" y="2462343"/>
                </a:lnTo>
                <a:lnTo>
                  <a:pt x="0" y="2441352"/>
                </a:lnTo>
                <a:lnTo>
                  <a:pt x="0" y="2435976"/>
                </a:lnTo>
                <a:lnTo>
                  <a:pt x="0" y="76505"/>
                </a:lnTo>
                <a:lnTo>
                  <a:pt x="16786" y="31920"/>
                </a:lnTo>
                <a:lnTo>
                  <a:pt x="55513" y="4175"/>
                </a:lnTo>
                <a:lnTo>
                  <a:pt x="76505" y="0"/>
                </a:lnTo>
                <a:lnTo>
                  <a:pt x="14498413" y="0"/>
                </a:lnTo>
                <a:lnTo>
                  <a:pt x="14542998" y="16786"/>
                </a:lnTo>
                <a:lnTo>
                  <a:pt x="14570742" y="55513"/>
                </a:lnTo>
                <a:lnTo>
                  <a:pt x="14574918" y="76505"/>
                </a:lnTo>
                <a:lnTo>
                  <a:pt x="14574918" y="2441352"/>
                </a:lnTo>
                <a:lnTo>
                  <a:pt x="14558132" y="2485937"/>
                </a:lnTo>
                <a:lnTo>
                  <a:pt x="14519404" y="2513682"/>
                </a:lnTo>
                <a:lnTo>
                  <a:pt x="14503737" y="2517333"/>
                </a:lnTo>
                <a:lnTo>
                  <a:pt x="14498413" y="2517858"/>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8" name="object 8"/>
          <p:cNvSpPr/>
          <p:nvPr/>
        </p:nvSpPr>
        <p:spPr>
          <a:xfrm>
            <a:off x="491289" y="3091023"/>
            <a:ext cx="14575155" cy="2845435"/>
          </a:xfrm>
          <a:custGeom>
            <a:avLst/>
            <a:gdLst/>
            <a:ahLst/>
            <a:cxnLst/>
            <a:rect l="l" t="t" r="r" b="b"/>
            <a:pathLst>
              <a:path w="14575155" h="2845435">
                <a:moveTo>
                  <a:pt x="14498413" y="2845384"/>
                </a:moveTo>
                <a:lnTo>
                  <a:pt x="76505" y="2845384"/>
                </a:lnTo>
                <a:lnTo>
                  <a:pt x="71180" y="2844859"/>
                </a:lnTo>
                <a:lnTo>
                  <a:pt x="31920" y="2828597"/>
                </a:lnTo>
                <a:lnTo>
                  <a:pt x="4175" y="2789869"/>
                </a:lnTo>
                <a:lnTo>
                  <a:pt x="0" y="2768879"/>
                </a:lnTo>
                <a:lnTo>
                  <a:pt x="0" y="2763502"/>
                </a:lnTo>
                <a:lnTo>
                  <a:pt x="0" y="76505"/>
                </a:lnTo>
                <a:lnTo>
                  <a:pt x="16786" y="31920"/>
                </a:lnTo>
                <a:lnTo>
                  <a:pt x="55513" y="4175"/>
                </a:lnTo>
                <a:lnTo>
                  <a:pt x="76505" y="0"/>
                </a:lnTo>
                <a:lnTo>
                  <a:pt x="14498413" y="0"/>
                </a:lnTo>
                <a:lnTo>
                  <a:pt x="14542998" y="16786"/>
                </a:lnTo>
                <a:lnTo>
                  <a:pt x="14570742" y="55513"/>
                </a:lnTo>
                <a:lnTo>
                  <a:pt x="14574918" y="76505"/>
                </a:lnTo>
                <a:lnTo>
                  <a:pt x="14574918" y="2768879"/>
                </a:lnTo>
                <a:lnTo>
                  <a:pt x="14558132" y="2813462"/>
                </a:lnTo>
                <a:lnTo>
                  <a:pt x="14519404" y="2841208"/>
                </a:lnTo>
                <a:lnTo>
                  <a:pt x="14503737" y="2844859"/>
                </a:lnTo>
                <a:lnTo>
                  <a:pt x="14498413" y="2845384"/>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9" name="object 9"/>
          <p:cNvSpPr txBox="1"/>
          <p:nvPr/>
        </p:nvSpPr>
        <p:spPr>
          <a:xfrm>
            <a:off x="593095" y="375412"/>
            <a:ext cx="6762750" cy="2318385"/>
          </a:xfrm>
          <a:prstGeom prst="rect">
            <a:avLst/>
          </a:prstGeom>
        </p:spPr>
        <p:txBody>
          <a:bodyPr vert="horz" wrap="square" lIns="0" tIns="102870" rIns="0" bIns="0" rtlCol="0">
            <a:spAutoFit/>
          </a:bodyPr>
          <a:lstStyle/>
          <a:p>
            <a:pPr marL="12700">
              <a:lnSpc>
                <a:spcPct val="100000"/>
              </a:lnSpc>
              <a:spcBef>
                <a:spcPts val="810"/>
              </a:spcBef>
            </a:pPr>
            <a:r>
              <a:rPr sz="1550" b="1" spc="10" dirty="0">
                <a:solidFill>
                  <a:srgbClr val="00B0F0"/>
                </a:solidFill>
                <a:latin typeface="Courier New"/>
                <a:cs typeface="Courier New"/>
              </a:rPr>
              <a:t>SELECT</a:t>
            </a:r>
            <a:endParaRPr sz="1550" b="1" dirty="0">
              <a:solidFill>
                <a:srgbClr val="00B0F0"/>
              </a:solidFill>
              <a:latin typeface="Courier New"/>
              <a:cs typeface="Courier New"/>
            </a:endParaRPr>
          </a:p>
          <a:p>
            <a:pPr marL="252729" marR="4575810">
              <a:lnSpc>
                <a:spcPct val="138700"/>
              </a:lnSpc>
            </a:pPr>
            <a:r>
              <a:rPr sz="1550" spc="10" dirty="0">
                <a:solidFill>
                  <a:srgbClr val="04182D"/>
                </a:solidFill>
                <a:latin typeface="Courier New"/>
                <a:cs typeface="Courier New"/>
              </a:rPr>
              <a:t>album_id, </a:t>
            </a:r>
            <a:r>
              <a:rPr sz="1550" spc="135" dirty="0">
                <a:solidFill>
                  <a:srgbClr val="04182D"/>
                </a:solidFill>
                <a:latin typeface="Courier New"/>
                <a:cs typeface="Courier New"/>
              </a:rPr>
              <a:t> </a:t>
            </a:r>
            <a:r>
              <a:rPr sz="1550" spc="10" dirty="0">
                <a:solidFill>
                  <a:srgbClr val="04182D"/>
                </a:solidFill>
                <a:latin typeface="Courier New"/>
                <a:cs typeface="Courier New"/>
              </a:rPr>
              <a:t>title, </a:t>
            </a:r>
            <a:r>
              <a:rPr sz="1550" spc="15" dirty="0">
                <a:solidFill>
                  <a:srgbClr val="04182D"/>
                </a:solidFill>
                <a:latin typeface="Courier New"/>
                <a:cs typeface="Courier New"/>
              </a:rPr>
              <a:t> </a:t>
            </a:r>
            <a:r>
              <a:rPr sz="1550" spc="10" dirty="0">
                <a:solidFill>
                  <a:srgbClr val="04182D"/>
                </a:solidFill>
                <a:latin typeface="Courier New"/>
                <a:cs typeface="Courier New"/>
              </a:rPr>
              <a:t>album.artist_id,</a:t>
            </a:r>
            <a:endParaRPr sz="1550" dirty="0">
              <a:latin typeface="Courier New"/>
              <a:cs typeface="Courier New"/>
            </a:endParaRPr>
          </a:p>
          <a:p>
            <a:pPr marL="12700" marR="4215130" indent="240029">
              <a:lnSpc>
                <a:spcPct val="138700"/>
              </a:lnSpc>
            </a:pPr>
            <a:r>
              <a:rPr sz="1550" spc="10" dirty="0">
                <a:solidFill>
                  <a:srgbClr val="04182D"/>
                </a:solidFill>
                <a:latin typeface="Courier New"/>
                <a:cs typeface="Courier New"/>
              </a:rPr>
              <a:t>name </a:t>
            </a:r>
            <a:r>
              <a:rPr sz="1550" b="1" spc="15" dirty="0">
                <a:solidFill>
                  <a:srgbClr val="00B0F0"/>
                </a:solidFill>
                <a:latin typeface="Courier New"/>
                <a:cs typeface="Courier New"/>
              </a:rPr>
              <a:t>AS</a:t>
            </a:r>
            <a:r>
              <a:rPr sz="1550" spc="15" dirty="0">
                <a:latin typeface="Courier New"/>
                <a:cs typeface="Courier New"/>
              </a:rPr>
              <a:t> </a:t>
            </a:r>
            <a:r>
              <a:rPr sz="1550" spc="10" dirty="0">
                <a:solidFill>
                  <a:srgbClr val="04182D"/>
                </a:solidFill>
                <a:latin typeface="Courier New"/>
                <a:cs typeface="Courier New"/>
              </a:rPr>
              <a:t>artist_name </a:t>
            </a:r>
            <a:r>
              <a:rPr sz="1550" spc="-919" dirty="0">
                <a:solidFill>
                  <a:srgbClr val="04182D"/>
                </a:solidFill>
                <a:latin typeface="Courier New"/>
                <a:cs typeface="Courier New"/>
              </a:rPr>
              <a:t> </a:t>
            </a:r>
            <a:r>
              <a:rPr sz="1550" b="1" spc="10" dirty="0">
                <a:solidFill>
                  <a:srgbClr val="00B0F0"/>
                </a:solidFill>
                <a:latin typeface="Courier New"/>
                <a:cs typeface="Courier New"/>
              </a:rPr>
              <a:t>FROM</a:t>
            </a:r>
            <a:r>
              <a:rPr sz="1550" spc="5" dirty="0">
                <a:latin typeface="Courier New"/>
                <a:cs typeface="Courier New"/>
              </a:rPr>
              <a:t> </a:t>
            </a:r>
            <a:r>
              <a:rPr sz="1550" spc="10" dirty="0">
                <a:solidFill>
                  <a:srgbClr val="04182D"/>
                </a:solidFill>
                <a:latin typeface="Courier New"/>
                <a:cs typeface="Courier New"/>
              </a:rPr>
              <a:t>album</a:t>
            </a:r>
            <a:endParaRPr sz="1550" dirty="0">
              <a:latin typeface="Courier New"/>
              <a:cs typeface="Courier New"/>
            </a:endParaRPr>
          </a:p>
          <a:p>
            <a:pPr marL="12700">
              <a:lnSpc>
                <a:spcPct val="100000"/>
              </a:lnSpc>
              <a:spcBef>
                <a:spcPts val="720"/>
              </a:spcBef>
            </a:pPr>
            <a:r>
              <a:rPr sz="1550" b="1" spc="10" dirty="0">
                <a:solidFill>
                  <a:srgbClr val="00B0F0"/>
                </a:solidFill>
                <a:latin typeface="Courier New"/>
                <a:cs typeface="Courier New"/>
              </a:rPr>
              <a:t>INNER</a:t>
            </a:r>
            <a:r>
              <a:rPr sz="1550" b="1" spc="15" dirty="0">
                <a:solidFill>
                  <a:srgbClr val="00B0F0"/>
                </a:solidFill>
                <a:latin typeface="Courier New"/>
                <a:cs typeface="Courier New"/>
              </a:rPr>
              <a:t> </a:t>
            </a:r>
            <a:r>
              <a:rPr sz="1550" b="1" spc="10" dirty="0">
                <a:solidFill>
                  <a:srgbClr val="00B0F0"/>
                </a:solidFill>
                <a:latin typeface="Courier New"/>
                <a:cs typeface="Courier New"/>
              </a:rPr>
              <a:t>JOIN</a:t>
            </a:r>
            <a:r>
              <a:rPr sz="1550" spc="25" dirty="0">
                <a:latin typeface="Courier New"/>
                <a:cs typeface="Courier New"/>
              </a:rPr>
              <a:t> </a:t>
            </a:r>
            <a:r>
              <a:rPr sz="1550" spc="10" dirty="0">
                <a:solidFill>
                  <a:srgbClr val="04182D"/>
                </a:solidFill>
                <a:latin typeface="Courier New"/>
                <a:cs typeface="Courier New"/>
              </a:rPr>
              <a:t>artist</a:t>
            </a:r>
            <a:r>
              <a:rPr sz="1550" spc="20" dirty="0">
                <a:solidFill>
                  <a:srgbClr val="04182D"/>
                </a:solidFill>
                <a:latin typeface="Courier New"/>
                <a:cs typeface="Courier New"/>
              </a:rPr>
              <a:t> </a:t>
            </a:r>
            <a:r>
              <a:rPr lang="en-US" sz="1550" b="1" spc="15" dirty="0">
                <a:solidFill>
                  <a:srgbClr val="00B0F0"/>
                </a:solidFill>
                <a:latin typeface="Courier New"/>
                <a:cs typeface="Courier New"/>
              </a:rPr>
              <a:t>ON</a:t>
            </a:r>
            <a:r>
              <a:rPr sz="1550" spc="25" dirty="0">
                <a:latin typeface="Courier New"/>
                <a:cs typeface="Courier New"/>
              </a:rPr>
              <a:t> </a:t>
            </a:r>
            <a:r>
              <a:rPr sz="1550" spc="10" dirty="0">
                <a:solidFill>
                  <a:srgbClr val="04182D"/>
                </a:solidFill>
                <a:latin typeface="Courier New"/>
                <a:cs typeface="Courier New"/>
              </a:rPr>
              <a:t>artist.artist_id</a:t>
            </a:r>
            <a:r>
              <a:rPr sz="1550" spc="20" dirty="0">
                <a:solidFill>
                  <a:srgbClr val="04182D"/>
                </a:solidFill>
                <a:latin typeface="Courier New"/>
                <a:cs typeface="Courier New"/>
              </a:rPr>
              <a:t> </a:t>
            </a:r>
            <a:r>
              <a:rPr sz="1550" spc="15" dirty="0">
                <a:solidFill>
                  <a:srgbClr val="04182D"/>
                </a:solidFill>
                <a:latin typeface="Courier New"/>
                <a:cs typeface="Courier New"/>
              </a:rPr>
              <a:t>=</a:t>
            </a:r>
            <a:r>
              <a:rPr sz="1550" spc="25" dirty="0">
                <a:solidFill>
                  <a:srgbClr val="04182D"/>
                </a:solidFill>
                <a:latin typeface="Courier New"/>
                <a:cs typeface="Courier New"/>
              </a:rPr>
              <a:t> </a:t>
            </a:r>
            <a:r>
              <a:rPr sz="1550" spc="10" dirty="0">
                <a:solidFill>
                  <a:srgbClr val="04182D"/>
                </a:solidFill>
                <a:latin typeface="Courier New"/>
                <a:cs typeface="Courier New"/>
              </a:rPr>
              <a:t>album.artist_id;</a:t>
            </a:r>
            <a:endParaRPr sz="1550" dirty="0">
              <a:latin typeface="Courier New"/>
              <a:cs typeface="Courier New"/>
            </a:endParaRPr>
          </a:p>
        </p:txBody>
      </p:sp>
      <p:sp>
        <p:nvSpPr>
          <p:cNvPr id="10" name="object 10"/>
          <p:cNvSpPr txBox="1"/>
          <p:nvPr/>
        </p:nvSpPr>
        <p:spPr>
          <a:xfrm>
            <a:off x="593095" y="3138915"/>
            <a:ext cx="7726680" cy="1008380"/>
          </a:xfrm>
          <a:prstGeom prst="rect">
            <a:avLst/>
          </a:prstGeom>
        </p:spPr>
        <p:txBody>
          <a:bodyPr vert="horz" wrap="square" lIns="0" tIns="102870" rIns="0" bIns="0" rtlCol="0">
            <a:spAutoFit/>
          </a:bodyPr>
          <a:lstStyle/>
          <a:p>
            <a:pPr marL="12700">
              <a:lnSpc>
                <a:spcPct val="100000"/>
              </a:lnSpc>
              <a:spcBef>
                <a:spcPts val="810"/>
              </a:spcBef>
              <a:tabLst>
                <a:tab pos="1336040" algn="l"/>
                <a:tab pos="6148705" algn="l"/>
                <a:tab pos="7592695" algn="l"/>
              </a:tabLst>
            </a:pPr>
            <a:r>
              <a:rPr sz="1550" spc="10" dirty="0">
                <a:solidFill>
                  <a:srgbClr val="FFFFFF"/>
                </a:solidFill>
                <a:latin typeface="Courier New"/>
                <a:cs typeface="Courier New"/>
              </a:rPr>
              <a:t>+</a:t>
            </a:r>
            <a:r>
              <a:rPr sz="1550" u="heavy" spc="5" dirty="0">
                <a:solidFill>
                  <a:srgbClr val="FFFFFF"/>
                </a:solidFill>
                <a:uFill>
                  <a:solidFill>
                    <a:srgbClr val="FEFEFE"/>
                  </a:solidFill>
                </a:uFill>
                <a:latin typeface="Arial Hebrew Scholar" pitchFamily="2" charset="-79"/>
                <a:cs typeface="Arial Hebrew Scholar" pitchFamily="2" charset="-79"/>
              </a:rPr>
              <a:t> </a:t>
            </a:r>
            <a:r>
              <a:rPr sz="1550" u="heavy" dirty="0">
                <a:solidFill>
                  <a:srgbClr val="FFFFFF"/>
                </a:solidFill>
                <a:uFill>
                  <a:solidFill>
                    <a:srgbClr val="FEFEFE"/>
                  </a:solidFill>
                </a:uFill>
                <a:latin typeface="Arial Hebrew Scholar" pitchFamily="2" charset="-79"/>
                <a:cs typeface="Arial Hebrew Scholar" pitchFamily="2" charset="-79"/>
              </a:rPr>
              <a:t>	</a:t>
            </a:r>
            <a:r>
              <a:rPr sz="1550" spc="10" dirty="0">
                <a:solidFill>
                  <a:srgbClr val="FFFFFF"/>
                </a:solidFill>
                <a:latin typeface="Courier New"/>
                <a:cs typeface="Courier New"/>
              </a:rPr>
              <a:t>+</a:t>
            </a:r>
            <a:r>
              <a:rPr sz="1550" u="heavy" spc="5" dirty="0">
                <a:solidFill>
                  <a:srgbClr val="FFFFFF"/>
                </a:solidFill>
                <a:uFill>
                  <a:solidFill>
                    <a:srgbClr val="FEFEFE"/>
                  </a:solidFill>
                </a:uFill>
                <a:latin typeface="Arial Hebrew Scholar" pitchFamily="2" charset="-79"/>
                <a:cs typeface="Arial Hebrew Scholar" pitchFamily="2" charset="-79"/>
              </a:rPr>
              <a:t> </a:t>
            </a:r>
            <a:r>
              <a:rPr sz="1550" u="heavy" dirty="0">
                <a:solidFill>
                  <a:srgbClr val="FFFFFF"/>
                </a:solidFill>
                <a:uFill>
                  <a:solidFill>
                    <a:srgbClr val="FEFEFE"/>
                  </a:solidFill>
                </a:uFill>
                <a:latin typeface="Arial Hebrew Scholar" pitchFamily="2" charset="-79"/>
                <a:cs typeface="Arial Hebrew Scholar" pitchFamily="2" charset="-79"/>
              </a:rPr>
              <a:t>	</a:t>
            </a:r>
            <a:r>
              <a:rPr sz="1550" spc="10" dirty="0">
                <a:solidFill>
                  <a:srgbClr val="FFFFFF"/>
                </a:solidFill>
                <a:latin typeface="Courier New"/>
                <a:cs typeface="Courier New"/>
              </a:rPr>
              <a:t>+</a:t>
            </a:r>
            <a:r>
              <a:rPr sz="1550" u="heavy" spc="5" dirty="0">
                <a:solidFill>
                  <a:srgbClr val="FFFFFF"/>
                </a:solidFill>
                <a:uFill>
                  <a:solidFill>
                    <a:srgbClr val="FEFEFE"/>
                  </a:solidFill>
                </a:uFill>
                <a:latin typeface="Arial Hebrew Scholar" pitchFamily="2" charset="-79"/>
                <a:cs typeface="Arial Hebrew Scholar" pitchFamily="2" charset="-79"/>
              </a:rPr>
              <a:t> </a:t>
            </a:r>
            <a:r>
              <a:rPr sz="1550" u="heavy" dirty="0">
                <a:solidFill>
                  <a:srgbClr val="FFFFFF"/>
                </a:solidFill>
                <a:uFill>
                  <a:solidFill>
                    <a:srgbClr val="FEFEFE"/>
                  </a:solidFill>
                </a:uFill>
                <a:latin typeface="Arial Hebrew Scholar" pitchFamily="2" charset="-79"/>
                <a:cs typeface="Arial Hebrew Scholar" pitchFamily="2" charset="-79"/>
              </a:rPr>
              <a:t>	</a:t>
            </a:r>
            <a:r>
              <a:rPr sz="1550" spc="15" dirty="0">
                <a:solidFill>
                  <a:srgbClr val="FFFFFF"/>
                </a:solidFill>
                <a:latin typeface="Courier New"/>
                <a:cs typeface="Courier New"/>
              </a:rPr>
              <a:t>+</a:t>
            </a:r>
            <a:endParaRPr sz="1550" dirty="0">
              <a:latin typeface="Courier New"/>
              <a:cs typeface="Courier New"/>
            </a:endParaRPr>
          </a:p>
          <a:p>
            <a:pPr marL="12700">
              <a:lnSpc>
                <a:spcPct val="100000"/>
              </a:lnSpc>
              <a:spcBef>
                <a:spcPts val="720"/>
              </a:spcBef>
              <a:tabLst>
                <a:tab pos="4464685" algn="l"/>
              </a:tabLst>
            </a:pPr>
            <a:r>
              <a:rPr sz="1550" spc="15" dirty="0">
                <a:solidFill>
                  <a:srgbClr val="FFFFFF"/>
                </a:solidFill>
                <a:latin typeface="Courier New"/>
                <a:cs typeface="Courier New"/>
              </a:rPr>
              <a:t>|</a:t>
            </a:r>
            <a:r>
              <a:rPr sz="1550" spc="25" dirty="0">
                <a:solidFill>
                  <a:srgbClr val="FFFFFF"/>
                </a:solidFill>
                <a:latin typeface="Courier New"/>
                <a:cs typeface="Courier New"/>
              </a:rPr>
              <a:t> </a:t>
            </a:r>
            <a:r>
              <a:rPr sz="1550" spc="10" dirty="0">
                <a:solidFill>
                  <a:srgbClr val="FFFFFF"/>
                </a:solidFill>
                <a:latin typeface="Courier New"/>
                <a:cs typeface="Courier New"/>
              </a:rPr>
              <a:t>album_id</a:t>
            </a:r>
            <a:r>
              <a:rPr sz="1550" spc="30" dirty="0">
                <a:solidFill>
                  <a:srgbClr val="FFFFFF"/>
                </a:solidFill>
                <a:latin typeface="Courier New"/>
                <a:cs typeface="Courier New"/>
              </a:rPr>
              <a:t> </a:t>
            </a:r>
            <a:r>
              <a:rPr sz="1550" spc="15" dirty="0">
                <a:solidFill>
                  <a:srgbClr val="FFFFFF"/>
                </a:solidFill>
                <a:latin typeface="Courier New"/>
                <a:cs typeface="Courier New"/>
              </a:rPr>
              <a:t>|</a:t>
            </a:r>
            <a:r>
              <a:rPr sz="1550" spc="25" dirty="0">
                <a:solidFill>
                  <a:srgbClr val="FFFFFF"/>
                </a:solidFill>
                <a:latin typeface="Courier New"/>
                <a:cs typeface="Courier New"/>
              </a:rPr>
              <a:t> </a:t>
            </a:r>
            <a:r>
              <a:rPr sz="1550" spc="10" dirty="0">
                <a:solidFill>
                  <a:srgbClr val="FFFFFF"/>
                </a:solidFill>
                <a:latin typeface="Courier New"/>
                <a:cs typeface="Courier New"/>
              </a:rPr>
              <a:t>title	</a:t>
            </a:r>
            <a:r>
              <a:rPr sz="1550" spc="15" dirty="0">
                <a:solidFill>
                  <a:srgbClr val="FFFFFF"/>
                </a:solidFill>
                <a:latin typeface="Courier New"/>
                <a:cs typeface="Courier New"/>
              </a:rPr>
              <a:t>|</a:t>
            </a:r>
            <a:r>
              <a:rPr sz="1550" spc="10" dirty="0">
                <a:solidFill>
                  <a:srgbClr val="FFFFFF"/>
                </a:solidFill>
                <a:latin typeface="Courier New"/>
                <a:cs typeface="Courier New"/>
              </a:rPr>
              <a:t> artist_id</a:t>
            </a:r>
            <a:r>
              <a:rPr sz="1550" spc="5" dirty="0">
                <a:solidFill>
                  <a:srgbClr val="FFFFFF"/>
                </a:solidFill>
                <a:latin typeface="Courier New"/>
                <a:cs typeface="Courier New"/>
              </a:rPr>
              <a:t> </a:t>
            </a:r>
            <a:r>
              <a:rPr sz="1550" spc="15" dirty="0">
                <a:solidFill>
                  <a:srgbClr val="FFFFFF"/>
                </a:solidFill>
                <a:latin typeface="Courier New"/>
                <a:cs typeface="Courier New"/>
              </a:rPr>
              <a:t>|</a:t>
            </a:r>
            <a:r>
              <a:rPr sz="1550" spc="10" dirty="0">
                <a:solidFill>
                  <a:srgbClr val="FFFFFF"/>
                </a:solidFill>
                <a:latin typeface="Courier New"/>
                <a:cs typeface="Courier New"/>
              </a:rPr>
              <a:t> artist_name</a:t>
            </a:r>
            <a:r>
              <a:rPr sz="1550" spc="5" dirty="0">
                <a:solidFill>
                  <a:srgbClr val="FFFFFF"/>
                </a:solidFill>
                <a:latin typeface="Courier New"/>
                <a:cs typeface="Courier New"/>
              </a:rPr>
              <a:t> </a:t>
            </a:r>
            <a:r>
              <a:rPr sz="1550" spc="15" dirty="0">
                <a:solidFill>
                  <a:srgbClr val="FFFFFF"/>
                </a:solidFill>
                <a:latin typeface="Courier New"/>
                <a:cs typeface="Courier New"/>
              </a:rPr>
              <a:t>|</a:t>
            </a:r>
            <a:endParaRPr sz="1550" dirty="0">
              <a:latin typeface="Courier New"/>
              <a:cs typeface="Courier New"/>
            </a:endParaRPr>
          </a:p>
          <a:p>
            <a:pPr marL="12700">
              <a:lnSpc>
                <a:spcPct val="100000"/>
              </a:lnSpc>
              <a:spcBef>
                <a:spcPts val="720"/>
              </a:spcBef>
              <a:tabLst>
                <a:tab pos="1336040" algn="l"/>
                <a:tab pos="6148705" algn="l"/>
                <a:tab pos="7592695" algn="l"/>
              </a:tabLst>
            </a:pPr>
            <a:r>
              <a:rPr sz="1550" spc="10" dirty="0">
                <a:solidFill>
                  <a:srgbClr val="FFFFFF"/>
                </a:solidFill>
                <a:latin typeface="Courier New"/>
                <a:cs typeface="Courier New"/>
              </a:rPr>
              <a:t>|</a:t>
            </a:r>
            <a:r>
              <a:rPr sz="1550" u="heavy" spc="5" dirty="0">
                <a:solidFill>
                  <a:srgbClr val="FFFFFF"/>
                </a:solidFill>
                <a:uFill>
                  <a:solidFill>
                    <a:srgbClr val="FEFEFE"/>
                  </a:solidFill>
                </a:uFill>
                <a:latin typeface="Arial Hebrew Scholar" pitchFamily="2" charset="-79"/>
                <a:cs typeface="Arial Hebrew Scholar" pitchFamily="2" charset="-79"/>
              </a:rPr>
              <a:t> </a:t>
            </a:r>
            <a:r>
              <a:rPr sz="1550" u="heavy" dirty="0">
                <a:solidFill>
                  <a:srgbClr val="FFFFFF"/>
                </a:solidFill>
                <a:uFill>
                  <a:solidFill>
                    <a:srgbClr val="FEFEFE"/>
                  </a:solidFill>
                </a:uFill>
                <a:latin typeface="Arial Hebrew Scholar" pitchFamily="2" charset="-79"/>
                <a:cs typeface="Arial Hebrew Scholar" pitchFamily="2" charset="-79"/>
              </a:rPr>
              <a:t>	</a:t>
            </a:r>
            <a:r>
              <a:rPr sz="1550" spc="10" dirty="0">
                <a:solidFill>
                  <a:srgbClr val="FFFFFF"/>
                </a:solidFill>
                <a:latin typeface="Courier New"/>
                <a:cs typeface="Courier New"/>
              </a:rPr>
              <a:t>+</a:t>
            </a:r>
            <a:r>
              <a:rPr sz="1550" u="heavy" spc="5" dirty="0">
                <a:solidFill>
                  <a:srgbClr val="FFFFFF"/>
                </a:solidFill>
                <a:uFill>
                  <a:solidFill>
                    <a:srgbClr val="FEFEFE"/>
                  </a:solidFill>
                </a:uFill>
                <a:latin typeface="Arial Hebrew Scholar" pitchFamily="2" charset="-79"/>
                <a:cs typeface="Arial Hebrew Scholar" pitchFamily="2" charset="-79"/>
              </a:rPr>
              <a:t> </a:t>
            </a:r>
            <a:r>
              <a:rPr sz="1550" u="heavy" dirty="0">
                <a:solidFill>
                  <a:srgbClr val="FFFFFF"/>
                </a:solidFill>
                <a:uFill>
                  <a:solidFill>
                    <a:srgbClr val="FEFEFE"/>
                  </a:solidFill>
                </a:uFill>
                <a:latin typeface="Arial Hebrew Scholar" pitchFamily="2" charset="-79"/>
                <a:cs typeface="Arial Hebrew Scholar" pitchFamily="2" charset="-79"/>
              </a:rPr>
              <a:t>	</a:t>
            </a:r>
            <a:r>
              <a:rPr sz="1550" spc="10" dirty="0">
                <a:solidFill>
                  <a:srgbClr val="FFFFFF"/>
                </a:solidFill>
                <a:latin typeface="Courier New"/>
                <a:cs typeface="Courier New"/>
              </a:rPr>
              <a:t>+</a:t>
            </a:r>
            <a:r>
              <a:rPr sz="1550" u="heavy" spc="5" dirty="0">
                <a:solidFill>
                  <a:srgbClr val="FFFFFF"/>
                </a:solidFill>
                <a:uFill>
                  <a:solidFill>
                    <a:srgbClr val="FEFEFE"/>
                  </a:solidFill>
                </a:uFill>
                <a:latin typeface="Arial Hebrew Scholar" pitchFamily="2" charset="-79"/>
                <a:cs typeface="Arial Hebrew Scholar" pitchFamily="2" charset="-79"/>
              </a:rPr>
              <a:t> </a:t>
            </a:r>
            <a:r>
              <a:rPr sz="1550" u="heavy" dirty="0">
                <a:solidFill>
                  <a:srgbClr val="FFFFFF"/>
                </a:solidFill>
                <a:uFill>
                  <a:solidFill>
                    <a:srgbClr val="FEFEFE"/>
                  </a:solidFill>
                </a:uFill>
                <a:latin typeface="Arial Hebrew Scholar" pitchFamily="2" charset="-79"/>
                <a:cs typeface="Arial Hebrew Scholar" pitchFamily="2" charset="-79"/>
              </a:rPr>
              <a:t>	</a:t>
            </a:r>
            <a:r>
              <a:rPr sz="1550" spc="15" dirty="0">
                <a:solidFill>
                  <a:srgbClr val="FFFFFF"/>
                </a:solidFill>
                <a:latin typeface="Courier New"/>
                <a:cs typeface="Courier New"/>
              </a:rPr>
              <a:t>|</a:t>
            </a:r>
            <a:endParaRPr sz="1550" dirty="0">
              <a:latin typeface="Courier New"/>
              <a:cs typeface="Courier New"/>
            </a:endParaRPr>
          </a:p>
        </p:txBody>
      </p:sp>
      <p:graphicFrame>
        <p:nvGraphicFramePr>
          <p:cNvPr id="11" name="object 11"/>
          <p:cNvGraphicFramePr>
            <a:graphicFrameLocks noGrp="1"/>
          </p:cNvGraphicFramePr>
          <p:nvPr>
            <p:extLst>
              <p:ext uri="{D42A27DB-BD31-4B8C-83A1-F6EECF244321}">
                <p14:modId xmlns:p14="http://schemas.microsoft.com/office/powerpoint/2010/main" val="2888111271"/>
              </p:ext>
            </p:extLst>
          </p:nvPr>
        </p:nvGraphicFramePr>
        <p:xfrm>
          <a:off x="574045" y="4227007"/>
          <a:ext cx="7763506" cy="1231334"/>
        </p:xfrm>
        <a:graphic>
          <a:graphicData uri="http://schemas.openxmlformats.org/drawingml/2006/table">
            <a:tbl>
              <a:tblPr firstRow="1" bandRow="1">
                <a:tableStyleId>{2D5ABB26-0587-4C30-8999-92F81FD0307C}</a:tableStyleId>
              </a:tblPr>
              <a:tblGrid>
                <a:gridCol w="212090">
                  <a:extLst>
                    <a:ext uri="{9D8B030D-6E8A-4147-A177-3AD203B41FA5}">
                      <a16:colId xmlns:a16="http://schemas.microsoft.com/office/drawing/2014/main" val="20000"/>
                    </a:ext>
                  </a:extLst>
                </a:gridCol>
                <a:gridCol w="661669">
                  <a:extLst>
                    <a:ext uri="{9D8B030D-6E8A-4147-A177-3AD203B41FA5}">
                      <a16:colId xmlns:a16="http://schemas.microsoft.com/office/drawing/2014/main" val="20001"/>
                    </a:ext>
                  </a:extLst>
                </a:gridCol>
                <a:gridCol w="661670">
                  <a:extLst>
                    <a:ext uri="{9D8B030D-6E8A-4147-A177-3AD203B41FA5}">
                      <a16:colId xmlns:a16="http://schemas.microsoft.com/office/drawing/2014/main" val="20002"/>
                    </a:ext>
                  </a:extLst>
                </a:gridCol>
                <a:gridCol w="2285999">
                  <a:extLst>
                    <a:ext uri="{9D8B030D-6E8A-4147-A177-3AD203B41FA5}">
                      <a16:colId xmlns:a16="http://schemas.microsoft.com/office/drawing/2014/main" val="20003"/>
                    </a:ext>
                  </a:extLst>
                </a:gridCol>
                <a:gridCol w="601345">
                  <a:extLst>
                    <a:ext uri="{9D8B030D-6E8A-4147-A177-3AD203B41FA5}">
                      <a16:colId xmlns:a16="http://schemas.microsoft.com/office/drawing/2014/main" val="20004"/>
                    </a:ext>
                  </a:extLst>
                </a:gridCol>
                <a:gridCol w="240664">
                  <a:extLst>
                    <a:ext uri="{9D8B030D-6E8A-4147-A177-3AD203B41FA5}">
                      <a16:colId xmlns:a16="http://schemas.microsoft.com/office/drawing/2014/main" val="20005"/>
                    </a:ext>
                  </a:extLst>
                </a:gridCol>
                <a:gridCol w="721995">
                  <a:extLst>
                    <a:ext uri="{9D8B030D-6E8A-4147-A177-3AD203B41FA5}">
                      <a16:colId xmlns:a16="http://schemas.microsoft.com/office/drawing/2014/main" val="20006"/>
                    </a:ext>
                  </a:extLst>
                </a:gridCol>
                <a:gridCol w="721995">
                  <a:extLst>
                    <a:ext uri="{9D8B030D-6E8A-4147-A177-3AD203B41FA5}">
                      <a16:colId xmlns:a16="http://schemas.microsoft.com/office/drawing/2014/main" val="20007"/>
                    </a:ext>
                  </a:extLst>
                </a:gridCol>
                <a:gridCol w="1143000">
                  <a:extLst>
                    <a:ext uri="{9D8B030D-6E8A-4147-A177-3AD203B41FA5}">
                      <a16:colId xmlns:a16="http://schemas.microsoft.com/office/drawing/2014/main" val="20008"/>
                    </a:ext>
                  </a:extLst>
                </a:gridCol>
                <a:gridCol w="513079">
                  <a:extLst>
                    <a:ext uri="{9D8B030D-6E8A-4147-A177-3AD203B41FA5}">
                      <a16:colId xmlns:a16="http://schemas.microsoft.com/office/drawing/2014/main" val="20009"/>
                    </a:ext>
                  </a:extLst>
                </a:gridCol>
              </a:tblGrid>
              <a:tr h="288141">
                <a:tc>
                  <a:txBody>
                    <a:bodyPr/>
                    <a:lstStyle/>
                    <a:p>
                      <a:pPr marR="20320" algn="ctr">
                        <a:lnSpc>
                          <a:spcPts val="1839"/>
                        </a:lnSpc>
                      </a:pPr>
                      <a:r>
                        <a:rPr sz="1550" dirty="0">
                          <a:solidFill>
                            <a:srgbClr val="FFFFFF"/>
                          </a:solidFill>
                          <a:latin typeface="Courier New"/>
                          <a:cs typeface="Courier New"/>
                        </a:rPr>
                        <a:t>|</a:t>
                      </a:r>
                      <a:endParaRPr sz="1550" dirty="0">
                        <a:latin typeface="Courier New"/>
                        <a:cs typeface="Courier New"/>
                      </a:endParaRPr>
                    </a:p>
                  </a:txBody>
                  <a:tcPr marL="0" marR="0" marT="0" marB="0"/>
                </a:tc>
                <a:tc>
                  <a:txBody>
                    <a:bodyPr/>
                    <a:lstStyle/>
                    <a:p>
                      <a:pPr marL="59690">
                        <a:lnSpc>
                          <a:spcPts val="1839"/>
                        </a:lnSpc>
                      </a:pPr>
                      <a:r>
                        <a:rPr sz="1550" dirty="0">
                          <a:solidFill>
                            <a:srgbClr val="FFFFFF"/>
                          </a:solidFill>
                          <a:latin typeface="Courier New"/>
                          <a:cs typeface="Courier New"/>
                        </a:rPr>
                        <a:t>1</a:t>
                      </a:r>
                      <a:endParaRPr sz="1550">
                        <a:latin typeface="Courier New"/>
                        <a:cs typeface="Courier New"/>
                      </a:endParaRPr>
                    </a:p>
                  </a:txBody>
                  <a:tcPr marL="0" marR="0" marT="0" marB="0"/>
                </a:tc>
                <a:tc>
                  <a:txBody>
                    <a:bodyPr/>
                    <a:lstStyle/>
                    <a:p>
                      <a:pPr marR="52069" algn="r">
                        <a:lnSpc>
                          <a:spcPts val="1839"/>
                        </a:lnSpc>
                      </a:pPr>
                      <a:r>
                        <a:rPr sz="1550" dirty="0">
                          <a:solidFill>
                            <a:srgbClr val="FFFFFF"/>
                          </a:solidFill>
                          <a:latin typeface="Courier New"/>
                          <a:cs typeface="Courier New"/>
                        </a:rPr>
                        <a:t>|</a:t>
                      </a:r>
                      <a:endParaRPr sz="1550">
                        <a:latin typeface="Courier New"/>
                        <a:cs typeface="Courier New"/>
                      </a:endParaRPr>
                    </a:p>
                  </a:txBody>
                  <a:tcPr marL="0" marR="0" marT="0" marB="0"/>
                </a:tc>
                <a:tc>
                  <a:txBody>
                    <a:bodyPr/>
                    <a:lstStyle/>
                    <a:p>
                      <a:pPr marL="59690">
                        <a:lnSpc>
                          <a:spcPts val="1839"/>
                        </a:lnSpc>
                      </a:pPr>
                      <a:r>
                        <a:rPr sz="1550" spc="10" dirty="0">
                          <a:solidFill>
                            <a:srgbClr val="FFFFFF"/>
                          </a:solidFill>
                          <a:latin typeface="Courier New"/>
                          <a:cs typeface="Courier New"/>
                        </a:rPr>
                        <a:t>For</a:t>
                      </a:r>
                      <a:r>
                        <a:rPr sz="1550" dirty="0">
                          <a:solidFill>
                            <a:srgbClr val="FFFFFF"/>
                          </a:solidFill>
                          <a:latin typeface="Courier New"/>
                          <a:cs typeface="Courier New"/>
                        </a:rPr>
                        <a:t> </a:t>
                      </a:r>
                      <a:r>
                        <a:rPr sz="1550" spc="10" dirty="0">
                          <a:solidFill>
                            <a:srgbClr val="FFFFFF"/>
                          </a:solidFill>
                          <a:latin typeface="Courier New"/>
                          <a:cs typeface="Courier New"/>
                        </a:rPr>
                        <a:t>Those</a:t>
                      </a:r>
                      <a:r>
                        <a:rPr sz="1550" dirty="0">
                          <a:solidFill>
                            <a:srgbClr val="FFFFFF"/>
                          </a:solidFill>
                          <a:latin typeface="Courier New"/>
                          <a:cs typeface="Courier New"/>
                        </a:rPr>
                        <a:t> </a:t>
                      </a:r>
                      <a:r>
                        <a:rPr sz="1550" spc="10" dirty="0">
                          <a:solidFill>
                            <a:srgbClr val="FFFFFF"/>
                          </a:solidFill>
                          <a:latin typeface="Courier New"/>
                          <a:cs typeface="Courier New"/>
                        </a:rPr>
                        <a:t>About</a:t>
                      </a:r>
                      <a:r>
                        <a:rPr sz="1550" dirty="0">
                          <a:solidFill>
                            <a:srgbClr val="FFFFFF"/>
                          </a:solidFill>
                          <a:latin typeface="Courier New"/>
                          <a:cs typeface="Courier New"/>
                        </a:rPr>
                        <a:t> </a:t>
                      </a:r>
                      <a:r>
                        <a:rPr sz="1550" spc="15" dirty="0">
                          <a:solidFill>
                            <a:srgbClr val="FFFFFF"/>
                          </a:solidFill>
                          <a:latin typeface="Courier New"/>
                          <a:cs typeface="Courier New"/>
                        </a:rPr>
                        <a:t>To</a:t>
                      </a:r>
                      <a:endParaRPr sz="1550">
                        <a:latin typeface="Courier New"/>
                        <a:cs typeface="Courier New"/>
                      </a:endParaRPr>
                    </a:p>
                  </a:txBody>
                  <a:tcPr marL="0" marR="0" marT="0" marB="0"/>
                </a:tc>
                <a:tc>
                  <a:txBody>
                    <a:bodyPr/>
                    <a:lstStyle/>
                    <a:p>
                      <a:pPr marL="59690">
                        <a:lnSpc>
                          <a:spcPts val="1839"/>
                        </a:lnSpc>
                      </a:pPr>
                      <a:r>
                        <a:rPr sz="1550" spc="10" dirty="0">
                          <a:solidFill>
                            <a:srgbClr val="FFFFFF"/>
                          </a:solidFill>
                          <a:latin typeface="Courier New"/>
                          <a:cs typeface="Courier New"/>
                        </a:rPr>
                        <a:t>Rock</a:t>
                      </a:r>
                      <a:endParaRPr sz="1550">
                        <a:latin typeface="Courier New"/>
                        <a:cs typeface="Courier New"/>
                      </a:endParaRPr>
                    </a:p>
                  </a:txBody>
                  <a:tcPr marL="0" marR="0" marT="0" marB="0"/>
                </a:tc>
                <a:tc>
                  <a:txBody>
                    <a:bodyPr/>
                    <a:lstStyle/>
                    <a:p>
                      <a:pPr marR="52069" algn="r">
                        <a:lnSpc>
                          <a:spcPts val="1839"/>
                        </a:lnSpc>
                      </a:pPr>
                      <a:r>
                        <a:rPr sz="1550" dirty="0">
                          <a:solidFill>
                            <a:srgbClr val="FFFFFF"/>
                          </a:solidFill>
                          <a:latin typeface="Courier New"/>
                          <a:cs typeface="Courier New"/>
                        </a:rPr>
                        <a:t>|</a:t>
                      </a:r>
                      <a:endParaRPr sz="1550">
                        <a:latin typeface="Courier New"/>
                        <a:cs typeface="Courier New"/>
                      </a:endParaRPr>
                    </a:p>
                  </a:txBody>
                  <a:tcPr marL="0" marR="0" marT="0" marB="0"/>
                </a:tc>
                <a:tc>
                  <a:txBody>
                    <a:bodyPr/>
                    <a:lstStyle/>
                    <a:p>
                      <a:pPr marL="59690">
                        <a:lnSpc>
                          <a:spcPts val="1839"/>
                        </a:lnSpc>
                      </a:pPr>
                      <a:r>
                        <a:rPr sz="1550" dirty="0">
                          <a:solidFill>
                            <a:srgbClr val="FFFFFF"/>
                          </a:solidFill>
                          <a:latin typeface="Courier New"/>
                          <a:cs typeface="Courier New"/>
                        </a:rPr>
                        <a:t>1</a:t>
                      </a:r>
                      <a:endParaRPr sz="1550">
                        <a:latin typeface="Courier New"/>
                        <a:cs typeface="Courier New"/>
                      </a:endParaRPr>
                    </a:p>
                  </a:txBody>
                  <a:tcPr marL="0" marR="0" marT="0" marB="0"/>
                </a:tc>
                <a:tc>
                  <a:txBody>
                    <a:bodyPr/>
                    <a:lstStyle/>
                    <a:p>
                      <a:pPr marR="52069" algn="r">
                        <a:lnSpc>
                          <a:spcPts val="1839"/>
                        </a:lnSpc>
                      </a:pPr>
                      <a:r>
                        <a:rPr sz="1550" dirty="0">
                          <a:solidFill>
                            <a:srgbClr val="FFFFFF"/>
                          </a:solidFill>
                          <a:latin typeface="Courier New"/>
                          <a:cs typeface="Courier New"/>
                        </a:rPr>
                        <a:t>|</a:t>
                      </a:r>
                      <a:endParaRPr sz="1550">
                        <a:latin typeface="Courier New"/>
                        <a:cs typeface="Courier New"/>
                      </a:endParaRPr>
                    </a:p>
                  </a:txBody>
                  <a:tcPr marL="0" marR="0" marT="0" marB="0"/>
                </a:tc>
                <a:tc>
                  <a:txBody>
                    <a:bodyPr/>
                    <a:lstStyle/>
                    <a:p>
                      <a:pPr marL="59690">
                        <a:lnSpc>
                          <a:spcPts val="1839"/>
                        </a:lnSpc>
                      </a:pPr>
                      <a:r>
                        <a:rPr lang="en-US" sz="1550" spc="10" dirty="0" err="1">
                          <a:solidFill>
                            <a:srgbClr val="FFFFFF"/>
                          </a:solidFill>
                          <a:latin typeface="Courier New"/>
                          <a:cs typeface="Courier New"/>
                        </a:rPr>
                        <a:t>BlackPink</a:t>
                      </a:r>
                      <a:endParaRPr sz="1550" dirty="0">
                        <a:latin typeface="Courier New"/>
                        <a:cs typeface="Courier New"/>
                      </a:endParaRPr>
                    </a:p>
                  </a:txBody>
                  <a:tcPr marL="0" marR="0" marT="0" marB="0"/>
                </a:tc>
                <a:tc>
                  <a:txBody>
                    <a:bodyPr/>
                    <a:lstStyle/>
                    <a:p>
                      <a:pPr marR="24130" algn="r">
                        <a:lnSpc>
                          <a:spcPts val="1839"/>
                        </a:lnSpc>
                      </a:pPr>
                      <a:r>
                        <a:rPr sz="1550" dirty="0">
                          <a:solidFill>
                            <a:srgbClr val="FFFFFF"/>
                          </a:solidFill>
                          <a:latin typeface="Courier New"/>
                          <a:cs typeface="Courier New"/>
                        </a:rPr>
                        <a:t>|</a:t>
                      </a:r>
                      <a:endParaRPr sz="1550">
                        <a:latin typeface="Courier New"/>
                        <a:cs typeface="Courier New"/>
                      </a:endParaRPr>
                    </a:p>
                  </a:txBody>
                  <a:tcPr marL="0" marR="0" marT="0" marB="0"/>
                </a:tc>
                <a:extLst>
                  <a:ext uri="{0D108BD9-81ED-4DB2-BD59-A6C34878D82A}">
                    <a16:rowId xmlns:a16="http://schemas.microsoft.com/office/drawing/2014/main" val="10000"/>
                  </a:ext>
                </a:extLst>
              </a:tr>
              <a:tr h="327526">
                <a:tc>
                  <a:txBody>
                    <a:bodyPr/>
                    <a:lstStyle/>
                    <a:p>
                      <a:pPr marR="20320" algn="ct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dirty="0">
                          <a:solidFill>
                            <a:srgbClr val="FFFFFF"/>
                          </a:solidFill>
                          <a:latin typeface="Courier New"/>
                          <a:cs typeface="Courier New"/>
                        </a:rPr>
                        <a:t>4</a:t>
                      </a:r>
                      <a:endParaRPr sz="1550">
                        <a:latin typeface="Courier New"/>
                        <a:cs typeface="Courier New"/>
                      </a:endParaRPr>
                    </a:p>
                  </a:txBody>
                  <a:tcPr marL="0" marR="0" marT="3683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spc="10" dirty="0">
                          <a:solidFill>
                            <a:srgbClr val="FFFFFF"/>
                          </a:solidFill>
                          <a:latin typeface="Courier New"/>
                          <a:cs typeface="Courier New"/>
                        </a:rPr>
                        <a:t>Let</a:t>
                      </a:r>
                      <a:r>
                        <a:rPr sz="1550" spc="-5" dirty="0">
                          <a:solidFill>
                            <a:srgbClr val="FFFFFF"/>
                          </a:solidFill>
                          <a:latin typeface="Courier New"/>
                          <a:cs typeface="Courier New"/>
                        </a:rPr>
                        <a:t> </a:t>
                      </a:r>
                      <a:r>
                        <a:rPr sz="1550" spc="10" dirty="0">
                          <a:solidFill>
                            <a:srgbClr val="FFFFFF"/>
                          </a:solidFill>
                          <a:latin typeface="Courier New"/>
                          <a:cs typeface="Courier New"/>
                        </a:rPr>
                        <a:t>There</a:t>
                      </a:r>
                      <a:r>
                        <a:rPr sz="1550" dirty="0">
                          <a:solidFill>
                            <a:srgbClr val="FFFFFF"/>
                          </a:solidFill>
                          <a:latin typeface="Courier New"/>
                          <a:cs typeface="Courier New"/>
                        </a:rPr>
                        <a:t> </a:t>
                      </a:r>
                      <a:r>
                        <a:rPr sz="1550" spc="15" dirty="0">
                          <a:solidFill>
                            <a:srgbClr val="FFFFFF"/>
                          </a:solidFill>
                          <a:latin typeface="Courier New"/>
                          <a:cs typeface="Courier New"/>
                        </a:rPr>
                        <a:t>Be</a:t>
                      </a:r>
                      <a:r>
                        <a:rPr sz="1550" dirty="0">
                          <a:solidFill>
                            <a:srgbClr val="FFFFFF"/>
                          </a:solidFill>
                          <a:latin typeface="Courier New"/>
                          <a:cs typeface="Courier New"/>
                        </a:rPr>
                        <a:t> </a:t>
                      </a:r>
                      <a:r>
                        <a:rPr sz="1550" spc="10" dirty="0">
                          <a:solidFill>
                            <a:srgbClr val="FFFFFF"/>
                          </a:solidFill>
                          <a:latin typeface="Courier New"/>
                          <a:cs typeface="Courier New"/>
                        </a:rPr>
                        <a:t>Rock</a:t>
                      </a:r>
                      <a:endParaRPr sz="1550">
                        <a:latin typeface="Courier New"/>
                        <a:cs typeface="Courier New"/>
                      </a:endParaRPr>
                    </a:p>
                  </a:txBody>
                  <a:tcPr marL="0" marR="0" marT="36830" marB="0"/>
                </a:tc>
                <a:tc>
                  <a:txBody>
                    <a:bodyPr/>
                    <a:lstStyle/>
                    <a:p>
                      <a:pPr>
                        <a:lnSpc>
                          <a:spcPct val="100000"/>
                        </a:lnSpc>
                      </a:pPr>
                      <a:endParaRPr sz="1700" b="0" i="0" dirty="0">
                        <a:latin typeface="Arial Hebrew Scholar" pitchFamily="2" charset="-79"/>
                        <a:cs typeface="Arial Hebrew Scholar" pitchFamily="2" charset="-79"/>
                      </a:endParaRPr>
                    </a:p>
                  </a:txBody>
                  <a:tcPr marL="0" marR="0" marT="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dirty="0">
                          <a:solidFill>
                            <a:srgbClr val="FFFFFF"/>
                          </a:solidFill>
                          <a:latin typeface="Courier New"/>
                          <a:cs typeface="Courier New"/>
                        </a:rPr>
                        <a:t>1</a:t>
                      </a:r>
                      <a:endParaRPr sz="1550">
                        <a:latin typeface="Courier New"/>
                        <a:cs typeface="Courier New"/>
                      </a:endParaRPr>
                    </a:p>
                  </a:txBody>
                  <a:tcPr marL="0" marR="0" marT="3683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lang="en-US" sz="1550" spc="10" dirty="0" err="1">
                          <a:solidFill>
                            <a:srgbClr val="FFFFFF"/>
                          </a:solidFill>
                          <a:latin typeface="Courier New"/>
                          <a:cs typeface="Courier New"/>
                        </a:rPr>
                        <a:t>BlackPink</a:t>
                      </a:r>
                      <a:endParaRPr sz="1550" dirty="0">
                        <a:latin typeface="Courier New"/>
                        <a:cs typeface="Courier New"/>
                      </a:endParaRPr>
                    </a:p>
                  </a:txBody>
                  <a:tcPr marL="0" marR="0" marT="36830" marB="0"/>
                </a:tc>
                <a:tc>
                  <a:txBody>
                    <a:bodyPr/>
                    <a:lstStyle/>
                    <a:p>
                      <a:pPr marR="24130"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extLst>
                  <a:ext uri="{0D108BD9-81ED-4DB2-BD59-A6C34878D82A}">
                    <a16:rowId xmlns:a16="http://schemas.microsoft.com/office/drawing/2014/main" val="10001"/>
                  </a:ext>
                </a:extLst>
              </a:tr>
              <a:tr h="327526">
                <a:tc>
                  <a:txBody>
                    <a:bodyPr/>
                    <a:lstStyle/>
                    <a:p>
                      <a:pPr marR="20320" algn="ct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dirty="0">
                          <a:solidFill>
                            <a:srgbClr val="FFFFFF"/>
                          </a:solidFill>
                          <a:latin typeface="Courier New"/>
                          <a:cs typeface="Courier New"/>
                        </a:rPr>
                        <a:t>2</a:t>
                      </a:r>
                      <a:endParaRPr sz="1550">
                        <a:latin typeface="Courier New"/>
                        <a:cs typeface="Courier New"/>
                      </a:endParaRPr>
                    </a:p>
                  </a:txBody>
                  <a:tcPr marL="0" marR="0" marT="3683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spc="10" dirty="0">
                          <a:solidFill>
                            <a:srgbClr val="FFFFFF"/>
                          </a:solidFill>
                          <a:latin typeface="Courier New"/>
                          <a:cs typeface="Courier New"/>
                        </a:rPr>
                        <a:t>Balls</a:t>
                      </a:r>
                      <a:r>
                        <a:rPr sz="1550" spc="-5" dirty="0">
                          <a:solidFill>
                            <a:srgbClr val="FFFFFF"/>
                          </a:solidFill>
                          <a:latin typeface="Courier New"/>
                          <a:cs typeface="Courier New"/>
                        </a:rPr>
                        <a:t> </a:t>
                      </a:r>
                      <a:r>
                        <a:rPr sz="1550" spc="15" dirty="0">
                          <a:solidFill>
                            <a:srgbClr val="FFFFFF"/>
                          </a:solidFill>
                          <a:latin typeface="Courier New"/>
                          <a:cs typeface="Courier New"/>
                        </a:rPr>
                        <a:t>To</a:t>
                      </a:r>
                      <a:r>
                        <a:rPr sz="1550" dirty="0">
                          <a:solidFill>
                            <a:srgbClr val="FFFFFF"/>
                          </a:solidFill>
                          <a:latin typeface="Courier New"/>
                          <a:cs typeface="Courier New"/>
                        </a:rPr>
                        <a:t> </a:t>
                      </a:r>
                      <a:r>
                        <a:rPr sz="1550" spc="10" dirty="0">
                          <a:solidFill>
                            <a:srgbClr val="FFFFFF"/>
                          </a:solidFill>
                          <a:latin typeface="Courier New"/>
                          <a:cs typeface="Courier New"/>
                        </a:rPr>
                        <a:t>The</a:t>
                      </a:r>
                      <a:r>
                        <a:rPr sz="1550" dirty="0">
                          <a:solidFill>
                            <a:srgbClr val="FFFFFF"/>
                          </a:solidFill>
                          <a:latin typeface="Courier New"/>
                          <a:cs typeface="Courier New"/>
                        </a:rPr>
                        <a:t> </a:t>
                      </a:r>
                      <a:r>
                        <a:rPr sz="1550" spc="10" dirty="0">
                          <a:solidFill>
                            <a:srgbClr val="FFFFFF"/>
                          </a:solidFill>
                          <a:latin typeface="Courier New"/>
                          <a:cs typeface="Courier New"/>
                        </a:rPr>
                        <a:t>Wall</a:t>
                      </a:r>
                      <a:endParaRPr sz="1550">
                        <a:latin typeface="Courier New"/>
                        <a:cs typeface="Courier New"/>
                      </a:endParaRPr>
                    </a:p>
                  </a:txBody>
                  <a:tcPr marL="0" marR="0" marT="36830" marB="0"/>
                </a:tc>
                <a:tc>
                  <a:txBody>
                    <a:bodyPr/>
                    <a:lstStyle/>
                    <a:p>
                      <a:pPr>
                        <a:lnSpc>
                          <a:spcPct val="100000"/>
                        </a:lnSpc>
                      </a:pPr>
                      <a:endParaRPr sz="1700" b="0" i="0" dirty="0">
                        <a:latin typeface="Arial Hebrew Scholar" pitchFamily="2" charset="-79"/>
                        <a:cs typeface="Arial Hebrew Scholar" pitchFamily="2" charset="-79"/>
                      </a:endParaRPr>
                    </a:p>
                  </a:txBody>
                  <a:tcPr marL="0" marR="0" marT="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dirty="0">
                          <a:solidFill>
                            <a:srgbClr val="FFFFFF"/>
                          </a:solidFill>
                          <a:latin typeface="Courier New"/>
                          <a:cs typeface="Courier New"/>
                        </a:rPr>
                        <a:t>2</a:t>
                      </a:r>
                      <a:endParaRPr sz="1550">
                        <a:latin typeface="Courier New"/>
                        <a:cs typeface="Courier New"/>
                      </a:endParaRPr>
                    </a:p>
                  </a:txBody>
                  <a:tcPr marL="0" marR="0" marT="3683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spc="10" dirty="0">
                          <a:solidFill>
                            <a:srgbClr val="FFFFFF"/>
                          </a:solidFill>
                          <a:latin typeface="Courier New"/>
                          <a:cs typeface="Courier New"/>
                        </a:rPr>
                        <a:t>Accept</a:t>
                      </a:r>
                      <a:endParaRPr sz="1550">
                        <a:latin typeface="Courier New"/>
                        <a:cs typeface="Courier New"/>
                      </a:endParaRPr>
                    </a:p>
                  </a:txBody>
                  <a:tcPr marL="0" marR="0" marT="36830" marB="0"/>
                </a:tc>
                <a:tc>
                  <a:txBody>
                    <a:bodyPr/>
                    <a:lstStyle/>
                    <a:p>
                      <a:pPr marR="24130"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extLst>
                  <a:ext uri="{0D108BD9-81ED-4DB2-BD59-A6C34878D82A}">
                    <a16:rowId xmlns:a16="http://schemas.microsoft.com/office/drawing/2014/main" val="10002"/>
                  </a:ext>
                </a:extLst>
              </a:tr>
              <a:tr h="288141">
                <a:tc>
                  <a:txBody>
                    <a:bodyPr/>
                    <a:lstStyle/>
                    <a:p>
                      <a:pPr marR="20320" algn="ct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dirty="0">
                          <a:solidFill>
                            <a:srgbClr val="FFFFFF"/>
                          </a:solidFill>
                          <a:latin typeface="Courier New"/>
                          <a:cs typeface="Courier New"/>
                        </a:rPr>
                        <a:t>3</a:t>
                      </a:r>
                      <a:endParaRPr sz="1550">
                        <a:latin typeface="Courier New"/>
                        <a:cs typeface="Courier New"/>
                      </a:endParaRPr>
                    </a:p>
                  </a:txBody>
                  <a:tcPr marL="0" marR="0" marT="3683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spc="10" dirty="0">
                          <a:solidFill>
                            <a:srgbClr val="FFFFFF"/>
                          </a:solidFill>
                          <a:latin typeface="Courier New"/>
                          <a:cs typeface="Courier New"/>
                        </a:rPr>
                        <a:t>Restless</a:t>
                      </a:r>
                      <a:r>
                        <a:rPr sz="1550" spc="-5" dirty="0">
                          <a:solidFill>
                            <a:srgbClr val="FFFFFF"/>
                          </a:solidFill>
                          <a:latin typeface="Courier New"/>
                          <a:cs typeface="Courier New"/>
                        </a:rPr>
                        <a:t> </a:t>
                      </a:r>
                      <a:r>
                        <a:rPr sz="1550" spc="10" dirty="0">
                          <a:solidFill>
                            <a:srgbClr val="FFFFFF"/>
                          </a:solidFill>
                          <a:latin typeface="Courier New"/>
                          <a:cs typeface="Courier New"/>
                        </a:rPr>
                        <a:t>and</a:t>
                      </a:r>
                      <a:r>
                        <a:rPr sz="1550" spc="-5" dirty="0">
                          <a:solidFill>
                            <a:srgbClr val="FFFFFF"/>
                          </a:solidFill>
                          <a:latin typeface="Courier New"/>
                          <a:cs typeface="Courier New"/>
                        </a:rPr>
                        <a:t> </a:t>
                      </a:r>
                      <a:r>
                        <a:rPr sz="1550" spc="10" dirty="0">
                          <a:solidFill>
                            <a:srgbClr val="FFFFFF"/>
                          </a:solidFill>
                          <a:latin typeface="Courier New"/>
                          <a:cs typeface="Courier New"/>
                        </a:rPr>
                        <a:t>Wild</a:t>
                      </a:r>
                      <a:endParaRPr sz="1550">
                        <a:latin typeface="Courier New"/>
                        <a:cs typeface="Courier New"/>
                      </a:endParaRPr>
                    </a:p>
                  </a:txBody>
                  <a:tcPr marL="0" marR="0" marT="36830" marB="0"/>
                </a:tc>
                <a:tc>
                  <a:txBody>
                    <a:bodyPr/>
                    <a:lstStyle/>
                    <a:p>
                      <a:pPr>
                        <a:lnSpc>
                          <a:spcPct val="100000"/>
                        </a:lnSpc>
                      </a:pPr>
                      <a:endParaRPr sz="1700" b="0" i="0" dirty="0">
                        <a:latin typeface="Arial Hebrew Scholar" pitchFamily="2" charset="-79"/>
                        <a:cs typeface="Arial Hebrew Scholar" pitchFamily="2" charset="-79"/>
                      </a:endParaRPr>
                    </a:p>
                  </a:txBody>
                  <a:tcPr marL="0" marR="0" marT="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dirty="0">
                          <a:solidFill>
                            <a:srgbClr val="FFFFFF"/>
                          </a:solidFill>
                          <a:latin typeface="Courier New"/>
                          <a:cs typeface="Courier New"/>
                        </a:rPr>
                        <a:t>2</a:t>
                      </a:r>
                      <a:endParaRPr sz="1550">
                        <a:latin typeface="Courier New"/>
                        <a:cs typeface="Courier New"/>
                      </a:endParaRPr>
                    </a:p>
                  </a:txBody>
                  <a:tcPr marL="0" marR="0" marT="3683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spc="10" dirty="0">
                          <a:solidFill>
                            <a:srgbClr val="FFFFFF"/>
                          </a:solidFill>
                          <a:latin typeface="Courier New"/>
                          <a:cs typeface="Courier New"/>
                        </a:rPr>
                        <a:t>Accept</a:t>
                      </a:r>
                      <a:endParaRPr sz="1550">
                        <a:latin typeface="Courier New"/>
                        <a:cs typeface="Courier New"/>
                      </a:endParaRPr>
                    </a:p>
                  </a:txBody>
                  <a:tcPr marL="0" marR="0" marT="36830" marB="0"/>
                </a:tc>
                <a:tc>
                  <a:txBody>
                    <a:bodyPr/>
                    <a:lstStyle/>
                    <a:p>
                      <a:pPr marR="24130"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extLst>
                  <a:ext uri="{0D108BD9-81ED-4DB2-BD59-A6C34878D82A}">
                    <a16:rowId xmlns:a16="http://schemas.microsoft.com/office/drawing/2014/main" val="10003"/>
                  </a:ext>
                </a:extLst>
              </a:tr>
            </a:tbl>
          </a:graphicData>
        </a:graphic>
      </p:graphicFrame>
      <p:sp>
        <p:nvSpPr>
          <p:cNvPr id="12" name="object 12"/>
          <p:cNvSpPr txBox="1"/>
          <p:nvPr/>
        </p:nvSpPr>
        <p:spPr>
          <a:xfrm>
            <a:off x="593095" y="5518394"/>
            <a:ext cx="7726680" cy="255198"/>
          </a:xfrm>
          <a:prstGeom prst="rect">
            <a:avLst/>
          </a:prstGeom>
        </p:spPr>
        <p:txBody>
          <a:bodyPr vert="horz" wrap="square" lIns="0" tIns="16510" rIns="0" bIns="0" rtlCol="0">
            <a:spAutoFit/>
          </a:bodyPr>
          <a:lstStyle/>
          <a:p>
            <a:pPr marL="12700">
              <a:lnSpc>
                <a:spcPct val="100000"/>
              </a:lnSpc>
              <a:spcBef>
                <a:spcPts val="130"/>
              </a:spcBef>
              <a:tabLst>
                <a:tab pos="1336040" algn="l"/>
                <a:tab pos="6148705" algn="l"/>
                <a:tab pos="7592695" algn="l"/>
              </a:tabLst>
            </a:pPr>
            <a:r>
              <a:rPr sz="1550" spc="10" dirty="0">
                <a:solidFill>
                  <a:srgbClr val="FFFFFF"/>
                </a:solidFill>
                <a:latin typeface="Courier New"/>
                <a:cs typeface="Courier New"/>
              </a:rPr>
              <a:t>+</a:t>
            </a:r>
            <a:r>
              <a:rPr sz="1550" u="heavy" spc="5" dirty="0">
                <a:solidFill>
                  <a:srgbClr val="FFFFFF"/>
                </a:solidFill>
                <a:uFill>
                  <a:solidFill>
                    <a:srgbClr val="FEFEFE"/>
                  </a:solidFill>
                </a:uFill>
                <a:latin typeface="Arial Hebrew Scholar" pitchFamily="2" charset="-79"/>
                <a:cs typeface="Arial Hebrew Scholar" pitchFamily="2" charset="-79"/>
              </a:rPr>
              <a:t> </a:t>
            </a:r>
            <a:r>
              <a:rPr sz="1550" u="heavy" dirty="0">
                <a:solidFill>
                  <a:srgbClr val="FFFFFF"/>
                </a:solidFill>
                <a:uFill>
                  <a:solidFill>
                    <a:srgbClr val="FEFEFE"/>
                  </a:solidFill>
                </a:uFill>
                <a:latin typeface="Arial Hebrew Scholar" pitchFamily="2" charset="-79"/>
                <a:cs typeface="Arial Hebrew Scholar" pitchFamily="2" charset="-79"/>
              </a:rPr>
              <a:t>	</a:t>
            </a:r>
            <a:r>
              <a:rPr sz="1550" spc="10" dirty="0">
                <a:solidFill>
                  <a:srgbClr val="FFFFFF"/>
                </a:solidFill>
                <a:latin typeface="Courier New"/>
                <a:cs typeface="Courier New"/>
              </a:rPr>
              <a:t>+</a:t>
            </a:r>
            <a:r>
              <a:rPr sz="1550" u="heavy" spc="5" dirty="0">
                <a:solidFill>
                  <a:srgbClr val="FFFFFF"/>
                </a:solidFill>
                <a:uFill>
                  <a:solidFill>
                    <a:srgbClr val="FEFEFE"/>
                  </a:solidFill>
                </a:uFill>
                <a:latin typeface="Arial Hebrew Scholar" pitchFamily="2" charset="-79"/>
                <a:cs typeface="Arial Hebrew Scholar" pitchFamily="2" charset="-79"/>
              </a:rPr>
              <a:t> </a:t>
            </a:r>
            <a:r>
              <a:rPr sz="1550" u="heavy" dirty="0">
                <a:solidFill>
                  <a:srgbClr val="FFFFFF"/>
                </a:solidFill>
                <a:uFill>
                  <a:solidFill>
                    <a:srgbClr val="FEFEFE"/>
                  </a:solidFill>
                </a:uFill>
                <a:latin typeface="Arial Hebrew Scholar" pitchFamily="2" charset="-79"/>
                <a:cs typeface="Arial Hebrew Scholar" pitchFamily="2" charset="-79"/>
              </a:rPr>
              <a:t>	</a:t>
            </a:r>
            <a:r>
              <a:rPr sz="1550" spc="10" dirty="0">
                <a:solidFill>
                  <a:srgbClr val="FFFFFF"/>
                </a:solidFill>
                <a:latin typeface="Courier New"/>
                <a:cs typeface="Courier New"/>
              </a:rPr>
              <a:t>+</a:t>
            </a:r>
            <a:r>
              <a:rPr sz="1550" u="heavy" spc="5" dirty="0">
                <a:solidFill>
                  <a:srgbClr val="FFFFFF"/>
                </a:solidFill>
                <a:uFill>
                  <a:solidFill>
                    <a:srgbClr val="FEFEFE"/>
                  </a:solidFill>
                </a:uFill>
                <a:latin typeface="Arial Hebrew Scholar" pitchFamily="2" charset="-79"/>
                <a:cs typeface="Arial Hebrew Scholar" pitchFamily="2" charset="-79"/>
              </a:rPr>
              <a:t> </a:t>
            </a:r>
            <a:r>
              <a:rPr sz="1550" u="heavy" dirty="0">
                <a:solidFill>
                  <a:srgbClr val="FFFFFF"/>
                </a:solidFill>
                <a:uFill>
                  <a:solidFill>
                    <a:srgbClr val="FEFEFE"/>
                  </a:solidFill>
                </a:uFill>
                <a:latin typeface="Arial Hebrew Scholar" pitchFamily="2" charset="-79"/>
                <a:cs typeface="Arial Hebrew Scholar" pitchFamily="2" charset="-79"/>
              </a:rPr>
              <a:t>	</a:t>
            </a:r>
            <a:r>
              <a:rPr sz="1550" spc="15" dirty="0">
                <a:solidFill>
                  <a:srgbClr val="FFFFFF"/>
                </a:solidFill>
                <a:latin typeface="Courier New"/>
                <a:cs typeface="Courier New"/>
              </a:rPr>
              <a:t>+</a:t>
            </a:r>
            <a:endParaRPr sz="1550" dirty="0">
              <a:latin typeface="Courier New"/>
              <a:cs typeface="Courier New"/>
            </a:endParaRPr>
          </a:p>
        </p:txBody>
      </p:sp>
      <p:sp>
        <p:nvSpPr>
          <p:cNvPr id="15" name="object 15"/>
          <p:cNvSpPr txBox="1"/>
          <p:nvPr/>
        </p:nvSpPr>
        <p:spPr>
          <a:xfrm>
            <a:off x="491289" y="6175860"/>
            <a:ext cx="11249861" cy="408445"/>
          </a:xfrm>
          <a:prstGeom prst="rect">
            <a:avLst/>
          </a:prstGeom>
        </p:spPr>
        <p:txBody>
          <a:bodyPr vert="horz" wrap="square" lIns="0" tIns="15875" rIns="0" bIns="0" rtlCol="0">
            <a:spAutoFit/>
          </a:bodyPr>
          <a:lstStyle/>
          <a:p>
            <a:pPr marL="12700">
              <a:lnSpc>
                <a:spcPct val="100000"/>
              </a:lnSpc>
              <a:spcBef>
                <a:spcPts val="125"/>
              </a:spcBef>
              <a:tabLst>
                <a:tab pos="7697470" algn="l"/>
              </a:tabLst>
            </a:pPr>
            <a:r>
              <a:rPr sz="2550" spc="-65" dirty="0">
                <a:solidFill>
                  <a:srgbClr val="04182D"/>
                </a:solidFill>
                <a:latin typeface="Arial Hebrew Scholar" pitchFamily="2" charset="-79"/>
                <a:cs typeface="Arial Hebrew Scholar" pitchFamily="2" charset="-79"/>
              </a:rPr>
              <a:t>R</a:t>
            </a:r>
            <a:r>
              <a:rPr sz="2550" spc="110" dirty="0">
                <a:solidFill>
                  <a:srgbClr val="04182D"/>
                </a:solidFill>
                <a:latin typeface="Arial Hebrew Scholar" pitchFamily="2" charset="-79"/>
                <a:cs typeface="Arial Hebrew Scholar" pitchFamily="2" charset="-79"/>
              </a:rPr>
              <a:t>e</a:t>
            </a:r>
            <a:r>
              <a:rPr sz="2550" spc="85" dirty="0">
                <a:solidFill>
                  <a:srgbClr val="04182D"/>
                </a:solidFill>
                <a:latin typeface="Arial Hebrew Scholar" pitchFamily="2" charset="-79"/>
                <a:cs typeface="Arial Hebrew Scholar" pitchFamily="2" charset="-79"/>
              </a:rPr>
              <a:t>t</a:t>
            </a:r>
            <a:r>
              <a:rPr sz="2550" spc="70" dirty="0">
                <a:solidFill>
                  <a:srgbClr val="04182D"/>
                </a:solidFill>
                <a:latin typeface="Arial Hebrew Scholar" pitchFamily="2" charset="-79"/>
                <a:cs typeface="Arial Hebrew Scholar" pitchFamily="2" charset="-79"/>
              </a:rPr>
              <a:t>u</a:t>
            </a:r>
            <a:r>
              <a:rPr sz="2550" spc="30" dirty="0">
                <a:solidFill>
                  <a:srgbClr val="04182D"/>
                </a:solidFill>
                <a:latin typeface="Arial Hebrew Scholar" pitchFamily="2" charset="-79"/>
                <a:cs typeface="Arial Hebrew Scholar" pitchFamily="2" charset="-79"/>
              </a:rPr>
              <a:t>r</a:t>
            </a:r>
            <a:r>
              <a:rPr sz="2550" spc="60" dirty="0">
                <a:solidFill>
                  <a:srgbClr val="04182D"/>
                </a:solidFill>
                <a:latin typeface="Arial Hebrew Scholar" pitchFamily="2" charset="-79"/>
                <a:cs typeface="Arial Hebrew Scholar" pitchFamily="2" charset="-79"/>
              </a:rPr>
              <a:t>n</a:t>
            </a:r>
            <a:r>
              <a:rPr sz="2550" spc="75" dirty="0">
                <a:solidFill>
                  <a:srgbClr val="04182D"/>
                </a:solidFill>
                <a:latin typeface="Arial Hebrew Scholar" pitchFamily="2" charset="-79"/>
                <a:cs typeface="Arial Hebrew Scholar" pitchFamily="2" charset="-79"/>
              </a:rPr>
              <a:t>s</a:t>
            </a:r>
            <a:r>
              <a:rPr sz="2550" spc="-50" dirty="0">
                <a:solidFill>
                  <a:srgbClr val="04182D"/>
                </a:solidFill>
                <a:latin typeface="Arial Hebrew Scholar" pitchFamily="2" charset="-79"/>
                <a:cs typeface="Arial Hebrew Scholar" pitchFamily="2" charset="-79"/>
              </a:rPr>
              <a:t> </a:t>
            </a:r>
            <a:r>
              <a:rPr sz="2550" spc="50" dirty="0">
                <a:solidFill>
                  <a:srgbClr val="04182D"/>
                </a:solidFill>
                <a:latin typeface="Arial Hebrew Scholar" pitchFamily="2" charset="-79"/>
                <a:cs typeface="Arial Hebrew Scholar" pitchFamily="2" charset="-79"/>
              </a:rPr>
              <a:t>a</a:t>
            </a:r>
            <a:r>
              <a:rPr sz="2550" spc="-85" dirty="0">
                <a:solidFill>
                  <a:srgbClr val="04182D"/>
                </a:solidFill>
                <a:latin typeface="Arial Hebrew Scholar" pitchFamily="2" charset="-79"/>
                <a:cs typeface="Arial Hebrew Scholar" pitchFamily="2" charset="-79"/>
              </a:rPr>
              <a:t>ll</a:t>
            </a:r>
            <a:r>
              <a:rPr sz="2550" dirty="0">
                <a:solidFill>
                  <a:srgbClr val="04182D"/>
                </a:solidFill>
                <a:latin typeface="Arial Hebrew Scholar" pitchFamily="2" charset="-79"/>
                <a:cs typeface="Arial Hebrew Scholar" pitchFamily="2" charset="-79"/>
              </a:rPr>
              <a:t> </a:t>
            </a:r>
            <a:r>
              <a:rPr sz="2550" spc="265" dirty="0">
                <a:solidFill>
                  <a:srgbClr val="04182D"/>
                </a:solidFill>
                <a:latin typeface="Arial Hebrew Scholar" pitchFamily="2" charset="-79"/>
                <a:cs typeface="Arial Hebrew Scholar" pitchFamily="2" charset="-79"/>
              </a:rPr>
              <a:t>c</a:t>
            </a:r>
            <a:r>
              <a:rPr sz="2550" spc="105" dirty="0">
                <a:solidFill>
                  <a:srgbClr val="04182D"/>
                </a:solidFill>
                <a:latin typeface="Arial Hebrew Scholar" pitchFamily="2" charset="-79"/>
                <a:cs typeface="Arial Hebrew Scholar" pitchFamily="2" charset="-79"/>
              </a:rPr>
              <a:t>o</a:t>
            </a:r>
            <a:r>
              <a:rPr sz="2550" spc="145" dirty="0">
                <a:solidFill>
                  <a:srgbClr val="04182D"/>
                </a:solidFill>
                <a:latin typeface="Arial Hebrew Scholar" pitchFamily="2" charset="-79"/>
                <a:cs typeface="Arial Hebrew Scholar" pitchFamily="2" charset="-79"/>
              </a:rPr>
              <a:t>m</a:t>
            </a:r>
            <a:r>
              <a:rPr sz="2550" spc="165" dirty="0">
                <a:solidFill>
                  <a:srgbClr val="04182D"/>
                </a:solidFill>
                <a:latin typeface="Arial Hebrew Scholar" pitchFamily="2" charset="-79"/>
                <a:cs typeface="Arial Hebrew Scholar" pitchFamily="2" charset="-79"/>
              </a:rPr>
              <a:t>b</a:t>
            </a:r>
            <a:r>
              <a:rPr sz="2550" spc="55" dirty="0">
                <a:solidFill>
                  <a:srgbClr val="04182D"/>
                </a:solidFill>
                <a:latin typeface="Arial Hebrew Scholar" pitchFamily="2" charset="-79"/>
                <a:cs typeface="Arial Hebrew Scholar" pitchFamily="2" charset="-79"/>
              </a:rPr>
              <a:t>i</a:t>
            </a:r>
            <a:r>
              <a:rPr sz="2550" spc="70" dirty="0">
                <a:solidFill>
                  <a:srgbClr val="04182D"/>
                </a:solidFill>
                <a:latin typeface="Arial Hebrew Scholar" pitchFamily="2" charset="-79"/>
                <a:cs typeface="Arial Hebrew Scholar" pitchFamily="2" charset="-79"/>
              </a:rPr>
              <a:t>n</a:t>
            </a:r>
            <a:r>
              <a:rPr sz="2550" spc="235" dirty="0">
                <a:solidFill>
                  <a:srgbClr val="04182D"/>
                </a:solidFill>
                <a:latin typeface="Arial Hebrew Scholar" pitchFamily="2" charset="-79"/>
                <a:cs typeface="Arial Hebrew Scholar" pitchFamily="2" charset="-79"/>
              </a:rPr>
              <a:t>a</a:t>
            </a:r>
            <a:r>
              <a:rPr sz="2550" spc="90" dirty="0">
                <a:solidFill>
                  <a:srgbClr val="04182D"/>
                </a:solidFill>
                <a:latin typeface="Arial Hebrew Scholar" pitchFamily="2" charset="-79"/>
                <a:cs typeface="Arial Hebrew Scholar" pitchFamily="2" charset="-79"/>
              </a:rPr>
              <a:t>t</a:t>
            </a:r>
            <a:r>
              <a:rPr sz="2550" spc="45" dirty="0">
                <a:solidFill>
                  <a:srgbClr val="04182D"/>
                </a:solidFill>
                <a:latin typeface="Arial Hebrew Scholar" pitchFamily="2" charset="-79"/>
                <a:cs typeface="Arial Hebrew Scholar" pitchFamily="2" charset="-79"/>
              </a:rPr>
              <a:t>i</a:t>
            </a:r>
            <a:r>
              <a:rPr sz="2550" spc="105" dirty="0">
                <a:solidFill>
                  <a:srgbClr val="04182D"/>
                </a:solidFill>
                <a:latin typeface="Arial Hebrew Scholar" pitchFamily="2" charset="-79"/>
                <a:cs typeface="Arial Hebrew Scholar" pitchFamily="2" charset="-79"/>
              </a:rPr>
              <a:t>o</a:t>
            </a:r>
            <a:r>
              <a:rPr sz="2550" spc="60" dirty="0">
                <a:solidFill>
                  <a:srgbClr val="04182D"/>
                </a:solidFill>
                <a:latin typeface="Arial Hebrew Scholar" pitchFamily="2" charset="-79"/>
                <a:cs typeface="Arial Hebrew Scholar" pitchFamily="2" charset="-79"/>
              </a:rPr>
              <a:t>n</a:t>
            </a:r>
            <a:r>
              <a:rPr sz="2550" spc="75" dirty="0">
                <a:solidFill>
                  <a:srgbClr val="04182D"/>
                </a:solidFill>
                <a:latin typeface="Arial Hebrew Scholar" pitchFamily="2" charset="-79"/>
                <a:cs typeface="Arial Hebrew Scholar" pitchFamily="2" charset="-79"/>
              </a:rPr>
              <a:t>s</a:t>
            </a:r>
            <a:r>
              <a:rPr sz="2550" spc="-50" dirty="0">
                <a:solidFill>
                  <a:srgbClr val="04182D"/>
                </a:solidFill>
                <a:latin typeface="Arial Hebrew Scholar" pitchFamily="2" charset="-79"/>
                <a:cs typeface="Arial Hebrew Scholar" pitchFamily="2" charset="-79"/>
              </a:rPr>
              <a:t> </a:t>
            </a:r>
            <a:r>
              <a:rPr sz="2550" spc="120" dirty="0">
                <a:solidFill>
                  <a:srgbClr val="04182D"/>
                </a:solidFill>
                <a:latin typeface="Arial Hebrew Scholar" pitchFamily="2" charset="-79"/>
                <a:cs typeface="Arial Hebrew Scholar" pitchFamily="2" charset="-79"/>
              </a:rPr>
              <a:t>o</a:t>
            </a:r>
            <a:r>
              <a:rPr sz="2550" spc="125" dirty="0">
                <a:solidFill>
                  <a:srgbClr val="04182D"/>
                </a:solidFill>
                <a:latin typeface="Arial Hebrew Scholar" pitchFamily="2" charset="-79"/>
                <a:cs typeface="Arial Hebrew Scholar" pitchFamily="2" charset="-79"/>
              </a:rPr>
              <a:t>f</a:t>
            </a:r>
            <a:r>
              <a:rPr sz="2550" spc="-50" dirty="0">
                <a:solidFill>
                  <a:srgbClr val="04182D"/>
                </a:solidFill>
                <a:latin typeface="Arial Hebrew Scholar" pitchFamily="2" charset="-79"/>
                <a:cs typeface="Arial Hebrew Scholar" pitchFamily="2" charset="-79"/>
              </a:rPr>
              <a:t> </a:t>
            </a:r>
            <a:r>
              <a:rPr sz="2550" spc="50" dirty="0">
                <a:solidFill>
                  <a:srgbClr val="04182D"/>
                </a:solidFill>
                <a:latin typeface="Arial Hebrew Scholar" pitchFamily="2" charset="-79"/>
                <a:cs typeface="Arial Hebrew Scholar" pitchFamily="2" charset="-79"/>
              </a:rPr>
              <a:t>a</a:t>
            </a:r>
            <a:r>
              <a:rPr sz="2550" spc="-85" dirty="0">
                <a:solidFill>
                  <a:srgbClr val="04182D"/>
                </a:solidFill>
                <a:latin typeface="Arial Hebrew Scholar" pitchFamily="2" charset="-79"/>
                <a:cs typeface="Arial Hebrew Scholar" pitchFamily="2" charset="-79"/>
              </a:rPr>
              <a:t>ll</a:t>
            </a:r>
            <a:r>
              <a:rPr sz="2550" dirty="0">
                <a:solidFill>
                  <a:srgbClr val="04182D"/>
                </a:solidFill>
                <a:latin typeface="Arial Hebrew Scholar" pitchFamily="2" charset="-79"/>
                <a:cs typeface="Arial Hebrew Scholar" pitchFamily="2" charset="-79"/>
              </a:rPr>
              <a:t> </a:t>
            </a:r>
            <a:r>
              <a:rPr sz="2550" spc="150" dirty="0">
                <a:solidFill>
                  <a:srgbClr val="04182D"/>
                </a:solidFill>
                <a:latin typeface="Arial Hebrew Scholar" pitchFamily="2" charset="-79"/>
                <a:cs typeface="Arial Hebrew Scholar" pitchFamily="2" charset="-79"/>
              </a:rPr>
              <a:t>m</a:t>
            </a:r>
            <a:r>
              <a:rPr sz="2550" spc="235" dirty="0">
                <a:solidFill>
                  <a:srgbClr val="04182D"/>
                </a:solidFill>
                <a:latin typeface="Arial Hebrew Scholar" pitchFamily="2" charset="-79"/>
                <a:cs typeface="Arial Hebrew Scholar" pitchFamily="2" charset="-79"/>
              </a:rPr>
              <a:t>a</a:t>
            </a:r>
            <a:r>
              <a:rPr sz="2550" spc="45" dirty="0">
                <a:solidFill>
                  <a:srgbClr val="04182D"/>
                </a:solidFill>
                <a:latin typeface="Arial Hebrew Scholar" pitchFamily="2" charset="-79"/>
                <a:cs typeface="Arial Hebrew Scholar" pitchFamily="2" charset="-79"/>
              </a:rPr>
              <a:t>t</a:t>
            </a:r>
            <a:r>
              <a:rPr sz="2550" spc="265" dirty="0">
                <a:solidFill>
                  <a:srgbClr val="04182D"/>
                </a:solidFill>
                <a:latin typeface="Arial Hebrew Scholar" pitchFamily="2" charset="-79"/>
                <a:cs typeface="Arial Hebrew Scholar" pitchFamily="2" charset="-79"/>
              </a:rPr>
              <a:t>c</a:t>
            </a:r>
            <a:r>
              <a:rPr sz="2550" spc="80" dirty="0">
                <a:solidFill>
                  <a:srgbClr val="04182D"/>
                </a:solidFill>
                <a:latin typeface="Arial Hebrew Scholar" pitchFamily="2" charset="-79"/>
                <a:cs typeface="Arial Hebrew Scholar" pitchFamily="2" charset="-79"/>
              </a:rPr>
              <a:t>h</a:t>
            </a:r>
            <a:r>
              <a:rPr sz="2550" spc="145" dirty="0">
                <a:solidFill>
                  <a:srgbClr val="04182D"/>
                </a:solidFill>
                <a:latin typeface="Arial Hebrew Scholar" pitchFamily="2" charset="-79"/>
                <a:cs typeface="Arial Hebrew Scholar" pitchFamily="2" charset="-79"/>
              </a:rPr>
              <a:t>e</a:t>
            </a:r>
            <a:r>
              <a:rPr sz="2550" spc="75" dirty="0">
                <a:solidFill>
                  <a:srgbClr val="04182D"/>
                </a:solidFill>
                <a:latin typeface="Arial Hebrew Scholar" pitchFamily="2" charset="-79"/>
                <a:cs typeface="Arial Hebrew Scholar" pitchFamily="2" charset="-79"/>
              </a:rPr>
              <a:t>s</a:t>
            </a:r>
            <a:r>
              <a:rPr sz="2550" spc="-50" dirty="0">
                <a:solidFill>
                  <a:srgbClr val="04182D"/>
                </a:solidFill>
                <a:latin typeface="Arial Hebrew Scholar" pitchFamily="2" charset="-79"/>
                <a:cs typeface="Arial Hebrew Scholar" pitchFamily="2" charset="-79"/>
              </a:rPr>
              <a:t> </a:t>
            </a:r>
            <a:r>
              <a:rPr sz="2550" spc="175" dirty="0">
                <a:solidFill>
                  <a:srgbClr val="04182D"/>
                </a:solidFill>
                <a:latin typeface="Arial Hebrew Scholar" pitchFamily="2" charset="-79"/>
                <a:cs typeface="Arial Hebrew Scholar" pitchFamily="2" charset="-79"/>
              </a:rPr>
              <a:t>b</a:t>
            </a:r>
            <a:r>
              <a:rPr sz="2550" spc="110" dirty="0">
                <a:solidFill>
                  <a:srgbClr val="04182D"/>
                </a:solidFill>
                <a:latin typeface="Arial Hebrew Scholar" pitchFamily="2" charset="-79"/>
                <a:cs typeface="Arial Hebrew Scholar" pitchFamily="2" charset="-79"/>
              </a:rPr>
              <a:t>e</a:t>
            </a:r>
            <a:r>
              <a:rPr sz="2550" spc="95" dirty="0">
                <a:solidFill>
                  <a:srgbClr val="04182D"/>
                </a:solidFill>
                <a:latin typeface="Arial Hebrew Scholar" pitchFamily="2" charset="-79"/>
                <a:cs typeface="Arial Hebrew Scholar" pitchFamily="2" charset="-79"/>
              </a:rPr>
              <a:t>t</a:t>
            </a:r>
            <a:r>
              <a:rPr sz="2550" spc="114" dirty="0">
                <a:solidFill>
                  <a:srgbClr val="04182D"/>
                </a:solidFill>
                <a:latin typeface="Arial Hebrew Scholar" pitchFamily="2" charset="-79"/>
                <a:cs typeface="Arial Hebrew Scholar" pitchFamily="2" charset="-79"/>
              </a:rPr>
              <a:t>w</a:t>
            </a:r>
            <a:r>
              <a:rPr sz="2550" spc="145" dirty="0">
                <a:solidFill>
                  <a:srgbClr val="04182D"/>
                </a:solidFill>
                <a:latin typeface="Arial Hebrew Scholar" pitchFamily="2" charset="-79"/>
                <a:cs typeface="Arial Hebrew Scholar" pitchFamily="2" charset="-79"/>
              </a:rPr>
              <a:t>e</a:t>
            </a:r>
            <a:r>
              <a:rPr sz="2550" spc="120" dirty="0">
                <a:solidFill>
                  <a:srgbClr val="04182D"/>
                </a:solidFill>
                <a:latin typeface="Arial Hebrew Scholar" pitchFamily="2" charset="-79"/>
                <a:cs typeface="Arial Hebrew Scholar" pitchFamily="2" charset="-79"/>
              </a:rPr>
              <a:t>e</a:t>
            </a:r>
            <a:r>
              <a:rPr sz="2550" spc="70" dirty="0">
                <a:solidFill>
                  <a:srgbClr val="04182D"/>
                </a:solidFill>
                <a:latin typeface="Arial Hebrew Scholar" pitchFamily="2" charset="-79"/>
                <a:cs typeface="Arial Hebrew Scholar" pitchFamily="2" charset="-79"/>
              </a:rPr>
              <a:t>n</a:t>
            </a:r>
            <a:r>
              <a:rPr lang="en-US" sz="2550" spc="70" dirty="0">
                <a:solidFill>
                  <a:srgbClr val="04182D"/>
                </a:solidFill>
                <a:latin typeface="Arial Hebrew Scholar" pitchFamily="2" charset="-79"/>
                <a:cs typeface="Arial Hebrew Scholar" pitchFamily="2" charset="-79"/>
              </a:rPr>
              <a:t> </a:t>
            </a:r>
            <a:r>
              <a:rPr sz="2250" dirty="0">
                <a:solidFill>
                  <a:srgbClr val="04182D"/>
                </a:solidFill>
                <a:latin typeface="Courier New"/>
                <a:cs typeface="Courier New"/>
              </a:rPr>
              <a:t>album</a:t>
            </a:r>
            <a:r>
              <a:rPr lang="en-US" sz="2250" dirty="0">
                <a:solidFill>
                  <a:srgbClr val="04182D"/>
                </a:solidFill>
                <a:latin typeface="Courier New"/>
                <a:cs typeface="Courier New"/>
              </a:rPr>
              <a:t> </a:t>
            </a:r>
            <a:r>
              <a:rPr lang="en-US" sz="2400" spc="235" dirty="0">
                <a:solidFill>
                  <a:srgbClr val="04182D"/>
                </a:solidFill>
                <a:latin typeface="Arial Hebrew Scholar" pitchFamily="2" charset="-79"/>
                <a:cs typeface="Arial Hebrew Scholar" pitchFamily="2" charset="-79"/>
              </a:rPr>
              <a:t>a</a:t>
            </a:r>
            <a:r>
              <a:rPr lang="en-US" sz="2400" spc="70" dirty="0">
                <a:solidFill>
                  <a:srgbClr val="04182D"/>
                </a:solidFill>
                <a:latin typeface="Arial Hebrew Scholar" pitchFamily="2" charset="-79"/>
                <a:cs typeface="Arial Hebrew Scholar" pitchFamily="2" charset="-79"/>
              </a:rPr>
              <a:t>n</a:t>
            </a:r>
            <a:r>
              <a:rPr lang="en-US" sz="2400" spc="175" dirty="0">
                <a:solidFill>
                  <a:srgbClr val="04182D"/>
                </a:solidFill>
                <a:latin typeface="Arial Hebrew Scholar" pitchFamily="2" charset="-79"/>
                <a:cs typeface="Arial Hebrew Scholar" pitchFamily="2" charset="-79"/>
              </a:rPr>
              <a:t>d </a:t>
            </a:r>
            <a:r>
              <a:rPr lang="en-US" sz="2250" dirty="0">
                <a:solidFill>
                  <a:srgbClr val="04182D"/>
                </a:solidFill>
                <a:latin typeface="Courier New"/>
                <a:cs typeface="Courier New"/>
              </a:rPr>
              <a:t>artist</a:t>
            </a:r>
            <a:endParaRPr sz="2250" dirty="0">
              <a:latin typeface="Courier New"/>
              <a:cs typeface="Courier New"/>
            </a:endParaRPr>
          </a:p>
        </p:txBody>
      </p:sp>
      <p:sp>
        <p:nvSpPr>
          <p:cNvPr id="20" name="object 20"/>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4">
            <a:extLst>
              <a:ext uri="{FF2B5EF4-FFF2-40B4-BE49-F238E27FC236}">
                <a16:creationId xmlns:a16="http://schemas.microsoft.com/office/drawing/2014/main" id="{AE580B0A-8A88-83C4-F9F1-438640E61201}"/>
              </a:ext>
            </a:extLst>
          </p:cNvPr>
          <p:cNvSpPr/>
          <p:nvPr/>
        </p:nvSpPr>
        <p:spPr>
          <a:xfrm>
            <a:off x="491289" y="1166806"/>
            <a:ext cx="14575155" cy="3824294"/>
          </a:xfrm>
          <a:custGeom>
            <a:avLst/>
            <a:gdLst/>
            <a:ahLst/>
            <a:cxnLst/>
            <a:rect l="l" t="t" r="r" b="b"/>
            <a:pathLst>
              <a:path w="14575155" h="3275329">
                <a:moveTo>
                  <a:pt x="14498413" y="3275262"/>
                </a:moveTo>
                <a:lnTo>
                  <a:pt x="76505" y="3275262"/>
                </a:lnTo>
                <a:lnTo>
                  <a:pt x="71180" y="3274738"/>
                </a:lnTo>
                <a:lnTo>
                  <a:pt x="31920" y="3258476"/>
                </a:lnTo>
                <a:lnTo>
                  <a:pt x="4175" y="3219748"/>
                </a:lnTo>
                <a:lnTo>
                  <a:pt x="0" y="3198757"/>
                </a:lnTo>
                <a:lnTo>
                  <a:pt x="0" y="3193381"/>
                </a:lnTo>
                <a:lnTo>
                  <a:pt x="0" y="76505"/>
                </a:lnTo>
                <a:lnTo>
                  <a:pt x="16786" y="31920"/>
                </a:lnTo>
                <a:lnTo>
                  <a:pt x="55513" y="4175"/>
                </a:lnTo>
                <a:lnTo>
                  <a:pt x="76505" y="0"/>
                </a:lnTo>
                <a:lnTo>
                  <a:pt x="14498413" y="0"/>
                </a:lnTo>
                <a:lnTo>
                  <a:pt x="14542998" y="16786"/>
                </a:lnTo>
                <a:lnTo>
                  <a:pt x="14570742" y="55513"/>
                </a:lnTo>
                <a:lnTo>
                  <a:pt x="14574918" y="76505"/>
                </a:lnTo>
                <a:lnTo>
                  <a:pt x="14574918" y="3198757"/>
                </a:lnTo>
                <a:lnTo>
                  <a:pt x="14558132" y="3243342"/>
                </a:lnTo>
                <a:lnTo>
                  <a:pt x="14519404" y="3271087"/>
                </a:lnTo>
                <a:lnTo>
                  <a:pt x="14503737" y="3274738"/>
                </a:lnTo>
                <a:lnTo>
                  <a:pt x="14498413" y="3275262"/>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2" name="object 2"/>
          <p:cNvSpPr txBox="1">
            <a:spLocks noGrp="1"/>
          </p:cNvSpPr>
          <p:nvPr>
            <p:ph type="title"/>
          </p:nvPr>
        </p:nvSpPr>
        <p:spPr>
          <a:xfrm>
            <a:off x="478589" y="273885"/>
            <a:ext cx="5807710" cy="713740"/>
          </a:xfrm>
          <a:prstGeom prst="rect">
            <a:avLst/>
          </a:prstGeom>
        </p:spPr>
        <p:txBody>
          <a:bodyPr vert="horz" wrap="square" lIns="0" tIns="13970" rIns="0" bIns="0" rtlCol="0">
            <a:spAutoFit/>
          </a:bodyPr>
          <a:lstStyle/>
          <a:p>
            <a:pPr marL="12700">
              <a:lnSpc>
                <a:spcPct val="100000"/>
              </a:lnSpc>
              <a:spcBef>
                <a:spcPts val="110"/>
              </a:spcBef>
            </a:pPr>
            <a:r>
              <a:rPr sz="4500" u="none" spc="55" dirty="0">
                <a:solidFill>
                  <a:srgbClr val="04182D"/>
                </a:solidFill>
                <a:latin typeface="Arial Hebrew Scholar" pitchFamily="2" charset="-79"/>
                <a:cs typeface="Arial Hebrew Scholar" pitchFamily="2" charset="-79"/>
              </a:rPr>
              <a:t>M</a:t>
            </a:r>
            <a:r>
              <a:rPr sz="4500" u="none" spc="-325" dirty="0">
                <a:solidFill>
                  <a:srgbClr val="04182D"/>
                </a:solidFill>
                <a:latin typeface="Arial Hebrew Scholar" pitchFamily="2" charset="-79"/>
                <a:cs typeface="Arial Hebrew Scholar" pitchFamily="2" charset="-79"/>
              </a:rPr>
              <a:t>u</a:t>
            </a:r>
            <a:r>
              <a:rPr sz="4500" u="none" spc="-245" dirty="0">
                <a:solidFill>
                  <a:srgbClr val="04182D"/>
                </a:solidFill>
                <a:latin typeface="Arial Hebrew Scholar" pitchFamily="2" charset="-79"/>
                <a:cs typeface="Arial Hebrew Scholar" pitchFamily="2" charset="-79"/>
              </a:rPr>
              <a:t>l</a:t>
            </a:r>
            <a:r>
              <a:rPr sz="4500" u="none" spc="-225" dirty="0">
                <a:solidFill>
                  <a:srgbClr val="04182D"/>
                </a:solidFill>
                <a:latin typeface="Arial Hebrew Scholar" pitchFamily="2" charset="-79"/>
                <a:cs typeface="Arial Hebrew Scholar" pitchFamily="2" charset="-79"/>
              </a:rPr>
              <a:t>t</a:t>
            </a:r>
            <a:r>
              <a:rPr sz="4500" u="none" spc="-260" dirty="0">
                <a:solidFill>
                  <a:srgbClr val="04182D"/>
                </a:solidFill>
                <a:latin typeface="Arial Hebrew Scholar" pitchFamily="2" charset="-79"/>
                <a:cs typeface="Arial Hebrew Scholar" pitchFamily="2" charset="-79"/>
              </a:rPr>
              <a:t>i</a:t>
            </a:r>
            <a:r>
              <a:rPr sz="4500" u="none" spc="-185" dirty="0">
                <a:solidFill>
                  <a:srgbClr val="04182D"/>
                </a:solidFill>
                <a:latin typeface="Arial Hebrew Scholar" pitchFamily="2" charset="-79"/>
                <a:cs typeface="Arial Hebrew Scholar" pitchFamily="2" charset="-79"/>
              </a:rPr>
              <a:t>p</a:t>
            </a:r>
            <a:r>
              <a:rPr sz="4500" u="none" spc="-285" dirty="0">
                <a:solidFill>
                  <a:srgbClr val="04182D"/>
                </a:solidFill>
                <a:latin typeface="Arial Hebrew Scholar" pitchFamily="2" charset="-79"/>
                <a:cs typeface="Arial Hebrew Scholar" pitchFamily="2" charset="-79"/>
              </a:rPr>
              <a:t>l</a:t>
            </a:r>
            <a:r>
              <a:rPr sz="4500" u="none" spc="-75" dirty="0">
                <a:solidFill>
                  <a:srgbClr val="04182D"/>
                </a:solidFill>
                <a:latin typeface="Arial Hebrew Scholar" pitchFamily="2" charset="-79"/>
                <a:cs typeface="Arial Hebrew Scholar" pitchFamily="2" charset="-79"/>
              </a:rPr>
              <a:t>e</a:t>
            </a:r>
            <a:r>
              <a:rPr lang="en-US" sz="4500" u="none" spc="-75" dirty="0">
                <a:solidFill>
                  <a:srgbClr val="04182D"/>
                </a:solidFill>
                <a:latin typeface="Arial Hebrew Scholar" pitchFamily="2" charset="-79"/>
                <a:cs typeface="Arial Hebrew Scholar" pitchFamily="2" charset="-79"/>
              </a:rPr>
              <a:t> </a:t>
            </a:r>
            <a:r>
              <a:rPr lang="en-US" sz="4500" u="none" spc="-65" dirty="0">
                <a:solidFill>
                  <a:srgbClr val="04182D"/>
                </a:solidFill>
                <a:latin typeface="Arial Hebrew Scholar" pitchFamily="2" charset="-79"/>
                <a:cs typeface="Arial Hebrew Scholar" pitchFamily="2" charset="-79"/>
              </a:rPr>
              <a:t>INNER JOIN</a:t>
            </a:r>
            <a:r>
              <a:rPr lang="en-US" sz="4500" u="none" spc="-165" dirty="0">
                <a:solidFill>
                  <a:srgbClr val="04182D"/>
                </a:solidFill>
              </a:rPr>
              <a:t> </a:t>
            </a:r>
            <a:endParaRPr sz="4500" dirty="0">
              <a:latin typeface="Arial Hebrew Scholar" pitchFamily="2" charset="-79"/>
              <a:cs typeface="Arial Hebrew Scholar" pitchFamily="2" charset="-79"/>
            </a:endParaRPr>
          </a:p>
        </p:txBody>
      </p:sp>
      <p:sp>
        <p:nvSpPr>
          <p:cNvPr id="4" name="object 4"/>
          <p:cNvSpPr txBox="1"/>
          <p:nvPr/>
        </p:nvSpPr>
        <p:spPr>
          <a:xfrm>
            <a:off x="651948" y="1214867"/>
            <a:ext cx="3303904" cy="1560830"/>
          </a:xfrm>
          <a:prstGeom prst="rect">
            <a:avLst/>
          </a:prstGeom>
        </p:spPr>
        <p:txBody>
          <a:bodyPr vert="horz" wrap="square" lIns="0" tIns="158750" rIns="0" bIns="0" rtlCol="0">
            <a:spAutoFit/>
          </a:bodyPr>
          <a:lstStyle/>
          <a:p>
            <a:pPr marL="12700">
              <a:lnSpc>
                <a:spcPct val="100000"/>
              </a:lnSpc>
              <a:spcBef>
                <a:spcPts val="1250"/>
              </a:spcBef>
            </a:pPr>
            <a:r>
              <a:rPr sz="2400" b="1" spc="-10" dirty="0">
                <a:solidFill>
                  <a:srgbClr val="00B0F0"/>
                </a:solidFill>
                <a:latin typeface="Courier New"/>
                <a:cs typeface="Courier New"/>
              </a:rPr>
              <a:t>SELECT</a:t>
            </a:r>
            <a:endParaRPr sz="2400" b="1" dirty="0">
              <a:solidFill>
                <a:srgbClr val="00B0F0"/>
              </a:solidFill>
              <a:latin typeface="Courier New"/>
              <a:cs typeface="Courier New"/>
            </a:endParaRPr>
          </a:p>
          <a:p>
            <a:pPr marL="376555" marR="5080">
              <a:lnSpc>
                <a:spcPct val="139900"/>
              </a:lnSpc>
            </a:pPr>
            <a:r>
              <a:rPr sz="2400" spc="-15" dirty="0">
                <a:solidFill>
                  <a:srgbClr val="04182D"/>
                </a:solidFill>
                <a:latin typeface="Courier New"/>
                <a:cs typeface="Courier New"/>
              </a:rPr>
              <a:t>table_A.columnX</a:t>
            </a:r>
            <a:r>
              <a:rPr sz="2400" spc="-10" dirty="0">
                <a:solidFill>
                  <a:srgbClr val="04182D"/>
                </a:solidFill>
                <a:latin typeface="Courier New"/>
                <a:cs typeface="Courier New"/>
              </a:rPr>
              <a:t>,  </a:t>
            </a:r>
            <a:r>
              <a:rPr sz="2400" spc="-15" dirty="0">
                <a:solidFill>
                  <a:srgbClr val="04182D"/>
                </a:solidFill>
                <a:latin typeface="Courier New"/>
                <a:cs typeface="Courier New"/>
              </a:rPr>
              <a:t>table_A.columnY</a:t>
            </a:r>
            <a:r>
              <a:rPr sz="2400" spc="-10" dirty="0">
                <a:solidFill>
                  <a:srgbClr val="04182D"/>
                </a:solidFill>
                <a:latin typeface="Courier New"/>
                <a:cs typeface="Courier New"/>
              </a:rPr>
              <a:t>,</a:t>
            </a:r>
            <a:endParaRPr sz="2400" dirty="0">
              <a:latin typeface="Courier New"/>
              <a:cs typeface="Courier New"/>
            </a:endParaRPr>
          </a:p>
        </p:txBody>
      </p:sp>
      <p:graphicFrame>
        <p:nvGraphicFramePr>
          <p:cNvPr id="5" name="object 5"/>
          <p:cNvGraphicFramePr>
            <a:graphicFrameLocks noGrp="1"/>
          </p:cNvGraphicFramePr>
          <p:nvPr>
            <p:extLst>
              <p:ext uri="{D42A27DB-BD31-4B8C-83A1-F6EECF244321}">
                <p14:modId xmlns:p14="http://schemas.microsoft.com/office/powerpoint/2010/main" val="2424725283"/>
              </p:ext>
            </p:extLst>
          </p:nvPr>
        </p:nvGraphicFramePr>
        <p:xfrm>
          <a:off x="632898" y="2919184"/>
          <a:ext cx="11719560" cy="1911964"/>
        </p:xfrm>
        <a:graphic>
          <a:graphicData uri="http://schemas.openxmlformats.org/drawingml/2006/table">
            <a:tbl>
              <a:tblPr firstRow="1" bandRow="1">
                <a:tableStyleId>{2D5ABB26-0587-4C30-8999-92F81FD0307C}</a:tableStyleId>
              </a:tblPr>
              <a:tblGrid>
                <a:gridCol w="3401060">
                  <a:extLst>
                    <a:ext uri="{9D8B030D-6E8A-4147-A177-3AD203B41FA5}">
                      <a16:colId xmlns:a16="http://schemas.microsoft.com/office/drawing/2014/main" val="20000"/>
                    </a:ext>
                  </a:extLst>
                </a:gridCol>
                <a:gridCol w="4188460">
                  <a:extLst>
                    <a:ext uri="{9D8B030D-6E8A-4147-A177-3AD203B41FA5}">
                      <a16:colId xmlns:a16="http://schemas.microsoft.com/office/drawing/2014/main" val="20001"/>
                    </a:ext>
                  </a:extLst>
                </a:gridCol>
                <a:gridCol w="364490">
                  <a:extLst>
                    <a:ext uri="{9D8B030D-6E8A-4147-A177-3AD203B41FA5}">
                      <a16:colId xmlns:a16="http://schemas.microsoft.com/office/drawing/2014/main" val="20002"/>
                    </a:ext>
                  </a:extLst>
                </a:gridCol>
                <a:gridCol w="3765550">
                  <a:extLst>
                    <a:ext uri="{9D8B030D-6E8A-4147-A177-3AD203B41FA5}">
                      <a16:colId xmlns:a16="http://schemas.microsoft.com/office/drawing/2014/main" val="20003"/>
                    </a:ext>
                  </a:extLst>
                </a:gridCol>
              </a:tblGrid>
              <a:tr h="444223">
                <a:tc>
                  <a:txBody>
                    <a:bodyPr/>
                    <a:lstStyle/>
                    <a:p>
                      <a:pPr marL="395605">
                        <a:lnSpc>
                          <a:spcPts val="2800"/>
                        </a:lnSpc>
                      </a:pPr>
                      <a:r>
                        <a:rPr sz="2400" spc="-10" dirty="0">
                          <a:solidFill>
                            <a:srgbClr val="04182D"/>
                          </a:solidFill>
                          <a:latin typeface="Courier New"/>
                          <a:cs typeface="Courier New"/>
                        </a:rPr>
                        <a:t>table_B.columnZ,</a:t>
                      </a:r>
                      <a:endParaRPr sz="2400" dirty="0">
                        <a:latin typeface="Courier New"/>
                        <a:cs typeface="Courier New"/>
                      </a:endParaRPr>
                    </a:p>
                  </a:txBody>
                  <a:tcPr marL="0" marR="0" marT="0" marB="0"/>
                </a:tc>
                <a:tc>
                  <a:txBody>
                    <a:bodyPr/>
                    <a:lstStyle/>
                    <a:p>
                      <a:pPr marL="90805">
                        <a:lnSpc>
                          <a:spcPts val="2800"/>
                        </a:lnSpc>
                      </a:pPr>
                      <a:r>
                        <a:rPr sz="2400" spc="-10" dirty="0">
                          <a:solidFill>
                            <a:srgbClr val="04182D"/>
                          </a:solidFill>
                          <a:latin typeface="Courier New"/>
                          <a:cs typeface="Courier New"/>
                        </a:rPr>
                        <a:t>table_C</a:t>
                      </a:r>
                      <a:r>
                        <a:rPr sz="2400" spc="-70" dirty="0">
                          <a:solidFill>
                            <a:srgbClr val="04182D"/>
                          </a:solidFill>
                          <a:latin typeface="Courier New"/>
                          <a:cs typeface="Courier New"/>
                        </a:rPr>
                        <a:t> </a:t>
                      </a:r>
                      <a:r>
                        <a:rPr sz="2400" spc="-10" dirty="0">
                          <a:solidFill>
                            <a:srgbClr val="04182D"/>
                          </a:solidFill>
                          <a:latin typeface="Courier New"/>
                          <a:cs typeface="Courier New"/>
                        </a:rPr>
                        <a:t>columnW</a:t>
                      </a:r>
                      <a:endParaRPr sz="2400">
                        <a:latin typeface="Courier New"/>
                        <a:cs typeface="Courier New"/>
                      </a:endParaRPr>
                    </a:p>
                  </a:txBody>
                  <a:tcPr marL="0" marR="0" marT="0" marB="0"/>
                </a:tc>
                <a:tc rowSpan="2" gridSpan="2">
                  <a:txBody>
                    <a:bodyPr/>
                    <a:lstStyle/>
                    <a:p>
                      <a:pPr>
                        <a:lnSpc>
                          <a:spcPct val="100000"/>
                        </a:lnSpc>
                      </a:pPr>
                      <a:endParaRPr sz="2500" b="0" i="0" dirty="0">
                        <a:latin typeface="Arial Hebrew Scholar" pitchFamily="2" charset="-79"/>
                        <a:cs typeface="Arial Hebrew Scholar" pitchFamily="2" charset="-79"/>
                      </a:endParaRPr>
                    </a:p>
                  </a:txBody>
                  <a:tcPr marL="0" marR="0" marT="0" marB="0"/>
                </a:tc>
                <a:tc rowSpan="2" hMerge="1">
                  <a:txBody>
                    <a:bodyPr/>
                    <a:lstStyle/>
                    <a:p>
                      <a:endParaRPr/>
                    </a:p>
                  </a:txBody>
                  <a:tcPr marL="0" marR="0" marT="0" marB="0"/>
                </a:tc>
                <a:extLst>
                  <a:ext uri="{0D108BD9-81ED-4DB2-BD59-A6C34878D82A}">
                    <a16:rowId xmlns:a16="http://schemas.microsoft.com/office/drawing/2014/main" val="10000"/>
                  </a:ext>
                </a:extLst>
              </a:tr>
              <a:tr h="511759">
                <a:tc>
                  <a:txBody>
                    <a:bodyPr/>
                    <a:lstStyle/>
                    <a:p>
                      <a:pPr marL="31750">
                        <a:lnSpc>
                          <a:spcPct val="100000"/>
                        </a:lnSpc>
                        <a:spcBef>
                          <a:spcPts val="450"/>
                        </a:spcBef>
                      </a:pPr>
                      <a:r>
                        <a:rPr sz="2400" b="1" spc="-10" dirty="0">
                          <a:solidFill>
                            <a:srgbClr val="00B0F0"/>
                          </a:solidFill>
                          <a:latin typeface="Courier New"/>
                          <a:cs typeface="Courier New"/>
                        </a:rPr>
                        <a:t>FROM</a:t>
                      </a:r>
                      <a:r>
                        <a:rPr sz="2400" spc="-70" dirty="0">
                          <a:latin typeface="Courier New"/>
                          <a:cs typeface="Courier New"/>
                        </a:rPr>
                        <a:t> </a:t>
                      </a:r>
                      <a:r>
                        <a:rPr sz="2400" spc="-10" dirty="0">
                          <a:solidFill>
                            <a:srgbClr val="04182D"/>
                          </a:solidFill>
                          <a:latin typeface="Courier New"/>
                          <a:cs typeface="Courier New"/>
                        </a:rPr>
                        <a:t>table_A</a:t>
                      </a:r>
                      <a:endParaRPr sz="2400" dirty="0">
                        <a:latin typeface="Courier New"/>
                        <a:cs typeface="Courier New"/>
                      </a:endParaRPr>
                    </a:p>
                  </a:txBody>
                  <a:tcPr marL="0" marR="0" marT="57150" marB="0"/>
                </a:tc>
                <a:tc>
                  <a:txBody>
                    <a:bodyPr/>
                    <a:lstStyle/>
                    <a:p>
                      <a:pPr>
                        <a:lnSpc>
                          <a:spcPct val="100000"/>
                        </a:lnSpc>
                      </a:pPr>
                      <a:endParaRPr sz="2500" b="0" i="0" dirty="0">
                        <a:latin typeface="Arial Hebrew Scholar" pitchFamily="2" charset="-79"/>
                        <a:cs typeface="Arial Hebrew Scholar" pitchFamily="2" charset="-79"/>
                      </a:endParaRPr>
                    </a:p>
                  </a:txBody>
                  <a:tcPr marL="0" marR="0" marT="0" marB="0"/>
                </a:tc>
                <a:tc gridSpan="2"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511759">
                <a:tc>
                  <a:txBody>
                    <a:bodyPr/>
                    <a:lstStyle/>
                    <a:p>
                      <a:pPr marL="31750">
                        <a:lnSpc>
                          <a:spcPct val="100000"/>
                        </a:lnSpc>
                        <a:spcBef>
                          <a:spcPts val="450"/>
                        </a:spcBef>
                      </a:pPr>
                      <a:r>
                        <a:rPr sz="2400" b="1" spc="-10" dirty="0">
                          <a:solidFill>
                            <a:srgbClr val="00B0F0"/>
                          </a:solidFill>
                          <a:latin typeface="Courier New"/>
                          <a:cs typeface="Courier New"/>
                        </a:rPr>
                        <a:t>INNER</a:t>
                      </a:r>
                      <a:r>
                        <a:rPr sz="2400" b="1" spc="-45" dirty="0">
                          <a:solidFill>
                            <a:srgbClr val="00B0F0"/>
                          </a:solidFill>
                          <a:latin typeface="Courier New"/>
                          <a:cs typeface="Courier New"/>
                        </a:rPr>
                        <a:t> </a:t>
                      </a:r>
                      <a:r>
                        <a:rPr sz="2400" b="1" spc="-10" dirty="0">
                          <a:solidFill>
                            <a:srgbClr val="00B0F0"/>
                          </a:solidFill>
                          <a:latin typeface="Courier New"/>
                          <a:cs typeface="Courier New"/>
                        </a:rPr>
                        <a:t>JOIN</a:t>
                      </a:r>
                      <a:r>
                        <a:rPr sz="2400" spc="-45" dirty="0">
                          <a:latin typeface="Courier New"/>
                          <a:cs typeface="Courier New"/>
                        </a:rPr>
                        <a:t> </a:t>
                      </a:r>
                      <a:r>
                        <a:rPr sz="2400" spc="-10" dirty="0">
                          <a:solidFill>
                            <a:srgbClr val="04182D"/>
                          </a:solidFill>
                          <a:latin typeface="Courier New"/>
                          <a:cs typeface="Courier New"/>
                        </a:rPr>
                        <a:t>table_B</a:t>
                      </a:r>
                      <a:endParaRPr sz="2400" dirty="0">
                        <a:latin typeface="Courier New"/>
                        <a:cs typeface="Courier New"/>
                      </a:endParaRPr>
                    </a:p>
                  </a:txBody>
                  <a:tcPr marL="0" marR="0" marT="57150" marB="0"/>
                </a:tc>
                <a:tc>
                  <a:txBody>
                    <a:bodyPr/>
                    <a:lstStyle/>
                    <a:p>
                      <a:pPr marL="90170">
                        <a:lnSpc>
                          <a:spcPct val="100000"/>
                        </a:lnSpc>
                        <a:spcBef>
                          <a:spcPts val="450"/>
                        </a:spcBef>
                      </a:pPr>
                      <a:r>
                        <a:rPr sz="2400" b="1" spc="-10" dirty="0">
                          <a:solidFill>
                            <a:srgbClr val="00B0F0"/>
                          </a:solidFill>
                          <a:latin typeface="Courier New"/>
                          <a:cs typeface="Courier New"/>
                        </a:rPr>
                        <a:t>ON</a:t>
                      </a:r>
                      <a:r>
                        <a:rPr sz="2400" spc="-70" dirty="0">
                          <a:latin typeface="Courier New"/>
                          <a:cs typeface="Courier New"/>
                        </a:rPr>
                        <a:t> </a:t>
                      </a:r>
                      <a:r>
                        <a:rPr sz="2400" spc="-10" dirty="0">
                          <a:solidFill>
                            <a:srgbClr val="04182D"/>
                          </a:solidFill>
                          <a:latin typeface="Courier New"/>
                          <a:cs typeface="Courier New"/>
                        </a:rPr>
                        <a:t>table_B.foreign_key</a:t>
                      </a:r>
                      <a:endParaRPr sz="2400" dirty="0">
                        <a:latin typeface="Courier New"/>
                        <a:cs typeface="Courier New"/>
                      </a:endParaRPr>
                    </a:p>
                  </a:txBody>
                  <a:tcPr marL="0" marR="0" marT="57150" marB="0"/>
                </a:tc>
                <a:tc>
                  <a:txBody>
                    <a:bodyPr/>
                    <a:lstStyle/>
                    <a:p>
                      <a:pPr algn="ctr">
                        <a:lnSpc>
                          <a:spcPct val="100000"/>
                        </a:lnSpc>
                        <a:spcBef>
                          <a:spcPts val="450"/>
                        </a:spcBef>
                      </a:pPr>
                      <a:r>
                        <a:rPr sz="2400" dirty="0">
                          <a:solidFill>
                            <a:srgbClr val="04182D"/>
                          </a:solidFill>
                          <a:latin typeface="Courier New"/>
                          <a:cs typeface="Courier New"/>
                        </a:rPr>
                        <a:t>=</a:t>
                      </a:r>
                      <a:endParaRPr sz="2400">
                        <a:latin typeface="Courier New"/>
                        <a:cs typeface="Courier New"/>
                      </a:endParaRPr>
                    </a:p>
                  </a:txBody>
                  <a:tcPr marL="0" marR="0" marT="57150" marB="0"/>
                </a:tc>
                <a:tc>
                  <a:txBody>
                    <a:bodyPr/>
                    <a:lstStyle/>
                    <a:p>
                      <a:pPr marL="90805">
                        <a:lnSpc>
                          <a:spcPct val="100000"/>
                        </a:lnSpc>
                        <a:spcBef>
                          <a:spcPts val="450"/>
                        </a:spcBef>
                      </a:pPr>
                      <a:r>
                        <a:rPr sz="2400" spc="-10" dirty="0">
                          <a:solidFill>
                            <a:srgbClr val="04182D"/>
                          </a:solidFill>
                          <a:latin typeface="Courier New"/>
                          <a:cs typeface="Courier New"/>
                        </a:rPr>
                        <a:t>table_A.primary_key</a:t>
                      </a:r>
                      <a:endParaRPr sz="2400">
                        <a:latin typeface="Courier New"/>
                        <a:cs typeface="Courier New"/>
                      </a:endParaRPr>
                    </a:p>
                  </a:txBody>
                  <a:tcPr marL="0" marR="0" marT="57150" marB="0"/>
                </a:tc>
                <a:extLst>
                  <a:ext uri="{0D108BD9-81ED-4DB2-BD59-A6C34878D82A}">
                    <a16:rowId xmlns:a16="http://schemas.microsoft.com/office/drawing/2014/main" val="10002"/>
                  </a:ext>
                </a:extLst>
              </a:tr>
              <a:tr h="444223">
                <a:tc>
                  <a:txBody>
                    <a:bodyPr/>
                    <a:lstStyle/>
                    <a:p>
                      <a:pPr marL="31750">
                        <a:lnSpc>
                          <a:spcPct val="100000"/>
                        </a:lnSpc>
                        <a:spcBef>
                          <a:spcPts val="450"/>
                        </a:spcBef>
                      </a:pPr>
                      <a:r>
                        <a:rPr sz="2400" b="1" spc="-10" dirty="0">
                          <a:solidFill>
                            <a:srgbClr val="00B0F0"/>
                          </a:solidFill>
                          <a:latin typeface="Courier New"/>
                          <a:cs typeface="Courier New"/>
                        </a:rPr>
                        <a:t>INNER</a:t>
                      </a:r>
                      <a:r>
                        <a:rPr sz="2400" b="1" spc="-45" dirty="0">
                          <a:solidFill>
                            <a:srgbClr val="00B0F0"/>
                          </a:solidFill>
                          <a:latin typeface="Courier New"/>
                          <a:cs typeface="Courier New"/>
                        </a:rPr>
                        <a:t> </a:t>
                      </a:r>
                      <a:r>
                        <a:rPr sz="2400" b="1" spc="-10" dirty="0">
                          <a:solidFill>
                            <a:srgbClr val="00B0F0"/>
                          </a:solidFill>
                          <a:latin typeface="Courier New"/>
                          <a:cs typeface="Courier New"/>
                        </a:rPr>
                        <a:t>JOIN</a:t>
                      </a:r>
                      <a:r>
                        <a:rPr sz="2400" b="1" spc="-45" dirty="0">
                          <a:solidFill>
                            <a:srgbClr val="00B0F0"/>
                          </a:solidFill>
                          <a:latin typeface="Courier New"/>
                          <a:cs typeface="Courier New"/>
                        </a:rPr>
                        <a:t> </a:t>
                      </a:r>
                      <a:r>
                        <a:rPr sz="2400" spc="-10" dirty="0">
                          <a:solidFill>
                            <a:srgbClr val="04182D"/>
                          </a:solidFill>
                          <a:latin typeface="Courier New"/>
                          <a:cs typeface="Courier New"/>
                        </a:rPr>
                        <a:t>table_C</a:t>
                      </a:r>
                      <a:endParaRPr sz="2400" dirty="0">
                        <a:latin typeface="Courier New"/>
                        <a:cs typeface="Courier New"/>
                      </a:endParaRPr>
                    </a:p>
                  </a:txBody>
                  <a:tcPr marL="0" marR="0" marT="57150" marB="0"/>
                </a:tc>
                <a:tc>
                  <a:txBody>
                    <a:bodyPr/>
                    <a:lstStyle/>
                    <a:p>
                      <a:pPr marL="90170">
                        <a:lnSpc>
                          <a:spcPct val="100000"/>
                        </a:lnSpc>
                        <a:spcBef>
                          <a:spcPts val="450"/>
                        </a:spcBef>
                      </a:pPr>
                      <a:r>
                        <a:rPr sz="2400" b="1" spc="-10" dirty="0">
                          <a:solidFill>
                            <a:srgbClr val="00B0F0"/>
                          </a:solidFill>
                          <a:latin typeface="Courier New"/>
                          <a:cs typeface="Courier New"/>
                        </a:rPr>
                        <a:t>ON</a:t>
                      </a:r>
                      <a:r>
                        <a:rPr sz="2400" spc="-70" dirty="0">
                          <a:latin typeface="Courier New"/>
                          <a:cs typeface="Courier New"/>
                        </a:rPr>
                        <a:t> </a:t>
                      </a:r>
                      <a:r>
                        <a:rPr sz="2400" spc="-10" dirty="0">
                          <a:solidFill>
                            <a:srgbClr val="04182D"/>
                          </a:solidFill>
                          <a:latin typeface="Courier New"/>
                          <a:cs typeface="Courier New"/>
                        </a:rPr>
                        <a:t>table_C.foreign_key</a:t>
                      </a:r>
                      <a:endParaRPr sz="2400" dirty="0">
                        <a:latin typeface="Courier New"/>
                        <a:cs typeface="Courier New"/>
                      </a:endParaRPr>
                    </a:p>
                  </a:txBody>
                  <a:tcPr marL="0" marR="0" marT="57150" marB="0"/>
                </a:tc>
                <a:tc>
                  <a:txBody>
                    <a:bodyPr/>
                    <a:lstStyle/>
                    <a:p>
                      <a:pPr algn="ctr">
                        <a:lnSpc>
                          <a:spcPct val="100000"/>
                        </a:lnSpc>
                        <a:spcBef>
                          <a:spcPts val="450"/>
                        </a:spcBef>
                      </a:pPr>
                      <a:r>
                        <a:rPr sz="2400" dirty="0">
                          <a:solidFill>
                            <a:srgbClr val="04182D"/>
                          </a:solidFill>
                          <a:latin typeface="Courier New"/>
                          <a:cs typeface="Courier New"/>
                        </a:rPr>
                        <a:t>=</a:t>
                      </a:r>
                      <a:endParaRPr sz="2400">
                        <a:latin typeface="Courier New"/>
                        <a:cs typeface="Courier New"/>
                      </a:endParaRPr>
                    </a:p>
                  </a:txBody>
                  <a:tcPr marL="0" marR="0" marT="57150" marB="0"/>
                </a:tc>
                <a:tc>
                  <a:txBody>
                    <a:bodyPr/>
                    <a:lstStyle/>
                    <a:p>
                      <a:pPr marL="90805">
                        <a:lnSpc>
                          <a:spcPct val="100000"/>
                        </a:lnSpc>
                        <a:spcBef>
                          <a:spcPts val="450"/>
                        </a:spcBef>
                      </a:pPr>
                      <a:r>
                        <a:rPr sz="2400" spc="-10" dirty="0">
                          <a:solidFill>
                            <a:srgbClr val="04182D"/>
                          </a:solidFill>
                          <a:latin typeface="Courier New"/>
                          <a:cs typeface="Courier New"/>
                        </a:rPr>
                        <a:t>table_B.primary_key;</a:t>
                      </a:r>
                      <a:endParaRPr sz="2400" dirty="0">
                        <a:latin typeface="Courier New"/>
                        <a:cs typeface="Courier New"/>
                      </a:endParaRPr>
                    </a:p>
                  </a:txBody>
                  <a:tcPr marL="0" marR="0" marT="57150" marB="0"/>
                </a:tc>
                <a:extLst>
                  <a:ext uri="{0D108BD9-81ED-4DB2-BD59-A6C34878D82A}">
                    <a16:rowId xmlns:a16="http://schemas.microsoft.com/office/drawing/2014/main" val="10003"/>
                  </a:ext>
                </a:extLst>
              </a:tr>
            </a:tbl>
          </a:graphicData>
        </a:graphic>
      </p:graphicFrame>
      <p:sp>
        <p:nvSpPr>
          <p:cNvPr id="8" name="object 8"/>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1"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12141" y="2894095"/>
            <a:ext cx="5492115" cy="2628412"/>
          </a:xfrm>
          <a:prstGeom prst="rect">
            <a:avLst/>
          </a:prstGeom>
        </p:spPr>
        <p:txBody>
          <a:bodyPr vert="horz" wrap="square" lIns="0" tIns="143510" rIns="0" bIns="0" rtlCol="0">
            <a:spAutoFit/>
          </a:bodyPr>
          <a:lstStyle/>
          <a:p>
            <a:pPr marL="90805" marR="21590" algn="ctr">
              <a:lnSpc>
                <a:spcPts val="6770"/>
              </a:lnSpc>
              <a:spcBef>
                <a:spcPts val="1130"/>
              </a:spcBef>
            </a:pPr>
            <a:r>
              <a:rPr lang="en-US" sz="6450" u="none" spc="-620" dirty="0">
                <a:solidFill>
                  <a:srgbClr val="04182D"/>
                </a:solidFill>
                <a:latin typeface="Arial Hebrew Scholar" pitchFamily="2" charset="-79"/>
                <a:cs typeface="Arial Hebrew Scholar" pitchFamily="2" charset="-79"/>
              </a:rPr>
              <a:t>L</a:t>
            </a:r>
            <a:r>
              <a:rPr lang="en-US" sz="6450" u="none" spc="-395" dirty="0">
                <a:solidFill>
                  <a:srgbClr val="04182D"/>
                </a:solidFill>
                <a:latin typeface="Arial Hebrew Scholar" pitchFamily="2" charset="-79"/>
                <a:cs typeface="Arial Hebrew Scholar" pitchFamily="2" charset="-79"/>
              </a:rPr>
              <a:t>e</a:t>
            </a:r>
            <a:r>
              <a:rPr lang="en-US" sz="6450" u="none" spc="-365" dirty="0">
                <a:solidFill>
                  <a:srgbClr val="04182D"/>
                </a:solidFill>
                <a:latin typeface="Arial Hebrew Scholar" pitchFamily="2" charset="-79"/>
                <a:cs typeface="Arial Hebrew Scholar" pitchFamily="2" charset="-79"/>
              </a:rPr>
              <a:t>t</a:t>
            </a:r>
            <a:r>
              <a:rPr lang="en-US" sz="6450" u="none" spc="-805" dirty="0">
                <a:solidFill>
                  <a:srgbClr val="04182D"/>
                </a:solidFill>
                <a:latin typeface="Arial Hebrew Scholar" pitchFamily="2" charset="-79"/>
                <a:cs typeface="Arial Hebrew Scholar" pitchFamily="2" charset="-79"/>
              </a:rPr>
              <a:t>'</a:t>
            </a:r>
            <a:r>
              <a:rPr lang="en-US" sz="6450" u="none" spc="-290" dirty="0">
                <a:solidFill>
                  <a:srgbClr val="04182D"/>
                </a:solidFill>
                <a:latin typeface="Arial Hebrew Scholar" pitchFamily="2" charset="-79"/>
                <a:cs typeface="Arial Hebrew Scholar" pitchFamily="2" charset="-79"/>
              </a:rPr>
              <a:t>s</a:t>
            </a:r>
            <a:r>
              <a:rPr lang="en-US" sz="6450" u="none" spc="-330" dirty="0">
                <a:solidFill>
                  <a:srgbClr val="04182D"/>
                </a:solidFill>
                <a:latin typeface="Arial Hebrew Scholar" pitchFamily="2" charset="-79"/>
                <a:cs typeface="Arial Hebrew Scholar" pitchFamily="2" charset="-79"/>
              </a:rPr>
              <a:t> </a:t>
            </a:r>
            <a:r>
              <a:rPr lang="en-US" sz="6450" u="none" spc="-775" dirty="0">
                <a:solidFill>
                  <a:srgbClr val="04182D"/>
                </a:solidFill>
                <a:latin typeface="Arial Hebrew Scholar" pitchFamily="2" charset="-79"/>
                <a:cs typeface="Arial Hebrew Scholar" pitchFamily="2" charset="-79"/>
              </a:rPr>
              <a:t>j</a:t>
            </a:r>
            <a:r>
              <a:rPr lang="en-US" sz="6450" u="none" spc="-380" dirty="0">
                <a:solidFill>
                  <a:srgbClr val="04182D"/>
                </a:solidFill>
                <a:latin typeface="Arial Hebrew Scholar" pitchFamily="2" charset="-79"/>
                <a:cs typeface="Arial Hebrew Scholar" pitchFamily="2" charset="-79"/>
              </a:rPr>
              <a:t>o</a:t>
            </a:r>
            <a:r>
              <a:rPr lang="en-US" sz="6450" u="none" spc="-420" dirty="0">
                <a:solidFill>
                  <a:srgbClr val="04182D"/>
                </a:solidFill>
                <a:latin typeface="Arial Hebrew Scholar" pitchFamily="2" charset="-79"/>
                <a:cs typeface="Arial Hebrew Scholar" pitchFamily="2" charset="-79"/>
              </a:rPr>
              <a:t>i</a:t>
            </a:r>
            <a:r>
              <a:rPr lang="en-US" sz="6450" u="none" spc="-355" dirty="0">
                <a:solidFill>
                  <a:srgbClr val="04182D"/>
                </a:solidFill>
                <a:latin typeface="Arial Hebrew Scholar" pitchFamily="2" charset="-79"/>
                <a:cs typeface="Arial Hebrew Scholar" pitchFamily="2" charset="-79"/>
              </a:rPr>
              <a:t>n</a:t>
            </a:r>
            <a:r>
              <a:rPr lang="en-US" sz="6450" u="none" spc="-330" dirty="0">
                <a:solidFill>
                  <a:srgbClr val="04182D"/>
                </a:solidFill>
                <a:latin typeface="Arial Hebrew Scholar" pitchFamily="2" charset="-79"/>
                <a:cs typeface="Arial Hebrew Scholar" pitchFamily="2" charset="-79"/>
              </a:rPr>
              <a:t> </a:t>
            </a:r>
            <a:r>
              <a:rPr lang="en-US" sz="6450" u="none" spc="-455" dirty="0">
                <a:solidFill>
                  <a:srgbClr val="04182D"/>
                </a:solidFill>
                <a:latin typeface="Arial Hebrew Scholar" pitchFamily="2" charset="-79"/>
                <a:cs typeface="Arial Hebrew Scholar" pitchFamily="2" charset="-79"/>
              </a:rPr>
              <a:t>s</a:t>
            </a:r>
            <a:r>
              <a:rPr lang="en-US" sz="6450" u="none" spc="-395" dirty="0">
                <a:solidFill>
                  <a:srgbClr val="04182D"/>
                </a:solidFill>
                <a:latin typeface="Arial Hebrew Scholar" pitchFamily="2" charset="-79"/>
                <a:cs typeface="Arial Hebrew Scholar" pitchFamily="2" charset="-79"/>
              </a:rPr>
              <a:t>o</a:t>
            </a:r>
            <a:r>
              <a:rPr lang="en-US" sz="6450" u="none" spc="-490" dirty="0">
                <a:solidFill>
                  <a:srgbClr val="04182D"/>
                </a:solidFill>
                <a:latin typeface="Arial Hebrew Scholar" pitchFamily="2" charset="-79"/>
                <a:cs typeface="Arial Hebrew Scholar" pitchFamily="2" charset="-79"/>
              </a:rPr>
              <a:t>m</a:t>
            </a:r>
            <a:r>
              <a:rPr lang="en-US" sz="6450" u="none" spc="-80" dirty="0">
                <a:solidFill>
                  <a:srgbClr val="04182D"/>
                </a:solidFill>
                <a:latin typeface="Arial Hebrew Scholar" pitchFamily="2" charset="-79"/>
                <a:cs typeface="Arial Hebrew Scholar" pitchFamily="2" charset="-79"/>
              </a:rPr>
              <a:t>e  </a:t>
            </a:r>
            <a:r>
              <a:rPr lang="en-US" sz="6450" u="none" spc="-360" dirty="0">
                <a:solidFill>
                  <a:srgbClr val="04182D"/>
                </a:solidFill>
                <a:latin typeface="Arial Hebrew Scholar" pitchFamily="2" charset="-79"/>
                <a:cs typeface="Arial Hebrew Scholar" pitchFamily="2" charset="-79"/>
              </a:rPr>
              <a:t>tables!</a:t>
            </a:r>
            <a:br>
              <a:rPr lang="en-US" sz="6450" u="none" spc="-360" dirty="0">
                <a:solidFill>
                  <a:srgbClr val="04182D"/>
                </a:solidFill>
                <a:latin typeface="Arial Hebrew Scholar" pitchFamily="2" charset="-79"/>
                <a:cs typeface="Arial Hebrew Scholar" pitchFamily="2" charset="-79"/>
              </a:rPr>
            </a:br>
            <a:r>
              <a:rPr lang="en-US" sz="2220" u="none" spc="-235" dirty="0">
                <a:solidFill>
                  <a:srgbClr val="04182D"/>
                </a:solidFill>
                <a:latin typeface="Arial Hebrew Scholar" pitchFamily="2" charset="-79"/>
                <a:cs typeface="Arial Hebrew Scholar" pitchFamily="2" charset="-79"/>
              </a:rPr>
              <a:t>INTRODUCTION TO SQL SERVER</a:t>
            </a:r>
            <a:endParaRPr lang="en-US" sz="2220" dirty="0">
              <a:latin typeface="Arial Hebrew Scholar" pitchFamily="2" charset="-79"/>
              <a:cs typeface="Arial Hebrew Scholar" pitchFamily="2" charset="-79"/>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11186362" cy="706604"/>
          </a:xfrm>
          <a:prstGeom prst="rect">
            <a:avLst/>
          </a:prstGeom>
        </p:spPr>
        <p:txBody>
          <a:bodyPr vert="horz" wrap="square" lIns="0" tIns="13970" rIns="0" bIns="0" rtlCol="0">
            <a:spAutoFit/>
          </a:bodyPr>
          <a:lstStyle/>
          <a:p>
            <a:pPr marL="12700" algn="l">
              <a:spcBef>
                <a:spcPts val="110"/>
              </a:spcBef>
            </a:pPr>
            <a:r>
              <a:rPr lang="en-US" sz="4500" u="none" spc="60" dirty="0">
                <a:solidFill>
                  <a:schemeClr val="tx1"/>
                </a:solidFill>
              </a:rPr>
              <a:t>INNER JOIN</a:t>
            </a:r>
            <a:endParaRPr lang="en-US" sz="4500" u="none" dirty="0">
              <a:solidFill>
                <a:schemeClr val="tx1"/>
              </a:solidFill>
            </a:endParaRPr>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6" name="TextBox 5">
            <a:extLst>
              <a:ext uri="{FF2B5EF4-FFF2-40B4-BE49-F238E27FC236}">
                <a16:creationId xmlns:a16="http://schemas.microsoft.com/office/drawing/2014/main" id="{BCB26E6E-0AC5-932B-1CDE-04CC2AB30C4E}"/>
              </a:ext>
            </a:extLst>
          </p:cNvPr>
          <p:cNvSpPr txBox="1"/>
          <p:nvPr/>
        </p:nvSpPr>
        <p:spPr>
          <a:xfrm>
            <a:off x="478589" y="2933700"/>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9" name="TextBox 8">
            <a:extLst>
              <a:ext uri="{FF2B5EF4-FFF2-40B4-BE49-F238E27FC236}">
                <a16:creationId xmlns:a16="http://schemas.microsoft.com/office/drawing/2014/main" id="{75376281-7C1B-8594-B3FA-8C06D766FACE}"/>
              </a:ext>
            </a:extLst>
          </p:cNvPr>
          <p:cNvSpPr txBox="1"/>
          <p:nvPr/>
        </p:nvSpPr>
        <p:spPr>
          <a:xfrm>
            <a:off x="619736" y="3467100"/>
            <a:ext cx="13518258" cy="484748"/>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1. Perform an inner join between </a:t>
            </a:r>
            <a:r>
              <a:rPr lang="en-US" sz="2550" noProof="1">
                <a:solidFill>
                  <a:schemeClr val="accent6">
                    <a:lumMod val="75000"/>
                  </a:schemeClr>
                </a:solidFill>
                <a:latin typeface="Arial Hebrew Scholar" pitchFamily="2" charset="-79"/>
                <a:cs typeface="Arial Hebrew Scholar" pitchFamily="2" charset="-79"/>
              </a:rPr>
              <a:t>album</a:t>
            </a:r>
            <a:r>
              <a:rPr lang="en-US" sz="2550" noProof="1">
                <a:latin typeface="Arial Hebrew Scholar" pitchFamily="2" charset="-79"/>
                <a:cs typeface="Arial Hebrew Scholar" pitchFamily="2" charset="-79"/>
              </a:rPr>
              <a:t> and </a:t>
            </a:r>
            <a:r>
              <a:rPr lang="en-US" sz="2550" noProof="1">
                <a:solidFill>
                  <a:schemeClr val="accent6">
                    <a:lumMod val="75000"/>
                  </a:schemeClr>
                </a:solidFill>
                <a:latin typeface="Arial Hebrew Scholar" pitchFamily="2" charset="-79"/>
                <a:cs typeface="Arial Hebrew Scholar" pitchFamily="2" charset="-79"/>
              </a:rPr>
              <a:t>track</a:t>
            </a:r>
            <a:r>
              <a:rPr lang="en-US" sz="2550" noProof="1">
                <a:latin typeface="Arial Hebrew Scholar" pitchFamily="2" charset="-79"/>
                <a:cs typeface="Arial Hebrew Scholar" pitchFamily="2" charset="-79"/>
              </a:rPr>
              <a:t> using the</a:t>
            </a:r>
            <a:r>
              <a:rPr lang="en-US" sz="2550" noProof="1">
                <a:solidFill>
                  <a:schemeClr val="accent6">
                    <a:lumMod val="75000"/>
                  </a:schemeClr>
                </a:solidFill>
                <a:latin typeface="Arial Hebrew Scholar" pitchFamily="2" charset="-79"/>
                <a:cs typeface="Arial Hebrew Scholar" pitchFamily="2" charset="-79"/>
              </a:rPr>
              <a:t> album_id </a:t>
            </a:r>
            <a:r>
              <a:rPr lang="en-US" sz="2550" noProof="1">
                <a:latin typeface="Arial Hebrew Scholar" pitchFamily="2" charset="-79"/>
                <a:cs typeface="Arial Hebrew Scholar" pitchFamily="2" charset="-79"/>
              </a:rPr>
              <a:t>column.</a:t>
            </a:r>
          </a:p>
        </p:txBody>
      </p:sp>
      <p:sp>
        <p:nvSpPr>
          <p:cNvPr id="7" name="object 5">
            <a:extLst>
              <a:ext uri="{FF2B5EF4-FFF2-40B4-BE49-F238E27FC236}">
                <a16:creationId xmlns:a16="http://schemas.microsoft.com/office/drawing/2014/main" id="{2D05C1E3-9458-F845-C47A-8433821A566E}"/>
              </a:ext>
            </a:extLst>
          </p:cNvPr>
          <p:cNvSpPr/>
          <p:nvPr/>
        </p:nvSpPr>
        <p:spPr>
          <a:xfrm>
            <a:off x="873215" y="4198595"/>
            <a:ext cx="14342935" cy="2469472"/>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10" name="object 4">
            <a:extLst>
              <a:ext uri="{FF2B5EF4-FFF2-40B4-BE49-F238E27FC236}">
                <a16:creationId xmlns:a16="http://schemas.microsoft.com/office/drawing/2014/main" id="{7B8DD978-0CBE-45E5-DAB4-61C2AD2BFA5A}"/>
              </a:ext>
            </a:extLst>
          </p:cNvPr>
          <p:cNvSpPr txBox="1"/>
          <p:nvPr/>
        </p:nvSpPr>
        <p:spPr>
          <a:xfrm>
            <a:off x="1039923" y="4393084"/>
            <a:ext cx="13652930" cy="2274982"/>
          </a:xfrm>
          <a:prstGeom prst="rect">
            <a:avLst/>
          </a:prstGeom>
        </p:spPr>
        <p:txBody>
          <a:bodyPr vert="horz" wrap="square" lIns="0" tIns="12700" rIns="0" bIns="0" rtlCol="0">
            <a:spAutoFit/>
          </a:bodyPr>
          <a:lstStyle/>
          <a:p>
            <a:pPr>
              <a:spcBef>
                <a:spcPts val="30"/>
              </a:spcBef>
            </a:pPr>
            <a:r>
              <a:rPr lang="en-US" sz="2100" noProof="1">
                <a:solidFill>
                  <a:srgbClr val="00B0F0"/>
                </a:solidFill>
                <a:latin typeface="Courier New"/>
                <a:cs typeface="Courier New"/>
              </a:rPr>
              <a:t>SELECT</a:t>
            </a:r>
            <a:r>
              <a:rPr lang="en-US" sz="2100" noProof="1">
                <a:solidFill>
                  <a:schemeClr val="bg1"/>
                </a:solidFill>
                <a:latin typeface="Courier New"/>
                <a:cs typeface="Courier New"/>
              </a:rPr>
              <a:t> </a:t>
            </a:r>
          </a:p>
          <a:p>
            <a:pPr>
              <a:spcBef>
                <a:spcPts val="30"/>
              </a:spcBef>
            </a:pPr>
            <a:r>
              <a:rPr lang="en-US" sz="2100" noProof="1">
                <a:solidFill>
                  <a:schemeClr val="bg1"/>
                </a:solidFill>
                <a:latin typeface="Courier New"/>
                <a:cs typeface="Courier New"/>
              </a:rPr>
              <a:t>track_id, name </a:t>
            </a:r>
            <a:r>
              <a:rPr lang="en-US" sz="2100" noProof="1">
                <a:solidFill>
                  <a:srgbClr val="00B0F0"/>
                </a:solidFill>
                <a:latin typeface="Courier New"/>
                <a:cs typeface="Courier New"/>
              </a:rPr>
              <a:t>AS</a:t>
            </a:r>
            <a:r>
              <a:rPr lang="en-US" sz="2100" noProof="1">
                <a:solidFill>
                  <a:schemeClr val="bg1"/>
                </a:solidFill>
                <a:latin typeface="Courier New"/>
                <a:cs typeface="Courier New"/>
              </a:rPr>
              <a:t> track_name, title </a:t>
            </a:r>
            <a:r>
              <a:rPr lang="en-US" sz="2100" noProof="1">
                <a:solidFill>
                  <a:srgbClr val="00B0F0"/>
                </a:solidFill>
                <a:latin typeface="Courier New"/>
                <a:cs typeface="Courier New"/>
              </a:rPr>
              <a:t>AS</a:t>
            </a:r>
            <a:r>
              <a:rPr lang="en-US" sz="2100" noProof="1">
                <a:solidFill>
                  <a:schemeClr val="bg1"/>
                </a:solidFill>
                <a:latin typeface="Courier New"/>
                <a:cs typeface="Courier New"/>
              </a:rPr>
              <a:t> album_title</a:t>
            </a:r>
          </a:p>
          <a:p>
            <a:pPr>
              <a:spcBef>
                <a:spcPts val="30"/>
              </a:spcBef>
            </a:pPr>
            <a:r>
              <a:rPr lang="en-US" sz="2100" noProof="1">
                <a:solidFill>
                  <a:srgbClr val="00B0F0"/>
                </a:solidFill>
                <a:latin typeface="Courier New"/>
                <a:cs typeface="Courier New"/>
              </a:rPr>
              <a:t>FROM</a:t>
            </a:r>
            <a:r>
              <a:rPr lang="en-US" sz="2100" noProof="1">
                <a:solidFill>
                  <a:schemeClr val="bg1"/>
                </a:solidFill>
                <a:latin typeface="Courier New"/>
                <a:cs typeface="Courier New"/>
              </a:rPr>
              <a:t> track </a:t>
            </a:r>
          </a:p>
          <a:p>
            <a:pPr>
              <a:spcBef>
                <a:spcPts val="30"/>
              </a:spcBef>
            </a:pPr>
            <a:r>
              <a:rPr lang="en-US" sz="2100" noProof="1">
                <a:solidFill>
                  <a:srgbClr val="00B050"/>
                </a:solidFill>
                <a:latin typeface="Courier New"/>
                <a:cs typeface="Courier New"/>
              </a:rPr>
              <a:t>-- Complete the join type and the common joining column</a:t>
            </a:r>
          </a:p>
          <a:p>
            <a:pPr>
              <a:spcBef>
                <a:spcPts val="30"/>
              </a:spcBef>
            </a:pPr>
            <a:r>
              <a:rPr lang="en-US" sz="2100" noProof="1">
                <a:solidFill>
                  <a:srgbClr val="00B0F0"/>
                </a:solidFill>
                <a:latin typeface="Courier New"/>
                <a:cs typeface="Courier New"/>
              </a:rPr>
              <a:t>WHERE</a:t>
            </a:r>
            <a:r>
              <a:rPr lang="en-US" sz="2100" noProof="1">
                <a:solidFill>
                  <a:schemeClr val="bg1"/>
                </a:solidFill>
                <a:latin typeface="Courier New"/>
                <a:cs typeface="Courier New"/>
              </a:rPr>
              <a:t> demand_loss_mw </a:t>
            </a:r>
            <a:r>
              <a:rPr lang="en-US" sz="2100" noProof="1">
                <a:solidFill>
                  <a:srgbClr val="00B0F0"/>
                </a:solidFill>
                <a:latin typeface="Courier New"/>
                <a:cs typeface="Courier New"/>
              </a:rPr>
              <a:t>IS NOT NULL</a:t>
            </a:r>
          </a:p>
          <a:p>
            <a:pPr>
              <a:spcBef>
                <a:spcPts val="30"/>
              </a:spcBef>
            </a:pPr>
            <a:r>
              <a:rPr lang="en-US" sz="2100" noProof="1">
                <a:solidFill>
                  <a:schemeClr val="bg1"/>
                </a:solidFill>
                <a:latin typeface="Courier New"/>
                <a:cs typeface="Courier New"/>
              </a:rPr>
              <a:t>___ </a:t>
            </a:r>
            <a:r>
              <a:rPr lang="en-US" sz="2100" noProof="1">
                <a:solidFill>
                  <a:srgbClr val="00B0F0"/>
                </a:solidFill>
                <a:latin typeface="Courier New"/>
                <a:cs typeface="Courier New"/>
              </a:rPr>
              <a:t>JOIN</a:t>
            </a:r>
            <a:r>
              <a:rPr lang="en-US" sz="2100" noProof="1">
                <a:solidFill>
                  <a:schemeClr val="bg1"/>
                </a:solidFill>
                <a:latin typeface="Courier New"/>
                <a:cs typeface="Courier New"/>
              </a:rPr>
              <a:t> album </a:t>
            </a:r>
            <a:r>
              <a:rPr lang="en-US" sz="2100" noProof="1">
                <a:solidFill>
                  <a:srgbClr val="00B0F0"/>
                </a:solidFill>
                <a:latin typeface="Courier New"/>
                <a:cs typeface="Courier New"/>
              </a:rPr>
              <a:t>ON</a:t>
            </a:r>
            <a:r>
              <a:rPr lang="en-US" sz="2100" noProof="1">
                <a:solidFill>
                  <a:schemeClr val="bg1"/>
                </a:solidFill>
                <a:latin typeface="Courier New"/>
                <a:cs typeface="Courier New"/>
              </a:rPr>
              <a:t> track.___ = album.___;</a:t>
            </a:r>
          </a:p>
          <a:p>
            <a:pPr>
              <a:spcBef>
                <a:spcPts val="30"/>
              </a:spcBef>
            </a:pPr>
            <a:endParaRPr lang="en-US" sz="2100" noProof="1">
              <a:solidFill>
                <a:schemeClr val="bg1"/>
              </a:solidFill>
              <a:latin typeface="Courier New"/>
              <a:cs typeface="Courier New"/>
            </a:endParaRPr>
          </a:p>
        </p:txBody>
      </p:sp>
      <p:sp>
        <p:nvSpPr>
          <p:cNvPr id="3" name="TextBox 2">
            <a:extLst>
              <a:ext uri="{FF2B5EF4-FFF2-40B4-BE49-F238E27FC236}">
                <a16:creationId xmlns:a16="http://schemas.microsoft.com/office/drawing/2014/main" id="{3A1260C5-EE44-4A49-6099-4D818CB2B82F}"/>
              </a:ext>
            </a:extLst>
          </p:cNvPr>
          <p:cNvSpPr txBox="1"/>
          <p:nvPr/>
        </p:nvSpPr>
        <p:spPr>
          <a:xfrm>
            <a:off x="873215" y="1028700"/>
            <a:ext cx="13819638" cy="1661993"/>
          </a:xfrm>
          <a:prstGeom prst="rect">
            <a:avLst/>
          </a:prstGeom>
          <a:noFill/>
        </p:spPr>
        <p:txBody>
          <a:bodyPr wrap="square" rtlCol="0">
            <a:spAutoFit/>
          </a:bodyPr>
          <a:lstStyle/>
          <a:p>
            <a:pPr marL="457200" indent="-457200">
              <a:buFont typeface="Arial" panose="020B0604020202020204" pitchFamily="34" charset="0"/>
              <a:buChar char="•"/>
            </a:pPr>
            <a:r>
              <a:rPr lang="en-US" sz="2550" dirty="0">
                <a:solidFill>
                  <a:srgbClr val="05192D"/>
                </a:solidFill>
                <a:latin typeface="Arial Hebrew Scholar" pitchFamily="2" charset="-79"/>
                <a:cs typeface="Arial Hebrew Scholar" pitchFamily="2" charset="-79"/>
              </a:rPr>
              <a:t>In this exercise, we’ll use t</a:t>
            </a:r>
            <a:r>
              <a:rPr lang="en-US" sz="2550" b="0" i="0" u="none" strike="noStrike" dirty="0">
                <a:solidFill>
                  <a:srgbClr val="05192D"/>
                </a:solidFill>
                <a:effectLst/>
                <a:latin typeface="Arial Hebrew Scholar" pitchFamily="2" charset="-79"/>
                <a:cs typeface="Arial Hebrew Scholar" pitchFamily="2" charset="-79"/>
              </a:rPr>
              <a:t>he </a:t>
            </a:r>
            <a:r>
              <a:rPr lang="en-US" sz="2550" b="1" dirty="0">
                <a:latin typeface="Arial Hebrew Scholar" pitchFamily="2" charset="-79"/>
                <a:cs typeface="Arial Hebrew Scholar" pitchFamily="2" charset="-79"/>
              </a:rPr>
              <a:t>album</a:t>
            </a:r>
            <a:r>
              <a:rPr lang="en-US" sz="2550" b="0" i="0" u="none" strike="noStrike" dirty="0">
                <a:solidFill>
                  <a:srgbClr val="05192D"/>
                </a:solidFill>
                <a:effectLst/>
                <a:latin typeface="Arial Hebrew Scholar" pitchFamily="2" charset="-79"/>
                <a:cs typeface="Arial Hebrew Scholar" pitchFamily="2" charset="-79"/>
              </a:rPr>
              <a:t> table to list albums by multiple artists and the </a:t>
            </a:r>
            <a:r>
              <a:rPr lang="en-US" sz="2550" b="1" dirty="0">
                <a:latin typeface="Arial Hebrew Scholar" pitchFamily="2" charset="-79"/>
                <a:cs typeface="Arial Hebrew Scholar" pitchFamily="2" charset="-79"/>
              </a:rPr>
              <a:t>track</a:t>
            </a:r>
            <a:r>
              <a:rPr lang="en-US" sz="2550" dirty="0">
                <a:latin typeface="Arial Hebrew Scholar" pitchFamily="2" charset="-79"/>
                <a:cs typeface="Arial Hebrew Scholar" pitchFamily="2" charset="-79"/>
              </a:rPr>
              <a:t> </a:t>
            </a:r>
            <a:r>
              <a:rPr lang="en-US" sz="2550" b="0" i="0" u="none" strike="noStrike" dirty="0">
                <a:solidFill>
                  <a:srgbClr val="05192D"/>
                </a:solidFill>
                <a:effectLst/>
                <a:latin typeface="Arial Hebrew Scholar" pitchFamily="2" charset="-79"/>
                <a:cs typeface="Arial Hebrew Scholar" pitchFamily="2" charset="-79"/>
              </a:rPr>
              <a:t>table to list individual songs and the </a:t>
            </a:r>
            <a:r>
              <a:rPr lang="en-US" sz="2550" b="1" i="0" u="none" strike="noStrike" dirty="0">
                <a:solidFill>
                  <a:srgbClr val="05192D"/>
                </a:solidFill>
                <a:effectLst/>
                <a:latin typeface="Arial Hebrew Scholar" pitchFamily="2" charset="-79"/>
                <a:cs typeface="Arial Hebrew Scholar" pitchFamily="2" charset="-79"/>
              </a:rPr>
              <a:t>artist</a:t>
            </a:r>
            <a:r>
              <a:rPr lang="en-US" sz="2550" b="0" i="0" u="none" strike="noStrike" dirty="0">
                <a:solidFill>
                  <a:srgbClr val="05192D"/>
                </a:solidFill>
                <a:effectLst/>
                <a:latin typeface="Arial Hebrew Scholar" pitchFamily="2" charset="-79"/>
                <a:cs typeface="Arial Hebrew Scholar" pitchFamily="2" charset="-79"/>
              </a:rPr>
              <a:t> table, each with a unique identifier, but also, </a:t>
            </a:r>
            <a:r>
              <a:rPr lang="en-US" sz="2550" b="0" i="0" u="none" strike="noStrike" noProof="1">
                <a:solidFill>
                  <a:srgbClr val="05192D"/>
                </a:solidFill>
                <a:effectLst/>
                <a:latin typeface="Arial Hebrew Scholar" pitchFamily="2" charset="-79"/>
                <a:cs typeface="Arial Hebrew Scholar" pitchFamily="2" charset="-79"/>
              </a:rPr>
              <a:t>an </a:t>
            </a:r>
            <a:r>
              <a:rPr lang="en-US" sz="2550" noProof="1">
                <a:latin typeface="Arial Hebrew Scholar" pitchFamily="2" charset="-79"/>
                <a:cs typeface="Arial Hebrew Scholar" pitchFamily="2" charset="-79"/>
              </a:rPr>
              <a:t>album_id</a:t>
            </a:r>
            <a:r>
              <a:rPr lang="en-US" sz="2550" b="0" i="0" u="none" strike="noStrike" noProof="1">
                <a:solidFill>
                  <a:srgbClr val="05192D"/>
                </a:solidFill>
                <a:effectLst/>
                <a:latin typeface="Arial Hebrew Scholar" pitchFamily="2" charset="-79"/>
                <a:cs typeface="Arial Hebrew Scholar" pitchFamily="2" charset="-79"/>
              </a:rPr>
              <a:t> </a:t>
            </a:r>
            <a:r>
              <a:rPr lang="en-US" sz="2550" b="0" i="0" u="none" strike="noStrike" dirty="0">
                <a:solidFill>
                  <a:srgbClr val="05192D"/>
                </a:solidFill>
                <a:effectLst/>
                <a:latin typeface="Arial Hebrew Scholar" pitchFamily="2" charset="-79"/>
                <a:cs typeface="Arial Hebrew Scholar" pitchFamily="2" charset="-79"/>
              </a:rPr>
              <a:t>column that links each track to an album.</a:t>
            </a:r>
          </a:p>
          <a:p>
            <a:pPr marL="457200" indent="-457200">
              <a:buFont typeface="Arial" panose="020B0604020202020204" pitchFamily="34" charset="0"/>
              <a:buChar char="•"/>
            </a:pPr>
            <a:r>
              <a:rPr lang="en-US" sz="2550" dirty="0">
                <a:solidFill>
                  <a:srgbClr val="05192D"/>
                </a:solidFill>
                <a:latin typeface="Arial Hebrew Scholar" pitchFamily="2" charset="-79"/>
                <a:cs typeface="Arial Hebrew Scholar" pitchFamily="2" charset="-79"/>
              </a:rPr>
              <a:t>Download data: </a:t>
            </a:r>
            <a:r>
              <a:rPr lang="en-US" sz="2550" dirty="0">
                <a:solidFill>
                  <a:srgbClr val="05192D"/>
                </a:solidFill>
                <a:latin typeface="Arial Hebrew Scholar" pitchFamily="2" charset="-79"/>
                <a:cs typeface="Arial Hebrew Scholar" pitchFamily="2" charset="-79"/>
                <a:hlinkClick r:id="rId2"/>
              </a:rPr>
              <a:t>artist.csv</a:t>
            </a:r>
            <a:r>
              <a:rPr lang="en-US" sz="2550" dirty="0">
                <a:solidFill>
                  <a:srgbClr val="05192D"/>
                </a:solidFill>
                <a:latin typeface="Arial Hebrew Scholar" pitchFamily="2" charset="-79"/>
                <a:cs typeface="Arial Hebrew Scholar" pitchFamily="2" charset="-79"/>
              </a:rPr>
              <a:t>, </a:t>
            </a:r>
            <a:r>
              <a:rPr lang="en-US" sz="2550" dirty="0">
                <a:solidFill>
                  <a:srgbClr val="05192D"/>
                </a:solidFill>
                <a:latin typeface="Arial Hebrew Scholar" pitchFamily="2" charset="-79"/>
                <a:cs typeface="Arial Hebrew Scholar" pitchFamily="2" charset="-79"/>
                <a:hlinkClick r:id="rId3"/>
              </a:rPr>
              <a:t>album.csv</a:t>
            </a:r>
            <a:r>
              <a:rPr lang="en-US" sz="2550" dirty="0">
                <a:solidFill>
                  <a:srgbClr val="05192D"/>
                </a:solidFill>
                <a:latin typeface="Arial Hebrew Scholar" pitchFamily="2" charset="-79"/>
                <a:cs typeface="Arial Hebrew Scholar" pitchFamily="2" charset="-79"/>
              </a:rPr>
              <a:t> and </a:t>
            </a:r>
            <a:r>
              <a:rPr lang="en-US" sz="2550" dirty="0">
                <a:solidFill>
                  <a:srgbClr val="05192D"/>
                </a:solidFill>
                <a:latin typeface="Arial Hebrew Scholar" pitchFamily="2" charset="-79"/>
                <a:cs typeface="Arial Hebrew Scholar" pitchFamily="2" charset="-79"/>
                <a:hlinkClick r:id="rId4"/>
              </a:rPr>
              <a:t>track.csv</a:t>
            </a:r>
            <a:endParaRPr lang="en-US" sz="2550" dirty="0">
              <a:latin typeface="Arial Hebrew Scholar" pitchFamily="2" charset="-79"/>
              <a:cs typeface="Arial Hebrew Scholar" pitchFamily="2" charset="-79"/>
            </a:endParaRPr>
          </a:p>
        </p:txBody>
      </p:sp>
    </p:spTree>
    <p:extLst>
      <p:ext uri="{BB962C8B-B14F-4D97-AF65-F5344CB8AC3E}">
        <p14:creationId xmlns:p14="http://schemas.microsoft.com/office/powerpoint/2010/main" val="30841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dissolv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11186362" cy="706604"/>
          </a:xfrm>
          <a:prstGeom prst="rect">
            <a:avLst/>
          </a:prstGeom>
        </p:spPr>
        <p:txBody>
          <a:bodyPr vert="horz" wrap="square" lIns="0" tIns="13970" rIns="0" bIns="0" rtlCol="0">
            <a:spAutoFit/>
          </a:bodyPr>
          <a:lstStyle/>
          <a:p>
            <a:pPr marL="12700" algn="l">
              <a:spcBef>
                <a:spcPts val="110"/>
              </a:spcBef>
            </a:pPr>
            <a:r>
              <a:rPr lang="en-US" sz="4500" u="none" spc="60" dirty="0">
                <a:solidFill>
                  <a:schemeClr val="tx1"/>
                </a:solidFill>
              </a:rPr>
              <a:t>INNER JOIN</a:t>
            </a:r>
            <a:endParaRPr lang="en-US" sz="4500" u="none" dirty="0">
              <a:solidFill>
                <a:schemeClr val="tx1"/>
              </a:solidFill>
            </a:endParaRPr>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6" name="TextBox 5">
            <a:extLst>
              <a:ext uri="{FF2B5EF4-FFF2-40B4-BE49-F238E27FC236}">
                <a16:creationId xmlns:a16="http://schemas.microsoft.com/office/drawing/2014/main" id="{BCB26E6E-0AC5-932B-1CDE-04CC2AB30C4E}"/>
              </a:ext>
            </a:extLst>
          </p:cNvPr>
          <p:cNvSpPr txBox="1"/>
          <p:nvPr/>
        </p:nvSpPr>
        <p:spPr>
          <a:xfrm>
            <a:off x="484939" y="1257300"/>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9" name="TextBox 8">
            <a:extLst>
              <a:ext uri="{FF2B5EF4-FFF2-40B4-BE49-F238E27FC236}">
                <a16:creationId xmlns:a16="http://schemas.microsoft.com/office/drawing/2014/main" id="{75376281-7C1B-8594-B3FA-8C06D766FACE}"/>
              </a:ext>
            </a:extLst>
          </p:cNvPr>
          <p:cNvSpPr txBox="1"/>
          <p:nvPr/>
        </p:nvSpPr>
        <p:spPr>
          <a:xfrm>
            <a:off x="626086" y="1790700"/>
            <a:ext cx="13518258" cy="484748"/>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1. Select </a:t>
            </a:r>
            <a:r>
              <a:rPr lang="en-US" sz="2550" noProof="1">
                <a:solidFill>
                  <a:schemeClr val="accent6">
                    <a:lumMod val="75000"/>
                  </a:schemeClr>
                </a:solidFill>
                <a:latin typeface="Arial Hebrew Scholar" pitchFamily="2" charset="-79"/>
                <a:cs typeface="Arial Hebrew Scholar" pitchFamily="2" charset="-79"/>
              </a:rPr>
              <a:t>album_id </a:t>
            </a:r>
            <a:r>
              <a:rPr lang="en-US" sz="2550" noProof="1">
                <a:latin typeface="Arial Hebrew Scholar" pitchFamily="2" charset="-79"/>
                <a:cs typeface="Arial Hebrew Scholar" pitchFamily="2" charset="-79"/>
              </a:rPr>
              <a:t>and </a:t>
            </a:r>
            <a:r>
              <a:rPr lang="en-US" sz="2550" noProof="1">
                <a:solidFill>
                  <a:schemeClr val="accent6">
                    <a:lumMod val="75000"/>
                  </a:schemeClr>
                </a:solidFill>
                <a:latin typeface="Arial Hebrew Scholar" pitchFamily="2" charset="-79"/>
                <a:cs typeface="Arial Hebrew Scholar" pitchFamily="2" charset="-79"/>
              </a:rPr>
              <a:t>title</a:t>
            </a:r>
            <a:r>
              <a:rPr lang="en-US" sz="2550" noProof="1">
                <a:latin typeface="Arial Hebrew Scholar" pitchFamily="2" charset="-79"/>
                <a:cs typeface="Arial Hebrew Scholar" pitchFamily="2" charset="-79"/>
              </a:rPr>
              <a:t> from album. Select the </a:t>
            </a:r>
            <a:r>
              <a:rPr lang="en-US" sz="2550" noProof="1">
                <a:solidFill>
                  <a:schemeClr val="accent6">
                    <a:lumMod val="75000"/>
                  </a:schemeClr>
                </a:solidFill>
                <a:latin typeface="Arial Hebrew Scholar" pitchFamily="2" charset="-79"/>
                <a:cs typeface="Arial Hebrew Scholar" pitchFamily="2" charset="-79"/>
              </a:rPr>
              <a:t>name</a:t>
            </a:r>
            <a:r>
              <a:rPr lang="en-US" sz="2550" noProof="1">
                <a:latin typeface="Arial Hebrew Scholar" pitchFamily="2" charset="-79"/>
                <a:cs typeface="Arial Hebrew Scholar" pitchFamily="2" charset="-79"/>
              </a:rPr>
              <a:t> from </a:t>
            </a:r>
            <a:r>
              <a:rPr lang="en-US" sz="2550" noProof="1">
                <a:solidFill>
                  <a:schemeClr val="accent6">
                    <a:lumMod val="75000"/>
                  </a:schemeClr>
                </a:solidFill>
                <a:latin typeface="Arial Hebrew Scholar" pitchFamily="2" charset="-79"/>
                <a:cs typeface="Arial Hebrew Scholar" pitchFamily="2" charset="-79"/>
              </a:rPr>
              <a:t>artist</a:t>
            </a:r>
            <a:r>
              <a:rPr lang="en-US" sz="2550" noProof="1">
                <a:latin typeface="Arial Hebrew Scholar" pitchFamily="2" charset="-79"/>
                <a:cs typeface="Arial Hebrew Scholar" pitchFamily="2" charset="-79"/>
              </a:rPr>
              <a:t> and alias it as </a:t>
            </a:r>
            <a:r>
              <a:rPr lang="en-US" sz="2550" noProof="1">
                <a:solidFill>
                  <a:schemeClr val="accent6">
                    <a:lumMod val="75000"/>
                  </a:schemeClr>
                </a:solidFill>
                <a:latin typeface="Arial Hebrew Scholar" pitchFamily="2" charset="-79"/>
                <a:cs typeface="Arial Hebrew Scholar" pitchFamily="2" charset="-79"/>
              </a:rPr>
              <a:t>artist</a:t>
            </a:r>
            <a:r>
              <a:rPr lang="en-US" sz="2550" noProof="1">
                <a:latin typeface="Arial Hebrew Scholar" pitchFamily="2" charset="-79"/>
                <a:cs typeface="Arial Hebrew Scholar" pitchFamily="2" charset="-79"/>
              </a:rPr>
              <a:t>.</a:t>
            </a:r>
          </a:p>
        </p:txBody>
      </p:sp>
      <p:sp>
        <p:nvSpPr>
          <p:cNvPr id="7" name="object 5">
            <a:extLst>
              <a:ext uri="{FF2B5EF4-FFF2-40B4-BE49-F238E27FC236}">
                <a16:creationId xmlns:a16="http://schemas.microsoft.com/office/drawing/2014/main" id="{2D05C1E3-9458-F845-C47A-8433821A566E}"/>
              </a:ext>
            </a:extLst>
          </p:cNvPr>
          <p:cNvSpPr/>
          <p:nvPr/>
        </p:nvSpPr>
        <p:spPr>
          <a:xfrm>
            <a:off x="879565" y="2522195"/>
            <a:ext cx="14342935" cy="2087905"/>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10" name="object 4">
            <a:extLst>
              <a:ext uri="{FF2B5EF4-FFF2-40B4-BE49-F238E27FC236}">
                <a16:creationId xmlns:a16="http://schemas.microsoft.com/office/drawing/2014/main" id="{7B8DD978-0CBE-45E5-DAB4-61C2AD2BFA5A}"/>
              </a:ext>
            </a:extLst>
          </p:cNvPr>
          <p:cNvSpPr txBox="1"/>
          <p:nvPr/>
        </p:nvSpPr>
        <p:spPr>
          <a:xfrm>
            <a:off x="1046273" y="2628900"/>
            <a:ext cx="13652930" cy="1951816"/>
          </a:xfrm>
          <a:prstGeom prst="rect">
            <a:avLst/>
          </a:prstGeom>
        </p:spPr>
        <p:txBody>
          <a:bodyPr vert="horz" wrap="square" lIns="0" tIns="12700" rIns="0" bIns="0" rtlCol="0">
            <a:spAutoFit/>
          </a:bodyPr>
          <a:lstStyle/>
          <a:p>
            <a:pPr>
              <a:spcBef>
                <a:spcPts val="30"/>
              </a:spcBef>
            </a:pPr>
            <a:r>
              <a:rPr lang="en-US" sz="2100" noProof="1">
                <a:solidFill>
                  <a:srgbClr val="00B0F0"/>
                </a:solidFill>
                <a:latin typeface="Courier New"/>
                <a:cs typeface="Courier New"/>
              </a:rPr>
              <a:t>SELECT</a:t>
            </a:r>
            <a:r>
              <a:rPr lang="en-US" sz="2100" noProof="1">
                <a:solidFill>
                  <a:schemeClr val="bg1"/>
                </a:solidFill>
                <a:latin typeface="Courier New"/>
                <a:cs typeface="Courier New"/>
              </a:rPr>
              <a:t> </a:t>
            </a:r>
          </a:p>
          <a:p>
            <a:pPr>
              <a:spcBef>
                <a:spcPts val="30"/>
              </a:spcBef>
            </a:pPr>
            <a:r>
              <a:rPr lang="en-US" sz="2100" noProof="1">
                <a:solidFill>
                  <a:schemeClr val="bg1"/>
                </a:solidFill>
                <a:latin typeface="Courier New"/>
                <a:cs typeface="Courier New"/>
              </a:rPr>
              <a:t>___, ___, ___ </a:t>
            </a:r>
            <a:r>
              <a:rPr lang="en-US" sz="2100" noProof="1">
                <a:solidFill>
                  <a:srgbClr val="00B0F0"/>
                </a:solidFill>
                <a:latin typeface="Courier New"/>
                <a:cs typeface="Courier New"/>
              </a:rPr>
              <a:t>AS</a:t>
            </a:r>
            <a:r>
              <a:rPr lang="en-US" sz="2100" noProof="1">
                <a:solidFill>
                  <a:schemeClr val="bg1"/>
                </a:solidFill>
                <a:latin typeface="Courier New"/>
                <a:cs typeface="Courier New"/>
              </a:rPr>
              <a:t> artist</a:t>
            </a:r>
          </a:p>
          <a:p>
            <a:pPr>
              <a:spcBef>
                <a:spcPts val="30"/>
              </a:spcBef>
            </a:pPr>
            <a:r>
              <a:rPr lang="en-US" sz="2100" noProof="1">
                <a:solidFill>
                  <a:srgbClr val="00B0F0"/>
                </a:solidFill>
                <a:latin typeface="Courier New"/>
                <a:cs typeface="Courier New"/>
              </a:rPr>
              <a:t>FROM</a:t>
            </a:r>
            <a:r>
              <a:rPr lang="en-US" sz="2100" noProof="1">
                <a:solidFill>
                  <a:schemeClr val="bg1"/>
                </a:solidFill>
                <a:latin typeface="Courier New"/>
                <a:cs typeface="Courier New"/>
              </a:rPr>
              <a:t> album </a:t>
            </a:r>
          </a:p>
          <a:p>
            <a:pPr>
              <a:spcBef>
                <a:spcPts val="30"/>
              </a:spcBef>
            </a:pPr>
            <a:r>
              <a:rPr lang="en-US" sz="2100" noProof="1">
                <a:solidFill>
                  <a:srgbClr val="00B050"/>
                </a:solidFill>
                <a:latin typeface="Courier New"/>
                <a:cs typeface="Courier New"/>
              </a:rPr>
              <a:t>-- Perform the inner join</a:t>
            </a:r>
          </a:p>
          <a:p>
            <a:pPr>
              <a:spcBef>
                <a:spcPts val="30"/>
              </a:spcBef>
            </a:pPr>
            <a:r>
              <a:rPr lang="en-US" sz="2100" noProof="1">
                <a:solidFill>
                  <a:srgbClr val="00B0F0"/>
                </a:solidFill>
                <a:latin typeface="Courier New"/>
                <a:cs typeface="Courier New"/>
              </a:rPr>
              <a:t>INNER JOIN</a:t>
            </a:r>
            <a:r>
              <a:rPr lang="en-US" sz="2100" noProof="1">
                <a:solidFill>
                  <a:schemeClr val="bg1"/>
                </a:solidFill>
                <a:latin typeface="Courier New"/>
                <a:cs typeface="Courier New"/>
              </a:rPr>
              <a:t> ___ </a:t>
            </a:r>
            <a:r>
              <a:rPr lang="en-US" sz="2100" noProof="1">
                <a:solidFill>
                  <a:srgbClr val="00B0F0"/>
                </a:solidFill>
                <a:latin typeface="Courier New"/>
                <a:cs typeface="Courier New"/>
              </a:rPr>
              <a:t>ON</a:t>
            </a:r>
            <a:r>
              <a:rPr lang="en-US" sz="2100" noProof="1">
                <a:solidFill>
                  <a:schemeClr val="bg1"/>
                </a:solidFill>
                <a:latin typeface="Courier New"/>
                <a:cs typeface="Courier New"/>
              </a:rPr>
              <a:t> ___.___ = ___. artist_id;</a:t>
            </a:r>
          </a:p>
          <a:p>
            <a:pPr>
              <a:spcBef>
                <a:spcPts val="30"/>
              </a:spcBef>
            </a:pPr>
            <a:endParaRPr lang="en-US" sz="2100" noProof="1">
              <a:solidFill>
                <a:schemeClr val="bg1"/>
              </a:solidFill>
              <a:latin typeface="Courier New"/>
              <a:cs typeface="Courier New"/>
            </a:endParaRPr>
          </a:p>
        </p:txBody>
      </p:sp>
    </p:spTree>
    <p:extLst>
      <p:ext uri="{BB962C8B-B14F-4D97-AF65-F5344CB8AC3E}">
        <p14:creationId xmlns:p14="http://schemas.microsoft.com/office/powerpoint/2010/main" val="115315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11186362" cy="706604"/>
          </a:xfrm>
          <a:prstGeom prst="rect">
            <a:avLst/>
          </a:prstGeom>
        </p:spPr>
        <p:txBody>
          <a:bodyPr vert="horz" wrap="square" lIns="0" tIns="13970" rIns="0" bIns="0" rtlCol="0">
            <a:spAutoFit/>
          </a:bodyPr>
          <a:lstStyle/>
          <a:p>
            <a:pPr marL="12700" algn="l">
              <a:spcBef>
                <a:spcPts val="110"/>
              </a:spcBef>
            </a:pPr>
            <a:r>
              <a:rPr lang="en-US" sz="4500" u="none" spc="60" dirty="0">
                <a:solidFill>
                  <a:schemeClr val="tx1"/>
                </a:solidFill>
              </a:rPr>
              <a:t>INNER JOIN</a:t>
            </a:r>
            <a:endParaRPr lang="en-US" sz="4500" u="none" dirty="0">
              <a:solidFill>
                <a:schemeClr val="tx1"/>
              </a:solidFill>
            </a:endParaRPr>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6" name="TextBox 5">
            <a:extLst>
              <a:ext uri="{FF2B5EF4-FFF2-40B4-BE49-F238E27FC236}">
                <a16:creationId xmlns:a16="http://schemas.microsoft.com/office/drawing/2014/main" id="{BCB26E6E-0AC5-932B-1CDE-04CC2AB30C4E}"/>
              </a:ext>
            </a:extLst>
          </p:cNvPr>
          <p:cNvSpPr txBox="1"/>
          <p:nvPr/>
        </p:nvSpPr>
        <p:spPr>
          <a:xfrm>
            <a:off x="484939" y="1257300"/>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9" name="TextBox 8">
            <a:extLst>
              <a:ext uri="{FF2B5EF4-FFF2-40B4-BE49-F238E27FC236}">
                <a16:creationId xmlns:a16="http://schemas.microsoft.com/office/drawing/2014/main" id="{75376281-7C1B-8594-B3FA-8C06D766FACE}"/>
              </a:ext>
            </a:extLst>
          </p:cNvPr>
          <p:cNvSpPr txBox="1"/>
          <p:nvPr/>
        </p:nvSpPr>
        <p:spPr>
          <a:xfrm>
            <a:off x="626086" y="1790700"/>
            <a:ext cx="13518258" cy="877163"/>
          </a:xfrm>
          <a:prstGeom prst="rect">
            <a:avLst/>
          </a:prstGeom>
          <a:noFill/>
        </p:spPr>
        <p:txBody>
          <a:bodyPr wrap="square" rtlCol="0">
            <a:spAutoFit/>
          </a:bodyPr>
          <a:lstStyle/>
          <a:p>
            <a:pPr marL="457200" indent="-457200" algn="just">
              <a:buFont typeface="Arial" panose="020B0604020202020204" pitchFamily="34" charset="0"/>
              <a:buChar char="•"/>
            </a:pPr>
            <a:r>
              <a:rPr lang="en-US" sz="2550" noProof="1">
                <a:latin typeface="Arial Hebrew Scholar" pitchFamily="2" charset="-79"/>
                <a:cs typeface="Arial Hebrew Scholar" pitchFamily="2" charset="-79"/>
              </a:rPr>
              <a:t>Qualify the name column by specifying the correct table prefix in both cases.</a:t>
            </a:r>
          </a:p>
          <a:p>
            <a:pPr marL="457200" indent="-457200" algn="just">
              <a:buFont typeface="Arial" panose="020B0604020202020204" pitchFamily="34" charset="0"/>
              <a:buChar char="•"/>
            </a:pPr>
            <a:r>
              <a:rPr lang="en-US" sz="2550" noProof="1">
                <a:latin typeface="Arial Hebrew Scholar" pitchFamily="2" charset="-79"/>
                <a:cs typeface="Arial Hebrew Scholar" pitchFamily="2" charset="-79"/>
              </a:rPr>
              <a:t>Complete both INNER JOIN clauses to join </a:t>
            </a:r>
            <a:r>
              <a:rPr lang="en-US" sz="2550" noProof="1">
                <a:solidFill>
                  <a:schemeClr val="accent6">
                    <a:lumMod val="75000"/>
                  </a:schemeClr>
                </a:solidFill>
                <a:latin typeface="Arial Hebrew Scholar" pitchFamily="2" charset="-79"/>
                <a:cs typeface="Arial Hebrew Scholar" pitchFamily="2" charset="-79"/>
              </a:rPr>
              <a:t>album</a:t>
            </a:r>
            <a:r>
              <a:rPr lang="en-US" sz="2550" noProof="1">
                <a:latin typeface="Arial Hebrew Scholar" pitchFamily="2" charset="-79"/>
                <a:cs typeface="Arial Hebrew Scholar" pitchFamily="2" charset="-79"/>
              </a:rPr>
              <a:t> with </a:t>
            </a:r>
            <a:r>
              <a:rPr lang="en-US" sz="2550" noProof="1">
                <a:solidFill>
                  <a:schemeClr val="accent6">
                    <a:lumMod val="75000"/>
                  </a:schemeClr>
                </a:solidFill>
                <a:latin typeface="Arial Hebrew Scholar" pitchFamily="2" charset="-79"/>
                <a:cs typeface="Arial Hebrew Scholar" pitchFamily="2" charset="-79"/>
              </a:rPr>
              <a:t>track</a:t>
            </a:r>
            <a:r>
              <a:rPr lang="en-US" sz="2550" noProof="1">
                <a:latin typeface="Arial Hebrew Scholar" pitchFamily="2" charset="-79"/>
                <a:cs typeface="Arial Hebrew Scholar" pitchFamily="2" charset="-79"/>
              </a:rPr>
              <a:t>, and </a:t>
            </a:r>
            <a:r>
              <a:rPr lang="en-US" sz="2550" noProof="1">
                <a:solidFill>
                  <a:schemeClr val="accent6">
                    <a:lumMod val="75000"/>
                  </a:schemeClr>
                </a:solidFill>
                <a:latin typeface="Arial Hebrew Scholar" pitchFamily="2" charset="-79"/>
                <a:cs typeface="Arial Hebrew Scholar" pitchFamily="2" charset="-79"/>
              </a:rPr>
              <a:t>artist</a:t>
            </a:r>
            <a:r>
              <a:rPr lang="en-US" sz="2550" noProof="1">
                <a:latin typeface="Arial Hebrew Scholar" pitchFamily="2" charset="-79"/>
                <a:cs typeface="Arial Hebrew Scholar" pitchFamily="2" charset="-79"/>
              </a:rPr>
              <a:t> with </a:t>
            </a:r>
            <a:r>
              <a:rPr lang="en-US" sz="2550" noProof="1">
                <a:solidFill>
                  <a:schemeClr val="accent6">
                    <a:lumMod val="75000"/>
                  </a:schemeClr>
                </a:solidFill>
                <a:latin typeface="Arial Hebrew Scholar" pitchFamily="2" charset="-79"/>
                <a:cs typeface="Arial Hebrew Scholar" pitchFamily="2" charset="-79"/>
              </a:rPr>
              <a:t>album</a:t>
            </a:r>
            <a:r>
              <a:rPr lang="en-US" sz="2550" noProof="1">
                <a:latin typeface="Arial Hebrew Scholar" pitchFamily="2" charset="-79"/>
                <a:cs typeface="Arial Hebrew Scholar" pitchFamily="2" charset="-79"/>
              </a:rPr>
              <a:t>.</a:t>
            </a:r>
          </a:p>
        </p:txBody>
      </p:sp>
      <p:sp>
        <p:nvSpPr>
          <p:cNvPr id="7" name="object 5">
            <a:extLst>
              <a:ext uri="{FF2B5EF4-FFF2-40B4-BE49-F238E27FC236}">
                <a16:creationId xmlns:a16="http://schemas.microsoft.com/office/drawing/2014/main" id="{2D05C1E3-9458-F845-C47A-8433821A566E}"/>
              </a:ext>
            </a:extLst>
          </p:cNvPr>
          <p:cNvSpPr/>
          <p:nvPr/>
        </p:nvSpPr>
        <p:spPr>
          <a:xfrm>
            <a:off x="626086" y="2716516"/>
            <a:ext cx="14342935" cy="4565060"/>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10" name="object 4">
            <a:extLst>
              <a:ext uri="{FF2B5EF4-FFF2-40B4-BE49-F238E27FC236}">
                <a16:creationId xmlns:a16="http://schemas.microsoft.com/office/drawing/2014/main" id="{7B8DD978-0CBE-45E5-DAB4-61C2AD2BFA5A}"/>
              </a:ext>
            </a:extLst>
          </p:cNvPr>
          <p:cNvSpPr txBox="1"/>
          <p:nvPr/>
        </p:nvSpPr>
        <p:spPr>
          <a:xfrm>
            <a:off x="792794" y="2823220"/>
            <a:ext cx="8561277" cy="4213974"/>
          </a:xfrm>
          <a:prstGeom prst="rect">
            <a:avLst/>
          </a:prstGeom>
        </p:spPr>
        <p:txBody>
          <a:bodyPr vert="horz" wrap="square" lIns="0" tIns="12700" rIns="0" bIns="0" rtlCol="0">
            <a:spAutoFit/>
          </a:bodyPr>
          <a:lstStyle/>
          <a:p>
            <a:pPr>
              <a:spcBef>
                <a:spcPts val="30"/>
              </a:spcBef>
            </a:pPr>
            <a:r>
              <a:rPr lang="en-US" sz="2100" noProof="1">
                <a:solidFill>
                  <a:srgbClr val="00B0F0"/>
                </a:solidFill>
                <a:latin typeface="Courier New"/>
                <a:cs typeface="Courier New"/>
              </a:rPr>
              <a:t>SELECT</a:t>
            </a:r>
            <a:r>
              <a:rPr lang="en-US" sz="2100" noProof="1">
                <a:solidFill>
                  <a:schemeClr val="bg1"/>
                </a:solidFill>
                <a:latin typeface="Courier New"/>
                <a:cs typeface="Courier New"/>
              </a:rPr>
              <a:t> track_id,</a:t>
            </a:r>
          </a:p>
          <a:p>
            <a:pPr>
              <a:spcBef>
                <a:spcPts val="30"/>
              </a:spcBef>
            </a:pPr>
            <a:r>
              <a:rPr lang="en-US" sz="2100" noProof="1">
                <a:solidFill>
                  <a:srgbClr val="00B050"/>
                </a:solidFill>
                <a:latin typeface="Courier New"/>
                <a:cs typeface="Courier New"/>
              </a:rPr>
              <a:t>-- Enter the correct table name prefix when retrieving the name column from the track table</a:t>
            </a:r>
          </a:p>
          <a:p>
            <a:pPr>
              <a:spcBef>
                <a:spcPts val="30"/>
              </a:spcBef>
            </a:pPr>
            <a:r>
              <a:rPr lang="en-US" sz="2100" noProof="1">
                <a:solidFill>
                  <a:schemeClr val="bg1"/>
                </a:solidFill>
                <a:latin typeface="Courier New"/>
                <a:cs typeface="Courier New"/>
              </a:rPr>
              <a:t>___.name </a:t>
            </a:r>
            <a:r>
              <a:rPr lang="en-US" sz="2100" noProof="1">
                <a:solidFill>
                  <a:srgbClr val="00B0F0"/>
                </a:solidFill>
                <a:latin typeface="Courier New"/>
                <a:cs typeface="Courier New"/>
              </a:rPr>
              <a:t>AS</a:t>
            </a:r>
            <a:r>
              <a:rPr lang="en-US" sz="2100" noProof="1">
                <a:solidFill>
                  <a:schemeClr val="bg1"/>
                </a:solidFill>
                <a:latin typeface="Courier New"/>
                <a:cs typeface="Courier New"/>
              </a:rPr>
              <a:t> track_name,</a:t>
            </a:r>
          </a:p>
          <a:p>
            <a:pPr>
              <a:spcBef>
                <a:spcPts val="30"/>
              </a:spcBef>
            </a:pPr>
            <a:r>
              <a:rPr lang="en-US" sz="2100" noProof="1">
                <a:solidFill>
                  <a:schemeClr val="bg1"/>
                </a:solidFill>
                <a:latin typeface="Courier New"/>
                <a:cs typeface="Courier New"/>
              </a:rPr>
              <a:t>title </a:t>
            </a:r>
            <a:r>
              <a:rPr lang="en-US" sz="2100" noProof="1">
                <a:solidFill>
                  <a:srgbClr val="00B0F0"/>
                </a:solidFill>
                <a:latin typeface="Courier New"/>
                <a:cs typeface="Courier New"/>
              </a:rPr>
              <a:t>AS</a:t>
            </a:r>
            <a:r>
              <a:rPr lang="en-US" sz="2100" noProof="1">
                <a:solidFill>
                  <a:schemeClr val="bg1"/>
                </a:solidFill>
                <a:latin typeface="Courier New"/>
                <a:cs typeface="Courier New"/>
              </a:rPr>
              <a:t> album_title,</a:t>
            </a:r>
          </a:p>
          <a:p>
            <a:pPr>
              <a:spcBef>
                <a:spcPts val="30"/>
              </a:spcBef>
            </a:pPr>
            <a:r>
              <a:rPr lang="en-US" sz="2100" noProof="1">
                <a:solidFill>
                  <a:srgbClr val="00B050"/>
                </a:solidFill>
                <a:latin typeface="Courier New"/>
                <a:cs typeface="Courier New"/>
              </a:rPr>
              <a:t>-- Enter the correct table name prefix when retrieving the name column from the artist table</a:t>
            </a:r>
          </a:p>
          <a:p>
            <a:pPr>
              <a:spcBef>
                <a:spcPts val="30"/>
              </a:spcBef>
            </a:pPr>
            <a:r>
              <a:rPr lang="en-US" sz="2100" noProof="1">
                <a:solidFill>
                  <a:schemeClr val="bg1"/>
                </a:solidFill>
                <a:latin typeface="Courier New"/>
                <a:cs typeface="Courier New"/>
              </a:rPr>
              <a:t>___.name </a:t>
            </a:r>
            <a:r>
              <a:rPr lang="en-US" sz="2100" noProof="1">
                <a:solidFill>
                  <a:srgbClr val="00B0F0"/>
                </a:solidFill>
                <a:latin typeface="Courier New"/>
                <a:cs typeface="Courier New"/>
              </a:rPr>
              <a:t>AS</a:t>
            </a:r>
            <a:r>
              <a:rPr lang="en-US" sz="2100" noProof="1">
                <a:solidFill>
                  <a:schemeClr val="bg1"/>
                </a:solidFill>
                <a:latin typeface="Courier New"/>
                <a:cs typeface="Courier New"/>
              </a:rPr>
              <a:t> artist_name</a:t>
            </a:r>
          </a:p>
          <a:p>
            <a:pPr>
              <a:spcBef>
                <a:spcPts val="30"/>
              </a:spcBef>
            </a:pPr>
            <a:r>
              <a:rPr lang="en-US" sz="2100" noProof="1">
                <a:solidFill>
                  <a:srgbClr val="00B0F0"/>
                </a:solidFill>
                <a:latin typeface="Courier New"/>
                <a:cs typeface="Courier New"/>
              </a:rPr>
              <a:t>FROM</a:t>
            </a:r>
            <a:r>
              <a:rPr lang="en-US" sz="2100" noProof="1">
                <a:solidFill>
                  <a:schemeClr val="bg1"/>
                </a:solidFill>
                <a:latin typeface="Courier New"/>
                <a:cs typeface="Courier New"/>
              </a:rPr>
              <a:t> track</a:t>
            </a:r>
          </a:p>
          <a:p>
            <a:pPr>
              <a:spcBef>
                <a:spcPts val="30"/>
              </a:spcBef>
            </a:pPr>
            <a:r>
              <a:rPr lang="en-US" sz="2100" noProof="1">
                <a:solidFill>
                  <a:srgbClr val="00B050"/>
                </a:solidFill>
                <a:latin typeface="Courier New"/>
                <a:cs typeface="Courier New"/>
              </a:rPr>
              <a:t>-- Complete the matching columns to join album with track, and artist with album</a:t>
            </a:r>
          </a:p>
          <a:p>
            <a:pPr>
              <a:spcBef>
                <a:spcPts val="30"/>
              </a:spcBef>
            </a:pPr>
            <a:r>
              <a:rPr lang="en-US" sz="2100" noProof="1">
                <a:solidFill>
                  <a:srgbClr val="00B0F0"/>
                </a:solidFill>
                <a:latin typeface="Courier New"/>
                <a:cs typeface="Courier New"/>
              </a:rPr>
              <a:t>INNER JOIN</a:t>
            </a:r>
            <a:r>
              <a:rPr lang="en-US" sz="2100" noProof="1">
                <a:solidFill>
                  <a:schemeClr val="bg1"/>
                </a:solidFill>
                <a:latin typeface="Courier New"/>
                <a:cs typeface="Courier New"/>
              </a:rPr>
              <a:t> album </a:t>
            </a:r>
            <a:r>
              <a:rPr lang="en-US" sz="2100" noProof="1">
                <a:solidFill>
                  <a:srgbClr val="00B0F0"/>
                </a:solidFill>
                <a:latin typeface="Courier New"/>
                <a:cs typeface="Courier New"/>
              </a:rPr>
              <a:t>ON</a:t>
            </a:r>
            <a:r>
              <a:rPr lang="en-US" sz="2100" noProof="1">
                <a:solidFill>
                  <a:schemeClr val="bg1"/>
                </a:solidFill>
                <a:latin typeface="Courier New"/>
                <a:cs typeface="Courier New"/>
              </a:rPr>
              <a:t> track.___ = album.album_id </a:t>
            </a:r>
          </a:p>
          <a:p>
            <a:pPr>
              <a:spcBef>
                <a:spcPts val="30"/>
              </a:spcBef>
            </a:pPr>
            <a:r>
              <a:rPr lang="en-US" sz="2100" noProof="1">
                <a:solidFill>
                  <a:srgbClr val="00B0F0"/>
                </a:solidFill>
                <a:latin typeface="Courier New"/>
                <a:cs typeface="Courier New"/>
              </a:rPr>
              <a:t>INNER JOIN </a:t>
            </a:r>
            <a:r>
              <a:rPr lang="en-US" sz="2100" noProof="1">
                <a:solidFill>
                  <a:schemeClr val="bg1"/>
                </a:solidFill>
                <a:latin typeface="Courier New"/>
                <a:cs typeface="Courier New"/>
              </a:rPr>
              <a:t>artist </a:t>
            </a:r>
            <a:r>
              <a:rPr lang="en-US" sz="2100" noProof="1">
                <a:solidFill>
                  <a:srgbClr val="00B0F0"/>
                </a:solidFill>
                <a:latin typeface="Courier New"/>
                <a:cs typeface="Courier New"/>
              </a:rPr>
              <a:t>ON</a:t>
            </a:r>
            <a:r>
              <a:rPr lang="en-US" sz="2100" noProof="1">
                <a:solidFill>
                  <a:schemeClr val="bg1"/>
                </a:solidFill>
                <a:latin typeface="Courier New"/>
                <a:cs typeface="Courier New"/>
              </a:rPr>
              <a:t> album.artist_id = artist.___;</a:t>
            </a:r>
          </a:p>
        </p:txBody>
      </p:sp>
    </p:spTree>
    <p:extLst>
      <p:ext uri="{BB962C8B-B14F-4D97-AF65-F5344CB8AC3E}">
        <p14:creationId xmlns:p14="http://schemas.microsoft.com/office/powerpoint/2010/main" val="11159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72585" y="2730572"/>
            <a:ext cx="7212330" cy="1478610"/>
          </a:xfrm>
          <a:prstGeom prst="rect">
            <a:avLst/>
          </a:prstGeom>
        </p:spPr>
        <p:txBody>
          <a:bodyPr vert="horz" wrap="square" lIns="0" tIns="143510" rIns="0" bIns="0" rtlCol="0">
            <a:spAutoFit/>
          </a:bodyPr>
          <a:lstStyle/>
          <a:p>
            <a:pPr marL="12700" marR="5080" algn="ctr">
              <a:lnSpc>
                <a:spcPts val="6770"/>
              </a:lnSpc>
              <a:spcBef>
                <a:spcPts val="1130"/>
              </a:spcBef>
            </a:pPr>
            <a:r>
              <a:rPr sz="6450" u="none" spc="-430" dirty="0">
                <a:solidFill>
                  <a:srgbClr val="04182D"/>
                </a:solidFill>
                <a:latin typeface="Arial Hebrew Scholar" pitchFamily="2" charset="-79"/>
                <a:cs typeface="Arial Hebrew Scholar" pitchFamily="2" charset="-79"/>
              </a:rPr>
              <a:t>L</a:t>
            </a:r>
            <a:r>
              <a:rPr sz="6450" u="none" spc="-120" dirty="0">
                <a:solidFill>
                  <a:srgbClr val="04182D"/>
                </a:solidFill>
                <a:latin typeface="Arial Hebrew Scholar" pitchFamily="2" charset="-79"/>
                <a:cs typeface="Arial Hebrew Scholar" pitchFamily="2" charset="-79"/>
              </a:rPr>
              <a:t>E</a:t>
            </a:r>
            <a:r>
              <a:rPr sz="6450" u="none" spc="-90" dirty="0">
                <a:solidFill>
                  <a:srgbClr val="04182D"/>
                </a:solidFill>
                <a:latin typeface="Arial Hebrew Scholar" pitchFamily="2" charset="-79"/>
                <a:cs typeface="Arial Hebrew Scholar" pitchFamily="2" charset="-79"/>
              </a:rPr>
              <a:t>F</a:t>
            </a:r>
            <a:r>
              <a:rPr sz="6450" u="none" spc="-150" dirty="0">
                <a:solidFill>
                  <a:srgbClr val="04182D"/>
                </a:solidFill>
                <a:latin typeface="Arial Hebrew Scholar" pitchFamily="2" charset="-79"/>
                <a:cs typeface="Arial Hebrew Scholar" pitchFamily="2" charset="-79"/>
              </a:rPr>
              <a:t>T </a:t>
            </a:r>
            <a:r>
              <a:rPr sz="6450" u="none" spc="-980" dirty="0">
                <a:solidFill>
                  <a:srgbClr val="04182D"/>
                </a:solidFill>
                <a:latin typeface="Arial Hebrew Scholar" pitchFamily="2" charset="-79"/>
                <a:cs typeface="Arial Hebrew Scholar" pitchFamily="2" charset="-79"/>
              </a:rPr>
              <a:t>&amp;</a:t>
            </a:r>
            <a:r>
              <a:rPr lang="en-US" sz="6450" u="none" spc="-330" dirty="0">
                <a:solidFill>
                  <a:srgbClr val="04182D"/>
                </a:solidFill>
              </a:rPr>
              <a:t>  </a:t>
            </a:r>
            <a:r>
              <a:rPr lang="en-US" sz="6450" u="none" spc="-844" dirty="0">
                <a:solidFill>
                  <a:srgbClr val="04182D"/>
                </a:solidFill>
              </a:rPr>
              <a:t>RIGHT</a:t>
            </a:r>
            <a:r>
              <a:rPr sz="6450" u="none" spc="-330" dirty="0">
                <a:solidFill>
                  <a:srgbClr val="04182D"/>
                </a:solidFill>
                <a:latin typeface="Arial Hebrew Scholar" pitchFamily="2" charset="-79"/>
                <a:cs typeface="Arial Hebrew Scholar" pitchFamily="2" charset="-79"/>
              </a:rPr>
              <a:t> </a:t>
            </a:r>
            <a:r>
              <a:rPr sz="6450" u="none" spc="-775" dirty="0">
                <a:solidFill>
                  <a:srgbClr val="04182D"/>
                </a:solidFill>
                <a:latin typeface="Arial Hebrew Scholar" pitchFamily="2" charset="-79"/>
                <a:cs typeface="Arial Hebrew Scholar" pitchFamily="2" charset="-79"/>
              </a:rPr>
              <a:t>j</a:t>
            </a:r>
            <a:r>
              <a:rPr sz="6450" u="none" spc="-380" dirty="0">
                <a:solidFill>
                  <a:srgbClr val="04182D"/>
                </a:solidFill>
                <a:latin typeface="Arial Hebrew Scholar" pitchFamily="2" charset="-79"/>
                <a:cs typeface="Arial Hebrew Scholar" pitchFamily="2" charset="-79"/>
              </a:rPr>
              <a:t>o</a:t>
            </a:r>
            <a:r>
              <a:rPr sz="6450" u="none" spc="-420" dirty="0">
                <a:solidFill>
                  <a:srgbClr val="04182D"/>
                </a:solidFill>
                <a:latin typeface="Arial Hebrew Scholar" pitchFamily="2" charset="-79"/>
                <a:cs typeface="Arial Hebrew Scholar" pitchFamily="2" charset="-79"/>
              </a:rPr>
              <a:t>i</a:t>
            </a:r>
            <a:r>
              <a:rPr sz="6450" u="none" spc="-545" dirty="0">
                <a:solidFill>
                  <a:srgbClr val="04182D"/>
                </a:solidFill>
                <a:latin typeface="Arial Hebrew Scholar" pitchFamily="2" charset="-79"/>
                <a:cs typeface="Arial Hebrew Scholar" pitchFamily="2" charset="-79"/>
              </a:rPr>
              <a:t>n</a:t>
            </a:r>
            <a:r>
              <a:rPr sz="6450" u="none" spc="-290" dirty="0">
                <a:solidFill>
                  <a:srgbClr val="04182D"/>
                </a:solidFill>
                <a:latin typeface="Arial Hebrew Scholar" pitchFamily="2" charset="-79"/>
                <a:cs typeface="Arial Hebrew Scholar" pitchFamily="2" charset="-79"/>
              </a:rPr>
              <a:t>s</a:t>
            </a:r>
            <a:endParaRPr sz="6450" dirty="0">
              <a:latin typeface="Arial Hebrew Scholar" pitchFamily="2" charset="-79"/>
              <a:cs typeface="Arial Hebrew Scholar" pitchFamily="2" charset="-79"/>
            </a:endParaRPr>
          </a:p>
          <a:p>
            <a:pPr marR="53340" algn="ctr">
              <a:lnSpc>
                <a:spcPct val="100000"/>
              </a:lnSpc>
              <a:spcBef>
                <a:spcPts val="910"/>
              </a:spcBef>
              <a:tabLst>
                <a:tab pos="2806700" algn="l"/>
                <a:tab pos="3401060" algn="l"/>
                <a:tab pos="4196715" algn="l"/>
              </a:tabLst>
            </a:pPr>
            <a:r>
              <a:rPr lang="en-US" u="none" spc="-235" dirty="0">
                <a:solidFill>
                  <a:srgbClr val="04182D"/>
                </a:solidFill>
                <a:latin typeface="Arial Hebrew Scholar" pitchFamily="2" charset="-79"/>
                <a:cs typeface="Arial Hebrew Scholar" pitchFamily="2" charset="-79"/>
              </a:rPr>
              <a:t>INTRODUCTION TO SQL SERVER</a:t>
            </a:r>
            <a:endParaRPr u="none" spc="-235" dirty="0">
              <a:solidFill>
                <a:srgbClr val="04182D"/>
              </a:solidFill>
              <a:latin typeface="Arial Hebrew Scholar" pitchFamily="2" charset="-79"/>
              <a:cs typeface="Arial Hebrew Scholar" pitchFamily="2" charset="-79"/>
            </a:endParaRPr>
          </a:p>
        </p:txBody>
      </p:sp>
      <p:grpSp>
        <p:nvGrpSpPr>
          <p:cNvPr id="3" name="object 3"/>
          <p:cNvGrpSpPr/>
          <p:nvPr/>
        </p:nvGrpSpPr>
        <p:grpSpPr>
          <a:xfrm>
            <a:off x="7287260" y="4562372"/>
            <a:ext cx="982980" cy="982980"/>
            <a:chOff x="7287459" y="4974305"/>
            <a:chExt cx="982980" cy="982980"/>
          </a:xfrm>
        </p:grpSpPr>
        <p:sp>
          <p:nvSpPr>
            <p:cNvPr id="4" name="object 4"/>
            <p:cNvSpPr/>
            <p:nvPr/>
          </p:nvSpPr>
          <p:spPr>
            <a:xfrm>
              <a:off x="7287459" y="4974305"/>
              <a:ext cx="982980" cy="982980"/>
            </a:xfrm>
            <a:custGeom>
              <a:avLst/>
              <a:gdLst/>
              <a:ahLst/>
              <a:cxnLst/>
              <a:rect l="l" t="t" r="r" b="b"/>
              <a:pathLst>
                <a:path w="982979" h="982979">
                  <a:moveTo>
                    <a:pt x="491289" y="982578"/>
                  </a:moveTo>
                  <a:lnTo>
                    <a:pt x="443134" y="980213"/>
                  </a:lnTo>
                  <a:lnTo>
                    <a:pt x="395443" y="973138"/>
                  </a:lnTo>
                  <a:lnTo>
                    <a:pt x="348675" y="961423"/>
                  </a:lnTo>
                  <a:lnTo>
                    <a:pt x="303281" y="945181"/>
                  </a:lnTo>
                  <a:lnTo>
                    <a:pt x="259697" y="924568"/>
                  </a:lnTo>
                  <a:lnTo>
                    <a:pt x="218343" y="899781"/>
                  </a:lnTo>
                  <a:lnTo>
                    <a:pt x="179618" y="871061"/>
                  </a:lnTo>
                  <a:lnTo>
                    <a:pt x="143895" y="838683"/>
                  </a:lnTo>
                  <a:lnTo>
                    <a:pt x="111517" y="802960"/>
                  </a:lnTo>
                  <a:lnTo>
                    <a:pt x="82797" y="764235"/>
                  </a:lnTo>
                  <a:lnTo>
                    <a:pt x="58010" y="722881"/>
                  </a:lnTo>
                  <a:lnTo>
                    <a:pt x="37397" y="679297"/>
                  </a:lnTo>
                  <a:lnTo>
                    <a:pt x="21154" y="633903"/>
                  </a:lnTo>
                  <a:lnTo>
                    <a:pt x="9439" y="587135"/>
                  </a:lnTo>
                  <a:lnTo>
                    <a:pt x="2365" y="539444"/>
                  </a:lnTo>
                  <a:lnTo>
                    <a:pt x="0" y="491289"/>
                  </a:lnTo>
                  <a:lnTo>
                    <a:pt x="591" y="467182"/>
                  </a:lnTo>
                  <a:lnTo>
                    <a:pt x="5317" y="419202"/>
                  </a:lnTo>
                  <a:lnTo>
                    <a:pt x="14722" y="371915"/>
                  </a:lnTo>
                  <a:lnTo>
                    <a:pt x="28718" y="325778"/>
                  </a:lnTo>
                  <a:lnTo>
                    <a:pt x="47168" y="281235"/>
                  </a:lnTo>
                  <a:lnTo>
                    <a:pt x="69896" y="238716"/>
                  </a:lnTo>
                  <a:lnTo>
                    <a:pt x="96681" y="198628"/>
                  </a:lnTo>
                  <a:lnTo>
                    <a:pt x="127267" y="161359"/>
                  </a:lnTo>
                  <a:lnTo>
                    <a:pt x="161359" y="127267"/>
                  </a:lnTo>
                  <a:lnTo>
                    <a:pt x="198628" y="96681"/>
                  </a:lnTo>
                  <a:lnTo>
                    <a:pt x="238716" y="69896"/>
                  </a:lnTo>
                  <a:lnTo>
                    <a:pt x="281235" y="47168"/>
                  </a:lnTo>
                  <a:lnTo>
                    <a:pt x="325778" y="28718"/>
                  </a:lnTo>
                  <a:lnTo>
                    <a:pt x="371915" y="14722"/>
                  </a:lnTo>
                  <a:lnTo>
                    <a:pt x="419202" y="5317"/>
                  </a:lnTo>
                  <a:lnTo>
                    <a:pt x="467182" y="591"/>
                  </a:lnTo>
                  <a:lnTo>
                    <a:pt x="491289" y="0"/>
                  </a:lnTo>
                  <a:lnTo>
                    <a:pt x="515395" y="591"/>
                  </a:lnTo>
                  <a:lnTo>
                    <a:pt x="563376" y="5317"/>
                  </a:lnTo>
                  <a:lnTo>
                    <a:pt x="610663" y="14722"/>
                  </a:lnTo>
                  <a:lnTo>
                    <a:pt x="656799" y="28718"/>
                  </a:lnTo>
                  <a:lnTo>
                    <a:pt x="701342" y="47168"/>
                  </a:lnTo>
                  <a:lnTo>
                    <a:pt x="743862" y="69896"/>
                  </a:lnTo>
                  <a:lnTo>
                    <a:pt x="783950" y="96681"/>
                  </a:lnTo>
                  <a:lnTo>
                    <a:pt x="821219" y="127267"/>
                  </a:lnTo>
                  <a:lnTo>
                    <a:pt x="855311" y="161359"/>
                  </a:lnTo>
                  <a:lnTo>
                    <a:pt x="885896" y="198628"/>
                  </a:lnTo>
                  <a:lnTo>
                    <a:pt x="912682" y="238716"/>
                  </a:lnTo>
                  <a:lnTo>
                    <a:pt x="935410" y="281235"/>
                  </a:lnTo>
                  <a:lnTo>
                    <a:pt x="953860" y="325778"/>
                  </a:lnTo>
                  <a:lnTo>
                    <a:pt x="967855" y="371915"/>
                  </a:lnTo>
                  <a:lnTo>
                    <a:pt x="977261" y="419202"/>
                  </a:lnTo>
                  <a:lnTo>
                    <a:pt x="981987" y="467182"/>
                  </a:lnTo>
                  <a:lnTo>
                    <a:pt x="982578" y="491289"/>
                  </a:lnTo>
                  <a:lnTo>
                    <a:pt x="981987" y="515395"/>
                  </a:lnTo>
                  <a:lnTo>
                    <a:pt x="977261" y="563376"/>
                  </a:lnTo>
                  <a:lnTo>
                    <a:pt x="967855" y="610663"/>
                  </a:lnTo>
                  <a:lnTo>
                    <a:pt x="953860" y="656799"/>
                  </a:lnTo>
                  <a:lnTo>
                    <a:pt x="935410" y="701342"/>
                  </a:lnTo>
                  <a:lnTo>
                    <a:pt x="912682" y="743862"/>
                  </a:lnTo>
                  <a:lnTo>
                    <a:pt x="885897" y="783950"/>
                  </a:lnTo>
                  <a:lnTo>
                    <a:pt x="855311" y="821219"/>
                  </a:lnTo>
                  <a:lnTo>
                    <a:pt x="821219" y="855311"/>
                  </a:lnTo>
                  <a:lnTo>
                    <a:pt x="783950" y="885896"/>
                  </a:lnTo>
                  <a:lnTo>
                    <a:pt x="743862" y="912682"/>
                  </a:lnTo>
                  <a:lnTo>
                    <a:pt x="701342" y="935410"/>
                  </a:lnTo>
                  <a:lnTo>
                    <a:pt x="656799" y="953860"/>
                  </a:lnTo>
                  <a:lnTo>
                    <a:pt x="610663" y="967855"/>
                  </a:lnTo>
                  <a:lnTo>
                    <a:pt x="563376" y="977261"/>
                  </a:lnTo>
                  <a:lnTo>
                    <a:pt x="515395" y="981987"/>
                  </a:lnTo>
                  <a:lnTo>
                    <a:pt x="491289" y="982578"/>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5" name="object 5"/>
            <p:cNvSpPr/>
            <p:nvPr/>
          </p:nvSpPr>
          <p:spPr>
            <a:xfrm>
              <a:off x="7470776" y="5318941"/>
              <a:ext cx="623570" cy="300990"/>
            </a:xfrm>
            <a:custGeom>
              <a:avLst/>
              <a:gdLst/>
              <a:ahLst/>
              <a:cxnLst/>
              <a:rect l="l" t="t" r="r" b="b"/>
              <a:pathLst>
                <a:path w="623570" h="300989">
                  <a:moveTo>
                    <a:pt x="158537" y="213809"/>
                  </a:moveTo>
                  <a:lnTo>
                    <a:pt x="83412" y="213809"/>
                  </a:lnTo>
                  <a:lnTo>
                    <a:pt x="92167" y="213259"/>
                  </a:lnTo>
                  <a:lnTo>
                    <a:pt x="99832" y="211610"/>
                  </a:lnTo>
                  <a:lnTo>
                    <a:pt x="121785" y="179982"/>
                  </a:lnTo>
                  <a:lnTo>
                    <a:pt x="121785" y="173953"/>
                  </a:lnTo>
                  <a:lnTo>
                    <a:pt x="81179" y="146854"/>
                  </a:lnTo>
                  <a:lnTo>
                    <a:pt x="74346" y="144751"/>
                  </a:lnTo>
                  <a:lnTo>
                    <a:pt x="33661" y="126695"/>
                  </a:lnTo>
                  <a:lnTo>
                    <a:pt x="11457" y="88441"/>
                  </a:lnTo>
                  <a:lnTo>
                    <a:pt x="10228" y="72560"/>
                  </a:lnTo>
                  <a:lnTo>
                    <a:pt x="10568" y="65690"/>
                  </a:lnTo>
                  <a:lnTo>
                    <a:pt x="26627" y="27578"/>
                  </a:lnTo>
                  <a:lnTo>
                    <a:pt x="64863" y="3425"/>
                  </a:lnTo>
                  <a:lnTo>
                    <a:pt x="91458" y="0"/>
                  </a:lnTo>
                  <a:lnTo>
                    <a:pt x="102137" y="433"/>
                  </a:lnTo>
                  <a:lnTo>
                    <a:pt x="140574" y="10742"/>
                  </a:lnTo>
                  <a:lnTo>
                    <a:pt x="164275" y="27443"/>
                  </a:lnTo>
                  <a:lnTo>
                    <a:pt x="157192" y="41275"/>
                  </a:lnTo>
                  <a:lnTo>
                    <a:pt x="85890" y="41275"/>
                  </a:lnTo>
                  <a:lnTo>
                    <a:pt x="80659" y="42011"/>
                  </a:lnTo>
                  <a:lnTo>
                    <a:pt x="56432" y="75499"/>
                  </a:lnTo>
                  <a:lnTo>
                    <a:pt x="57873" y="79860"/>
                  </a:lnTo>
                  <a:lnTo>
                    <a:pt x="96910" y="101957"/>
                  </a:lnTo>
                  <a:lnTo>
                    <a:pt x="103731" y="104245"/>
                  </a:lnTo>
                  <a:lnTo>
                    <a:pt x="144698" y="122857"/>
                  </a:lnTo>
                  <a:lnTo>
                    <a:pt x="166930" y="158963"/>
                  </a:lnTo>
                  <a:lnTo>
                    <a:pt x="168167" y="173519"/>
                  </a:lnTo>
                  <a:lnTo>
                    <a:pt x="167807" y="181895"/>
                  </a:lnTo>
                  <a:lnTo>
                    <a:pt x="166729" y="190008"/>
                  </a:lnTo>
                  <a:lnTo>
                    <a:pt x="164932" y="197856"/>
                  </a:lnTo>
                  <a:lnTo>
                    <a:pt x="162416" y="205441"/>
                  </a:lnTo>
                  <a:lnTo>
                    <a:pt x="159183" y="212687"/>
                  </a:lnTo>
                  <a:lnTo>
                    <a:pt x="158537" y="213809"/>
                  </a:lnTo>
                  <a:close/>
                </a:path>
                <a:path w="623570" h="300989">
                  <a:moveTo>
                    <a:pt x="143293" y="58270"/>
                  </a:moveTo>
                  <a:lnTo>
                    <a:pt x="138049" y="58270"/>
                  </a:lnTo>
                  <a:lnTo>
                    <a:pt x="135191" y="57272"/>
                  </a:lnTo>
                  <a:lnTo>
                    <a:pt x="129301" y="53568"/>
                  </a:lnTo>
                  <a:lnTo>
                    <a:pt x="126016" y="51618"/>
                  </a:lnTo>
                  <a:lnTo>
                    <a:pt x="118637" y="47435"/>
                  </a:lnTo>
                  <a:lnTo>
                    <a:pt x="114314" y="45532"/>
                  </a:lnTo>
                  <a:lnTo>
                    <a:pt x="104455" y="42123"/>
                  </a:lnTo>
                  <a:lnTo>
                    <a:pt x="98664" y="41275"/>
                  </a:lnTo>
                  <a:lnTo>
                    <a:pt x="157192" y="41275"/>
                  </a:lnTo>
                  <a:lnTo>
                    <a:pt x="152534" y="50370"/>
                  </a:lnTo>
                  <a:lnTo>
                    <a:pt x="151143" y="53169"/>
                  </a:lnTo>
                  <a:lnTo>
                    <a:pt x="149495" y="55202"/>
                  </a:lnTo>
                  <a:lnTo>
                    <a:pt x="145578" y="57666"/>
                  </a:lnTo>
                  <a:lnTo>
                    <a:pt x="143293" y="58270"/>
                  </a:lnTo>
                  <a:close/>
                </a:path>
                <a:path w="623570" h="300989">
                  <a:moveTo>
                    <a:pt x="82076" y="255255"/>
                  </a:moveTo>
                  <a:lnTo>
                    <a:pt x="74229" y="255255"/>
                  </a:lnTo>
                  <a:lnTo>
                    <a:pt x="66502" y="254477"/>
                  </a:lnTo>
                  <a:lnTo>
                    <a:pt x="30028" y="243388"/>
                  </a:lnTo>
                  <a:lnTo>
                    <a:pt x="0" y="221232"/>
                  </a:lnTo>
                  <a:lnTo>
                    <a:pt x="14002" y="197765"/>
                  </a:lnTo>
                  <a:lnTo>
                    <a:pt x="15366" y="195990"/>
                  </a:lnTo>
                  <a:lnTo>
                    <a:pt x="17066" y="194472"/>
                  </a:lnTo>
                  <a:lnTo>
                    <a:pt x="21020" y="192015"/>
                  </a:lnTo>
                  <a:lnTo>
                    <a:pt x="23309" y="191374"/>
                  </a:lnTo>
                  <a:lnTo>
                    <a:pt x="29036" y="191374"/>
                  </a:lnTo>
                  <a:lnTo>
                    <a:pt x="32428" y="192684"/>
                  </a:lnTo>
                  <a:lnTo>
                    <a:pt x="39259" y="197572"/>
                  </a:lnTo>
                  <a:lnTo>
                    <a:pt x="43067" y="200141"/>
                  </a:lnTo>
                  <a:lnTo>
                    <a:pt x="51682" y="205671"/>
                  </a:lnTo>
                  <a:lnTo>
                    <a:pt x="56763" y="208193"/>
                  </a:lnTo>
                  <a:lnTo>
                    <a:pt x="68322" y="212687"/>
                  </a:lnTo>
                  <a:lnTo>
                    <a:pt x="75258" y="213809"/>
                  </a:lnTo>
                  <a:lnTo>
                    <a:pt x="158537" y="213809"/>
                  </a:lnTo>
                  <a:lnTo>
                    <a:pt x="155310" y="219412"/>
                  </a:lnTo>
                  <a:lnTo>
                    <a:pt x="126154" y="245441"/>
                  </a:lnTo>
                  <a:lnTo>
                    <a:pt x="92020" y="254859"/>
                  </a:lnTo>
                  <a:lnTo>
                    <a:pt x="82076" y="255255"/>
                  </a:lnTo>
                  <a:close/>
                </a:path>
                <a:path w="623570" h="300989">
                  <a:moveTo>
                    <a:pt x="322306" y="255253"/>
                  </a:moveTo>
                  <a:lnTo>
                    <a:pt x="315746" y="255253"/>
                  </a:lnTo>
                  <a:lnTo>
                    <a:pt x="302117" y="254655"/>
                  </a:lnTo>
                  <a:lnTo>
                    <a:pt x="264817" y="245672"/>
                  </a:lnTo>
                  <a:lnTo>
                    <a:pt x="225289" y="218951"/>
                  </a:lnTo>
                  <a:lnTo>
                    <a:pt x="199812" y="178420"/>
                  </a:lnTo>
                  <a:lnTo>
                    <a:pt x="191362" y="141079"/>
                  </a:lnTo>
                  <a:lnTo>
                    <a:pt x="190800" y="127613"/>
                  </a:lnTo>
                  <a:lnTo>
                    <a:pt x="191362" y="114179"/>
                  </a:lnTo>
                  <a:lnTo>
                    <a:pt x="199812" y="76838"/>
                  </a:lnTo>
                  <a:lnTo>
                    <a:pt x="225289" y="36301"/>
                  </a:lnTo>
                  <a:lnTo>
                    <a:pt x="264818" y="9579"/>
                  </a:lnTo>
                  <a:lnTo>
                    <a:pt x="302113" y="602"/>
                  </a:lnTo>
                  <a:lnTo>
                    <a:pt x="315746" y="4"/>
                  </a:lnTo>
                  <a:lnTo>
                    <a:pt x="329372" y="608"/>
                  </a:lnTo>
                  <a:lnTo>
                    <a:pt x="366599" y="9673"/>
                  </a:lnTo>
                  <a:lnTo>
                    <a:pt x="405959" y="36391"/>
                  </a:lnTo>
                  <a:lnTo>
                    <a:pt x="411660" y="42975"/>
                  </a:lnTo>
                  <a:lnTo>
                    <a:pt x="315732" y="42975"/>
                  </a:lnTo>
                  <a:lnTo>
                    <a:pt x="307265" y="43337"/>
                  </a:lnTo>
                  <a:lnTo>
                    <a:pt x="266118" y="60297"/>
                  </a:lnTo>
                  <a:lnTo>
                    <a:pt x="243818" y="100102"/>
                  </a:lnTo>
                  <a:lnTo>
                    <a:pt x="240862" y="127629"/>
                  </a:lnTo>
                  <a:lnTo>
                    <a:pt x="241190" y="137311"/>
                  </a:lnTo>
                  <a:lnTo>
                    <a:pt x="252460" y="177702"/>
                  </a:lnTo>
                  <a:lnTo>
                    <a:pt x="284513" y="206288"/>
                  </a:lnTo>
                  <a:lnTo>
                    <a:pt x="315732" y="212082"/>
                  </a:lnTo>
                  <a:lnTo>
                    <a:pt x="412016" y="212082"/>
                  </a:lnTo>
                  <a:lnTo>
                    <a:pt x="411589" y="212634"/>
                  </a:lnTo>
                  <a:lnTo>
                    <a:pt x="407207" y="217635"/>
                  </a:lnTo>
                  <a:lnTo>
                    <a:pt x="402555" y="222352"/>
                  </a:lnTo>
                  <a:lnTo>
                    <a:pt x="397633" y="226783"/>
                  </a:lnTo>
                  <a:lnTo>
                    <a:pt x="392442" y="230927"/>
                  </a:lnTo>
                  <a:lnTo>
                    <a:pt x="410364" y="250749"/>
                  </a:lnTo>
                  <a:lnTo>
                    <a:pt x="351269" y="250749"/>
                  </a:lnTo>
                  <a:lnTo>
                    <a:pt x="345880" y="252194"/>
                  </a:lnTo>
                  <a:lnTo>
                    <a:pt x="340352" y="253294"/>
                  </a:lnTo>
                  <a:lnTo>
                    <a:pt x="328618" y="254853"/>
                  </a:lnTo>
                  <a:lnTo>
                    <a:pt x="322306" y="255253"/>
                  </a:lnTo>
                  <a:close/>
                </a:path>
                <a:path w="623570" h="300989">
                  <a:moveTo>
                    <a:pt x="412016" y="212082"/>
                  </a:moveTo>
                  <a:lnTo>
                    <a:pt x="315732" y="212082"/>
                  </a:lnTo>
                  <a:lnTo>
                    <a:pt x="324193" y="211719"/>
                  </a:lnTo>
                  <a:lnTo>
                    <a:pt x="332204" y="210632"/>
                  </a:lnTo>
                  <a:lnTo>
                    <a:pt x="370194" y="189715"/>
                  </a:lnTo>
                  <a:lnTo>
                    <a:pt x="387195" y="155124"/>
                  </a:lnTo>
                  <a:lnTo>
                    <a:pt x="390107" y="127613"/>
                  </a:lnTo>
                  <a:lnTo>
                    <a:pt x="389783" y="117915"/>
                  </a:lnTo>
                  <a:lnTo>
                    <a:pt x="378672" y="77500"/>
                  </a:lnTo>
                  <a:lnTo>
                    <a:pt x="346874" y="48769"/>
                  </a:lnTo>
                  <a:lnTo>
                    <a:pt x="315732" y="42975"/>
                  </a:lnTo>
                  <a:lnTo>
                    <a:pt x="411660" y="42975"/>
                  </a:lnTo>
                  <a:lnTo>
                    <a:pt x="431346" y="76838"/>
                  </a:lnTo>
                  <a:lnTo>
                    <a:pt x="439801" y="114183"/>
                  </a:lnTo>
                  <a:lnTo>
                    <a:pt x="440365" y="127629"/>
                  </a:lnTo>
                  <a:lnTo>
                    <a:pt x="440152" y="135890"/>
                  </a:lnTo>
                  <a:lnTo>
                    <a:pt x="432815" y="174386"/>
                  </a:lnTo>
                  <a:lnTo>
                    <a:pt x="416015" y="206921"/>
                  </a:lnTo>
                  <a:lnTo>
                    <a:pt x="412016" y="212082"/>
                  </a:lnTo>
                  <a:close/>
                </a:path>
                <a:path w="623570" h="300989">
                  <a:moveTo>
                    <a:pt x="455473" y="300639"/>
                  </a:moveTo>
                  <a:lnTo>
                    <a:pt x="408176" y="300639"/>
                  </a:lnTo>
                  <a:lnTo>
                    <a:pt x="403127" y="299867"/>
                  </a:lnTo>
                  <a:lnTo>
                    <a:pt x="393978" y="296729"/>
                  </a:lnTo>
                  <a:lnTo>
                    <a:pt x="389759" y="293817"/>
                  </a:lnTo>
                  <a:lnTo>
                    <a:pt x="385958" y="289606"/>
                  </a:lnTo>
                  <a:lnTo>
                    <a:pt x="351269" y="250749"/>
                  </a:lnTo>
                  <a:lnTo>
                    <a:pt x="410364" y="250749"/>
                  </a:lnTo>
                  <a:lnTo>
                    <a:pt x="455473" y="300639"/>
                  </a:lnTo>
                  <a:close/>
                </a:path>
                <a:path w="623570" h="300989">
                  <a:moveTo>
                    <a:pt x="623277" y="252538"/>
                  </a:moveTo>
                  <a:lnTo>
                    <a:pt x="477234" y="252538"/>
                  </a:lnTo>
                  <a:lnTo>
                    <a:pt x="477234" y="2718"/>
                  </a:lnTo>
                  <a:lnTo>
                    <a:pt x="526294" y="2718"/>
                  </a:lnTo>
                  <a:lnTo>
                    <a:pt x="526294" y="210748"/>
                  </a:lnTo>
                  <a:lnTo>
                    <a:pt x="623277" y="210748"/>
                  </a:lnTo>
                  <a:lnTo>
                    <a:pt x="623277" y="252538"/>
                  </a:lnTo>
                  <a:close/>
                </a:path>
              </a:pathLst>
            </a:custGeom>
            <a:solidFill>
              <a:srgbClr val="FFFFFF"/>
            </a:solidFill>
          </p:spPr>
          <p:txBody>
            <a:bodyPr wrap="square" lIns="0" tIns="0" rIns="0" bIns="0" rtlCol="0"/>
            <a:lstStyle/>
            <a:p>
              <a:endParaRPr dirty="0">
                <a:latin typeface="Arial Hebrew Scholar" pitchFamily="2" charset="-79"/>
              </a:endParaRPr>
            </a:p>
          </p:txBody>
        </p:sp>
      </p:grpSp>
      <p:sp>
        <p:nvSpPr>
          <p:cNvPr id="10" name="object 6">
            <a:extLst>
              <a:ext uri="{FF2B5EF4-FFF2-40B4-BE49-F238E27FC236}">
                <a16:creationId xmlns:a16="http://schemas.microsoft.com/office/drawing/2014/main" id="{93A8CED5-FB83-42B5-8190-D05FB52207F8}"/>
              </a:ext>
            </a:extLst>
          </p:cNvPr>
          <p:cNvSpPr/>
          <p:nvPr/>
        </p:nvSpPr>
        <p:spPr>
          <a:xfrm>
            <a:off x="-17462" y="5957285"/>
            <a:ext cx="3336925" cy="1412875"/>
          </a:xfrm>
          <a:custGeom>
            <a:avLst/>
            <a:gdLst/>
            <a:ahLst/>
            <a:cxnLst/>
            <a:rect l="l" t="t" r="r" b="b"/>
            <a:pathLst>
              <a:path w="3336925" h="1412875">
                <a:moveTo>
                  <a:pt x="3260168" y="1412456"/>
                </a:moveTo>
                <a:lnTo>
                  <a:pt x="0" y="1412457"/>
                </a:lnTo>
                <a:lnTo>
                  <a:pt x="0" y="0"/>
                </a:lnTo>
                <a:lnTo>
                  <a:pt x="3260168" y="0"/>
                </a:lnTo>
                <a:lnTo>
                  <a:pt x="3265493" y="524"/>
                </a:lnTo>
                <a:lnTo>
                  <a:pt x="3304753" y="16786"/>
                </a:lnTo>
                <a:lnTo>
                  <a:pt x="3332498" y="55514"/>
                </a:lnTo>
                <a:lnTo>
                  <a:pt x="3336673" y="76505"/>
                </a:lnTo>
                <a:lnTo>
                  <a:pt x="3336673" y="1335951"/>
                </a:lnTo>
                <a:lnTo>
                  <a:pt x="3319887" y="1380536"/>
                </a:lnTo>
                <a:lnTo>
                  <a:pt x="3281159" y="1408281"/>
                </a:lnTo>
                <a:lnTo>
                  <a:pt x="3260168" y="1412456"/>
                </a:lnTo>
                <a:close/>
              </a:path>
            </a:pathLst>
          </a:custGeom>
          <a:solidFill>
            <a:srgbClr val="7833FF"/>
          </a:solidFill>
        </p:spPr>
        <p:txBody>
          <a:bodyPr wrap="square" lIns="0" tIns="0" rIns="0" bIns="0" rtlCol="0"/>
          <a:lstStyle/>
          <a:p>
            <a:endParaRPr dirty="0">
              <a:latin typeface="Arial Hebrew Scholar" pitchFamily="2" charset="-79"/>
            </a:endParaRPr>
          </a:p>
        </p:txBody>
      </p:sp>
      <p:sp>
        <p:nvSpPr>
          <p:cNvPr id="11" name="object 7">
            <a:extLst>
              <a:ext uri="{FF2B5EF4-FFF2-40B4-BE49-F238E27FC236}">
                <a16:creationId xmlns:a16="http://schemas.microsoft.com/office/drawing/2014/main" id="{22425A85-033D-D751-78D1-A16A62C6BB3D}"/>
              </a:ext>
            </a:extLst>
          </p:cNvPr>
          <p:cNvSpPr txBox="1"/>
          <p:nvPr/>
        </p:nvSpPr>
        <p:spPr>
          <a:xfrm>
            <a:off x="34926" y="6185734"/>
            <a:ext cx="3232150" cy="885499"/>
          </a:xfrm>
          <a:prstGeom prst="rect">
            <a:avLst/>
          </a:prstGeom>
        </p:spPr>
        <p:txBody>
          <a:bodyPr vert="horz" wrap="square" lIns="0" tIns="81915" rIns="0" bIns="0" rtlCol="0">
            <a:spAutoFit/>
          </a:bodyPr>
          <a:lstStyle/>
          <a:p>
            <a:pPr marL="12700">
              <a:lnSpc>
                <a:spcPct val="100000"/>
              </a:lnSpc>
              <a:spcBef>
                <a:spcPts val="645"/>
              </a:spcBef>
            </a:pPr>
            <a:r>
              <a:rPr lang="en-US" sz="2400" spc="-55" noProof="1">
                <a:solidFill>
                  <a:srgbClr val="FFFFFF"/>
                </a:solidFill>
                <a:latin typeface="Arial Hebrew Scholar" pitchFamily="2" charset="-79"/>
                <a:cs typeface="Arial Hebrew Scholar" pitchFamily="2" charset="-79"/>
              </a:rPr>
              <a:t>Hoai Thuan TRAN</a:t>
            </a:r>
            <a:endParaRPr lang="en-US" sz="2400" noProof="1">
              <a:latin typeface="Arial Hebrew Scholar" pitchFamily="2" charset="-79"/>
              <a:cs typeface="Arial Hebrew Scholar" pitchFamily="2" charset="-79"/>
            </a:endParaRPr>
          </a:p>
          <a:p>
            <a:pPr marL="12700">
              <a:lnSpc>
                <a:spcPct val="100000"/>
              </a:lnSpc>
              <a:spcBef>
                <a:spcPts val="459"/>
              </a:spcBef>
            </a:pPr>
            <a:r>
              <a:rPr lang="en-US" sz="2400" spc="135" noProof="1">
                <a:solidFill>
                  <a:srgbClr val="FFFFFF"/>
                </a:solidFill>
                <a:latin typeface="Arial Hebrew Scholar" pitchFamily="2" charset="-79"/>
                <a:cs typeface="Arial Hebrew Scholar" pitchFamily="2" charset="-79"/>
              </a:rPr>
              <a:t>Gia Dinh Univerrsity</a:t>
            </a:r>
            <a:endParaRPr lang="en-US" sz="2400" noProof="1">
              <a:latin typeface="Arial Hebrew Scholar" pitchFamily="2" charset="-79"/>
              <a:cs typeface="Arial Hebrew Scholar" pitchFamily="2" charset="-79"/>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10180320" cy="713740"/>
          </a:xfrm>
          <a:prstGeom prst="rect">
            <a:avLst/>
          </a:prstGeom>
        </p:spPr>
        <p:txBody>
          <a:bodyPr vert="horz" wrap="square" lIns="0" tIns="13970" rIns="0" bIns="0" rtlCol="0">
            <a:spAutoFit/>
          </a:bodyPr>
          <a:lstStyle/>
          <a:p>
            <a:pPr marL="12700">
              <a:lnSpc>
                <a:spcPct val="100000"/>
              </a:lnSpc>
              <a:spcBef>
                <a:spcPts val="110"/>
              </a:spcBef>
            </a:pPr>
            <a:r>
              <a:rPr sz="4500" u="none" spc="-240" dirty="0">
                <a:solidFill>
                  <a:srgbClr val="04182D"/>
                </a:solidFill>
                <a:latin typeface="Arial Hebrew Scholar" pitchFamily="2" charset="-79"/>
                <a:cs typeface="Arial Hebrew Scholar" pitchFamily="2" charset="-79"/>
              </a:rPr>
              <a:t>T</a:t>
            </a:r>
            <a:r>
              <a:rPr sz="4500" u="none" spc="-310" dirty="0">
                <a:solidFill>
                  <a:srgbClr val="04182D"/>
                </a:solidFill>
                <a:latin typeface="Arial Hebrew Scholar" pitchFamily="2" charset="-79"/>
                <a:cs typeface="Arial Hebrew Scholar" pitchFamily="2" charset="-79"/>
              </a:rPr>
              <a:t>h</a:t>
            </a:r>
            <a:r>
              <a:rPr sz="4500" u="none" spc="-75" dirty="0">
                <a:solidFill>
                  <a:srgbClr val="04182D"/>
                </a:solidFill>
                <a:latin typeface="Arial Hebrew Scholar" pitchFamily="2" charset="-79"/>
                <a:cs typeface="Arial Hebrew Scholar" pitchFamily="2" charset="-79"/>
              </a:rPr>
              <a:t>e</a:t>
            </a:r>
            <a:r>
              <a:rPr sz="4500" u="none" spc="-165" dirty="0">
                <a:solidFill>
                  <a:srgbClr val="04182D"/>
                </a:solidFill>
                <a:latin typeface="Arial Hebrew Scholar" pitchFamily="2" charset="-79"/>
                <a:cs typeface="Arial Hebrew Scholar" pitchFamily="2" charset="-79"/>
              </a:rPr>
              <a:t> </a:t>
            </a:r>
            <a:r>
              <a:rPr sz="4500" u="none" spc="-315" dirty="0">
                <a:solidFill>
                  <a:srgbClr val="04182D"/>
                </a:solidFill>
                <a:latin typeface="Arial Hebrew Scholar" pitchFamily="2" charset="-79"/>
                <a:cs typeface="Arial Hebrew Scholar" pitchFamily="2" charset="-79"/>
              </a:rPr>
              <a:t>r</a:t>
            </a:r>
            <a:r>
              <a:rPr sz="4500" u="none" spc="-15" dirty="0">
                <a:solidFill>
                  <a:srgbClr val="04182D"/>
                </a:solidFill>
                <a:latin typeface="Arial Hebrew Scholar" pitchFamily="2" charset="-79"/>
                <a:cs typeface="Arial Hebrew Scholar" pitchFamily="2" charset="-79"/>
              </a:rPr>
              <a:t>a</a:t>
            </a:r>
            <a:r>
              <a:rPr sz="4500" u="none" spc="-225" dirty="0">
                <a:solidFill>
                  <a:srgbClr val="04182D"/>
                </a:solidFill>
                <a:latin typeface="Arial Hebrew Scholar" pitchFamily="2" charset="-79"/>
                <a:cs typeface="Arial Hebrew Scholar" pitchFamily="2" charset="-79"/>
              </a:rPr>
              <a:t>t</a:t>
            </a:r>
            <a:r>
              <a:rPr sz="4500" u="none" spc="-295" dirty="0">
                <a:solidFill>
                  <a:srgbClr val="04182D"/>
                </a:solidFill>
                <a:latin typeface="Arial Hebrew Scholar" pitchFamily="2" charset="-79"/>
                <a:cs typeface="Arial Hebrew Scholar" pitchFamily="2" charset="-79"/>
              </a:rPr>
              <a:t>i</a:t>
            </a:r>
            <a:r>
              <a:rPr sz="4500" u="none" spc="-240" dirty="0">
                <a:solidFill>
                  <a:srgbClr val="04182D"/>
                </a:solidFill>
                <a:latin typeface="Arial Hebrew Scholar" pitchFamily="2" charset="-79"/>
                <a:cs typeface="Arial Hebrew Scholar" pitchFamily="2" charset="-79"/>
              </a:rPr>
              <a:t>o</a:t>
            </a:r>
            <a:r>
              <a:rPr sz="4500" u="none" spc="-325" dirty="0">
                <a:solidFill>
                  <a:srgbClr val="04182D"/>
                </a:solidFill>
                <a:latin typeface="Arial Hebrew Scholar" pitchFamily="2" charset="-79"/>
                <a:cs typeface="Arial Hebrew Scholar" pitchFamily="2" charset="-79"/>
              </a:rPr>
              <a:t>n</a:t>
            </a:r>
            <a:r>
              <a:rPr sz="4500" u="none" spc="-15" dirty="0">
                <a:solidFill>
                  <a:srgbClr val="04182D"/>
                </a:solidFill>
                <a:latin typeface="Arial Hebrew Scholar" pitchFamily="2" charset="-79"/>
                <a:cs typeface="Arial Hebrew Scholar" pitchFamily="2" charset="-79"/>
              </a:rPr>
              <a:t>a</a:t>
            </a:r>
            <a:r>
              <a:rPr sz="4500" u="none" spc="-285" dirty="0">
                <a:solidFill>
                  <a:srgbClr val="04182D"/>
                </a:solidFill>
                <a:latin typeface="Arial Hebrew Scholar" pitchFamily="2" charset="-79"/>
                <a:cs typeface="Arial Hebrew Scholar" pitchFamily="2" charset="-79"/>
              </a:rPr>
              <a:t>l</a:t>
            </a:r>
            <a:r>
              <a:rPr sz="4500" u="none" spc="-75" dirty="0">
                <a:solidFill>
                  <a:srgbClr val="04182D"/>
                </a:solidFill>
                <a:latin typeface="Arial Hebrew Scholar" pitchFamily="2" charset="-79"/>
                <a:cs typeface="Arial Hebrew Scholar" pitchFamily="2" charset="-79"/>
              </a:rPr>
              <a:t>e</a:t>
            </a:r>
            <a:r>
              <a:rPr sz="4500" u="none" spc="-165" dirty="0">
                <a:solidFill>
                  <a:srgbClr val="04182D"/>
                </a:solidFill>
                <a:latin typeface="Arial Hebrew Scholar" pitchFamily="2" charset="-79"/>
                <a:cs typeface="Arial Hebrew Scholar" pitchFamily="2" charset="-79"/>
              </a:rPr>
              <a:t> </a:t>
            </a:r>
            <a:r>
              <a:rPr sz="4500" u="none" spc="-229" dirty="0">
                <a:solidFill>
                  <a:srgbClr val="04182D"/>
                </a:solidFill>
                <a:latin typeface="Arial Hebrew Scholar" pitchFamily="2" charset="-79"/>
                <a:cs typeface="Arial Hebrew Scholar" pitchFamily="2" charset="-79"/>
              </a:rPr>
              <a:t>f</a:t>
            </a:r>
            <a:r>
              <a:rPr sz="4500" u="none" spc="-240" dirty="0">
                <a:solidFill>
                  <a:srgbClr val="04182D"/>
                </a:solidFill>
                <a:latin typeface="Arial Hebrew Scholar" pitchFamily="2" charset="-79"/>
                <a:cs typeface="Arial Hebrew Scholar" pitchFamily="2" charset="-79"/>
              </a:rPr>
              <a:t>o</a:t>
            </a:r>
            <a:r>
              <a:rPr sz="4500" u="none" spc="-155" dirty="0">
                <a:solidFill>
                  <a:srgbClr val="04182D"/>
                </a:solidFill>
                <a:latin typeface="Arial Hebrew Scholar" pitchFamily="2" charset="-79"/>
                <a:cs typeface="Arial Hebrew Scholar" pitchFamily="2" charset="-79"/>
              </a:rPr>
              <a:t>r</a:t>
            </a:r>
            <a:r>
              <a:rPr sz="4500" u="none" spc="-165" dirty="0">
                <a:solidFill>
                  <a:srgbClr val="04182D"/>
                </a:solidFill>
                <a:latin typeface="Arial Hebrew Scholar" pitchFamily="2" charset="-79"/>
                <a:cs typeface="Arial Hebrew Scholar" pitchFamily="2" charset="-79"/>
              </a:rPr>
              <a:t> </a:t>
            </a:r>
            <a:r>
              <a:rPr sz="4500" u="none" spc="-260" dirty="0">
                <a:solidFill>
                  <a:srgbClr val="04182D"/>
                </a:solidFill>
                <a:latin typeface="Arial Hebrew Scholar" pitchFamily="2" charset="-79"/>
                <a:cs typeface="Arial Hebrew Scholar" pitchFamily="2" charset="-79"/>
              </a:rPr>
              <a:t>L</a:t>
            </a:r>
            <a:r>
              <a:rPr sz="4500" u="none" spc="-45" dirty="0">
                <a:solidFill>
                  <a:srgbClr val="04182D"/>
                </a:solidFill>
                <a:latin typeface="Arial Hebrew Scholar" pitchFamily="2" charset="-79"/>
                <a:cs typeface="Arial Hebrew Scholar" pitchFamily="2" charset="-79"/>
              </a:rPr>
              <a:t>E</a:t>
            </a:r>
            <a:r>
              <a:rPr sz="4500" u="none" spc="-25" dirty="0">
                <a:solidFill>
                  <a:srgbClr val="04182D"/>
                </a:solidFill>
                <a:latin typeface="Arial Hebrew Scholar" pitchFamily="2" charset="-79"/>
                <a:cs typeface="Arial Hebrew Scholar" pitchFamily="2" charset="-79"/>
              </a:rPr>
              <a:t>F</a:t>
            </a:r>
            <a:r>
              <a:rPr sz="4500" u="none" spc="-155" dirty="0">
                <a:solidFill>
                  <a:srgbClr val="04182D"/>
                </a:solidFill>
                <a:latin typeface="Arial Hebrew Scholar" pitchFamily="2" charset="-79"/>
                <a:cs typeface="Arial Hebrew Scholar" pitchFamily="2" charset="-79"/>
              </a:rPr>
              <a:t>T</a:t>
            </a:r>
            <a:r>
              <a:rPr sz="4500" u="none" spc="-165" dirty="0">
                <a:solidFill>
                  <a:srgbClr val="04182D"/>
                </a:solidFill>
                <a:latin typeface="Arial Hebrew Scholar" pitchFamily="2" charset="-79"/>
                <a:cs typeface="Arial Hebrew Scholar" pitchFamily="2" charset="-79"/>
              </a:rPr>
              <a:t> </a:t>
            </a:r>
            <a:r>
              <a:rPr sz="4500" u="none" spc="-15" dirty="0">
                <a:solidFill>
                  <a:srgbClr val="04182D"/>
                </a:solidFill>
                <a:latin typeface="Arial Hebrew Scholar" pitchFamily="2" charset="-79"/>
                <a:cs typeface="Arial Hebrew Scholar" pitchFamily="2" charset="-79"/>
              </a:rPr>
              <a:t>a</a:t>
            </a:r>
            <a:r>
              <a:rPr sz="4500" u="none" spc="-325" dirty="0">
                <a:solidFill>
                  <a:srgbClr val="04182D"/>
                </a:solidFill>
                <a:latin typeface="Arial Hebrew Scholar" pitchFamily="2" charset="-79"/>
                <a:cs typeface="Arial Hebrew Scholar" pitchFamily="2" charset="-79"/>
              </a:rPr>
              <a:t>n</a:t>
            </a:r>
            <a:r>
              <a:rPr sz="4500" u="none" spc="-55" dirty="0">
                <a:solidFill>
                  <a:srgbClr val="04182D"/>
                </a:solidFill>
                <a:latin typeface="Arial Hebrew Scholar" pitchFamily="2" charset="-79"/>
                <a:cs typeface="Arial Hebrew Scholar" pitchFamily="2" charset="-79"/>
              </a:rPr>
              <a:t>d</a:t>
            </a:r>
            <a:r>
              <a:rPr sz="4500" u="none" spc="-165" dirty="0">
                <a:solidFill>
                  <a:srgbClr val="04182D"/>
                </a:solidFill>
                <a:latin typeface="Arial Hebrew Scholar" pitchFamily="2" charset="-79"/>
                <a:cs typeface="Arial Hebrew Scholar" pitchFamily="2" charset="-79"/>
              </a:rPr>
              <a:t> </a:t>
            </a:r>
            <a:r>
              <a:rPr lang="en-US" sz="4500" u="none" spc="-550" dirty="0">
                <a:solidFill>
                  <a:srgbClr val="04182D"/>
                </a:solidFill>
                <a:latin typeface="Arial Hebrew Scholar" pitchFamily="2" charset="-79"/>
                <a:cs typeface="Arial Hebrew Scholar" pitchFamily="2" charset="-79"/>
              </a:rPr>
              <a:t>RIGHT</a:t>
            </a:r>
            <a:r>
              <a:rPr sz="4500" u="none" spc="-165" dirty="0">
                <a:solidFill>
                  <a:srgbClr val="04182D"/>
                </a:solidFill>
                <a:latin typeface="Arial Hebrew Scholar" pitchFamily="2" charset="-79"/>
                <a:cs typeface="Arial Hebrew Scholar" pitchFamily="2" charset="-79"/>
              </a:rPr>
              <a:t> </a:t>
            </a:r>
            <a:r>
              <a:rPr sz="4500" u="none" spc="-505" dirty="0">
                <a:solidFill>
                  <a:srgbClr val="04182D"/>
                </a:solidFill>
                <a:latin typeface="Arial Hebrew Scholar" pitchFamily="2" charset="-79"/>
                <a:cs typeface="Arial Hebrew Scholar" pitchFamily="2" charset="-79"/>
              </a:rPr>
              <a:t>j</a:t>
            </a:r>
            <a:r>
              <a:rPr sz="4500" u="none" spc="-229" dirty="0">
                <a:solidFill>
                  <a:srgbClr val="04182D"/>
                </a:solidFill>
                <a:latin typeface="Arial Hebrew Scholar" pitchFamily="2" charset="-79"/>
                <a:cs typeface="Arial Hebrew Scholar" pitchFamily="2" charset="-79"/>
              </a:rPr>
              <a:t>o</a:t>
            </a:r>
            <a:r>
              <a:rPr sz="4500" u="none" spc="-260" dirty="0">
                <a:solidFill>
                  <a:srgbClr val="04182D"/>
                </a:solidFill>
                <a:latin typeface="Arial Hebrew Scholar" pitchFamily="2" charset="-79"/>
                <a:cs typeface="Arial Hebrew Scholar" pitchFamily="2" charset="-79"/>
              </a:rPr>
              <a:t>i</a:t>
            </a:r>
            <a:r>
              <a:rPr sz="4500" u="none" spc="-340" dirty="0">
                <a:solidFill>
                  <a:srgbClr val="04182D"/>
                </a:solidFill>
                <a:latin typeface="Arial Hebrew Scholar" pitchFamily="2" charset="-79"/>
                <a:cs typeface="Arial Hebrew Scholar" pitchFamily="2" charset="-79"/>
              </a:rPr>
              <a:t>n</a:t>
            </a:r>
            <a:r>
              <a:rPr sz="4500" u="none" spc="-195" dirty="0">
                <a:solidFill>
                  <a:srgbClr val="04182D"/>
                </a:solidFill>
                <a:latin typeface="Arial Hebrew Scholar" pitchFamily="2" charset="-79"/>
                <a:cs typeface="Arial Hebrew Scholar" pitchFamily="2" charset="-79"/>
              </a:rPr>
              <a:t>s</a:t>
            </a:r>
            <a:endParaRPr sz="4500" dirty="0">
              <a:latin typeface="Arial Hebrew Scholar" pitchFamily="2" charset="-79"/>
              <a:cs typeface="Arial Hebrew Scholar" pitchFamily="2" charset="-79"/>
            </a:endParaRPr>
          </a:p>
        </p:txBody>
      </p:sp>
      <p:sp>
        <p:nvSpPr>
          <p:cNvPr id="10" name="object 10"/>
          <p:cNvSpPr txBox="1"/>
          <p:nvPr/>
        </p:nvSpPr>
        <p:spPr>
          <a:xfrm>
            <a:off x="692150" y="1181100"/>
            <a:ext cx="9601200" cy="3027560"/>
          </a:xfrm>
          <a:prstGeom prst="rect">
            <a:avLst/>
          </a:prstGeom>
        </p:spPr>
        <p:txBody>
          <a:bodyPr vert="horz" wrap="square" lIns="0" tIns="15875" rIns="0" bIns="0" rtlCol="0">
            <a:spAutoFit/>
          </a:bodyPr>
          <a:lstStyle/>
          <a:p>
            <a:pPr marL="469900" indent="-457200">
              <a:lnSpc>
                <a:spcPct val="100000"/>
              </a:lnSpc>
              <a:spcBef>
                <a:spcPts val="125"/>
              </a:spcBef>
              <a:buFont typeface="Arial" panose="020B0604020202020204" pitchFamily="34" charset="0"/>
              <a:buChar char="•"/>
              <a:tabLst>
                <a:tab pos="2759075" algn="l"/>
                <a:tab pos="4433570" algn="l"/>
              </a:tabLst>
            </a:pPr>
            <a:r>
              <a:rPr sz="2550" spc="114" dirty="0">
                <a:solidFill>
                  <a:srgbClr val="04182D"/>
                </a:solidFill>
                <a:latin typeface="Arial Hebrew Scholar" pitchFamily="2" charset="-79"/>
                <a:cs typeface="Arial Hebrew Scholar" pitchFamily="2" charset="-79"/>
              </a:rPr>
              <a:t>Why</a:t>
            </a:r>
            <a:r>
              <a:rPr sz="2550" spc="-45" dirty="0">
                <a:solidFill>
                  <a:srgbClr val="04182D"/>
                </a:solidFill>
                <a:latin typeface="Arial Hebrew Scholar" pitchFamily="2" charset="-79"/>
                <a:cs typeface="Arial Hebrew Scholar" pitchFamily="2" charset="-79"/>
              </a:rPr>
              <a:t> </a:t>
            </a:r>
            <a:r>
              <a:rPr sz="2550" spc="140" dirty="0">
                <a:solidFill>
                  <a:srgbClr val="04182D"/>
                </a:solidFill>
                <a:latin typeface="Arial Hebrew Scholar" pitchFamily="2" charset="-79"/>
                <a:cs typeface="Arial Hebrew Scholar" pitchFamily="2" charset="-79"/>
              </a:rPr>
              <a:t>do</a:t>
            </a:r>
            <a:r>
              <a:rPr sz="2550" spc="-45" dirty="0">
                <a:solidFill>
                  <a:srgbClr val="04182D"/>
                </a:solidFill>
                <a:latin typeface="Arial Hebrew Scholar" pitchFamily="2" charset="-79"/>
                <a:cs typeface="Arial Hebrew Scholar" pitchFamily="2" charset="-79"/>
              </a:rPr>
              <a:t> </a:t>
            </a:r>
            <a:r>
              <a:rPr sz="2550" spc="130" dirty="0">
                <a:solidFill>
                  <a:srgbClr val="04182D"/>
                </a:solidFill>
                <a:latin typeface="Arial Hebrew Scholar" pitchFamily="2" charset="-79"/>
                <a:cs typeface="Arial Hebrew Scholar" pitchFamily="2" charset="-79"/>
              </a:rPr>
              <a:t>we</a:t>
            </a:r>
            <a:r>
              <a:rPr sz="2550" spc="-45" dirty="0">
                <a:solidFill>
                  <a:srgbClr val="04182D"/>
                </a:solidFill>
                <a:latin typeface="Arial Hebrew Scholar" pitchFamily="2" charset="-79"/>
                <a:cs typeface="Arial Hebrew Scholar" pitchFamily="2" charset="-79"/>
              </a:rPr>
              <a:t> </a:t>
            </a:r>
            <a:r>
              <a:rPr sz="2550" spc="130" dirty="0">
                <a:solidFill>
                  <a:srgbClr val="04182D"/>
                </a:solidFill>
                <a:latin typeface="Arial Hebrew Scholar" pitchFamily="2" charset="-79"/>
                <a:cs typeface="Arial Hebrew Scholar" pitchFamily="2" charset="-79"/>
              </a:rPr>
              <a:t>need</a:t>
            </a:r>
            <a:r>
              <a:rPr lang="en-US" sz="2550" spc="130" dirty="0">
                <a:solidFill>
                  <a:srgbClr val="04182D"/>
                </a:solidFill>
                <a:latin typeface="Arial Hebrew Scholar" pitchFamily="2" charset="-79"/>
                <a:cs typeface="Arial Hebrew Scholar" pitchFamily="2" charset="-79"/>
              </a:rPr>
              <a:t> </a:t>
            </a:r>
            <a:r>
              <a:rPr sz="2250" dirty="0">
                <a:solidFill>
                  <a:srgbClr val="04182D"/>
                </a:solidFill>
                <a:latin typeface="Courier New"/>
                <a:cs typeface="Courier New"/>
              </a:rPr>
              <a:t>LEFT</a:t>
            </a:r>
            <a:r>
              <a:rPr lang="en-US" sz="2250" spc="375" dirty="0">
                <a:solidFill>
                  <a:srgbClr val="04182D"/>
                </a:solidFill>
                <a:latin typeface="Courier New"/>
                <a:cs typeface="Courier New"/>
              </a:rPr>
              <a:t> </a:t>
            </a:r>
            <a:r>
              <a:rPr sz="2550" spc="160" dirty="0">
                <a:solidFill>
                  <a:srgbClr val="04182D"/>
                </a:solidFill>
                <a:latin typeface="Arial Hebrew Scholar" pitchFamily="2" charset="-79"/>
                <a:cs typeface="Arial Hebrew Scholar" pitchFamily="2" charset="-79"/>
              </a:rPr>
              <a:t>and</a:t>
            </a:r>
            <a:r>
              <a:rPr lang="en-US" sz="2550" spc="160" dirty="0">
                <a:solidFill>
                  <a:srgbClr val="04182D"/>
                </a:solidFill>
                <a:latin typeface="Arial Hebrew Scholar" pitchFamily="2" charset="-79"/>
                <a:cs typeface="Arial Hebrew Scholar" pitchFamily="2" charset="-79"/>
              </a:rPr>
              <a:t> </a:t>
            </a:r>
            <a:r>
              <a:rPr sz="2250" dirty="0">
                <a:solidFill>
                  <a:srgbClr val="04182D"/>
                </a:solidFill>
                <a:latin typeface="Courier New"/>
                <a:cs typeface="Courier New"/>
              </a:rPr>
              <a:t>RIGHT</a:t>
            </a:r>
            <a:r>
              <a:rPr lang="en-US" sz="2250" spc="325" dirty="0">
                <a:solidFill>
                  <a:srgbClr val="04182D"/>
                </a:solidFill>
                <a:latin typeface="Courier New"/>
                <a:cs typeface="Courier New"/>
              </a:rPr>
              <a:t> </a:t>
            </a:r>
            <a:r>
              <a:rPr sz="2550" spc="45" dirty="0">
                <a:solidFill>
                  <a:srgbClr val="04182D"/>
                </a:solidFill>
                <a:latin typeface="Arial Hebrew Scholar" pitchFamily="2" charset="-79"/>
                <a:cs typeface="Arial Hebrew Scholar" pitchFamily="2" charset="-79"/>
              </a:rPr>
              <a:t>joins?</a:t>
            </a:r>
            <a:endParaRPr sz="2550" dirty="0">
              <a:latin typeface="Arial Hebrew Scholar" pitchFamily="2" charset="-79"/>
              <a:cs typeface="Arial Hebrew Scholar" pitchFamily="2" charset="-79"/>
            </a:endParaRPr>
          </a:p>
          <a:p>
            <a:pPr marL="469265" marR="5080" indent="-457200">
              <a:lnSpc>
                <a:spcPct val="126400"/>
              </a:lnSpc>
              <a:spcBef>
                <a:spcPts val="1290"/>
              </a:spcBef>
              <a:buFont typeface="Arial" panose="020B0604020202020204" pitchFamily="34" charset="0"/>
              <a:buChar char="•"/>
            </a:pPr>
            <a:r>
              <a:rPr sz="2550" spc="165" dirty="0">
                <a:solidFill>
                  <a:srgbClr val="04182D"/>
                </a:solidFill>
                <a:latin typeface="Arial Hebrew Scholar" pitchFamily="2" charset="-79"/>
                <a:cs typeface="Arial Hebrew Scholar" pitchFamily="2" charset="-79"/>
              </a:rPr>
              <a:t>One</a:t>
            </a:r>
            <a:r>
              <a:rPr sz="2550" spc="-50" dirty="0">
                <a:solidFill>
                  <a:srgbClr val="04182D"/>
                </a:solidFill>
                <a:latin typeface="Arial Hebrew Scholar" pitchFamily="2" charset="-79"/>
                <a:cs typeface="Arial Hebrew Scholar" pitchFamily="2" charset="-79"/>
              </a:rPr>
              <a:t> </a:t>
            </a:r>
            <a:r>
              <a:rPr sz="2550" spc="120" dirty="0">
                <a:solidFill>
                  <a:srgbClr val="04182D"/>
                </a:solidFill>
                <a:latin typeface="Arial Hebrew Scholar" pitchFamily="2" charset="-79"/>
                <a:cs typeface="Arial Hebrew Scholar" pitchFamily="2" charset="-79"/>
              </a:rPr>
              <a:t>table</a:t>
            </a:r>
            <a:r>
              <a:rPr sz="2550" spc="-45" dirty="0">
                <a:solidFill>
                  <a:srgbClr val="04182D"/>
                </a:solidFill>
                <a:latin typeface="Arial Hebrew Scholar" pitchFamily="2" charset="-79"/>
                <a:cs typeface="Arial Hebrew Scholar" pitchFamily="2" charset="-79"/>
              </a:rPr>
              <a:t> </a:t>
            </a:r>
            <a:r>
              <a:rPr sz="2550" spc="200" dirty="0">
                <a:solidFill>
                  <a:srgbClr val="04182D"/>
                </a:solidFill>
                <a:latin typeface="Arial Hebrew Scholar" pitchFamily="2" charset="-79"/>
                <a:cs typeface="Arial Hebrew Scholar" pitchFamily="2" charset="-79"/>
              </a:rPr>
              <a:t>may</a:t>
            </a:r>
            <a:r>
              <a:rPr sz="2550" spc="-50" dirty="0">
                <a:solidFill>
                  <a:srgbClr val="04182D"/>
                </a:solidFill>
                <a:latin typeface="Arial Hebrew Scholar" pitchFamily="2" charset="-79"/>
                <a:cs typeface="Arial Hebrew Scholar" pitchFamily="2" charset="-79"/>
              </a:rPr>
              <a:t> </a:t>
            </a:r>
            <a:r>
              <a:rPr sz="2550" spc="85" dirty="0">
                <a:solidFill>
                  <a:srgbClr val="04182D"/>
                </a:solidFill>
                <a:latin typeface="Arial Hebrew Scholar" pitchFamily="2" charset="-79"/>
                <a:cs typeface="Arial Hebrew Scholar" pitchFamily="2" charset="-79"/>
              </a:rPr>
              <a:t>not</a:t>
            </a:r>
            <a:r>
              <a:rPr sz="2550" spc="-45" dirty="0">
                <a:solidFill>
                  <a:srgbClr val="04182D"/>
                </a:solidFill>
                <a:latin typeface="Arial Hebrew Scholar" pitchFamily="2" charset="-79"/>
                <a:cs typeface="Arial Hebrew Scholar" pitchFamily="2" charset="-79"/>
              </a:rPr>
              <a:t> </a:t>
            </a:r>
            <a:r>
              <a:rPr sz="2550" spc="130" dirty="0">
                <a:solidFill>
                  <a:srgbClr val="04182D"/>
                </a:solidFill>
                <a:latin typeface="Arial Hebrew Scholar" pitchFamily="2" charset="-79"/>
                <a:cs typeface="Arial Hebrew Scholar" pitchFamily="2" charset="-79"/>
              </a:rPr>
              <a:t>have</a:t>
            </a:r>
            <a:r>
              <a:rPr sz="2550" spc="-45" dirty="0">
                <a:solidFill>
                  <a:srgbClr val="04182D"/>
                </a:solidFill>
                <a:latin typeface="Arial Hebrew Scholar" pitchFamily="2" charset="-79"/>
                <a:cs typeface="Arial Hebrew Scholar" pitchFamily="2" charset="-79"/>
              </a:rPr>
              <a:t> </a:t>
            </a:r>
            <a:r>
              <a:rPr sz="2550" spc="150" dirty="0">
                <a:solidFill>
                  <a:srgbClr val="04182D"/>
                </a:solidFill>
                <a:latin typeface="Arial Hebrew Scholar" pitchFamily="2" charset="-79"/>
                <a:cs typeface="Arial Hebrew Scholar" pitchFamily="2" charset="-79"/>
              </a:rPr>
              <a:t>an</a:t>
            </a:r>
            <a:r>
              <a:rPr sz="2550" spc="-50" dirty="0">
                <a:solidFill>
                  <a:srgbClr val="04182D"/>
                </a:solidFill>
                <a:latin typeface="Arial Hebrew Scholar" pitchFamily="2" charset="-79"/>
                <a:cs typeface="Arial Hebrew Scholar" pitchFamily="2" charset="-79"/>
              </a:rPr>
              <a:t> </a:t>
            </a:r>
            <a:r>
              <a:rPr sz="2550" spc="135" dirty="0">
                <a:solidFill>
                  <a:srgbClr val="04182D"/>
                </a:solidFill>
                <a:latin typeface="Arial Hebrew Scholar" pitchFamily="2" charset="-79"/>
                <a:cs typeface="Arial Hebrew Scholar" pitchFamily="2" charset="-79"/>
              </a:rPr>
              <a:t>exact</a:t>
            </a:r>
            <a:r>
              <a:rPr sz="2550" spc="-45" dirty="0">
                <a:solidFill>
                  <a:srgbClr val="04182D"/>
                </a:solidFill>
                <a:latin typeface="Arial Hebrew Scholar" pitchFamily="2" charset="-79"/>
                <a:cs typeface="Arial Hebrew Scholar" pitchFamily="2" charset="-79"/>
              </a:rPr>
              <a:t> </a:t>
            </a:r>
            <a:r>
              <a:rPr sz="2550" spc="155" dirty="0">
                <a:solidFill>
                  <a:srgbClr val="04182D"/>
                </a:solidFill>
                <a:latin typeface="Arial Hebrew Scholar" pitchFamily="2" charset="-79"/>
                <a:cs typeface="Arial Hebrew Scholar" pitchFamily="2" charset="-79"/>
              </a:rPr>
              <a:t>match</a:t>
            </a:r>
            <a:r>
              <a:rPr sz="2550" spc="-50" dirty="0">
                <a:solidFill>
                  <a:srgbClr val="04182D"/>
                </a:solidFill>
                <a:latin typeface="Arial Hebrew Scholar" pitchFamily="2" charset="-79"/>
                <a:cs typeface="Arial Hebrew Scholar" pitchFamily="2" charset="-79"/>
              </a:rPr>
              <a:t> </a:t>
            </a:r>
            <a:r>
              <a:rPr sz="2550" spc="60" dirty="0">
                <a:solidFill>
                  <a:srgbClr val="04182D"/>
                </a:solidFill>
                <a:latin typeface="Arial Hebrew Scholar" pitchFamily="2" charset="-79"/>
                <a:cs typeface="Arial Hebrew Scholar" pitchFamily="2" charset="-79"/>
              </a:rPr>
              <a:t>in</a:t>
            </a:r>
            <a:r>
              <a:rPr sz="2550" spc="-45" dirty="0">
                <a:solidFill>
                  <a:srgbClr val="04182D"/>
                </a:solidFill>
                <a:latin typeface="Arial Hebrew Scholar" pitchFamily="2" charset="-79"/>
                <a:cs typeface="Arial Hebrew Scholar" pitchFamily="2" charset="-79"/>
              </a:rPr>
              <a:t> </a:t>
            </a:r>
            <a:r>
              <a:rPr sz="2550" spc="55" dirty="0">
                <a:solidFill>
                  <a:srgbClr val="04182D"/>
                </a:solidFill>
                <a:latin typeface="Arial Hebrew Scholar" pitchFamily="2" charset="-79"/>
                <a:cs typeface="Arial Hebrew Scholar" pitchFamily="2" charset="-79"/>
              </a:rPr>
              <a:t>another:</a:t>
            </a:r>
            <a:endParaRPr lang="en-US" sz="2550" spc="55" dirty="0">
              <a:solidFill>
                <a:srgbClr val="04182D"/>
              </a:solidFill>
              <a:latin typeface="Arial Hebrew Scholar" pitchFamily="2" charset="-79"/>
              <a:cs typeface="Arial Hebrew Scholar" pitchFamily="2" charset="-79"/>
            </a:endParaRPr>
          </a:p>
          <a:p>
            <a:pPr marL="926465" marR="5080" lvl="1" indent="-457200">
              <a:lnSpc>
                <a:spcPct val="126400"/>
              </a:lnSpc>
              <a:spcBef>
                <a:spcPts val="1290"/>
              </a:spcBef>
              <a:buFont typeface="Courier New" panose="02070309020205020404" pitchFamily="49" charset="0"/>
              <a:buChar char="o"/>
            </a:pPr>
            <a:r>
              <a:rPr sz="2550" spc="125" dirty="0">
                <a:solidFill>
                  <a:srgbClr val="04182D"/>
                </a:solidFill>
                <a:latin typeface="Arial Hebrew Scholar" pitchFamily="2" charset="-79"/>
                <a:cs typeface="Arial Hebrew Scholar" pitchFamily="2" charset="-79"/>
              </a:rPr>
              <a:t>Customer</a:t>
            </a:r>
            <a:r>
              <a:rPr sz="2550" spc="-55" dirty="0">
                <a:solidFill>
                  <a:srgbClr val="04182D"/>
                </a:solidFill>
                <a:latin typeface="Arial Hebrew Scholar" pitchFamily="2" charset="-79"/>
                <a:cs typeface="Arial Hebrew Scholar" pitchFamily="2" charset="-79"/>
              </a:rPr>
              <a:t> </a:t>
            </a:r>
            <a:r>
              <a:rPr sz="2550" spc="75" dirty="0">
                <a:solidFill>
                  <a:srgbClr val="04182D"/>
                </a:solidFill>
                <a:latin typeface="Arial Hebrew Scholar" pitchFamily="2" charset="-79"/>
                <a:cs typeface="Arial Hebrew Scholar" pitchFamily="2" charset="-79"/>
              </a:rPr>
              <a:t>order</a:t>
            </a:r>
            <a:r>
              <a:rPr sz="2550" spc="-50" dirty="0">
                <a:solidFill>
                  <a:srgbClr val="04182D"/>
                </a:solidFill>
                <a:latin typeface="Arial Hebrew Scholar" pitchFamily="2" charset="-79"/>
                <a:cs typeface="Arial Hebrew Scholar" pitchFamily="2" charset="-79"/>
              </a:rPr>
              <a:t> </a:t>
            </a:r>
            <a:r>
              <a:rPr sz="2550" spc="85" dirty="0">
                <a:solidFill>
                  <a:srgbClr val="04182D"/>
                </a:solidFill>
                <a:latin typeface="Arial Hebrew Scholar" pitchFamily="2" charset="-79"/>
                <a:cs typeface="Arial Hebrew Scholar" pitchFamily="2" charset="-79"/>
              </a:rPr>
              <a:t>history</a:t>
            </a:r>
            <a:r>
              <a:rPr sz="2550" spc="-50" dirty="0">
                <a:solidFill>
                  <a:srgbClr val="04182D"/>
                </a:solidFill>
                <a:latin typeface="Arial Hebrew Scholar" pitchFamily="2" charset="-79"/>
                <a:cs typeface="Arial Hebrew Scholar" pitchFamily="2" charset="-79"/>
              </a:rPr>
              <a:t> </a:t>
            </a:r>
            <a:r>
              <a:rPr sz="2550" spc="60" dirty="0">
                <a:solidFill>
                  <a:srgbClr val="04182D"/>
                </a:solidFill>
                <a:latin typeface="Arial Hebrew Scholar" pitchFamily="2" charset="-79"/>
                <a:cs typeface="Arial Hebrew Scholar" pitchFamily="2" charset="-79"/>
              </a:rPr>
              <a:t>for</a:t>
            </a:r>
            <a:r>
              <a:rPr sz="2550" spc="-50" dirty="0">
                <a:solidFill>
                  <a:srgbClr val="04182D"/>
                </a:solidFill>
                <a:latin typeface="Arial Hebrew Scholar" pitchFamily="2" charset="-79"/>
                <a:cs typeface="Arial Hebrew Scholar" pitchFamily="2" charset="-79"/>
              </a:rPr>
              <a:t> </a:t>
            </a:r>
            <a:r>
              <a:rPr sz="2550" spc="105" dirty="0">
                <a:solidFill>
                  <a:srgbClr val="04182D"/>
                </a:solidFill>
                <a:latin typeface="Arial Hebrew Scholar" pitchFamily="2" charset="-79"/>
                <a:cs typeface="Arial Hebrew Scholar" pitchFamily="2" charset="-79"/>
              </a:rPr>
              <a:t>marketing</a:t>
            </a:r>
            <a:r>
              <a:rPr sz="2550" spc="-55" dirty="0">
                <a:solidFill>
                  <a:srgbClr val="04182D"/>
                </a:solidFill>
                <a:latin typeface="Arial Hebrew Scholar" pitchFamily="2" charset="-79"/>
                <a:cs typeface="Arial Hebrew Scholar" pitchFamily="2" charset="-79"/>
              </a:rPr>
              <a:t> </a:t>
            </a:r>
            <a:r>
              <a:rPr sz="2550" spc="170" dirty="0">
                <a:solidFill>
                  <a:srgbClr val="04182D"/>
                </a:solidFill>
                <a:latin typeface="Arial Hebrew Scholar" pitchFamily="2" charset="-79"/>
                <a:cs typeface="Arial Hebrew Scholar" pitchFamily="2" charset="-79"/>
              </a:rPr>
              <a:t>campaign</a:t>
            </a:r>
            <a:endParaRPr lang="en-US" sz="2550" dirty="0">
              <a:latin typeface="Arial Hebrew Scholar" pitchFamily="2" charset="-79"/>
              <a:cs typeface="Arial Hebrew Scholar" pitchFamily="2" charset="-79"/>
            </a:endParaRPr>
          </a:p>
          <a:p>
            <a:pPr marL="926465" marR="5080" lvl="1" indent="-457200">
              <a:lnSpc>
                <a:spcPct val="126400"/>
              </a:lnSpc>
              <a:spcBef>
                <a:spcPts val="1290"/>
              </a:spcBef>
              <a:buFont typeface="Courier New" panose="02070309020205020404" pitchFamily="49" charset="0"/>
              <a:buChar char="o"/>
            </a:pPr>
            <a:r>
              <a:rPr sz="2550" spc="114" dirty="0">
                <a:solidFill>
                  <a:srgbClr val="04182D"/>
                </a:solidFill>
                <a:latin typeface="Arial Hebrew Scholar" pitchFamily="2" charset="-79"/>
                <a:cs typeface="Arial Hebrew Scholar" pitchFamily="2" charset="-79"/>
              </a:rPr>
              <a:t>Product</a:t>
            </a:r>
            <a:r>
              <a:rPr sz="2550" spc="-65" dirty="0">
                <a:solidFill>
                  <a:srgbClr val="04182D"/>
                </a:solidFill>
                <a:latin typeface="Arial Hebrew Scholar" pitchFamily="2" charset="-79"/>
                <a:cs typeface="Arial Hebrew Scholar" pitchFamily="2" charset="-79"/>
              </a:rPr>
              <a:t> </a:t>
            </a:r>
            <a:r>
              <a:rPr sz="2550" spc="65" dirty="0">
                <a:solidFill>
                  <a:srgbClr val="04182D"/>
                </a:solidFill>
                <a:latin typeface="Arial Hebrew Scholar" pitchFamily="2" charset="-79"/>
                <a:cs typeface="Arial Hebrew Scholar" pitchFamily="2" charset="-79"/>
              </a:rPr>
              <a:t>list</a:t>
            </a:r>
            <a:r>
              <a:rPr sz="2550" spc="-60" dirty="0">
                <a:solidFill>
                  <a:srgbClr val="04182D"/>
                </a:solidFill>
                <a:latin typeface="Arial Hebrew Scholar" pitchFamily="2" charset="-79"/>
                <a:cs typeface="Arial Hebrew Scholar" pitchFamily="2" charset="-79"/>
              </a:rPr>
              <a:t> </a:t>
            </a:r>
            <a:r>
              <a:rPr sz="2550" spc="160" dirty="0">
                <a:solidFill>
                  <a:srgbClr val="04182D"/>
                </a:solidFill>
                <a:latin typeface="Arial Hebrew Scholar" pitchFamily="2" charset="-79"/>
                <a:cs typeface="Arial Hebrew Scholar" pitchFamily="2" charset="-79"/>
              </a:rPr>
              <a:t>and</a:t>
            </a:r>
            <a:r>
              <a:rPr sz="2550" spc="-60" dirty="0">
                <a:solidFill>
                  <a:srgbClr val="04182D"/>
                </a:solidFill>
                <a:latin typeface="Arial Hebrew Scholar" pitchFamily="2" charset="-79"/>
                <a:cs typeface="Arial Hebrew Scholar" pitchFamily="2" charset="-79"/>
              </a:rPr>
              <a:t> </a:t>
            </a:r>
            <a:r>
              <a:rPr sz="2550" spc="60" dirty="0">
                <a:solidFill>
                  <a:srgbClr val="04182D"/>
                </a:solidFill>
                <a:latin typeface="Arial Hebrew Scholar" pitchFamily="2" charset="-79"/>
                <a:cs typeface="Arial Hebrew Scholar" pitchFamily="2" charset="-79"/>
              </a:rPr>
              <a:t>returns</a:t>
            </a:r>
            <a:r>
              <a:rPr sz="2550" spc="-60" dirty="0">
                <a:solidFill>
                  <a:srgbClr val="04182D"/>
                </a:solidFill>
                <a:latin typeface="Arial Hebrew Scholar" pitchFamily="2" charset="-79"/>
                <a:cs typeface="Arial Hebrew Scholar" pitchFamily="2" charset="-79"/>
              </a:rPr>
              <a:t> </a:t>
            </a:r>
            <a:r>
              <a:rPr sz="2550" spc="85" dirty="0">
                <a:solidFill>
                  <a:srgbClr val="04182D"/>
                </a:solidFill>
                <a:latin typeface="Arial Hebrew Scholar" pitchFamily="2" charset="-79"/>
                <a:cs typeface="Arial Hebrew Scholar" pitchFamily="2" charset="-79"/>
              </a:rPr>
              <a:t>history</a:t>
            </a:r>
            <a:endParaRPr lang="en-US" sz="2550" dirty="0">
              <a:latin typeface="Arial Hebrew Scholar" pitchFamily="2" charset="-79"/>
              <a:cs typeface="Arial Hebrew Scholar" pitchFamily="2" charset="-79"/>
            </a:endParaRPr>
          </a:p>
          <a:p>
            <a:pPr marL="926465" marR="5080" lvl="1" indent="-457200">
              <a:lnSpc>
                <a:spcPct val="126400"/>
              </a:lnSpc>
              <a:spcBef>
                <a:spcPts val="1290"/>
              </a:spcBef>
              <a:buFont typeface="Courier New" panose="02070309020205020404" pitchFamily="49" charset="0"/>
              <a:buChar char="o"/>
            </a:pPr>
            <a:r>
              <a:rPr sz="2550" spc="95" dirty="0">
                <a:solidFill>
                  <a:srgbClr val="04182D"/>
                </a:solidFill>
                <a:latin typeface="Arial Hebrew Scholar" pitchFamily="2" charset="-79"/>
                <a:cs typeface="Arial Hebrew Scholar" pitchFamily="2" charset="-79"/>
              </a:rPr>
              <a:t>Patients</a:t>
            </a:r>
            <a:r>
              <a:rPr sz="2550" spc="-55" dirty="0">
                <a:solidFill>
                  <a:srgbClr val="04182D"/>
                </a:solidFill>
                <a:latin typeface="Arial Hebrew Scholar" pitchFamily="2" charset="-79"/>
                <a:cs typeface="Arial Hebrew Scholar" pitchFamily="2" charset="-79"/>
              </a:rPr>
              <a:t> </a:t>
            </a:r>
            <a:r>
              <a:rPr sz="2550" spc="125" dirty="0">
                <a:solidFill>
                  <a:srgbClr val="04182D"/>
                </a:solidFill>
                <a:latin typeface="Arial Hebrew Scholar" pitchFamily="2" charset="-79"/>
                <a:cs typeface="Arial Hebrew Scholar" pitchFamily="2" charset="-79"/>
              </a:rPr>
              <a:t>admitted</a:t>
            </a:r>
            <a:r>
              <a:rPr sz="2550" spc="-50" dirty="0">
                <a:solidFill>
                  <a:srgbClr val="04182D"/>
                </a:solidFill>
                <a:latin typeface="Arial Hebrew Scholar" pitchFamily="2" charset="-79"/>
                <a:cs typeface="Arial Hebrew Scholar" pitchFamily="2" charset="-79"/>
              </a:rPr>
              <a:t> </a:t>
            </a:r>
            <a:r>
              <a:rPr sz="2550" spc="105" dirty="0">
                <a:solidFill>
                  <a:srgbClr val="04182D"/>
                </a:solidFill>
                <a:latin typeface="Arial Hebrew Scholar" pitchFamily="2" charset="-79"/>
                <a:cs typeface="Arial Hebrew Scholar" pitchFamily="2" charset="-79"/>
              </a:rPr>
              <a:t>but</a:t>
            </a:r>
            <a:r>
              <a:rPr sz="2550" spc="-50" dirty="0">
                <a:solidFill>
                  <a:srgbClr val="04182D"/>
                </a:solidFill>
                <a:latin typeface="Arial Hebrew Scholar" pitchFamily="2" charset="-79"/>
                <a:cs typeface="Arial Hebrew Scholar" pitchFamily="2" charset="-79"/>
              </a:rPr>
              <a:t> </a:t>
            </a:r>
            <a:r>
              <a:rPr sz="2550" spc="85" dirty="0">
                <a:solidFill>
                  <a:srgbClr val="04182D"/>
                </a:solidFill>
                <a:latin typeface="Arial Hebrew Scholar" pitchFamily="2" charset="-79"/>
                <a:cs typeface="Arial Hebrew Scholar" pitchFamily="2" charset="-79"/>
              </a:rPr>
              <a:t>not</a:t>
            </a:r>
            <a:r>
              <a:rPr sz="2550" spc="-50" dirty="0">
                <a:solidFill>
                  <a:srgbClr val="04182D"/>
                </a:solidFill>
                <a:latin typeface="Arial Hebrew Scholar" pitchFamily="2" charset="-79"/>
                <a:cs typeface="Arial Hebrew Scholar" pitchFamily="2" charset="-79"/>
              </a:rPr>
              <a:t> </a:t>
            </a:r>
            <a:r>
              <a:rPr sz="2550" spc="145" dirty="0">
                <a:solidFill>
                  <a:srgbClr val="04182D"/>
                </a:solidFill>
                <a:latin typeface="Arial Hebrew Scholar" pitchFamily="2" charset="-79"/>
                <a:cs typeface="Arial Hebrew Scholar" pitchFamily="2" charset="-79"/>
              </a:rPr>
              <a:t>yet</a:t>
            </a:r>
            <a:r>
              <a:rPr sz="2550" spc="-50" dirty="0">
                <a:solidFill>
                  <a:srgbClr val="04182D"/>
                </a:solidFill>
                <a:latin typeface="Arial Hebrew Scholar" pitchFamily="2" charset="-79"/>
                <a:cs typeface="Arial Hebrew Scholar" pitchFamily="2" charset="-79"/>
              </a:rPr>
              <a:t> </a:t>
            </a:r>
            <a:r>
              <a:rPr sz="2550" spc="135" dirty="0">
                <a:solidFill>
                  <a:srgbClr val="04182D"/>
                </a:solidFill>
                <a:latin typeface="Arial Hebrew Scholar" pitchFamily="2" charset="-79"/>
                <a:cs typeface="Arial Hebrew Scholar" pitchFamily="2" charset="-79"/>
              </a:rPr>
              <a:t>discharged</a:t>
            </a:r>
            <a:endParaRPr sz="2550" dirty="0">
              <a:latin typeface="Arial Hebrew Scholar" pitchFamily="2" charset="-79"/>
              <a:cs typeface="Arial Hebrew Scholar" pitchFamily="2" charset="-79"/>
            </a:endParaRPr>
          </a:p>
        </p:txBody>
      </p:sp>
      <p:sp>
        <p:nvSpPr>
          <p:cNvPr id="13" name="object 13"/>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dissolv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dissolv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dissolv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dissolve">
                                      <p:cBhvr>
                                        <p:cTn id="2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1289" y="1146341"/>
            <a:ext cx="7124065" cy="2784475"/>
          </a:xfrm>
          <a:custGeom>
            <a:avLst/>
            <a:gdLst/>
            <a:ahLst/>
            <a:cxnLst/>
            <a:rect l="l" t="t" r="r" b="b"/>
            <a:pathLst>
              <a:path w="7124065" h="2784475">
                <a:moveTo>
                  <a:pt x="7047191" y="2783972"/>
                </a:moveTo>
                <a:lnTo>
                  <a:pt x="76505" y="2783972"/>
                </a:lnTo>
                <a:lnTo>
                  <a:pt x="71180" y="2783448"/>
                </a:lnTo>
                <a:lnTo>
                  <a:pt x="31920" y="2767186"/>
                </a:lnTo>
                <a:lnTo>
                  <a:pt x="4175" y="2728458"/>
                </a:lnTo>
                <a:lnTo>
                  <a:pt x="0" y="2707467"/>
                </a:lnTo>
                <a:lnTo>
                  <a:pt x="0" y="2702091"/>
                </a:lnTo>
                <a:lnTo>
                  <a:pt x="0" y="76505"/>
                </a:lnTo>
                <a:lnTo>
                  <a:pt x="16786" y="31920"/>
                </a:lnTo>
                <a:lnTo>
                  <a:pt x="55513" y="4175"/>
                </a:lnTo>
                <a:lnTo>
                  <a:pt x="76505" y="0"/>
                </a:lnTo>
                <a:lnTo>
                  <a:pt x="7047191" y="0"/>
                </a:lnTo>
                <a:lnTo>
                  <a:pt x="7091775" y="16786"/>
                </a:lnTo>
                <a:lnTo>
                  <a:pt x="7119520" y="55513"/>
                </a:lnTo>
                <a:lnTo>
                  <a:pt x="7123696" y="76505"/>
                </a:lnTo>
                <a:lnTo>
                  <a:pt x="7123696" y="2707467"/>
                </a:lnTo>
                <a:lnTo>
                  <a:pt x="7106908" y="2752052"/>
                </a:lnTo>
                <a:lnTo>
                  <a:pt x="7068182" y="2779797"/>
                </a:lnTo>
                <a:lnTo>
                  <a:pt x="7052515" y="2783448"/>
                </a:lnTo>
                <a:lnTo>
                  <a:pt x="7047191" y="2783972"/>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3" name="object 3"/>
          <p:cNvSpPr txBox="1">
            <a:spLocks noGrp="1"/>
          </p:cNvSpPr>
          <p:nvPr>
            <p:ph type="title"/>
          </p:nvPr>
        </p:nvSpPr>
        <p:spPr>
          <a:xfrm>
            <a:off x="478589" y="335296"/>
            <a:ext cx="2618740" cy="418465"/>
          </a:xfrm>
          <a:prstGeom prst="rect">
            <a:avLst/>
          </a:prstGeom>
        </p:spPr>
        <p:txBody>
          <a:bodyPr vert="horz" wrap="square" lIns="0" tIns="15875" rIns="0" bIns="0" rtlCol="0">
            <a:spAutoFit/>
          </a:bodyPr>
          <a:lstStyle/>
          <a:p>
            <a:pPr marL="12700">
              <a:lnSpc>
                <a:spcPct val="100000"/>
              </a:lnSpc>
              <a:spcBef>
                <a:spcPts val="125"/>
              </a:spcBef>
            </a:pPr>
            <a:r>
              <a:rPr sz="2550" u="none" spc="100" dirty="0">
                <a:solidFill>
                  <a:srgbClr val="04182D"/>
                </a:solidFill>
                <a:latin typeface="Arial Hebrew Scholar" pitchFamily="2" charset="-79"/>
                <a:cs typeface="Arial Hebrew Scholar" pitchFamily="2" charset="-79"/>
              </a:rPr>
              <a:t>Admissions</a:t>
            </a:r>
            <a:r>
              <a:rPr sz="2550" u="none" spc="-90" dirty="0">
                <a:solidFill>
                  <a:srgbClr val="04182D"/>
                </a:solidFill>
                <a:latin typeface="Arial Hebrew Scholar" pitchFamily="2" charset="-79"/>
                <a:cs typeface="Arial Hebrew Scholar" pitchFamily="2" charset="-79"/>
              </a:rPr>
              <a:t> </a:t>
            </a:r>
            <a:r>
              <a:rPr sz="2550" u="none" spc="120" dirty="0">
                <a:solidFill>
                  <a:srgbClr val="04182D"/>
                </a:solidFill>
                <a:latin typeface="Arial Hebrew Scholar" pitchFamily="2" charset="-79"/>
                <a:cs typeface="Arial Hebrew Scholar" pitchFamily="2" charset="-79"/>
              </a:rPr>
              <a:t>table</a:t>
            </a:r>
            <a:endParaRPr sz="2550" dirty="0">
              <a:latin typeface="Arial Hebrew Scholar" pitchFamily="2" charset="-79"/>
              <a:cs typeface="Arial Hebrew Scholar" pitchFamily="2" charset="-79"/>
            </a:endParaRPr>
          </a:p>
        </p:txBody>
      </p:sp>
      <p:sp>
        <p:nvSpPr>
          <p:cNvPr id="4" name="object 4"/>
          <p:cNvSpPr txBox="1"/>
          <p:nvPr/>
        </p:nvSpPr>
        <p:spPr>
          <a:xfrm>
            <a:off x="576783" y="1188461"/>
            <a:ext cx="2597785" cy="885190"/>
          </a:xfrm>
          <a:prstGeom prst="rect">
            <a:avLst/>
          </a:prstGeom>
        </p:spPr>
        <p:txBody>
          <a:bodyPr vert="horz" wrap="square" lIns="0" tIns="93345" rIns="0" bIns="0" rtlCol="0">
            <a:spAutoFit/>
          </a:bodyPr>
          <a:lstStyle/>
          <a:p>
            <a:pPr marL="12700">
              <a:lnSpc>
                <a:spcPct val="100000"/>
              </a:lnSpc>
              <a:spcBef>
                <a:spcPts val="735"/>
              </a:spcBef>
            </a:pPr>
            <a:r>
              <a:rPr sz="1350" spc="-5" dirty="0">
                <a:solidFill>
                  <a:srgbClr val="FFFFFF"/>
                </a:solidFill>
                <a:latin typeface="Courier New"/>
                <a:cs typeface="Courier New"/>
              </a:rPr>
              <a:t>+------------+----------+</a:t>
            </a:r>
            <a:endParaRPr sz="1350" dirty="0">
              <a:latin typeface="Courier New"/>
              <a:cs typeface="Courier New"/>
            </a:endParaRPr>
          </a:p>
          <a:p>
            <a:pPr marL="12700">
              <a:lnSpc>
                <a:spcPct val="100000"/>
              </a:lnSpc>
              <a:spcBef>
                <a:spcPts val="635"/>
              </a:spcBef>
            </a:pPr>
            <a:r>
              <a:rPr sz="1350" dirty="0">
                <a:solidFill>
                  <a:srgbClr val="FFFFFF"/>
                </a:solidFill>
                <a:latin typeface="Courier New"/>
                <a:cs typeface="Courier New"/>
              </a:rPr>
              <a:t>|</a:t>
            </a:r>
            <a:r>
              <a:rPr sz="1350" spc="-25" dirty="0">
                <a:solidFill>
                  <a:srgbClr val="FFFFFF"/>
                </a:solidFill>
                <a:latin typeface="Courier New"/>
                <a:cs typeface="Courier New"/>
              </a:rPr>
              <a:t> </a:t>
            </a:r>
            <a:r>
              <a:rPr sz="1350" spc="-5" dirty="0">
                <a:solidFill>
                  <a:srgbClr val="FFFFFF"/>
                </a:solidFill>
                <a:latin typeface="Courier New"/>
                <a:cs typeface="Courier New"/>
              </a:rPr>
              <a:t>Patient_ID</a:t>
            </a:r>
            <a:r>
              <a:rPr sz="1350" spc="-20" dirty="0">
                <a:solidFill>
                  <a:srgbClr val="FFFFFF"/>
                </a:solidFill>
                <a:latin typeface="Courier New"/>
                <a:cs typeface="Courier New"/>
              </a:rPr>
              <a:t> </a:t>
            </a:r>
            <a:r>
              <a:rPr sz="1350" dirty="0">
                <a:solidFill>
                  <a:srgbClr val="FFFFFF"/>
                </a:solidFill>
                <a:latin typeface="Courier New"/>
                <a:cs typeface="Courier New"/>
              </a:rPr>
              <a:t>|</a:t>
            </a:r>
            <a:r>
              <a:rPr sz="1350" spc="-20" dirty="0">
                <a:solidFill>
                  <a:srgbClr val="FFFFFF"/>
                </a:solidFill>
                <a:latin typeface="Courier New"/>
                <a:cs typeface="Courier New"/>
              </a:rPr>
              <a:t> </a:t>
            </a:r>
            <a:r>
              <a:rPr sz="1350" spc="-5" dirty="0">
                <a:solidFill>
                  <a:srgbClr val="FFFFFF"/>
                </a:solidFill>
                <a:latin typeface="Courier New"/>
                <a:cs typeface="Courier New"/>
              </a:rPr>
              <a:t>Admitted</a:t>
            </a:r>
            <a:r>
              <a:rPr sz="1350" spc="-20" dirty="0">
                <a:solidFill>
                  <a:srgbClr val="FFFFFF"/>
                </a:solidFill>
                <a:latin typeface="Courier New"/>
                <a:cs typeface="Courier New"/>
              </a:rPr>
              <a:t> </a:t>
            </a:r>
            <a:r>
              <a:rPr sz="1350" dirty="0">
                <a:solidFill>
                  <a:srgbClr val="FFFFFF"/>
                </a:solidFill>
                <a:latin typeface="Courier New"/>
                <a:cs typeface="Courier New"/>
              </a:rPr>
              <a:t>|</a:t>
            </a:r>
            <a:endParaRPr sz="1350" dirty="0">
              <a:latin typeface="Courier New"/>
              <a:cs typeface="Courier New"/>
            </a:endParaRPr>
          </a:p>
          <a:p>
            <a:pPr marL="12700">
              <a:lnSpc>
                <a:spcPct val="100000"/>
              </a:lnSpc>
              <a:spcBef>
                <a:spcPts val="640"/>
              </a:spcBef>
            </a:pPr>
            <a:r>
              <a:rPr sz="1350" spc="-5" dirty="0">
                <a:solidFill>
                  <a:srgbClr val="FFFFFF"/>
                </a:solidFill>
                <a:latin typeface="Courier New"/>
                <a:cs typeface="Courier New"/>
              </a:rPr>
              <a:t>|------------+----------|</a:t>
            </a:r>
            <a:endParaRPr sz="1350" dirty="0">
              <a:latin typeface="Courier New"/>
              <a:cs typeface="Courier New"/>
            </a:endParaRPr>
          </a:p>
        </p:txBody>
      </p:sp>
      <p:sp>
        <p:nvSpPr>
          <p:cNvPr id="5" name="object 5"/>
          <p:cNvSpPr txBox="1"/>
          <p:nvPr/>
        </p:nvSpPr>
        <p:spPr>
          <a:xfrm>
            <a:off x="576783" y="2907974"/>
            <a:ext cx="334645" cy="598805"/>
          </a:xfrm>
          <a:prstGeom prst="rect">
            <a:avLst/>
          </a:prstGeom>
        </p:spPr>
        <p:txBody>
          <a:bodyPr vert="horz" wrap="square" lIns="0" tIns="93345" rIns="0" bIns="0" rtlCol="0">
            <a:spAutoFit/>
          </a:bodyPr>
          <a:lstStyle/>
          <a:p>
            <a:pPr marL="12700">
              <a:lnSpc>
                <a:spcPct val="100000"/>
              </a:lnSpc>
              <a:spcBef>
                <a:spcPts val="735"/>
              </a:spcBef>
            </a:pPr>
            <a:r>
              <a:rPr sz="1350" dirty="0">
                <a:solidFill>
                  <a:srgbClr val="FFFFFF"/>
                </a:solidFill>
                <a:latin typeface="Courier New"/>
                <a:cs typeface="Courier New"/>
              </a:rPr>
              <a:t>|</a:t>
            </a:r>
            <a:r>
              <a:rPr sz="1350" spc="-105" dirty="0">
                <a:solidFill>
                  <a:srgbClr val="FFFFFF"/>
                </a:solidFill>
                <a:latin typeface="Courier New"/>
                <a:cs typeface="Courier New"/>
              </a:rPr>
              <a:t> </a:t>
            </a:r>
            <a:r>
              <a:rPr sz="1350" dirty="0">
                <a:solidFill>
                  <a:srgbClr val="FFFFFF"/>
                </a:solidFill>
                <a:latin typeface="Courier New"/>
                <a:cs typeface="Courier New"/>
              </a:rPr>
              <a:t>4</a:t>
            </a:r>
            <a:endParaRPr sz="1350">
              <a:latin typeface="Courier New"/>
              <a:cs typeface="Courier New"/>
            </a:endParaRPr>
          </a:p>
          <a:p>
            <a:pPr marL="12700">
              <a:lnSpc>
                <a:spcPct val="100000"/>
              </a:lnSpc>
              <a:spcBef>
                <a:spcPts val="635"/>
              </a:spcBef>
            </a:pPr>
            <a:r>
              <a:rPr sz="1350" dirty="0">
                <a:solidFill>
                  <a:srgbClr val="FFFFFF"/>
                </a:solidFill>
                <a:latin typeface="Courier New"/>
                <a:cs typeface="Courier New"/>
              </a:rPr>
              <a:t>|</a:t>
            </a:r>
            <a:r>
              <a:rPr sz="1350" spc="-105" dirty="0">
                <a:solidFill>
                  <a:srgbClr val="FFFFFF"/>
                </a:solidFill>
                <a:latin typeface="Courier New"/>
                <a:cs typeface="Courier New"/>
              </a:rPr>
              <a:t> </a:t>
            </a:r>
            <a:r>
              <a:rPr sz="1350" dirty="0">
                <a:solidFill>
                  <a:srgbClr val="FFFFFF"/>
                </a:solidFill>
                <a:latin typeface="Courier New"/>
                <a:cs typeface="Courier New"/>
              </a:rPr>
              <a:t>5</a:t>
            </a:r>
            <a:endParaRPr sz="1350">
              <a:latin typeface="Courier New"/>
              <a:cs typeface="Courier New"/>
            </a:endParaRPr>
          </a:p>
        </p:txBody>
      </p:sp>
      <p:sp>
        <p:nvSpPr>
          <p:cNvPr id="6" name="object 6"/>
          <p:cNvSpPr txBox="1"/>
          <p:nvPr/>
        </p:nvSpPr>
        <p:spPr>
          <a:xfrm>
            <a:off x="1914001" y="2907974"/>
            <a:ext cx="334645" cy="598805"/>
          </a:xfrm>
          <a:prstGeom prst="rect">
            <a:avLst/>
          </a:prstGeom>
        </p:spPr>
        <p:txBody>
          <a:bodyPr vert="horz" wrap="square" lIns="0" tIns="93345" rIns="0" bIns="0" rtlCol="0">
            <a:spAutoFit/>
          </a:bodyPr>
          <a:lstStyle/>
          <a:p>
            <a:pPr marL="12700">
              <a:lnSpc>
                <a:spcPct val="100000"/>
              </a:lnSpc>
              <a:spcBef>
                <a:spcPts val="735"/>
              </a:spcBef>
            </a:pPr>
            <a:r>
              <a:rPr sz="1350" dirty="0">
                <a:solidFill>
                  <a:srgbClr val="FFFFFF"/>
                </a:solidFill>
                <a:latin typeface="Courier New"/>
                <a:cs typeface="Courier New"/>
              </a:rPr>
              <a:t>|</a:t>
            </a:r>
            <a:r>
              <a:rPr sz="1350" spc="-105" dirty="0">
                <a:solidFill>
                  <a:srgbClr val="FFFFFF"/>
                </a:solidFill>
                <a:latin typeface="Courier New"/>
                <a:cs typeface="Courier New"/>
              </a:rPr>
              <a:t> </a:t>
            </a:r>
            <a:r>
              <a:rPr sz="1350" dirty="0">
                <a:solidFill>
                  <a:srgbClr val="FFFFFF"/>
                </a:solidFill>
                <a:latin typeface="Courier New"/>
                <a:cs typeface="Courier New"/>
              </a:rPr>
              <a:t>1</a:t>
            </a:r>
            <a:endParaRPr sz="1350">
              <a:latin typeface="Courier New"/>
              <a:cs typeface="Courier New"/>
            </a:endParaRPr>
          </a:p>
          <a:p>
            <a:pPr marL="12700">
              <a:lnSpc>
                <a:spcPct val="100000"/>
              </a:lnSpc>
              <a:spcBef>
                <a:spcPts val="635"/>
              </a:spcBef>
            </a:pPr>
            <a:r>
              <a:rPr sz="1350" dirty="0">
                <a:solidFill>
                  <a:srgbClr val="FFFFFF"/>
                </a:solidFill>
                <a:latin typeface="Courier New"/>
                <a:cs typeface="Courier New"/>
              </a:rPr>
              <a:t>|</a:t>
            </a:r>
            <a:r>
              <a:rPr sz="1350" spc="-105" dirty="0">
                <a:solidFill>
                  <a:srgbClr val="FFFFFF"/>
                </a:solidFill>
                <a:latin typeface="Courier New"/>
                <a:cs typeface="Courier New"/>
              </a:rPr>
              <a:t> </a:t>
            </a:r>
            <a:r>
              <a:rPr sz="1350" dirty="0">
                <a:solidFill>
                  <a:srgbClr val="FFFFFF"/>
                </a:solidFill>
                <a:latin typeface="Courier New"/>
                <a:cs typeface="Courier New"/>
              </a:rPr>
              <a:t>1</a:t>
            </a:r>
            <a:endParaRPr sz="1350">
              <a:latin typeface="Courier New"/>
              <a:cs typeface="Courier New"/>
            </a:endParaRPr>
          </a:p>
        </p:txBody>
      </p:sp>
      <p:sp>
        <p:nvSpPr>
          <p:cNvPr id="7" name="object 7"/>
          <p:cNvSpPr txBox="1"/>
          <p:nvPr/>
        </p:nvSpPr>
        <p:spPr>
          <a:xfrm>
            <a:off x="3045494" y="2907974"/>
            <a:ext cx="128905" cy="598805"/>
          </a:xfrm>
          <a:prstGeom prst="rect">
            <a:avLst/>
          </a:prstGeom>
        </p:spPr>
        <p:txBody>
          <a:bodyPr vert="horz" wrap="square" lIns="0" tIns="93345" rIns="0" bIns="0" rtlCol="0">
            <a:spAutoFit/>
          </a:bodyPr>
          <a:lstStyle/>
          <a:p>
            <a:pPr marL="12700">
              <a:lnSpc>
                <a:spcPct val="100000"/>
              </a:lnSpc>
              <a:spcBef>
                <a:spcPts val="735"/>
              </a:spcBef>
            </a:pPr>
            <a:r>
              <a:rPr sz="1350" dirty="0">
                <a:solidFill>
                  <a:srgbClr val="FFFFFF"/>
                </a:solidFill>
                <a:latin typeface="Courier New"/>
                <a:cs typeface="Courier New"/>
              </a:rPr>
              <a:t>|</a:t>
            </a:r>
            <a:endParaRPr sz="1350">
              <a:latin typeface="Courier New"/>
              <a:cs typeface="Courier New"/>
            </a:endParaRPr>
          </a:p>
          <a:p>
            <a:pPr marL="12700">
              <a:lnSpc>
                <a:spcPct val="100000"/>
              </a:lnSpc>
              <a:spcBef>
                <a:spcPts val="635"/>
              </a:spcBef>
            </a:pPr>
            <a:r>
              <a:rPr sz="1350" dirty="0">
                <a:solidFill>
                  <a:srgbClr val="FFFFFF"/>
                </a:solidFill>
                <a:latin typeface="Courier New"/>
                <a:cs typeface="Courier New"/>
              </a:rPr>
              <a:t>|</a:t>
            </a:r>
            <a:endParaRPr sz="1350">
              <a:latin typeface="Courier New"/>
              <a:cs typeface="Courier New"/>
            </a:endParaRPr>
          </a:p>
        </p:txBody>
      </p:sp>
      <p:sp>
        <p:nvSpPr>
          <p:cNvPr id="8" name="object 8"/>
          <p:cNvSpPr txBox="1"/>
          <p:nvPr/>
        </p:nvSpPr>
        <p:spPr>
          <a:xfrm>
            <a:off x="576783" y="3561635"/>
            <a:ext cx="2597785" cy="220573"/>
          </a:xfrm>
          <a:prstGeom prst="rect">
            <a:avLst/>
          </a:prstGeom>
        </p:spPr>
        <p:txBody>
          <a:bodyPr vert="horz" wrap="square" lIns="0" tIns="12700" rIns="0" bIns="0" rtlCol="0">
            <a:spAutoFit/>
          </a:bodyPr>
          <a:lstStyle/>
          <a:p>
            <a:pPr marL="12700">
              <a:lnSpc>
                <a:spcPct val="100000"/>
              </a:lnSpc>
              <a:spcBef>
                <a:spcPts val="100"/>
              </a:spcBef>
              <a:tabLst>
                <a:tab pos="1349375" algn="l"/>
                <a:tab pos="2480945" algn="l"/>
              </a:tabLst>
            </a:pPr>
            <a:r>
              <a:rPr sz="1350" spc="-5" dirty="0">
                <a:solidFill>
                  <a:srgbClr val="FFFFFF"/>
                </a:solidFill>
                <a:latin typeface="Courier New"/>
                <a:cs typeface="Courier New"/>
              </a:rPr>
              <a:t>+</a:t>
            </a:r>
            <a:r>
              <a:rPr sz="1350" u="heavy" dirty="0">
                <a:solidFill>
                  <a:srgbClr val="FFFFFF"/>
                </a:solidFill>
                <a:uFill>
                  <a:solidFill>
                    <a:srgbClr val="FEFEFE"/>
                  </a:solidFill>
                </a:uFill>
                <a:latin typeface="Arial Hebrew Scholar" pitchFamily="2" charset="-79"/>
                <a:cs typeface="Arial Hebrew Scholar" pitchFamily="2" charset="-79"/>
              </a:rPr>
              <a:t> 	</a:t>
            </a:r>
            <a:r>
              <a:rPr sz="1350" spc="-5" dirty="0">
                <a:solidFill>
                  <a:srgbClr val="FFFFFF"/>
                </a:solidFill>
                <a:latin typeface="Courier New"/>
                <a:cs typeface="Courier New"/>
              </a:rPr>
              <a:t>+</a:t>
            </a:r>
            <a:r>
              <a:rPr sz="1350" u="heavy" dirty="0">
                <a:solidFill>
                  <a:srgbClr val="FFFFFF"/>
                </a:solidFill>
                <a:uFill>
                  <a:solidFill>
                    <a:srgbClr val="FEFEFE"/>
                  </a:solidFill>
                </a:uFill>
                <a:latin typeface="Arial Hebrew Scholar" pitchFamily="2" charset="-79"/>
                <a:cs typeface="Arial Hebrew Scholar" pitchFamily="2" charset="-79"/>
              </a:rPr>
              <a:t> 	</a:t>
            </a:r>
            <a:r>
              <a:rPr sz="1350" dirty="0">
                <a:solidFill>
                  <a:srgbClr val="FFFFFF"/>
                </a:solidFill>
                <a:latin typeface="Courier New"/>
                <a:cs typeface="Courier New"/>
              </a:rPr>
              <a:t>+</a:t>
            </a:r>
            <a:endParaRPr sz="1350" dirty="0">
              <a:latin typeface="Courier New"/>
              <a:cs typeface="Courier New"/>
            </a:endParaRPr>
          </a:p>
        </p:txBody>
      </p:sp>
      <p:sp>
        <p:nvSpPr>
          <p:cNvPr id="9" name="object 9"/>
          <p:cNvSpPr/>
          <p:nvPr/>
        </p:nvSpPr>
        <p:spPr>
          <a:xfrm>
            <a:off x="7942512" y="1146341"/>
            <a:ext cx="7124065" cy="2211070"/>
          </a:xfrm>
          <a:custGeom>
            <a:avLst/>
            <a:gdLst/>
            <a:ahLst/>
            <a:cxnLst/>
            <a:rect l="l" t="t" r="r" b="b"/>
            <a:pathLst>
              <a:path w="7124065" h="2211070">
                <a:moveTo>
                  <a:pt x="7047191" y="2210802"/>
                </a:moveTo>
                <a:lnTo>
                  <a:pt x="76504" y="2210802"/>
                </a:lnTo>
                <a:lnTo>
                  <a:pt x="71179" y="2210277"/>
                </a:lnTo>
                <a:lnTo>
                  <a:pt x="31919" y="2194015"/>
                </a:lnTo>
                <a:lnTo>
                  <a:pt x="4174" y="2155287"/>
                </a:lnTo>
                <a:lnTo>
                  <a:pt x="0" y="2134297"/>
                </a:lnTo>
                <a:lnTo>
                  <a:pt x="0" y="2128920"/>
                </a:lnTo>
                <a:lnTo>
                  <a:pt x="0" y="76505"/>
                </a:lnTo>
                <a:lnTo>
                  <a:pt x="16785" y="31920"/>
                </a:lnTo>
                <a:lnTo>
                  <a:pt x="55512" y="4175"/>
                </a:lnTo>
                <a:lnTo>
                  <a:pt x="76504" y="0"/>
                </a:lnTo>
                <a:lnTo>
                  <a:pt x="7047191" y="0"/>
                </a:lnTo>
                <a:lnTo>
                  <a:pt x="7091775" y="16786"/>
                </a:lnTo>
                <a:lnTo>
                  <a:pt x="7119519" y="55513"/>
                </a:lnTo>
                <a:lnTo>
                  <a:pt x="7123695" y="76505"/>
                </a:lnTo>
                <a:lnTo>
                  <a:pt x="7123695" y="2134297"/>
                </a:lnTo>
                <a:lnTo>
                  <a:pt x="7106909" y="2178881"/>
                </a:lnTo>
                <a:lnTo>
                  <a:pt x="7068181" y="2206626"/>
                </a:lnTo>
                <a:lnTo>
                  <a:pt x="7052515" y="2210277"/>
                </a:lnTo>
                <a:lnTo>
                  <a:pt x="7047191" y="2210802"/>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10" name="object 10"/>
          <p:cNvSpPr txBox="1"/>
          <p:nvPr/>
        </p:nvSpPr>
        <p:spPr>
          <a:xfrm>
            <a:off x="7929812" y="335296"/>
            <a:ext cx="2612390" cy="418465"/>
          </a:xfrm>
          <a:prstGeom prst="rect">
            <a:avLst/>
          </a:prstGeom>
        </p:spPr>
        <p:txBody>
          <a:bodyPr vert="horz" wrap="square" lIns="0" tIns="15875" rIns="0" bIns="0" rtlCol="0">
            <a:spAutoFit/>
          </a:bodyPr>
          <a:lstStyle/>
          <a:p>
            <a:pPr marL="12700">
              <a:lnSpc>
                <a:spcPct val="100000"/>
              </a:lnSpc>
              <a:spcBef>
                <a:spcPts val="125"/>
              </a:spcBef>
            </a:pPr>
            <a:r>
              <a:rPr sz="2550" spc="125" dirty="0">
                <a:solidFill>
                  <a:srgbClr val="04182D"/>
                </a:solidFill>
                <a:latin typeface="Arial Hebrew Scholar" pitchFamily="2" charset="-79"/>
                <a:cs typeface="Arial Hebrew Scholar" pitchFamily="2" charset="-79"/>
              </a:rPr>
              <a:t>Discharges</a:t>
            </a:r>
            <a:r>
              <a:rPr sz="2550" spc="-110" dirty="0">
                <a:solidFill>
                  <a:srgbClr val="04182D"/>
                </a:solidFill>
                <a:latin typeface="Arial Hebrew Scholar" pitchFamily="2" charset="-79"/>
                <a:cs typeface="Arial Hebrew Scholar" pitchFamily="2" charset="-79"/>
              </a:rPr>
              <a:t> </a:t>
            </a:r>
            <a:r>
              <a:rPr sz="2550" spc="120" dirty="0">
                <a:solidFill>
                  <a:srgbClr val="04182D"/>
                </a:solidFill>
                <a:latin typeface="Arial Hebrew Scholar" pitchFamily="2" charset="-79"/>
                <a:cs typeface="Arial Hebrew Scholar" pitchFamily="2" charset="-79"/>
              </a:rPr>
              <a:t>table</a:t>
            </a:r>
            <a:endParaRPr sz="2550" dirty="0">
              <a:latin typeface="Arial Hebrew Scholar" pitchFamily="2" charset="-79"/>
              <a:cs typeface="Arial Hebrew Scholar" pitchFamily="2" charset="-79"/>
            </a:endParaRPr>
          </a:p>
        </p:txBody>
      </p:sp>
      <p:sp>
        <p:nvSpPr>
          <p:cNvPr id="11" name="object 11"/>
          <p:cNvSpPr txBox="1"/>
          <p:nvPr/>
        </p:nvSpPr>
        <p:spPr>
          <a:xfrm>
            <a:off x="8028006" y="1188461"/>
            <a:ext cx="2802890" cy="885190"/>
          </a:xfrm>
          <a:prstGeom prst="rect">
            <a:avLst/>
          </a:prstGeom>
        </p:spPr>
        <p:txBody>
          <a:bodyPr vert="horz" wrap="square" lIns="0" tIns="93345" rIns="0" bIns="0" rtlCol="0">
            <a:spAutoFit/>
          </a:bodyPr>
          <a:lstStyle/>
          <a:p>
            <a:pPr marL="12700">
              <a:lnSpc>
                <a:spcPct val="100000"/>
              </a:lnSpc>
              <a:spcBef>
                <a:spcPts val="735"/>
              </a:spcBef>
            </a:pPr>
            <a:r>
              <a:rPr sz="1350" spc="-5" dirty="0">
                <a:solidFill>
                  <a:srgbClr val="FFFFFF"/>
                </a:solidFill>
                <a:latin typeface="Courier New"/>
                <a:cs typeface="Courier New"/>
              </a:rPr>
              <a:t>+------------+------------+</a:t>
            </a:r>
            <a:endParaRPr sz="1350">
              <a:latin typeface="Courier New"/>
              <a:cs typeface="Courier New"/>
            </a:endParaRPr>
          </a:p>
          <a:p>
            <a:pPr marL="12700">
              <a:lnSpc>
                <a:spcPct val="100000"/>
              </a:lnSpc>
              <a:spcBef>
                <a:spcPts val="635"/>
              </a:spcBef>
            </a:pPr>
            <a:r>
              <a:rPr sz="1350" dirty="0">
                <a:solidFill>
                  <a:srgbClr val="FFFFFF"/>
                </a:solidFill>
                <a:latin typeface="Courier New"/>
                <a:cs typeface="Courier New"/>
              </a:rPr>
              <a:t>|</a:t>
            </a:r>
            <a:r>
              <a:rPr sz="1350" spc="-25" dirty="0">
                <a:solidFill>
                  <a:srgbClr val="FFFFFF"/>
                </a:solidFill>
                <a:latin typeface="Courier New"/>
                <a:cs typeface="Courier New"/>
              </a:rPr>
              <a:t> </a:t>
            </a:r>
            <a:r>
              <a:rPr sz="1350" spc="-5" dirty="0">
                <a:solidFill>
                  <a:srgbClr val="FFFFFF"/>
                </a:solidFill>
                <a:latin typeface="Courier New"/>
                <a:cs typeface="Courier New"/>
              </a:rPr>
              <a:t>Patient_ID</a:t>
            </a:r>
            <a:r>
              <a:rPr sz="1350" spc="-20" dirty="0">
                <a:solidFill>
                  <a:srgbClr val="FFFFFF"/>
                </a:solidFill>
                <a:latin typeface="Courier New"/>
                <a:cs typeface="Courier New"/>
              </a:rPr>
              <a:t> </a:t>
            </a:r>
            <a:r>
              <a:rPr sz="1350" dirty="0">
                <a:solidFill>
                  <a:srgbClr val="FFFFFF"/>
                </a:solidFill>
                <a:latin typeface="Courier New"/>
                <a:cs typeface="Courier New"/>
              </a:rPr>
              <a:t>|</a:t>
            </a:r>
            <a:r>
              <a:rPr sz="1350" spc="-20" dirty="0">
                <a:solidFill>
                  <a:srgbClr val="FFFFFF"/>
                </a:solidFill>
                <a:latin typeface="Courier New"/>
                <a:cs typeface="Courier New"/>
              </a:rPr>
              <a:t> </a:t>
            </a:r>
            <a:r>
              <a:rPr sz="1350" spc="-5" dirty="0">
                <a:solidFill>
                  <a:srgbClr val="FFFFFF"/>
                </a:solidFill>
                <a:latin typeface="Courier New"/>
                <a:cs typeface="Courier New"/>
              </a:rPr>
              <a:t>Discharged</a:t>
            </a:r>
            <a:r>
              <a:rPr sz="1350" spc="-20" dirty="0">
                <a:solidFill>
                  <a:srgbClr val="FFFFFF"/>
                </a:solidFill>
                <a:latin typeface="Courier New"/>
                <a:cs typeface="Courier New"/>
              </a:rPr>
              <a:t> </a:t>
            </a:r>
            <a:r>
              <a:rPr sz="1350" dirty="0">
                <a:solidFill>
                  <a:srgbClr val="FFFFFF"/>
                </a:solidFill>
                <a:latin typeface="Courier New"/>
                <a:cs typeface="Courier New"/>
              </a:rPr>
              <a:t>|</a:t>
            </a:r>
            <a:endParaRPr sz="1350">
              <a:latin typeface="Courier New"/>
              <a:cs typeface="Courier New"/>
            </a:endParaRPr>
          </a:p>
          <a:p>
            <a:pPr marL="12700">
              <a:lnSpc>
                <a:spcPct val="100000"/>
              </a:lnSpc>
              <a:spcBef>
                <a:spcPts val="640"/>
              </a:spcBef>
            </a:pPr>
            <a:r>
              <a:rPr sz="1350" spc="-5" dirty="0">
                <a:solidFill>
                  <a:srgbClr val="FFFFFF"/>
                </a:solidFill>
                <a:latin typeface="Courier New"/>
                <a:cs typeface="Courier New"/>
              </a:rPr>
              <a:t>|------------+------------|</a:t>
            </a:r>
            <a:endParaRPr sz="1350">
              <a:latin typeface="Courier New"/>
              <a:cs typeface="Courier New"/>
            </a:endParaRPr>
          </a:p>
        </p:txBody>
      </p:sp>
      <p:graphicFrame>
        <p:nvGraphicFramePr>
          <p:cNvPr id="12" name="object 12"/>
          <p:cNvGraphicFramePr>
            <a:graphicFrameLocks noGrp="1"/>
          </p:cNvGraphicFramePr>
          <p:nvPr/>
        </p:nvGraphicFramePr>
        <p:xfrm>
          <a:off x="557733" y="2146560"/>
          <a:ext cx="10292076" cy="786135"/>
        </p:xfrm>
        <a:graphic>
          <a:graphicData uri="http://schemas.openxmlformats.org/drawingml/2006/table">
            <a:tbl>
              <a:tblPr firstRow="1" bandRow="1">
                <a:tableStyleId>{2D5ABB26-0587-4C30-8999-92F81FD0307C}</a:tableStyleId>
              </a:tblPr>
              <a:tblGrid>
                <a:gridCol w="186055">
                  <a:extLst>
                    <a:ext uri="{9D8B030D-6E8A-4147-A177-3AD203B41FA5}">
                      <a16:colId xmlns:a16="http://schemas.microsoft.com/office/drawing/2014/main" val="20000"/>
                    </a:ext>
                  </a:extLst>
                </a:gridCol>
                <a:gridCol w="668655">
                  <a:extLst>
                    <a:ext uri="{9D8B030D-6E8A-4147-A177-3AD203B41FA5}">
                      <a16:colId xmlns:a16="http://schemas.microsoft.com/office/drawing/2014/main" val="20001"/>
                    </a:ext>
                  </a:extLst>
                </a:gridCol>
                <a:gridCol w="668654">
                  <a:extLst>
                    <a:ext uri="{9D8B030D-6E8A-4147-A177-3AD203B41FA5}">
                      <a16:colId xmlns:a16="http://schemas.microsoft.com/office/drawing/2014/main" val="20002"/>
                    </a:ext>
                  </a:extLst>
                </a:gridCol>
                <a:gridCol w="565785">
                  <a:extLst>
                    <a:ext uri="{9D8B030D-6E8A-4147-A177-3AD203B41FA5}">
                      <a16:colId xmlns:a16="http://schemas.microsoft.com/office/drawing/2014/main" val="20003"/>
                    </a:ext>
                  </a:extLst>
                </a:gridCol>
                <a:gridCol w="2954020">
                  <a:extLst>
                    <a:ext uri="{9D8B030D-6E8A-4147-A177-3AD203B41FA5}">
                      <a16:colId xmlns:a16="http://schemas.microsoft.com/office/drawing/2014/main" val="20004"/>
                    </a:ext>
                  </a:extLst>
                </a:gridCol>
                <a:gridCol w="2593975">
                  <a:extLst>
                    <a:ext uri="{9D8B030D-6E8A-4147-A177-3AD203B41FA5}">
                      <a16:colId xmlns:a16="http://schemas.microsoft.com/office/drawing/2014/main" val="20005"/>
                    </a:ext>
                  </a:extLst>
                </a:gridCol>
                <a:gridCol w="668654">
                  <a:extLst>
                    <a:ext uri="{9D8B030D-6E8A-4147-A177-3AD203B41FA5}">
                      <a16:colId xmlns:a16="http://schemas.microsoft.com/office/drawing/2014/main" val="20006"/>
                    </a:ext>
                  </a:extLst>
                </a:gridCol>
                <a:gridCol w="668654">
                  <a:extLst>
                    <a:ext uri="{9D8B030D-6E8A-4147-A177-3AD203B41FA5}">
                      <a16:colId xmlns:a16="http://schemas.microsoft.com/office/drawing/2014/main" val="20007"/>
                    </a:ext>
                  </a:extLst>
                </a:gridCol>
                <a:gridCol w="668654">
                  <a:extLst>
                    <a:ext uri="{9D8B030D-6E8A-4147-A177-3AD203B41FA5}">
                      <a16:colId xmlns:a16="http://schemas.microsoft.com/office/drawing/2014/main" val="20008"/>
                    </a:ext>
                  </a:extLst>
                </a:gridCol>
                <a:gridCol w="648970">
                  <a:extLst>
                    <a:ext uri="{9D8B030D-6E8A-4147-A177-3AD203B41FA5}">
                      <a16:colId xmlns:a16="http://schemas.microsoft.com/office/drawing/2014/main" val="20009"/>
                    </a:ext>
                  </a:extLst>
                </a:gridCol>
              </a:tblGrid>
              <a:tr h="249775">
                <a:tc>
                  <a:txBody>
                    <a:bodyPr/>
                    <a:lstStyle/>
                    <a:p>
                      <a:pPr marR="11430" algn="ctr">
                        <a:lnSpc>
                          <a:spcPts val="1580"/>
                        </a:lnSpc>
                      </a:pPr>
                      <a:r>
                        <a:rPr sz="1350" dirty="0">
                          <a:solidFill>
                            <a:srgbClr val="FFFFFF"/>
                          </a:solidFill>
                          <a:latin typeface="Courier New"/>
                          <a:cs typeface="Courier New"/>
                        </a:rPr>
                        <a:t>|</a:t>
                      </a:r>
                      <a:endParaRPr sz="1350">
                        <a:latin typeface="Courier New"/>
                        <a:cs typeface="Courier New"/>
                      </a:endParaRPr>
                    </a:p>
                  </a:txBody>
                  <a:tcPr marL="0" marR="0" marT="0" marB="0"/>
                </a:tc>
                <a:tc>
                  <a:txBody>
                    <a:bodyPr/>
                    <a:lstStyle/>
                    <a:p>
                      <a:pPr marL="50800">
                        <a:lnSpc>
                          <a:spcPts val="1580"/>
                        </a:lnSpc>
                      </a:pPr>
                      <a:r>
                        <a:rPr sz="1350" dirty="0">
                          <a:solidFill>
                            <a:srgbClr val="FFFFFF"/>
                          </a:solidFill>
                          <a:latin typeface="Courier New"/>
                          <a:cs typeface="Courier New"/>
                        </a:rPr>
                        <a:t>1</a:t>
                      </a:r>
                      <a:endParaRPr sz="1350">
                        <a:latin typeface="Courier New"/>
                        <a:cs typeface="Courier New"/>
                      </a:endParaRPr>
                    </a:p>
                  </a:txBody>
                  <a:tcPr marL="0" marR="0" marT="0" marB="0"/>
                </a:tc>
                <a:tc>
                  <a:txBody>
                    <a:bodyPr/>
                    <a:lstStyle/>
                    <a:p>
                      <a:pPr marR="43180" algn="r">
                        <a:lnSpc>
                          <a:spcPts val="1580"/>
                        </a:lnSpc>
                      </a:pPr>
                      <a:r>
                        <a:rPr sz="1350" dirty="0">
                          <a:solidFill>
                            <a:srgbClr val="FFFFFF"/>
                          </a:solidFill>
                          <a:latin typeface="Courier New"/>
                          <a:cs typeface="Courier New"/>
                        </a:rPr>
                        <a:t>|</a:t>
                      </a:r>
                      <a:endParaRPr sz="1350">
                        <a:latin typeface="Courier New"/>
                        <a:cs typeface="Courier New"/>
                      </a:endParaRPr>
                    </a:p>
                  </a:txBody>
                  <a:tcPr marL="0" marR="0" marT="0" marB="0"/>
                </a:tc>
                <a:tc>
                  <a:txBody>
                    <a:bodyPr/>
                    <a:lstStyle/>
                    <a:p>
                      <a:pPr marL="50800">
                        <a:lnSpc>
                          <a:spcPts val="1580"/>
                        </a:lnSpc>
                      </a:pPr>
                      <a:r>
                        <a:rPr sz="1350" dirty="0">
                          <a:solidFill>
                            <a:srgbClr val="FFFFFF"/>
                          </a:solidFill>
                          <a:latin typeface="Courier New"/>
                          <a:cs typeface="Courier New"/>
                        </a:rPr>
                        <a:t>1</a:t>
                      </a:r>
                      <a:endParaRPr sz="1350">
                        <a:latin typeface="Courier New"/>
                        <a:cs typeface="Courier New"/>
                      </a:endParaRPr>
                    </a:p>
                  </a:txBody>
                  <a:tcPr marL="0" marR="0" marT="0" marB="0"/>
                </a:tc>
                <a:tc>
                  <a:txBody>
                    <a:bodyPr/>
                    <a:lstStyle/>
                    <a:p>
                      <a:pPr marL="410845">
                        <a:lnSpc>
                          <a:spcPts val="1580"/>
                        </a:lnSpc>
                      </a:pPr>
                      <a:r>
                        <a:rPr sz="1350" dirty="0">
                          <a:solidFill>
                            <a:srgbClr val="FFFFFF"/>
                          </a:solidFill>
                          <a:latin typeface="Courier New"/>
                          <a:cs typeface="Courier New"/>
                        </a:rPr>
                        <a:t>|</a:t>
                      </a:r>
                      <a:endParaRPr sz="1350">
                        <a:latin typeface="Courier New"/>
                        <a:cs typeface="Courier New"/>
                      </a:endParaRPr>
                    </a:p>
                  </a:txBody>
                  <a:tcPr marL="0" marR="0" marT="0" marB="0"/>
                </a:tc>
                <a:tc>
                  <a:txBody>
                    <a:bodyPr/>
                    <a:lstStyle/>
                    <a:p>
                      <a:pPr marR="43180" algn="r">
                        <a:lnSpc>
                          <a:spcPts val="1580"/>
                        </a:lnSpc>
                      </a:pPr>
                      <a:r>
                        <a:rPr sz="1350" dirty="0">
                          <a:solidFill>
                            <a:srgbClr val="FFFFFF"/>
                          </a:solidFill>
                          <a:latin typeface="Courier New"/>
                          <a:cs typeface="Courier New"/>
                        </a:rPr>
                        <a:t>|</a:t>
                      </a:r>
                      <a:endParaRPr sz="1350">
                        <a:latin typeface="Courier New"/>
                        <a:cs typeface="Courier New"/>
                      </a:endParaRPr>
                    </a:p>
                  </a:txBody>
                  <a:tcPr marL="0" marR="0" marT="0" marB="0"/>
                </a:tc>
                <a:tc>
                  <a:txBody>
                    <a:bodyPr/>
                    <a:lstStyle/>
                    <a:p>
                      <a:pPr marL="50800">
                        <a:lnSpc>
                          <a:spcPts val="1580"/>
                        </a:lnSpc>
                      </a:pPr>
                      <a:r>
                        <a:rPr sz="1350" dirty="0">
                          <a:solidFill>
                            <a:srgbClr val="FFFFFF"/>
                          </a:solidFill>
                          <a:latin typeface="Courier New"/>
                          <a:cs typeface="Courier New"/>
                        </a:rPr>
                        <a:t>1</a:t>
                      </a:r>
                      <a:endParaRPr sz="1350">
                        <a:latin typeface="Courier New"/>
                        <a:cs typeface="Courier New"/>
                      </a:endParaRPr>
                    </a:p>
                  </a:txBody>
                  <a:tcPr marL="0" marR="0" marT="0" marB="0"/>
                </a:tc>
                <a:tc>
                  <a:txBody>
                    <a:bodyPr/>
                    <a:lstStyle/>
                    <a:p>
                      <a:pPr marR="43180" algn="r">
                        <a:lnSpc>
                          <a:spcPts val="1580"/>
                        </a:lnSpc>
                      </a:pPr>
                      <a:r>
                        <a:rPr sz="1350" dirty="0">
                          <a:solidFill>
                            <a:srgbClr val="FFFFFF"/>
                          </a:solidFill>
                          <a:latin typeface="Courier New"/>
                          <a:cs typeface="Courier New"/>
                        </a:rPr>
                        <a:t>|</a:t>
                      </a:r>
                      <a:endParaRPr sz="1350">
                        <a:latin typeface="Courier New"/>
                        <a:cs typeface="Courier New"/>
                      </a:endParaRPr>
                    </a:p>
                  </a:txBody>
                  <a:tcPr marL="0" marR="0" marT="0" marB="0"/>
                </a:tc>
                <a:tc>
                  <a:txBody>
                    <a:bodyPr/>
                    <a:lstStyle/>
                    <a:p>
                      <a:pPr marL="50800">
                        <a:lnSpc>
                          <a:spcPts val="1580"/>
                        </a:lnSpc>
                      </a:pPr>
                      <a:r>
                        <a:rPr sz="1350" dirty="0">
                          <a:solidFill>
                            <a:srgbClr val="FFFFFF"/>
                          </a:solidFill>
                          <a:latin typeface="Courier New"/>
                          <a:cs typeface="Courier New"/>
                        </a:rPr>
                        <a:t>1</a:t>
                      </a:r>
                      <a:endParaRPr sz="1350">
                        <a:latin typeface="Courier New"/>
                        <a:cs typeface="Courier New"/>
                      </a:endParaRPr>
                    </a:p>
                  </a:txBody>
                  <a:tcPr marL="0" marR="0" marT="0" marB="0"/>
                </a:tc>
                <a:tc>
                  <a:txBody>
                    <a:bodyPr/>
                    <a:lstStyle/>
                    <a:p>
                      <a:pPr marR="24130" algn="r">
                        <a:lnSpc>
                          <a:spcPts val="1580"/>
                        </a:lnSpc>
                      </a:pPr>
                      <a:r>
                        <a:rPr sz="1350" dirty="0">
                          <a:solidFill>
                            <a:srgbClr val="FFFFFF"/>
                          </a:solidFill>
                          <a:latin typeface="Courier New"/>
                          <a:cs typeface="Courier New"/>
                        </a:rPr>
                        <a:t>|</a:t>
                      </a:r>
                      <a:endParaRPr sz="1350">
                        <a:latin typeface="Courier New"/>
                        <a:cs typeface="Courier New"/>
                      </a:endParaRPr>
                    </a:p>
                  </a:txBody>
                  <a:tcPr marL="0" marR="0" marT="0" marB="0"/>
                </a:tc>
                <a:extLst>
                  <a:ext uri="{0D108BD9-81ED-4DB2-BD59-A6C34878D82A}">
                    <a16:rowId xmlns:a16="http://schemas.microsoft.com/office/drawing/2014/main" val="10000"/>
                  </a:ext>
                </a:extLst>
              </a:tr>
              <a:tr h="286585">
                <a:tc>
                  <a:txBody>
                    <a:bodyPr/>
                    <a:lstStyle/>
                    <a:p>
                      <a:pPr marR="11430" algn="ct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dirty="0">
                          <a:solidFill>
                            <a:srgbClr val="FFFFFF"/>
                          </a:solidFill>
                          <a:latin typeface="Courier New"/>
                          <a:cs typeface="Courier New"/>
                        </a:rPr>
                        <a:t>2</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dirty="0">
                          <a:solidFill>
                            <a:srgbClr val="FFFFFF"/>
                          </a:solidFill>
                          <a:latin typeface="Courier New"/>
                          <a:cs typeface="Courier New"/>
                        </a:rPr>
                        <a:t>1</a:t>
                      </a:r>
                      <a:endParaRPr sz="1350">
                        <a:latin typeface="Courier New"/>
                        <a:cs typeface="Courier New"/>
                      </a:endParaRPr>
                    </a:p>
                  </a:txBody>
                  <a:tcPr marL="0" marR="0" marT="31750" marB="0"/>
                </a:tc>
                <a:tc>
                  <a:txBody>
                    <a:bodyPr/>
                    <a:lstStyle/>
                    <a:p>
                      <a:pPr marL="410845">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dirty="0">
                          <a:solidFill>
                            <a:srgbClr val="FFFFFF"/>
                          </a:solidFill>
                          <a:latin typeface="Courier New"/>
                          <a:cs typeface="Courier New"/>
                        </a:rPr>
                        <a:t>3</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dirty="0">
                          <a:solidFill>
                            <a:srgbClr val="FFFFFF"/>
                          </a:solidFill>
                          <a:latin typeface="Courier New"/>
                          <a:cs typeface="Courier New"/>
                        </a:rPr>
                        <a:t>1</a:t>
                      </a:r>
                      <a:endParaRPr sz="1350">
                        <a:latin typeface="Courier New"/>
                        <a:cs typeface="Courier New"/>
                      </a:endParaRPr>
                    </a:p>
                  </a:txBody>
                  <a:tcPr marL="0" marR="0" marT="31750" marB="0"/>
                </a:tc>
                <a:tc>
                  <a:txBody>
                    <a:bodyPr/>
                    <a:lstStyle/>
                    <a:p>
                      <a:pPr marR="2413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extLst>
                  <a:ext uri="{0D108BD9-81ED-4DB2-BD59-A6C34878D82A}">
                    <a16:rowId xmlns:a16="http://schemas.microsoft.com/office/drawing/2014/main" val="10001"/>
                  </a:ext>
                </a:extLst>
              </a:tr>
              <a:tr h="249775">
                <a:tc>
                  <a:txBody>
                    <a:bodyPr/>
                    <a:lstStyle/>
                    <a:p>
                      <a:pPr marR="11430" algn="ctr">
                        <a:lnSpc>
                          <a:spcPts val="1614"/>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ts val="1614"/>
                        </a:lnSpc>
                        <a:spcBef>
                          <a:spcPts val="250"/>
                        </a:spcBef>
                      </a:pPr>
                      <a:r>
                        <a:rPr sz="1350" dirty="0">
                          <a:solidFill>
                            <a:srgbClr val="FFFFFF"/>
                          </a:solidFill>
                          <a:latin typeface="Courier New"/>
                          <a:cs typeface="Courier New"/>
                        </a:rPr>
                        <a:t>3</a:t>
                      </a:r>
                      <a:endParaRPr sz="1350">
                        <a:latin typeface="Courier New"/>
                        <a:cs typeface="Courier New"/>
                      </a:endParaRPr>
                    </a:p>
                  </a:txBody>
                  <a:tcPr marL="0" marR="0" marT="31750" marB="0"/>
                </a:tc>
                <a:tc>
                  <a:txBody>
                    <a:bodyPr/>
                    <a:lstStyle/>
                    <a:p>
                      <a:pPr marR="43180" algn="r">
                        <a:lnSpc>
                          <a:spcPts val="1614"/>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ts val="1614"/>
                        </a:lnSpc>
                        <a:spcBef>
                          <a:spcPts val="250"/>
                        </a:spcBef>
                      </a:pPr>
                      <a:r>
                        <a:rPr sz="1350" dirty="0">
                          <a:solidFill>
                            <a:srgbClr val="FFFFFF"/>
                          </a:solidFill>
                          <a:latin typeface="Courier New"/>
                          <a:cs typeface="Courier New"/>
                        </a:rPr>
                        <a:t>1</a:t>
                      </a:r>
                      <a:endParaRPr sz="1350">
                        <a:latin typeface="Courier New"/>
                        <a:cs typeface="Courier New"/>
                      </a:endParaRPr>
                    </a:p>
                  </a:txBody>
                  <a:tcPr marL="0" marR="0" marT="31750" marB="0"/>
                </a:tc>
                <a:tc>
                  <a:txBody>
                    <a:bodyPr/>
                    <a:lstStyle/>
                    <a:p>
                      <a:pPr marL="410845">
                        <a:lnSpc>
                          <a:spcPts val="1614"/>
                        </a:lnSpc>
                        <a:spcBef>
                          <a:spcPts val="250"/>
                        </a:spcBef>
                      </a:pPr>
                      <a:r>
                        <a:rPr sz="1350" dirty="0">
                          <a:solidFill>
                            <a:srgbClr val="FFFFFF"/>
                          </a:solidFill>
                          <a:latin typeface="Courier New"/>
                          <a:cs typeface="Courier New"/>
                        </a:rPr>
                        <a:t>|</a:t>
                      </a:r>
                      <a:endParaRPr sz="1350" dirty="0">
                        <a:latin typeface="Courier New"/>
                        <a:cs typeface="Courier New"/>
                      </a:endParaRPr>
                    </a:p>
                  </a:txBody>
                  <a:tcPr marL="0" marR="0" marT="31750" marB="0"/>
                </a:tc>
                <a:tc>
                  <a:txBody>
                    <a:bodyPr/>
                    <a:lstStyle/>
                    <a:p>
                      <a:pPr marR="43180" algn="r">
                        <a:lnSpc>
                          <a:spcPts val="1614"/>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ts val="1614"/>
                        </a:lnSpc>
                        <a:spcBef>
                          <a:spcPts val="250"/>
                        </a:spcBef>
                      </a:pPr>
                      <a:r>
                        <a:rPr sz="1350" dirty="0">
                          <a:solidFill>
                            <a:srgbClr val="FFFFFF"/>
                          </a:solidFill>
                          <a:latin typeface="Courier New"/>
                          <a:cs typeface="Courier New"/>
                        </a:rPr>
                        <a:t>4</a:t>
                      </a:r>
                      <a:endParaRPr sz="1350">
                        <a:latin typeface="Courier New"/>
                        <a:cs typeface="Courier New"/>
                      </a:endParaRPr>
                    </a:p>
                  </a:txBody>
                  <a:tcPr marL="0" marR="0" marT="31750" marB="0"/>
                </a:tc>
                <a:tc>
                  <a:txBody>
                    <a:bodyPr/>
                    <a:lstStyle/>
                    <a:p>
                      <a:pPr marR="43180" algn="r">
                        <a:lnSpc>
                          <a:spcPts val="1614"/>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ts val="1614"/>
                        </a:lnSpc>
                        <a:spcBef>
                          <a:spcPts val="250"/>
                        </a:spcBef>
                      </a:pPr>
                      <a:r>
                        <a:rPr sz="1350" dirty="0">
                          <a:solidFill>
                            <a:srgbClr val="FFFFFF"/>
                          </a:solidFill>
                          <a:latin typeface="Courier New"/>
                          <a:cs typeface="Courier New"/>
                        </a:rPr>
                        <a:t>1</a:t>
                      </a:r>
                      <a:endParaRPr sz="1350">
                        <a:latin typeface="Courier New"/>
                        <a:cs typeface="Courier New"/>
                      </a:endParaRPr>
                    </a:p>
                  </a:txBody>
                  <a:tcPr marL="0" marR="0" marT="31750" marB="0"/>
                </a:tc>
                <a:tc>
                  <a:txBody>
                    <a:bodyPr/>
                    <a:lstStyle/>
                    <a:p>
                      <a:pPr marR="24130" algn="r">
                        <a:lnSpc>
                          <a:spcPts val="1614"/>
                        </a:lnSpc>
                        <a:spcBef>
                          <a:spcPts val="250"/>
                        </a:spcBef>
                      </a:pPr>
                      <a:r>
                        <a:rPr sz="1350" dirty="0">
                          <a:solidFill>
                            <a:srgbClr val="FFFFFF"/>
                          </a:solidFill>
                          <a:latin typeface="Courier New"/>
                          <a:cs typeface="Courier New"/>
                        </a:rPr>
                        <a:t>|</a:t>
                      </a:r>
                      <a:endParaRPr sz="1350" dirty="0">
                        <a:latin typeface="Courier New"/>
                        <a:cs typeface="Courier New"/>
                      </a:endParaRPr>
                    </a:p>
                  </a:txBody>
                  <a:tcPr marL="0" marR="0" marT="31750" marB="0"/>
                </a:tc>
                <a:extLst>
                  <a:ext uri="{0D108BD9-81ED-4DB2-BD59-A6C34878D82A}">
                    <a16:rowId xmlns:a16="http://schemas.microsoft.com/office/drawing/2014/main" val="10002"/>
                  </a:ext>
                </a:extLst>
              </a:tr>
            </a:tbl>
          </a:graphicData>
        </a:graphic>
      </p:graphicFrame>
      <p:sp>
        <p:nvSpPr>
          <p:cNvPr id="13" name="object 13"/>
          <p:cNvSpPr txBox="1"/>
          <p:nvPr/>
        </p:nvSpPr>
        <p:spPr>
          <a:xfrm>
            <a:off x="8028006" y="2988463"/>
            <a:ext cx="2802890" cy="231775"/>
          </a:xfrm>
          <a:prstGeom prst="rect">
            <a:avLst/>
          </a:prstGeom>
        </p:spPr>
        <p:txBody>
          <a:bodyPr vert="horz" wrap="square" lIns="0" tIns="12700" rIns="0" bIns="0" rtlCol="0">
            <a:spAutoFit/>
          </a:bodyPr>
          <a:lstStyle/>
          <a:p>
            <a:pPr marL="12700">
              <a:lnSpc>
                <a:spcPct val="100000"/>
              </a:lnSpc>
              <a:spcBef>
                <a:spcPts val="100"/>
              </a:spcBef>
            </a:pPr>
            <a:r>
              <a:rPr sz="1350" spc="-5" dirty="0">
                <a:solidFill>
                  <a:srgbClr val="FFFFFF"/>
                </a:solidFill>
                <a:latin typeface="Courier New"/>
                <a:cs typeface="Courier New"/>
              </a:rPr>
              <a:t>+------------+------------+</a:t>
            </a:r>
            <a:endParaRPr sz="1350">
              <a:latin typeface="Courier New"/>
              <a:cs typeface="Courier New"/>
            </a:endParaRPr>
          </a:p>
        </p:txBody>
      </p:sp>
      <p:sp>
        <p:nvSpPr>
          <p:cNvPr id="14" name="object 14"/>
          <p:cNvSpPr/>
          <p:nvPr/>
        </p:nvSpPr>
        <p:spPr>
          <a:xfrm>
            <a:off x="491289" y="4831012"/>
            <a:ext cx="7124065" cy="2211070"/>
          </a:xfrm>
          <a:custGeom>
            <a:avLst/>
            <a:gdLst/>
            <a:ahLst/>
            <a:cxnLst/>
            <a:rect l="l" t="t" r="r" b="b"/>
            <a:pathLst>
              <a:path w="7124065" h="2211070">
                <a:moveTo>
                  <a:pt x="7047191" y="2210802"/>
                </a:moveTo>
                <a:lnTo>
                  <a:pt x="76505" y="2210802"/>
                </a:lnTo>
                <a:lnTo>
                  <a:pt x="71180" y="2210277"/>
                </a:lnTo>
                <a:lnTo>
                  <a:pt x="31920" y="2194015"/>
                </a:lnTo>
                <a:lnTo>
                  <a:pt x="4175" y="2155287"/>
                </a:lnTo>
                <a:lnTo>
                  <a:pt x="0" y="2134296"/>
                </a:lnTo>
                <a:lnTo>
                  <a:pt x="0" y="2128920"/>
                </a:lnTo>
                <a:lnTo>
                  <a:pt x="0" y="76505"/>
                </a:lnTo>
                <a:lnTo>
                  <a:pt x="16786" y="31919"/>
                </a:lnTo>
                <a:lnTo>
                  <a:pt x="55513" y="4175"/>
                </a:lnTo>
                <a:lnTo>
                  <a:pt x="76505" y="0"/>
                </a:lnTo>
                <a:lnTo>
                  <a:pt x="7047191" y="0"/>
                </a:lnTo>
                <a:lnTo>
                  <a:pt x="7091775" y="16786"/>
                </a:lnTo>
                <a:lnTo>
                  <a:pt x="7119520" y="55513"/>
                </a:lnTo>
                <a:lnTo>
                  <a:pt x="7123696" y="76505"/>
                </a:lnTo>
                <a:lnTo>
                  <a:pt x="7123696" y="2134296"/>
                </a:lnTo>
                <a:lnTo>
                  <a:pt x="7106908" y="2178881"/>
                </a:lnTo>
                <a:lnTo>
                  <a:pt x="7068182" y="2206626"/>
                </a:lnTo>
                <a:lnTo>
                  <a:pt x="7052515" y="2210277"/>
                </a:lnTo>
                <a:lnTo>
                  <a:pt x="7047191" y="2210802"/>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15" name="object 15"/>
          <p:cNvSpPr txBox="1"/>
          <p:nvPr/>
        </p:nvSpPr>
        <p:spPr>
          <a:xfrm>
            <a:off x="478589" y="4019967"/>
            <a:ext cx="1950720" cy="418465"/>
          </a:xfrm>
          <a:prstGeom prst="rect">
            <a:avLst/>
          </a:prstGeom>
        </p:spPr>
        <p:txBody>
          <a:bodyPr vert="horz" wrap="square" lIns="0" tIns="15875" rIns="0" bIns="0" rtlCol="0">
            <a:spAutoFit/>
          </a:bodyPr>
          <a:lstStyle/>
          <a:p>
            <a:pPr marL="12700">
              <a:lnSpc>
                <a:spcPct val="100000"/>
              </a:lnSpc>
              <a:spcBef>
                <a:spcPts val="125"/>
              </a:spcBef>
            </a:pPr>
            <a:r>
              <a:rPr sz="2550" spc="65" dirty="0">
                <a:solidFill>
                  <a:srgbClr val="04182D"/>
                </a:solidFill>
                <a:latin typeface="Arial Hebrew Scholar" pitchFamily="2" charset="-79"/>
                <a:cs typeface="Arial Hebrew Scholar" pitchFamily="2" charset="-79"/>
              </a:rPr>
              <a:t>INNER</a:t>
            </a:r>
            <a:r>
              <a:rPr sz="2550" spc="-125" dirty="0">
                <a:solidFill>
                  <a:srgbClr val="04182D"/>
                </a:solidFill>
                <a:latin typeface="Arial Hebrew Scholar" pitchFamily="2" charset="-79"/>
                <a:cs typeface="Arial Hebrew Scholar" pitchFamily="2" charset="-79"/>
              </a:rPr>
              <a:t> </a:t>
            </a:r>
            <a:r>
              <a:rPr sz="2550" spc="55" dirty="0">
                <a:solidFill>
                  <a:srgbClr val="04182D"/>
                </a:solidFill>
                <a:latin typeface="Arial Hebrew Scholar" pitchFamily="2" charset="-79"/>
                <a:cs typeface="Arial Hebrew Scholar" pitchFamily="2" charset="-79"/>
              </a:rPr>
              <a:t>JOIN:</a:t>
            </a:r>
            <a:endParaRPr sz="2550" dirty="0">
              <a:latin typeface="Arial Hebrew Scholar" pitchFamily="2" charset="-79"/>
              <a:cs typeface="Arial Hebrew Scholar" pitchFamily="2" charset="-79"/>
            </a:endParaRPr>
          </a:p>
        </p:txBody>
      </p:sp>
      <p:sp>
        <p:nvSpPr>
          <p:cNvPr id="16" name="object 16"/>
          <p:cNvSpPr txBox="1"/>
          <p:nvPr/>
        </p:nvSpPr>
        <p:spPr>
          <a:xfrm>
            <a:off x="576783" y="4873132"/>
            <a:ext cx="3934460" cy="885190"/>
          </a:xfrm>
          <a:prstGeom prst="rect">
            <a:avLst/>
          </a:prstGeom>
        </p:spPr>
        <p:txBody>
          <a:bodyPr vert="horz" wrap="square" lIns="0" tIns="93345" rIns="0" bIns="0" rtlCol="0">
            <a:spAutoFit/>
          </a:bodyPr>
          <a:lstStyle/>
          <a:p>
            <a:pPr marL="12700">
              <a:lnSpc>
                <a:spcPct val="100000"/>
              </a:lnSpc>
              <a:spcBef>
                <a:spcPts val="735"/>
              </a:spcBef>
              <a:tabLst>
                <a:tab pos="1349375" algn="l"/>
                <a:tab pos="2480945" algn="l"/>
                <a:tab pos="3818254" algn="l"/>
              </a:tabLst>
            </a:pPr>
            <a:r>
              <a:rPr sz="1350" spc="-5" dirty="0">
                <a:solidFill>
                  <a:srgbClr val="FFFFFF"/>
                </a:solidFill>
                <a:latin typeface="Courier New"/>
                <a:cs typeface="Courier New"/>
              </a:rPr>
              <a:t>+</a:t>
            </a:r>
            <a:r>
              <a:rPr sz="1350" u="heavy" dirty="0">
                <a:solidFill>
                  <a:srgbClr val="FFFFFF"/>
                </a:solidFill>
                <a:uFill>
                  <a:solidFill>
                    <a:srgbClr val="FEFEFE"/>
                  </a:solidFill>
                </a:uFill>
                <a:latin typeface="Arial Hebrew Scholar" pitchFamily="2" charset="-79"/>
                <a:cs typeface="Arial Hebrew Scholar" pitchFamily="2" charset="-79"/>
              </a:rPr>
              <a:t> 	</a:t>
            </a:r>
            <a:r>
              <a:rPr sz="1350" spc="-5" dirty="0">
                <a:solidFill>
                  <a:srgbClr val="FFFFFF"/>
                </a:solidFill>
                <a:latin typeface="Courier New"/>
                <a:cs typeface="Courier New"/>
              </a:rPr>
              <a:t>+</a:t>
            </a:r>
            <a:r>
              <a:rPr sz="1350" u="heavy" dirty="0">
                <a:solidFill>
                  <a:srgbClr val="FFFFFF"/>
                </a:solidFill>
                <a:uFill>
                  <a:solidFill>
                    <a:srgbClr val="FEFEFE"/>
                  </a:solidFill>
                </a:uFill>
                <a:latin typeface="Arial Hebrew Scholar" pitchFamily="2" charset="-79"/>
                <a:cs typeface="Arial Hebrew Scholar" pitchFamily="2" charset="-79"/>
              </a:rPr>
              <a:t> 	</a:t>
            </a:r>
            <a:r>
              <a:rPr sz="1350" spc="-5" dirty="0">
                <a:solidFill>
                  <a:srgbClr val="FFFFFF"/>
                </a:solidFill>
                <a:latin typeface="Courier New"/>
                <a:cs typeface="Courier New"/>
              </a:rPr>
              <a:t>+</a:t>
            </a:r>
            <a:r>
              <a:rPr sz="1350" u="heavy" dirty="0">
                <a:solidFill>
                  <a:srgbClr val="FFFFFF"/>
                </a:solidFill>
                <a:uFill>
                  <a:solidFill>
                    <a:srgbClr val="FEFEFE"/>
                  </a:solidFill>
                </a:uFill>
                <a:latin typeface="Arial Hebrew Scholar" pitchFamily="2" charset="-79"/>
                <a:cs typeface="Arial Hebrew Scholar" pitchFamily="2" charset="-79"/>
              </a:rPr>
              <a:t> 	</a:t>
            </a:r>
            <a:r>
              <a:rPr sz="1350" dirty="0">
                <a:solidFill>
                  <a:srgbClr val="FFFFFF"/>
                </a:solidFill>
                <a:latin typeface="Courier New"/>
                <a:cs typeface="Courier New"/>
              </a:rPr>
              <a:t>|</a:t>
            </a:r>
            <a:endParaRPr sz="1350" dirty="0">
              <a:latin typeface="Courier New"/>
              <a:cs typeface="Courier New"/>
            </a:endParaRPr>
          </a:p>
          <a:p>
            <a:pPr marL="12700">
              <a:lnSpc>
                <a:spcPct val="100000"/>
              </a:lnSpc>
              <a:spcBef>
                <a:spcPts val="635"/>
              </a:spcBef>
            </a:pPr>
            <a:r>
              <a:rPr sz="1350" dirty="0">
                <a:solidFill>
                  <a:srgbClr val="FFFFFF"/>
                </a:solidFill>
                <a:latin typeface="Courier New"/>
                <a:cs typeface="Courier New"/>
              </a:rPr>
              <a:t>|</a:t>
            </a:r>
            <a:r>
              <a:rPr sz="1350" spc="-15" dirty="0">
                <a:solidFill>
                  <a:srgbClr val="FFFFFF"/>
                </a:solidFill>
                <a:latin typeface="Courier New"/>
                <a:cs typeface="Courier New"/>
              </a:rPr>
              <a:t> </a:t>
            </a:r>
            <a:r>
              <a:rPr sz="1350" spc="-5" dirty="0">
                <a:solidFill>
                  <a:srgbClr val="FFFFFF"/>
                </a:solidFill>
                <a:latin typeface="Courier New"/>
                <a:cs typeface="Courier New"/>
              </a:rPr>
              <a:t>Patient_ID</a:t>
            </a:r>
            <a:r>
              <a:rPr sz="1350" spc="-10" dirty="0">
                <a:solidFill>
                  <a:srgbClr val="FFFFFF"/>
                </a:solidFill>
                <a:latin typeface="Courier New"/>
                <a:cs typeface="Courier New"/>
              </a:rPr>
              <a:t> </a:t>
            </a:r>
            <a:r>
              <a:rPr sz="1350" dirty="0">
                <a:solidFill>
                  <a:srgbClr val="FFFFFF"/>
                </a:solidFill>
                <a:latin typeface="Courier New"/>
                <a:cs typeface="Courier New"/>
              </a:rPr>
              <a:t>|</a:t>
            </a:r>
            <a:r>
              <a:rPr sz="1350" spc="-15" dirty="0">
                <a:solidFill>
                  <a:srgbClr val="FFFFFF"/>
                </a:solidFill>
                <a:latin typeface="Courier New"/>
                <a:cs typeface="Courier New"/>
              </a:rPr>
              <a:t> </a:t>
            </a:r>
            <a:r>
              <a:rPr sz="1350" spc="-5" dirty="0">
                <a:solidFill>
                  <a:srgbClr val="FFFFFF"/>
                </a:solidFill>
                <a:latin typeface="Courier New"/>
                <a:cs typeface="Courier New"/>
              </a:rPr>
              <a:t>Admitted</a:t>
            </a:r>
            <a:r>
              <a:rPr sz="1350" spc="-10" dirty="0">
                <a:solidFill>
                  <a:srgbClr val="FFFFFF"/>
                </a:solidFill>
                <a:latin typeface="Courier New"/>
                <a:cs typeface="Courier New"/>
              </a:rPr>
              <a:t> </a:t>
            </a:r>
            <a:r>
              <a:rPr sz="1350" dirty="0">
                <a:solidFill>
                  <a:srgbClr val="FFFFFF"/>
                </a:solidFill>
                <a:latin typeface="Courier New"/>
                <a:cs typeface="Courier New"/>
              </a:rPr>
              <a:t>|</a:t>
            </a:r>
            <a:r>
              <a:rPr sz="1350" spc="-15" dirty="0">
                <a:solidFill>
                  <a:srgbClr val="FFFFFF"/>
                </a:solidFill>
                <a:latin typeface="Courier New"/>
                <a:cs typeface="Courier New"/>
              </a:rPr>
              <a:t> </a:t>
            </a:r>
            <a:r>
              <a:rPr sz="1350" spc="-5" dirty="0">
                <a:solidFill>
                  <a:srgbClr val="FFFFFF"/>
                </a:solidFill>
                <a:latin typeface="Courier New"/>
                <a:cs typeface="Courier New"/>
              </a:rPr>
              <a:t>Discharged</a:t>
            </a:r>
            <a:r>
              <a:rPr sz="1350" spc="-10" dirty="0">
                <a:solidFill>
                  <a:srgbClr val="FFFFFF"/>
                </a:solidFill>
                <a:latin typeface="Courier New"/>
                <a:cs typeface="Courier New"/>
              </a:rPr>
              <a:t> </a:t>
            </a:r>
            <a:r>
              <a:rPr sz="1350" dirty="0">
                <a:solidFill>
                  <a:srgbClr val="FFFFFF"/>
                </a:solidFill>
                <a:latin typeface="Courier New"/>
                <a:cs typeface="Courier New"/>
              </a:rPr>
              <a:t>|</a:t>
            </a:r>
            <a:endParaRPr sz="1350" dirty="0">
              <a:latin typeface="Courier New"/>
              <a:cs typeface="Courier New"/>
            </a:endParaRPr>
          </a:p>
          <a:p>
            <a:pPr marL="12700">
              <a:lnSpc>
                <a:spcPct val="100000"/>
              </a:lnSpc>
              <a:spcBef>
                <a:spcPts val="640"/>
              </a:spcBef>
              <a:tabLst>
                <a:tab pos="1349375" algn="l"/>
                <a:tab pos="2480945" algn="l"/>
                <a:tab pos="3818254" algn="l"/>
              </a:tabLst>
            </a:pPr>
            <a:r>
              <a:rPr sz="1350" spc="-5" dirty="0">
                <a:solidFill>
                  <a:srgbClr val="FFFFFF"/>
                </a:solidFill>
                <a:latin typeface="Courier New"/>
                <a:cs typeface="Courier New"/>
              </a:rPr>
              <a:t>|</a:t>
            </a:r>
            <a:r>
              <a:rPr sz="1350" u="heavy" dirty="0">
                <a:solidFill>
                  <a:srgbClr val="FFFFFF"/>
                </a:solidFill>
                <a:uFill>
                  <a:solidFill>
                    <a:srgbClr val="FEFEFE"/>
                  </a:solidFill>
                </a:uFill>
                <a:latin typeface="Arial Hebrew Scholar" pitchFamily="2" charset="-79"/>
                <a:cs typeface="Arial Hebrew Scholar" pitchFamily="2" charset="-79"/>
              </a:rPr>
              <a:t> 	</a:t>
            </a:r>
            <a:r>
              <a:rPr sz="1350" spc="-5" dirty="0">
                <a:solidFill>
                  <a:srgbClr val="FFFFFF"/>
                </a:solidFill>
                <a:latin typeface="Courier New"/>
                <a:cs typeface="Courier New"/>
              </a:rPr>
              <a:t>+</a:t>
            </a:r>
            <a:r>
              <a:rPr sz="1350" u="heavy" dirty="0">
                <a:solidFill>
                  <a:srgbClr val="FFFFFF"/>
                </a:solidFill>
                <a:uFill>
                  <a:solidFill>
                    <a:srgbClr val="FEFEFE"/>
                  </a:solidFill>
                </a:uFill>
                <a:latin typeface="Arial Hebrew Scholar" pitchFamily="2" charset="-79"/>
                <a:cs typeface="Arial Hebrew Scholar" pitchFamily="2" charset="-79"/>
              </a:rPr>
              <a:t> 	</a:t>
            </a:r>
            <a:r>
              <a:rPr sz="1350" spc="-5" dirty="0">
                <a:solidFill>
                  <a:srgbClr val="FFFFFF"/>
                </a:solidFill>
                <a:latin typeface="Courier New"/>
                <a:cs typeface="Courier New"/>
              </a:rPr>
              <a:t>|</a:t>
            </a:r>
            <a:r>
              <a:rPr sz="1350" u="heavy" dirty="0">
                <a:solidFill>
                  <a:srgbClr val="FFFFFF"/>
                </a:solidFill>
                <a:uFill>
                  <a:solidFill>
                    <a:srgbClr val="FEFEFE"/>
                  </a:solidFill>
                </a:uFill>
                <a:latin typeface="Arial Hebrew Scholar" pitchFamily="2" charset="-79"/>
                <a:cs typeface="Arial Hebrew Scholar" pitchFamily="2" charset="-79"/>
              </a:rPr>
              <a:t> 	</a:t>
            </a:r>
            <a:r>
              <a:rPr sz="1350" dirty="0">
                <a:solidFill>
                  <a:srgbClr val="FFFFFF"/>
                </a:solidFill>
                <a:latin typeface="Courier New"/>
                <a:cs typeface="Courier New"/>
              </a:rPr>
              <a:t>|</a:t>
            </a:r>
            <a:endParaRPr sz="1350" dirty="0">
              <a:latin typeface="Courier New"/>
              <a:cs typeface="Courier New"/>
            </a:endParaRPr>
          </a:p>
        </p:txBody>
      </p:sp>
      <p:sp>
        <p:nvSpPr>
          <p:cNvPr id="17" name="object 17"/>
          <p:cNvSpPr/>
          <p:nvPr/>
        </p:nvSpPr>
        <p:spPr>
          <a:xfrm>
            <a:off x="7942512" y="4831012"/>
            <a:ext cx="7124065" cy="2784475"/>
          </a:xfrm>
          <a:custGeom>
            <a:avLst/>
            <a:gdLst/>
            <a:ahLst/>
            <a:cxnLst/>
            <a:rect l="l" t="t" r="r" b="b"/>
            <a:pathLst>
              <a:path w="7124065" h="2784475">
                <a:moveTo>
                  <a:pt x="7047191" y="2783973"/>
                </a:moveTo>
                <a:lnTo>
                  <a:pt x="76504" y="2783973"/>
                </a:lnTo>
                <a:lnTo>
                  <a:pt x="71179" y="2783448"/>
                </a:lnTo>
                <a:lnTo>
                  <a:pt x="31919" y="2767185"/>
                </a:lnTo>
                <a:lnTo>
                  <a:pt x="4174" y="2728458"/>
                </a:lnTo>
                <a:lnTo>
                  <a:pt x="0" y="2707467"/>
                </a:lnTo>
                <a:lnTo>
                  <a:pt x="0" y="2702091"/>
                </a:lnTo>
                <a:lnTo>
                  <a:pt x="0" y="76505"/>
                </a:lnTo>
                <a:lnTo>
                  <a:pt x="16785" y="31919"/>
                </a:lnTo>
                <a:lnTo>
                  <a:pt x="55512" y="4175"/>
                </a:lnTo>
                <a:lnTo>
                  <a:pt x="76504" y="0"/>
                </a:lnTo>
                <a:lnTo>
                  <a:pt x="7047191" y="0"/>
                </a:lnTo>
                <a:lnTo>
                  <a:pt x="7091775" y="16786"/>
                </a:lnTo>
                <a:lnTo>
                  <a:pt x="7119519" y="55513"/>
                </a:lnTo>
                <a:lnTo>
                  <a:pt x="7123695" y="76505"/>
                </a:lnTo>
                <a:lnTo>
                  <a:pt x="7123695" y="2707467"/>
                </a:lnTo>
                <a:lnTo>
                  <a:pt x="7106909" y="2752052"/>
                </a:lnTo>
                <a:lnTo>
                  <a:pt x="7068181" y="2779797"/>
                </a:lnTo>
                <a:lnTo>
                  <a:pt x="7052515" y="2783448"/>
                </a:lnTo>
                <a:lnTo>
                  <a:pt x="7047191" y="2783973"/>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18" name="object 18"/>
          <p:cNvSpPr txBox="1"/>
          <p:nvPr/>
        </p:nvSpPr>
        <p:spPr>
          <a:xfrm>
            <a:off x="7929812" y="4019967"/>
            <a:ext cx="1715770" cy="418465"/>
          </a:xfrm>
          <a:prstGeom prst="rect">
            <a:avLst/>
          </a:prstGeom>
        </p:spPr>
        <p:txBody>
          <a:bodyPr vert="horz" wrap="square" lIns="0" tIns="15875" rIns="0" bIns="0" rtlCol="0">
            <a:spAutoFit/>
          </a:bodyPr>
          <a:lstStyle/>
          <a:p>
            <a:pPr marL="12700">
              <a:lnSpc>
                <a:spcPct val="100000"/>
              </a:lnSpc>
              <a:spcBef>
                <a:spcPts val="125"/>
              </a:spcBef>
            </a:pPr>
            <a:r>
              <a:rPr sz="2550" spc="80" dirty="0">
                <a:solidFill>
                  <a:srgbClr val="04182D"/>
                </a:solidFill>
                <a:latin typeface="Arial Hebrew Scholar" pitchFamily="2" charset="-79"/>
                <a:cs typeface="Arial Hebrew Scholar" pitchFamily="2" charset="-79"/>
              </a:rPr>
              <a:t>LEFT</a:t>
            </a:r>
            <a:r>
              <a:rPr sz="2550" spc="-120" dirty="0">
                <a:solidFill>
                  <a:srgbClr val="04182D"/>
                </a:solidFill>
                <a:latin typeface="Arial Hebrew Scholar" pitchFamily="2" charset="-79"/>
                <a:cs typeface="Arial Hebrew Scholar" pitchFamily="2" charset="-79"/>
              </a:rPr>
              <a:t> </a:t>
            </a:r>
            <a:r>
              <a:rPr sz="2550" spc="55" dirty="0">
                <a:solidFill>
                  <a:srgbClr val="04182D"/>
                </a:solidFill>
                <a:latin typeface="Arial Hebrew Scholar" pitchFamily="2" charset="-79"/>
                <a:cs typeface="Arial Hebrew Scholar" pitchFamily="2" charset="-79"/>
              </a:rPr>
              <a:t>JOIN:</a:t>
            </a:r>
            <a:endParaRPr sz="2550" dirty="0">
              <a:latin typeface="Arial Hebrew Scholar" pitchFamily="2" charset="-79"/>
              <a:cs typeface="Arial Hebrew Scholar" pitchFamily="2" charset="-79"/>
            </a:endParaRPr>
          </a:p>
        </p:txBody>
      </p:sp>
      <p:sp>
        <p:nvSpPr>
          <p:cNvPr id="19" name="object 19"/>
          <p:cNvSpPr txBox="1"/>
          <p:nvPr/>
        </p:nvSpPr>
        <p:spPr>
          <a:xfrm>
            <a:off x="8028006" y="4873132"/>
            <a:ext cx="3934460" cy="885190"/>
          </a:xfrm>
          <a:prstGeom prst="rect">
            <a:avLst/>
          </a:prstGeom>
        </p:spPr>
        <p:txBody>
          <a:bodyPr vert="horz" wrap="square" lIns="0" tIns="93345" rIns="0" bIns="0" rtlCol="0">
            <a:spAutoFit/>
          </a:bodyPr>
          <a:lstStyle/>
          <a:p>
            <a:pPr marL="12700">
              <a:lnSpc>
                <a:spcPct val="100000"/>
              </a:lnSpc>
              <a:spcBef>
                <a:spcPts val="735"/>
              </a:spcBef>
              <a:tabLst>
                <a:tab pos="1349375" algn="l"/>
                <a:tab pos="2480945" algn="l"/>
                <a:tab pos="3818254" algn="l"/>
              </a:tabLst>
            </a:pPr>
            <a:r>
              <a:rPr sz="1350" spc="-5" dirty="0">
                <a:solidFill>
                  <a:srgbClr val="FFFFFF"/>
                </a:solidFill>
                <a:latin typeface="Courier New"/>
                <a:cs typeface="Courier New"/>
              </a:rPr>
              <a:t>+</a:t>
            </a:r>
            <a:r>
              <a:rPr sz="1350" u="heavy" dirty="0">
                <a:solidFill>
                  <a:srgbClr val="FFFFFF"/>
                </a:solidFill>
                <a:uFill>
                  <a:solidFill>
                    <a:srgbClr val="FEFEFE"/>
                  </a:solidFill>
                </a:uFill>
                <a:latin typeface="Arial Hebrew Scholar" pitchFamily="2" charset="-79"/>
                <a:cs typeface="Arial Hebrew Scholar" pitchFamily="2" charset="-79"/>
              </a:rPr>
              <a:t> 	</a:t>
            </a:r>
            <a:r>
              <a:rPr sz="1350" spc="-5" dirty="0">
                <a:solidFill>
                  <a:srgbClr val="FFFFFF"/>
                </a:solidFill>
                <a:latin typeface="Courier New"/>
                <a:cs typeface="Courier New"/>
              </a:rPr>
              <a:t>+</a:t>
            </a:r>
            <a:r>
              <a:rPr sz="1350" u="heavy" dirty="0">
                <a:solidFill>
                  <a:srgbClr val="FFFFFF"/>
                </a:solidFill>
                <a:uFill>
                  <a:solidFill>
                    <a:srgbClr val="FEFEFE"/>
                  </a:solidFill>
                </a:uFill>
                <a:latin typeface="Arial Hebrew Scholar" pitchFamily="2" charset="-79"/>
                <a:cs typeface="Arial Hebrew Scholar" pitchFamily="2" charset="-79"/>
              </a:rPr>
              <a:t> 	</a:t>
            </a:r>
            <a:r>
              <a:rPr sz="1350" spc="-5" dirty="0">
                <a:solidFill>
                  <a:srgbClr val="FFFFFF"/>
                </a:solidFill>
                <a:latin typeface="Courier New"/>
                <a:cs typeface="Courier New"/>
              </a:rPr>
              <a:t>+</a:t>
            </a:r>
            <a:r>
              <a:rPr sz="1350" u="heavy" dirty="0">
                <a:solidFill>
                  <a:srgbClr val="FFFFFF"/>
                </a:solidFill>
                <a:uFill>
                  <a:solidFill>
                    <a:srgbClr val="FEFEFE"/>
                  </a:solidFill>
                </a:uFill>
                <a:latin typeface="Arial Hebrew Scholar" pitchFamily="2" charset="-79"/>
                <a:cs typeface="Arial Hebrew Scholar" pitchFamily="2" charset="-79"/>
              </a:rPr>
              <a:t> 	</a:t>
            </a:r>
            <a:r>
              <a:rPr sz="1350" dirty="0">
                <a:solidFill>
                  <a:srgbClr val="FFFFFF"/>
                </a:solidFill>
                <a:latin typeface="Courier New"/>
                <a:cs typeface="Courier New"/>
              </a:rPr>
              <a:t>|</a:t>
            </a:r>
            <a:endParaRPr sz="1350" dirty="0">
              <a:latin typeface="Courier New"/>
              <a:cs typeface="Courier New"/>
            </a:endParaRPr>
          </a:p>
          <a:p>
            <a:pPr marL="12700">
              <a:lnSpc>
                <a:spcPct val="100000"/>
              </a:lnSpc>
              <a:spcBef>
                <a:spcPts val="635"/>
              </a:spcBef>
            </a:pPr>
            <a:r>
              <a:rPr sz="1350" dirty="0">
                <a:solidFill>
                  <a:srgbClr val="FFFFFF"/>
                </a:solidFill>
                <a:latin typeface="Courier New"/>
                <a:cs typeface="Courier New"/>
              </a:rPr>
              <a:t>|</a:t>
            </a:r>
            <a:r>
              <a:rPr sz="1350" spc="-15" dirty="0">
                <a:solidFill>
                  <a:srgbClr val="FFFFFF"/>
                </a:solidFill>
                <a:latin typeface="Courier New"/>
                <a:cs typeface="Courier New"/>
              </a:rPr>
              <a:t> </a:t>
            </a:r>
            <a:r>
              <a:rPr sz="1350" spc="-5" dirty="0">
                <a:solidFill>
                  <a:srgbClr val="FFFFFF"/>
                </a:solidFill>
                <a:latin typeface="Courier New"/>
                <a:cs typeface="Courier New"/>
              </a:rPr>
              <a:t>Patient_ID</a:t>
            </a:r>
            <a:r>
              <a:rPr sz="1350" spc="-10" dirty="0">
                <a:solidFill>
                  <a:srgbClr val="FFFFFF"/>
                </a:solidFill>
                <a:latin typeface="Courier New"/>
                <a:cs typeface="Courier New"/>
              </a:rPr>
              <a:t> </a:t>
            </a:r>
            <a:r>
              <a:rPr sz="1350" dirty="0">
                <a:solidFill>
                  <a:srgbClr val="FFFFFF"/>
                </a:solidFill>
                <a:latin typeface="Courier New"/>
                <a:cs typeface="Courier New"/>
              </a:rPr>
              <a:t>|</a:t>
            </a:r>
            <a:r>
              <a:rPr sz="1350" spc="-15" dirty="0">
                <a:solidFill>
                  <a:srgbClr val="FFFFFF"/>
                </a:solidFill>
                <a:latin typeface="Courier New"/>
                <a:cs typeface="Courier New"/>
              </a:rPr>
              <a:t> </a:t>
            </a:r>
            <a:r>
              <a:rPr sz="1350" spc="-5" dirty="0">
                <a:solidFill>
                  <a:srgbClr val="FFFFFF"/>
                </a:solidFill>
                <a:latin typeface="Courier New"/>
                <a:cs typeface="Courier New"/>
              </a:rPr>
              <a:t>Admitted</a:t>
            </a:r>
            <a:r>
              <a:rPr sz="1350" spc="-10" dirty="0">
                <a:solidFill>
                  <a:srgbClr val="FFFFFF"/>
                </a:solidFill>
                <a:latin typeface="Courier New"/>
                <a:cs typeface="Courier New"/>
              </a:rPr>
              <a:t> </a:t>
            </a:r>
            <a:r>
              <a:rPr sz="1350" dirty="0">
                <a:solidFill>
                  <a:srgbClr val="FFFFFF"/>
                </a:solidFill>
                <a:latin typeface="Courier New"/>
                <a:cs typeface="Courier New"/>
              </a:rPr>
              <a:t>|</a:t>
            </a:r>
            <a:r>
              <a:rPr sz="1350" spc="-15" dirty="0">
                <a:solidFill>
                  <a:srgbClr val="FFFFFF"/>
                </a:solidFill>
                <a:latin typeface="Courier New"/>
                <a:cs typeface="Courier New"/>
              </a:rPr>
              <a:t> </a:t>
            </a:r>
            <a:r>
              <a:rPr sz="1350" spc="-5" dirty="0">
                <a:solidFill>
                  <a:srgbClr val="FFFFFF"/>
                </a:solidFill>
                <a:latin typeface="Courier New"/>
                <a:cs typeface="Courier New"/>
              </a:rPr>
              <a:t>Discharged</a:t>
            </a:r>
            <a:r>
              <a:rPr sz="1350" spc="-10" dirty="0">
                <a:solidFill>
                  <a:srgbClr val="FFFFFF"/>
                </a:solidFill>
                <a:latin typeface="Courier New"/>
                <a:cs typeface="Courier New"/>
              </a:rPr>
              <a:t> </a:t>
            </a:r>
            <a:r>
              <a:rPr sz="1350" dirty="0">
                <a:solidFill>
                  <a:srgbClr val="FFFFFF"/>
                </a:solidFill>
                <a:latin typeface="Courier New"/>
                <a:cs typeface="Courier New"/>
              </a:rPr>
              <a:t>|</a:t>
            </a:r>
            <a:endParaRPr sz="1350" dirty="0">
              <a:latin typeface="Courier New"/>
              <a:cs typeface="Courier New"/>
            </a:endParaRPr>
          </a:p>
          <a:p>
            <a:pPr marL="12700">
              <a:lnSpc>
                <a:spcPct val="100000"/>
              </a:lnSpc>
              <a:spcBef>
                <a:spcPts val="640"/>
              </a:spcBef>
              <a:tabLst>
                <a:tab pos="1349375" algn="l"/>
                <a:tab pos="2480945" algn="l"/>
                <a:tab pos="3818254" algn="l"/>
              </a:tabLst>
            </a:pPr>
            <a:r>
              <a:rPr sz="1350" spc="-5" dirty="0">
                <a:solidFill>
                  <a:srgbClr val="FFFFFF"/>
                </a:solidFill>
                <a:latin typeface="Courier New"/>
                <a:cs typeface="Courier New"/>
              </a:rPr>
              <a:t>|</a:t>
            </a:r>
            <a:r>
              <a:rPr sz="1350" u="heavy" dirty="0">
                <a:solidFill>
                  <a:srgbClr val="FFFFFF"/>
                </a:solidFill>
                <a:uFill>
                  <a:solidFill>
                    <a:srgbClr val="FEFEFE"/>
                  </a:solidFill>
                </a:uFill>
                <a:latin typeface="Arial Hebrew Scholar" pitchFamily="2" charset="-79"/>
                <a:cs typeface="Arial Hebrew Scholar" pitchFamily="2" charset="-79"/>
              </a:rPr>
              <a:t> 	</a:t>
            </a:r>
            <a:r>
              <a:rPr sz="1350" spc="-5" dirty="0">
                <a:solidFill>
                  <a:srgbClr val="FFFFFF"/>
                </a:solidFill>
                <a:latin typeface="Courier New"/>
                <a:cs typeface="Courier New"/>
              </a:rPr>
              <a:t>+</a:t>
            </a:r>
            <a:r>
              <a:rPr sz="1350" u="heavy" dirty="0">
                <a:solidFill>
                  <a:srgbClr val="FFFFFF"/>
                </a:solidFill>
                <a:uFill>
                  <a:solidFill>
                    <a:srgbClr val="FEFEFE"/>
                  </a:solidFill>
                </a:uFill>
                <a:latin typeface="Arial Hebrew Scholar" pitchFamily="2" charset="-79"/>
                <a:cs typeface="Arial Hebrew Scholar" pitchFamily="2" charset="-79"/>
              </a:rPr>
              <a:t> 	</a:t>
            </a:r>
            <a:r>
              <a:rPr sz="1350" spc="-5" dirty="0">
                <a:solidFill>
                  <a:srgbClr val="FFFFFF"/>
                </a:solidFill>
                <a:latin typeface="Courier New"/>
                <a:cs typeface="Courier New"/>
              </a:rPr>
              <a:t>|</a:t>
            </a:r>
            <a:r>
              <a:rPr sz="1350" u="heavy" dirty="0">
                <a:solidFill>
                  <a:srgbClr val="FFFFFF"/>
                </a:solidFill>
                <a:uFill>
                  <a:solidFill>
                    <a:srgbClr val="FEFEFE"/>
                  </a:solidFill>
                </a:uFill>
                <a:latin typeface="Arial Hebrew Scholar" pitchFamily="2" charset="-79"/>
                <a:cs typeface="Arial Hebrew Scholar" pitchFamily="2" charset="-79"/>
              </a:rPr>
              <a:t> 	</a:t>
            </a:r>
            <a:r>
              <a:rPr sz="1350" dirty="0">
                <a:solidFill>
                  <a:srgbClr val="FFFFFF"/>
                </a:solidFill>
                <a:latin typeface="Courier New"/>
                <a:cs typeface="Courier New"/>
              </a:rPr>
              <a:t>|</a:t>
            </a:r>
            <a:endParaRPr sz="1350" dirty="0">
              <a:latin typeface="Courier New"/>
              <a:cs typeface="Courier New"/>
            </a:endParaRPr>
          </a:p>
        </p:txBody>
      </p:sp>
      <p:graphicFrame>
        <p:nvGraphicFramePr>
          <p:cNvPr id="20" name="object 20"/>
          <p:cNvGraphicFramePr>
            <a:graphicFrameLocks noGrp="1"/>
          </p:cNvGraphicFramePr>
          <p:nvPr/>
        </p:nvGraphicFramePr>
        <p:xfrm>
          <a:off x="557733" y="5831230"/>
          <a:ext cx="11423643" cy="1359305"/>
        </p:xfrm>
        <a:graphic>
          <a:graphicData uri="http://schemas.openxmlformats.org/drawingml/2006/table">
            <a:tbl>
              <a:tblPr firstRow="1" bandRow="1">
                <a:tableStyleId>{2D5ABB26-0587-4C30-8999-92F81FD0307C}</a:tableStyleId>
              </a:tblPr>
              <a:tblGrid>
                <a:gridCol w="186055">
                  <a:extLst>
                    <a:ext uri="{9D8B030D-6E8A-4147-A177-3AD203B41FA5}">
                      <a16:colId xmlns:a16="http://schemas.microsoft.com/office/drawing/2014/main" val="20000"/>
                    </a:ext>
                  </a:extLst>
                </a:gridCol>
                <a:gridCol w="668655">
                  <a:extLst>
                    <a:ext uri="{9D8B030D-6E8A-4147-A177-3AD203B41FA5}">
                      <a16:colId xmlns:a16="http://schemas.microsoft.com/office/drawing/2014/main" val="20001"/>
                    </a:ext>
                  </a:extLst>
                </a:gridCol>
                <a:gridCol w="668654">
                  <a:extLst>
                    <a:ext uri="{9D8B030D-6E8A-4147-A177-3AD203B41FA5}">
                      <a16:colId xmlns:a16="http://schemas.microsoft.com/office/drawing/2014/main" val="20002"/>
                    </a:ext>
                  </a:extLst>
                </a:gridCol>
                <a:gridCol w="565785">
                  <a:extLst>
                    <a:ext uri="{9D8B030D-6E8A-4147-A177-3AD203B41FA5}">
                      <a16:colId xmlns:a16="http://schemas.microsoft.com/office/drawing/2014/main" val="20003"/>
                    </a:ext>
                  </a:extLst>
                </a:gridCol>
                <a:gridCol w="565785">
                  <a:extLst>
                    <a:ext uri="{9D8B030D-6E8A-4147-A177-3AD203B41FA5}">
                      <a16:colId xmlns:a16="http://schemas.microsoft.com/office/drawing/2014/main" val="20004"/>
                    </a:ext>
                  </a:extLst>
                </a:gridCol>
                <a:gridCol w="668654">
                  <a:extLst>
                    <a:ext uri="{9D8B030D-6E8A-4147-A177-3AD203B41FA5}">
                      <a16:colId xmlns:a16="http://schemas.microsoft.com/office/drawing/2014/main" val="20005"/>
                    </a:ext>
                  </a:extLst>
                </a:gridCol>
                <a:gridCol w="2388235">
                  <a:extLst>
                    <a:ext uri="{9D8B030D-6E8A-4147-A177-3AD203B41FA5}">
                      <a16:colId xmlns:a16="http://schemas.microsoft.com/office/drawing/2014/main" val="20006"/>
                    </a:ext>
                  </a:extLst>
                </a:gridCol>
                <a:gridCol w="1925320">
                  <a:extLst>
                    <a:ext uri="{9D8B030D-6E8A-4147-A177-3AD203B41FA5}">
                      <a16:colId xmlns:a16="http://schemas.microsoft.com/office/drawing/2014/main" val="20007"/>
                    </a:ext>
                  </a:extLst>
                </a:gridCol>
                <a:gridCol w="668654">
                  <a:extLst>
                    <a:ext uri="{9D8B030D-6E8A-4147-A177-3AD203B41FA5}">
                      <a16:colId xmlns:a16="http://schemas.microsoft.com/office/drawing/2014/main" val="20008"/>
                    </a:ext>
                  </a:extLst>
                </a:gridCol>
                <a:gridCol w="668654">
                  <a:extLst>
                    <a:ext uri="{9D8B030D-6E8A-4147-A177-3AD203B41FA5}">
                      <a16:colId xmlns:a16="http://schemas.microsoft.com/office/drawing/2014/main" val="20009"/>
                    </a:ext>
                  </a:extLst>
                </a:gridCol>
                <a:gridCol w="565784">
                  <a:extLst>
                    <a:ext uri="{9D8B030D-6E8A-4147-A177-3AD203B41FA5}">
                      <a16:colId xmlns:a16="http://schemas.microsoft.com/office/drawing/2014/main" val="20010"/>
                    </a:ext>
                  </a:extLst>
                </a:gridCol>
                <a:gridCol w="565784">
                  <a:extLst>
                    <a:ext uri="{9D8B030D-6E8A-4147-A177-3AD203B41FA5}">
                      <a16:colId xmlns:a16="http://schemas.microsoft.com/office/drawing/2014/main" val="20011"/>
                    </a:ext>
                  </a:extLst>
                </a:gridCol>
                <a:gridCol w="822959">
                  <a:extLst>
                    <a:ext uri="{9D8B030D-6E8A-4147-A177-3AD203B41FA5}">
                      <a16:colId xmlns:a16="http://schemas.microsoft.com/office/drawing/2014/main" val="20012"/>
                    </a:ext>
                  </a:extLst>
                </a:gridCol>
                <a:gridCol w="494665">
                  <a:extLst>
                    <a:ext uri="{9D8B030D-6E8A-4147-A177-3AD203B41FA5}">
                      <a16:colId xmlns:a16="http://schemas.microsoft.com/office/drawing/2014/main" val="20013"/>
                    </a:ext>
                  </a:extLst>
                </a:gridCol>
              </a:tblGrid>
              <a:tr h="249775">
                <a:tc>
                  <a:txBody>
                    <a:bodyPr/>
                    <a:lstStyle/>
                    <a:p>
                      <a:pPr marR="11430" algn="ctr">
                        <a:lnSpc>
                          <a:spcPts val="1580"/>
                        </a:lnSpc>
                      </a:pPr>
                      <a:r>
                        <a:rPr sz="1350" dirty="0">
                          <a:solidFill>
                            <a:srgbClr val="FFFFFF"/>
                          </a:solidFill>
                          <a:latin typeface="Courier New"/>
                          <a:cs typeface="Courier New"/>
                        </a:rPr>
                        <a:t>|</a:t>
                      </a:r>
                      <a:endParaRPr sz="1350" dirty="0">
                        <a:latin typeface="Courier New"/>
                        <a:cs typeface="Courier New"/>
                      </a:endParaRPr>
                    </a:p>
                  </a:txBody>
                  <a:tcPr marL="0" marR="0" marT="0" marB="0"/>
                </a:tc>
                <a:tc>
                  <a:txBody>
                    <a:bodyPr/>
                    <a:lstStyle/>
                    <a:p>
                      <a:pPr marL="50800">
                        <a:lnSpc>
                          <a:spcPts val="1580"/>
                        </a:lnSpc>
                      </a:pPr>
                      <a:r>
                        <a:rPr sz="1350" dirty="0">
                          <a:solidFill>
                            <a:srgbClr val="FFFFFF"/>
                          </a:solidFill>
                          <a:latin typeface="Courier New"/>
                          <a:cs typeface="Courier New"/>
                        </a:rPr>
                        <a:t>1</a:t>
                      </a:r>
                      <a:endParaRPr sz="1350">
                        <a:latin typeface="Courier New"/>
                        <a:cs typeface="Courier New"/>
                      </a:endParaRPr>
                    </a:p>
                  </a:txBody>
                  <a:tcPr marL="0" marR="0" marT="0" marB="0"/>
                </a:tc>
                <a:tc>
                  <a:txBody>
                    <a:bodyPr/>
                    <a:lstStyle/>
                    <a:p>
                      <a:pPr marR="43180" algn="r">
                        <a:lnSpc>
                          <a:spcPts val="1580"/>
                        </a:lnSpc>
                      </a:pPr>
                      <a:r>
                        <a:rPr sz="1350" dirty="0">
                          <a:solidFill>
                            <a:srgbClr val="FFFFFF"/>
                          </a:solidFill>
                          <a:latin typeface="Courier New"/>
                          <a:cs typeface="Courier New"/>
                        </a:rPr>
                        <a:t>|</a:t>
                      </a:r>
                      <a:endParaRPr sz="1350">
                        <a:latin typeface="Courier New"/>
                        <a:cs typeface="Courier New"/>
                      </a:endParaRPr>
                    </a:p>
                  </a:txBody>
                  <a:tcPr marL="0" marR="0" marT="0" marB="0"/>
                </a:tc>
                <a:tc>
                  <a:txBody>
                    <a:bodyPr/>
                    <a:lstStyle/>
                    <a:p>
                      <a:pPr marL="50800">
                        <a:lnSpc>
                          <a:spcPts val="1580"/>
                        </a:lnSpc>
                      </a:pPr>
                      <a:r>
                        <a:rPr sz="1350" dirty="0">
                          <a:solidFill>
                            <a:srgbClr val="FFFFFF"/>
                          </a:solidFill>
                          <a:latin typeface="Courier New"/>
                          <a:cs typeface="Courier New"/>
                        </a:rPr>
                        <a:t>1</a:t>
                      </a:r>
                      <a:endParaRPr sz="1350">
                        <a:latin typeface="Courier New"/>
                        <a:cs typeface="Courier New"/>
                      </a:endParaRPr>
                    </a:p>
                  </a:txBody>
                  <a:tcPr marL="0" marR="0" marT="0" marB="0"/>
                </a:tc>
                <a:tc>
                  <a:txBody>
                    <a:bodyPr/>
                    <a:lstStyle/>
                    <a:p>
                      <a:pPr marR="43180" algn="r">
                        <a:lnSpc>
                          <a:spcPts val="1580"/>
                        </a:lnSpc>
                      </a:pPr>
                      <a:r>
                        <a:rPr sz="1350" dirty="0">
                          <a:solidFill>
                            <a:srgbClr val="FFFFFF"/>
                          </a:solidFill>
                          <a:latin typeface="Courier New"/>
                          <a:cs typeface="Courier New"/>
                        </a:rPr>
                        <a:t>|</a:t>
                      </a:r>
                      <a:endParaRPr sz="1350">
                        <a:latin typeface="Courier New"/>
                        <a:cs typeface="Courier New"/>
                      </a:endParaRPr>
                    </a:p>
                  </a:txBody>
                  <a:tcPr marL="0" marR="0" marT="0" marB="0"/>
                </a:tc>
                <a:tc>
                  <a:txBody>
                    <a:bodyPr/>
                    <a:lstStyle/>
                    <a:p>
                      <a:pPr marL="50800">
                        <a:lnSpc>
                          <a:spcPts val="1580"/>
                        </a:lnSpc>
                      </a:pPr>
                      <a:r>
                        <a:rPr sz="1350" dirty="0">
                          <a:solidFill>
                            <a:srgbClr val="FFFFFF"/>
                          </a:solidFill>
                          <a:latin typeface="Courier New"/>
                          <a:cs typeface="Courier New"/>
                        </a:rPr>
                        <a:t>1</a:t>
                      </a:r>
                      <a:endParaRPr sz="1350">
                        <a:latin typeface="Courier New"/>
                        <a:cs typeface="Courier New"/>
                      </a:endParaRPr>
                    </a:p>
                  </a:txBody>
                  <a:tcPr marL="0" marR="0" marT="0" marB="0"/>
                </a:tc>
                <a:tc>
                  <a:txBody>
                    <a:bodyPr/>
                    <a:lstStyle/>
                    <a:p>
                      <a:pPr marL="513715">
                        <a:lnSpc>
                          <a:spcPts val="1580"/>
                        </a:lnSpc>
                      </a:pPr>
                      <a:r>
                        <a:rPr sz="1350" dirty="0">
                          <a:solidFill>
                            <a:srgbClr val="FFFFFF"/>
                          </a:solidFill>
                          <a:latin typeface="Courier New"/>
                          <a:cs typeface="Courier New"/>
                        </a:rPr>
                        <a:t>|</a:t>
                      </a:r>
                      <a:endParaRPr sz="1350">
                        <a:latin typeface="Courier New"/>
                        <a:cs typeface="Courier New"/>
                      </a:endParaRPr>
                    </a:p>
                  </a:txBody>
                  <a:tcPr marL="0" marR="0" marT="0" marB="0"/>
                </a:tc>
                <a:tc>
                  <a:txBody>
                    <a:bodyPr/>
                    <a:lstStyle/>
                    <a:p>
                      <a:pPr marR="43180" algn="r">
                        <a:lnSpc>
                          <a:spcPts val="1580"/>
                        </a:lnSpc>
                      </a:pPr>
                      <a:r>
                        <a:rPr sz="1350" dirty="0">
                          <a:solidFill>
                            <a:srgbClr val="FFFFFF"/>
                          </a:solidFill>
                          <a:latin typeface="Courier New"/>
                          <a:cs typeface="Courier New"/>
                        </a:rPr>
                        <a:t>|</a:t>
                      </a:r>
                      <a:endParaRPr sz="1350">
                        <a:latin typeface="Courier New"/>
                        <a:cs typeface="Courier New"/>
                      </a:endParaRPr>
                    </a:p>
                  </a:txBody>
                  <a:tcPr marL="0" marR="0" marT="0" marB="0"/>
                </a:tc>
                <a:tc>
                  <a:txBody>
                    <a:bodyPr/>
                    <a:lstStyle/>
                    <a:p>
                      <a:pPr marL="50800">
                        <a:lnSpc>
                          <a:spcPts val="1580"/>
                        </a:lnSpc>
                      </a:pPr>
                      <a:r>
                        <a:rPr sz="1350" dirty="0">
                          <a:solidFill>
                            <a:srgbClr val="FFFFFF"/>
                          </a:solidFill>
                          <a:latin typeface="Courier New"/>
                          <a:cs typeface="Courier New"/>
                        </a:rPr>
                        <a:t>1</a:t>
                      </a:r>
                      <a:endParaRPr sz="1350">
                        <a:latin typeface="Courier New"/>
                        <a:cs typeface="Courier New"/>
                      </a:endParaRPr>
                    </a:p>
                  </a:txBody>
                  <a:tcPr marL="0" marR="0" marT="0" marB="0"/>
                </a:tc>
                <a:tc>
                  <a:txBody>
                    <a:bodyPr/>
                    <a:lstStyle/>
                    <a:p>
                      <a:pPr marR="43180" algn="r">
                        <a:lnSpc>
                          <a:spcPts val="1580"/>
                        </a:lnSpc>
                      </a:pPr>
                      <a:r>
                        <a:rPr sz="1350" dirty="0">
                          <a:solidFill>
                            <a:srgbClr val="FFFFFF"/>
                          </a:solidFill>
                          <a:latin typeface="Courier New"/>
                          <a:cs typeface="Courier New"/>
                        </a:rPr>
                        <a:t>|</a:t>
                      </a:r>
                      <a:endParaRPr sz="1350">
                        <a:latin typeface="Courier New"/>
                        <a:cs typeface="Courier New"/>
                      </a:endParaRPr>
                    </a:p>
                  </a:txBody>
                  <a:tcPr marL="0" marR="0" marT="0" marB="0"/>
                </a:tc>
                <a:tc>
                  <a:txBody>
                    <a:bodyPr/>
                    <a:lstStyle/>
                    <a:p>
                      <a:pPr marL="50800">
                        <a:lnSpc>
                          <a:spcPts val="1580"/>
                        </a:lnSpc>
                      </a:pPr>
                      <a:r>
                        <a:rPr sz="1350" dirty="0">
                          <a:solidFill>
                            <a:srgbClr val="FFFFFF"/>
                          </a:solidFill>
                          <a:latin typeface="Courier New"/>
                          <a:cs typeface="Courier New"/>
                        </a:rPr>
                        <a:t>1</a:t>
                      </a:r>
                      <a:endParaRPr sz="1350">
                        <a:latin typeface="Courier New"/>
                        <a:cs typeface="Courier New"/>
                      </a:endParaRPr>
                    </a:p>
                  </a:txBody>
                  <a:tcPr marL="0" marR="0" marT="0" marB="0"/>
                </a:tc>
                <a:tc>
                  <a:txBody>
                    <a:bodyPr/>
                    <a:lstStyle/>
                    <a:p>
                      <a:pPr marR="43180" algn="r">
                        <a:lnSpc>
                          <a:spcPts val="1580"/>
                        </a:lnSpc>
                      </a:pPr>
                      <a:r>
                        <a:rPr sz="1350" dirty="0">
                          <a:solidFill>
                            <a:srgbClr val="FFFFFF"/>
                          </a:solidFill>
                          <a:latin typeface="Courier New"/>
                          <a:cs typeface="Courier New"/>
                        </a:rPr>
                        <a:t>|</a:t>
                      </a:r>
                      <a:endParaRPr sz="1350">
                        <a:latin typeface="Courier New"/>
                        <a:cs typeface="Courier New"/>
                      </a:endParaRPr>
                    </a:p>
                  </a:txBody>
                  <a:tcPr marL="0" marR="0" marT="0" marB="0"/>
                </a:tc>
                <a:tc>
                  <a:txBody>
                    <a:bodyPr/>
                    <a:lstStyle/>
                    <a:p>
                      <a:pPr marL="50800">
                        <a:lnSpc>
                          <a:spcPts val="1580"/>
                        </a:lnSpc>
                      </a:pPr>
                      <a:r>
                        <a:rPr sz="1350" dirty="0">
                          <a:solidFill>
                            <a:srgbClr val="FFFFFF"/>
                          </a:solidFill>
                          <a:latin typeface="Courier New"/>
                          <a:cs typeface="Courier New"/>
                        </a:rPr>
                        <a:t>1</a:t>
                      </a:r>
                      <a:endParaRPr sz="1350">
                        <a:latin typeface="Courier New"/>
                        <a:cs typeface="Courier New"/>
                      </a:endParaRPr>
                    </a:p>
                  </a:txBody>
                  <a:tcPr marL="0" marR="0" marT="0" marB="0"/>
                </a:tc>
                <a:tc>
                  <a:txBody>
                    <a:bodyPr/>
                    <a:lstStyle/>
                    <a:p>
                      <a:pPr marR="24130" algn="r">
                        <a:lnSpc>
                          <a:spcPts val="1580"/>
                        </a:lnSpc>
                      </a:pPr>
                      <a:r>
                        <a:rPr sz="1350" dirty="0">
                          <a:solidFill>
                            <a:srgbClr val="FFFFFF"/>
                          </a:solidFill>
                          <a:latin typeface="Courier New"/>
                          <a:cs typeface="Courier New"/>
                        </a:rPr>
                        <a:t>|</a:t>
                      </a:r>
                      <a:endParaRPr sz="1350">
                        <a:latin typeface="Courier New"/>
                        <a:cs typeface="Courier New"/>
                      </a:endParaRPr>
                    </a:p>
                  </a:txBody>
                  <a:tcPr marL="0" marR="0" marT="0" marB="0"/>
                </a:tc>
                <a:extLst>
                  <a:ext uri="{0D108BD9-81ED-4DB2-BD59-A6C34878D82A}">
                    <a16:rowId xmlns:a16="http://schemas.microsoft.com/office/drawing/2014/main" val="10000"/>
                  </a:ext>
                </a:extLst>
              </a:tr>
              <a:tr h="286585">
                <a:tc>
                  <a:txBody>
                    <a:bodyPr/>
                    <a:lstStyle/>
                    <a:p>
                      <a:pPr marR="11430" algn="ct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dirty="0">
                          <a:solidFill>
                            <a:srgbClr val="FFFFFF"/>
                          </a:solidFill>
                          <a:latin typeface="Courier New"/>
                          <a:cs typeface="Courier New"/>
                        </a:rPr>
                        <a:t>3</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dirty="0">
                          <a:solidFill>
                            <a:srgbClr val="FFFFFF"/>
                          </a:solidFill>
                          <a:latin typeface="Courier New"/>
                          <a:cs typeface="Courier New"/>
                        </a:rPr>
                        <a:t>1</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dirty="0">
                          <a:solidFill>
                            <a:srgbClr val="FFFFFF"/>
                          </a:solidFill>
                          <a:latin typeface="Courier New"/>
                          <a:cs typeface="Courier New"/>
                        </a:rPr>
                        <a:t>1</a:t>
                      </a:r>
                      <a:endParaRPr sz="1350">
                        <a:latin typeface="Courier New"/>
                        <a:cs typeface="Courier New"/>
                      </a:endParaRPr>
                    </a:p>
                  </a:txBody>
                  <a:tcPr marL="0" marR="0" marT="31750" marB="0"/>
                </a:tc>
                <a:tc>
                  <a:txBody>
                    <a:bodyPr/>
                    <a:lstStyle/>
                    <a:p>
                      <a:pPr marL="513715">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dirty="0">
                          <a:solidFill>
                            <a:srgbClr val="FFFFFF"/>
                          </a:solidFill>
                          <a:latin typeface="Courier New"/>
                          <a:cs typeface="Courier New"/>
                        </a:rPr>
                        <a:t>2</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dirty="0">
                          <a:solidFill>
                            <a:srgbClr val="FFFFFF"/>
                          </a:solidFill>
                          <a:latin typeface="Courier New"/>
                          <a:cs typeface="Courier New"/>
                        </a:rPr>
                        <a:t>1</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NULL</a:t>
                      </a:r>
                      <a:endParaRPr sz="1350">
                        <a:latin typeface="Courier New"/>
                        <a:cs typeface="Courier New"/>
                      </a:endParaRPr>
                    </a:p>
                  </a:txBody>
                  <a:tcPr marL="0" marR="0" marT="31750" marB="0"/>
                </a:tc>
                <a:tc>
                  <a:txBody>
                    <a:bodyPr/>
                    <a:lstStyle/>
                    <a:p>
                      <a:pPr marR="2413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extLst>
                  <a:ext uri="{0D108BD9-81ED-4DB2-BD59-A6C34878D82A}">
                    <a16:rowId xmlns:a16="http://schemas.microsoft.com/office/drawing/2014/main" val="10001"/>
                  </a:ext>
                </a:extLst>
              </a:tr>
              <a:tr h="249775">
                <a:tc>
                  <a:txBody>
                    <a:bodyPr/>
                    <a:lstStyle/>
                    <a:p>
                      <a:pPr marR="11430" algn="ctr">
                        <a:lnSpc>
                          <a:spcPts val="1614"/>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ts val="1614"/>
                        </a:lnSpc>
                        <a:spcBef>
                          <a:spcPts val="250"/>
                        </a:spcBef>
                      </a:pPr>
                      <a:r>
                        <a:rPr sz="1350" dirty="0">
                          <a:solidFill>
                            <a:srgbClr val="FFFFFF"/>
                          </a:solidFill>
                          <a:latin typeface="Courier New"/>
                          <a:cs typeface="Courier New"/>
                        </a:rPr>
                        <a:t>4</a:t>
                      </a:r>
                      <a:endParaRPr sz="1350">
                        <a:latin typeface="Courier New"/>
                        <a:cs typeface="Courier New"/>
                      </a:endParaRPr>
                    </a:p>
                  </a:txBody>
                  <a:tcPr marL="0" marR="0" marT="31750" marB="0"/>
                </a:tc>
                <a:tc>
                  <a:txBody>
                    <a:bodyPr/>
                    <a:lstStyle/>
                    <a:p>
                      <a:pPr marR="43180" algn="r">
                        <a:lnSpc>
                          <a:spcPts val="1614"/>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ts val="1614"/>
                        </a:lnSpc>
                        <a:spcBef>
                          <a:spcPts val="250"/>
                        </a:spcBef>
                      </a:pPr>
                      <a:r>
                        <a:rPr sz="1350" dirty="0">
                          <a:solidFill>
                            <a:srgbClr val="FFFFFF"/>
                          </a:solidFill>
                          <a:latin typeface="Courier New"/>
                          <a:cs typeface="Courier New"/>
                        </a:rPr>
                        <a:t>1</a:t>
                      </a:r>
                      <a:endParaRPr sz="1350">
                        <a:latin typeface="Courier New"/>
                        <a:cs typeface="Courier New"/>
                      </a:endParaRPr>
                    </a:p>
                  </a:txBody>
                  <a:tcPr marL="0" marR="0" marT="31750" marB="0"/>
                </a:tc>
                <a:tc>
                  <a:txBody>
                    <a:bodyPr/>
                    <a:lstStyle/>
                    <a:p>
                      <a:pPr marR="43180" algn="r">
                        <a:lnSpc>
                          <a:spcPts val="1614"/>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ts val="1614"/>
                        </a:lnSpc>
                        <a:spcBef>
                          <a:spcPts val="250"/>
                        </a:spcBef>
                      </a:pPr>
                      <a:r>
                        <a:rPr sz="1350" dirty="0">
                          <a:solidFill>
                            <a:srgbClr val="FFFFFF"/>
                          </a:solidFill>
                          <a:latin typeface="Courier New"/>
                          <a:cs typeface="Courier New"/>
                        </a:rPr>
                        <a:t>1</a:t>
                      </a:r>
                      <a:endParaRPr sz="1350">
                        <a:latin typeface="Courier New"/>
                        <a:cs typeface="Courier New"/>
                      </a:endParaRPr>
                    </a:p>
                  </a:txBody>
                  <a:tcPr marL="0" marR="0" marT="31750" marB="0"/>
                </a:tc>
                <a:tc>
                  <a:txBody>
                    <a:bodyPr/>
                    <a:lstStyle/>
                    <a:p>
                      <a:pPr marL="513715">
                        <a:lnSpc>
                          <a:spcPts val="1614"/>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R="43180" algn="r">
                        <a:lnSpc>
                          <a:spcPts val="1614"/>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ts val="1614"/>
                        </a:lnSpc>
                        <a:spcBef>
                          <a:spcPts val="250"/>
                        </a:spcBef>
                      </a:pPr>
                      <a:r>
                        <a:rPr sz="1350" dirty="0">
                          <a:solidFill>
                            <a:srgbClr val="FFFFFF"/>
                          </a:solidFill>
                          <a:latin typeface="Courier New"/>
                          <a:cs typeface="Courier New"/>
                        </a:rPr>
                        <a:t>3</a:t>
                      </a:r>
                      <a:endParaRPr sz="1350">
                        <a:latin typeface="Courier New"/>
                        <a:cs typeface="Courier New"/>
                      </a:endParaRPr>
                    </a:p>
                  </a:txBody>
                  <a:tcPr marL="0" marR="0" marT="31750" marB="0"/>
                </a:tc>
                <a:tc>
                  <a:txBody>
                    <a:bodyPr/>
                    <a:lstStyle/>
                    <a:p>
                      <a:pPr marR="43180" algn="r">
                        <a:lnSpc>
                          <a:spcPts val="1614"/>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ts val="1614"/>
                        </a:lnSpc>
                        <a:spcBef>
                          <a:spcPts val="250"/>
                        </a:spcBef>
                      </a:pPr>
                      <a:r>
                        <a:rPr sz="1350" dirty="0">
                          <a:solidFill>
                            <a:srgbClr val="FFFFFF"/>
                          </a:solidFill>
                          <a:latin typeface="Courier New"/>
                          <a:cs typeface="Courier New"/>
                        </a:rPr>
                        <a:t>1</a:t>
                      </a:r>
                      <a:endParaRPr sz="1350">
                        <a:latin typeface="Courier New"/>
                        <a:cs typeface="Courier New"/>
                      </a:endParaRPr>
                    </a:p>
                  </a:txBody>
                  <a:tcPr marL="0" marR="0" marT="31750" marB="0"/>
                </a:tc>
                <a:tc>
                  <a:txBody>
                    <a:bodyPr/>
                    <a:lstStyle/>
                    <a:p>
                      <a:pPr marR="43180" algn="r">
                        <a:lnSpc>
                          <a:spcPts val="1614"/>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ts val="1614"/>
                        </a:lnSpc>
                        <a:spcBef>
                          <a:spcPts val="250"/>
                        </a:spcBef>
                      </a:pPr>
                      <a:r>
                        <a:rPr sz="1350" dirty="0">
                          <a:solidFill>
                            <a:srgbClr val="FFFFFF"/>
                          </a:solidFill>
                          <a:latin typeface="Courier New"/>
                          <a:cs typeface="Courier New"/>
                        </a:rPr>
                        <a:t>1</a:t>
                      </a:r>
                      <a:endParaRPr sz="1350">
                        <a:latin typeface="Courier New"/>
                        <a:cs typeface="Courier New"/>
                      </a:endParaRPr>
                    </a:p>
                  </a:txBody>
                  <a:tcPr marL="0" marR="0" marT="31750" marB="0"/>
                </a:tc>
                <a:tc>
                  <a:txBody>
                    <a:bodyPr/>
                    <a:lstStyle/>
                    <a:p>
                      <a:pPr marR="24130" algn="r">
                        <a:lnSpc>
                          <a:spcPts val="1614"/>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extLst>
                  <a:ext uri="{0D108BD9-81ED-4DB2-BD59-A6C34878D82A}">
                    <a16:rowId xmlns:a16="http://schemas.microsoft.com/office/drawing/2014/main" val="10002"/>
                  </a:ext>
                </a:extLst>
              </a:tr>
              <a:tr h="323395">
                <a:tc gridSpan="7">
                  <a:txBody>
                    <a:bodyPr/>
                    <a:lstStyle/>
                    <a:p>
                      <a:pPr marL="31750">
                        <a:lnSpc>
                          <a:spcPct val="100000"/>
                        </a:lnSpc>
                        <a:spcBef>
                          <a:spcPts val="540"/>
                        </a:spcBef>
                      </a:pPr>
                      <a:r>
                        <a:rPr sz="1350" spc="-5" dirty="0">
                          <a:solidFill>
                            <a:srgbClr val="FFFFFF"/>
                          </a:solidFill>
                          <a:latin typeface="Courier New"/>
                          <a:cs typeface="Courier New"/>
                        </a:rPr>
                        <a:t>+------------+----------+------------+</a:t>
                      </a:r>
                      <a:endParaRPr sz="1350">
                        <a:latin typeface="Courier New"/>
                        <a:cs typeface="Courier New"/>
                      </a:endParaRPr>
                    </a:p>
                  </a:txBody>
                  <a:tcPr marL="0" marR="0" marT="6858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R="43180" algn="r">
                        <a:lnSpc>
                          <a:spcPct val="100000"/>
                        </a:lnSpc>
                        <a:spcBef>
                          <a:spcPts val="540"/>
                        </a:spcBef>
                      </a:pPr>
                      <a:r>
                        <a:rPr sz="1350" dirty="0">
                          <a:solidFill>
                            <a:srgbClr val="FFFFFF"/>
                          </a:solidFill>
                          <a:latin typeface="Courier New"/>
                          <a:cs typeface="Courier New"/>
                        </a:rPr>
                        <a:t>|</a:t>
                      </a:r>
                      <a:endParaRPr sz="1350">
                        <a:latin typeface="Courier New"/>
                        <a:cs typeface="Courier New"/>
                      </a:endParaRPr>
                    </a:p>
                  </a:txBody>
                  <a:tcPr marL="0" marR="0" marT="68580" marB="0"/>
                </a:tc>
                <a:tc>
                  <a:txBody>
                    <a:bodyPr/>
                    <a:lstStyle/>
                    <a:p>
                      <a:pPr marL="50800">
                        <a:lnSpc>
                          <a:spcPct val="100000"/>
                        </a:lnSpc>
                        <a:spcBef>
                          <a:spcPts val="540"/>
                        </a:spcBef>
                      </a:pPr>
                      <a:r>
                        <a:rPr sz="1350" dirty="0">
                          <a:solidFill>
                            <a:srgbClr val="FFFFFF"/>
                          </a:solidFill>
                          <a:latin typeface="Courier New"/>
                          <a:cs typeface="Courier New"/>
                        </a:rPr>
                        <a:t>4</a:t>
                      </a:r>
                      <a:endParaRPr sz="1350">
                        <a:latin typeface="Courier New"/>
                        <a:cs typeface="Courier New"/>
                      </a:endParaRPr>
                    </a:p>
                  </a:txBody>
                  <a:tcPr marL="0" marR="0" marT="68580" marB="0"/>
                </a:tc>
                <a:tc>
                  <a:txBody>
                    <a:bodyPr/>
                    <a:lstStyle/>
                    <a:p>
                      <a:pPr marR="43180" algn="r">
                        <a:lnSpc>
                          <a:spcPct val="100000"/>
                        </a:lnSpc>
                        <a:spcBef>
                          <a:spcPts val="540"/>
                        </a:spcBef>
                      </a:pPr>
                      <a:r>
                        <a:rPr sz="1350" dirty="0">
                          <a:solidFill>
                            <a:srgbClr val="FFFFFF"/>
                          </a:solidFill>
                          <a:latin typeface="Courier New"/>
                          <a:cs typeface="Courier New"/>
                        </a:rPr>
                        <a:t>|</a:t>
                      </a:r>
                      <a:endParaRPr sz="1350">
                        <a:latin typeface="Courier New"/>
                        <a:cs typeface="Courier New"/>
                      </a:endParaRPr>
                    </a:p>
                  </a:txBody>
                  <a:tcPr marL="0" marR="0" marT="68580" marB="0"/>
                </a:tc>
                <a:tc>
                  <a:txBody>
                    <a:bodyPr/>
                    <a:lstStyle/>
                    <a:p>
                      <a:pPr marL="50800">
                        <a:lnSpc>
                          <a:spcPct val="100000"/>
                        </a:lnSpc>
                        <a:spcBef>
                          <a:spcPts val="540"/>
                        </a:spcBef>
                      </a:pPr>
                      <a:r>
                        <a:rPr sz="1350" dirty="0">
                          <a:solidFill>
                            <a:srgbClr val="FFFFFF"/>
                          </a:solidFill>
                          <a:latin typeface="Courier New"/>
                          <a:cs typeface="Courier New"/>
                        </a:rPr>
                        <a:t>1</a:t>
                      </a:r>
                      <a:endParaRPr sz="1350">
                        <a:latin typeface="Courier New"/>
                        <a:cs typeface="Courier New"/>
                      </a:endParaRPr>
                    </a:p>
                  </a:txBody>
                  <a:tcPr marL="0" marR="0" marT="68580" marB="0"/>
                </a:tc>
                <a:tc>
                  <a:txBody>
                    <a:bodyPr/>
                    <a:lstStyle/>
                    <a:p>
                      <a:pPr marR="43180" algn="r">
                        <a:lnSpc>
                          <a:spcPct val="100000"/>
                        </a:lnSpc>
                        <a:spcBef>
                          <a:spcPts val="540"/>
                        </a:spcBef>
                      </a:pPr>
                      <a:r>
                        <a:rPr sz="1350" dirty="0">
                          <a:solidFill>
                            <a:srgbClr val="FFFFFF"/>
                          </a:solidFill>
                          <a:latin typeface="Courier New"/>
                          <a:cs typeface="Courier New"/>
                        </a:rPr>
                        <a:t>|</a:t>
                      </a:r>
                      <a:endParaRPr sz="1350">
                        <a:latin typeface="Courier New"/>
                        <a:cs typeface="Courier New"/>
                      </a:endParaRPr>
                    </a:p>
                  </a:txBody>
                  <a:tcPr marL="0" marR="0" marT="68580" marB="0"/>
                </a:tc>
                <a:tc>
                  <a:txBody>
                    <a:bodyPr/>
                    <a:lstStyle/>
                    <a:p>
                      <a:pPr marL="50800">
                        <a:lnSpc>
                          <a:spcPct val="100000"/>
                        </a:lnSpc>
                        <a:spcBef>
                          <a:spcPts val="540"/>
                        </a:spcBef>
                      </a:pPr>
                      <a:r>
                        <a:rPr sz="1350" dirty="0">
                          <a:solidFill>
                            <a:srgbClr val="FFFFFF"/>
                          </a:solidFill>
                          <a:latin typeface="Courier New"/>
                          <a:cs typeface="Courier New"/>
                        </a:rPr>
                        <a:t>1</a:t>
                      </a:r>
                      <a:endParaRPr sz="1350">
                        <a:latin typeface="Courier New"/>
                        <a:cs typeface="Courier New"/>
                      </a:endParaRPr>
                    </a:p>
                  </a:txBody>
                  <a:tcPr marL="0" marR="0" marT="68580" marB="0"/>
                </a:tc>
                <a:tc>
                  <a:txBody>
                    <a:bodyPr/>
                    <a:lstStyle/>
                    <a:p>
                      <a:pPr marR="24130" algn="r">
                        <a:lnSpc>
                          <a:spcPct val="100000"/>
                        </a:lnSpc>
                        <a:spcBef>
                          <a:spcPts val="540"/>
                        </a:spcBef>
                      </a:pPr>
                      <a:r>
                        <a:rPr sz="1350" dirty="0">
                          <a:solidFill>
                            <a:srgbClr val="FFFFFF"/>
                          </a:solidFill>
                          <a:latin typeface="Courier New"/>
                          <a:cs typeface="Courier New"/>
                        </a:rPr>
                        <a:t>|</a:t>
                      </a:r>
                      <a:endParaRPr sz="1350">
                        <a:latin typeface="Courier New"/>
                        <a:cs typeface="Courier New"/>
                      </a:endParaRPr>
                    </a:p>
                  </a:txBody>
                  <a:tcPr marL="0" marR="0" marT="68580" marB="0"/>
                </a:tc>
                <a:extLst>
                  <a:ext uri="{0D108BD9-81ED-4DB2-BD59-A6C34878D82A}">
                    <a16:rowId xmlns:a16="http://schemas.microsoft.com/office/drawing/2014/main" val="10003"/>
                  </a:ext>
                </a:extLst>
              </a:tr>
              <a:tr h="249775">
                <a:tc gridSpan="7">
                  <a:txBody>
                    <a:bodyPr/>
                    <a:lstStyle/>
                    <a:p>
                      <a:pPr>
                        <a:lnSpc>
                          <a:spcPct val="100000"/>
                        </a:lnSpc>
                      </a:pPr>
                      <a:endParaRPr sz="1400" b="0" i="0" dirty="0">
                        <a:latin typeface="Arial Hebrew Scholar" pitchFamily="2" charset="-79"/>
                        <a:cs typeface="Arial Hebrew Scholar" pitchFamily="2" charset="-79"/>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R="43180" algn="r">
                        <a:lnSpc>
                          <a:spcPts val="1614"/>
                        </a:lnSpc>
                        <a:spcBef>
                          <a:spcPts val="250"/>
                        </a:spcBef>
                      </a:pPr>
                      <a:r>
                        <a:rPr sz="1350" dirty="0">
                          <a:solidFill>
                            <a:srgbClr val="FFFFFF"/>
                          </a:solidFill>
                          <a:latin typeface="Courier New"/>
                          <a:cs typeface="Courier New"/>
                        </a:rPr>
                        <a:t>|</a:t>
                      </a:r>
                      <a:endParaRPr sz="1350" dirty="0">
                        <a:latin typeface="Courier New"/>
                        <a:cs typeface="Courier New"/>
                      </a:endParaRPr>
                    </a:p>
                  </a:txBody>
                  <a:tcPr marL="0" marR="0" marT="31750" marB="0"/>
                </a:tc>
                <a:tc>
                  <a:txBody>
                    <a:bodyPr/>
                    <a:lstStyle/>
                    <a:p>
                      <a:pPr marL="50800">
                        <a:lnSpc>
                          <a:spcPts val="1614"/>
                        </a:lnSpc>
                        <a:spcBef>
                          <a:spcPts val="250"/>
                        </a:spcBef>
                      </a:pPr>
                      <a:r>
                        <a:rPr sz="1350" dirty="0">
                          <a:solidFill>
                            <a:srgbClr val="FFFFFF"/>
                          </a:solidFill>
                          <a:latin typeface="Courier New"/>
                          <a:cs typeface="Courier New"/>
                        </a:rPr>
                        <a:t>5</a:t>
                      </a:r>
                      <a:endParaRPr sz="1350">
                        <a:latin typeface="Courier New"/>
                        <a:cs typeface="Courier New"/>
                      </a:endParaRPr>
                    </a:p>
                  </a:txBody>
                  <a:tcPr marL="0" marR="0" marT="31750" marB="0"/>
                </a:tc>
                <a:tc>
                  <a:txBody>
                    <a:bodyPr/>
                    <a:lstStyle/>
                    <a:p>
                      <a:pPr marR="43180" algn="r">
                        <a:lnSpc>
                          <a:spcPts val="1614"/>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ts val="1614"/>
                        </a:lnSpc>
                        <a:spcBef>
                          <a:spcPts val="250"/>
                        </a:spcBef>
                      </a:pPr>
                      <a:r>
                        <a:rPr sz="1350" dirty="0">
                          <a:solidFill>
                            <a:srgbClr val="FFFFFF"/>
                          </a:solidFill>
                          <a:latin typeface="Courier New"/>
                          <a:cs typeface="Courier New"/>
                        </a:rPr>
                        <a:t>1</a:t>
                      </a:r>
                      <a:endParaRPr sz="1350">
                        <a:latin typeface="Courier New"/>
                        <a:cs typeface="Courier New"/>
                      </a:endParaRPr>
                    </a:p>
                  </a:txBody>
                  <a:tcPr marL="0" marR="0" marT="31750" marB="0"/>
                </a:tc>
                <a:tc>
                  <a:txBody>
                    <a:bodyPr/>
                    <a:lstStyle/>
                    <a:p>
                      <a:pPr marR="43180" algn="r">
                        <a:lnSpc>
                          <a:spcPts val="1614"/>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ts val="1614"/>
                        </a:lnSpc>
                        <a:spcBef>
                          <a:spcPts val="250"/>
                        </a:spcBef>
                      </a:pPr>
                      <a:r>
                        <a:rPr sz="1350" spc="-5" dirty="0">
                          <a:solidFill>
                            <a:srgbClr val="FFFFFF"/>
                          </a:solidFill>
                          <a:latin typeface="Courier New"/>
                          <a:cs typeface="Courier New"/>
                        </a:rPr>
                        <a:t>NULL</a:t>
                      </a:r>
                      <a:endParaRPr sz="1350">
                        <a:latin typeface="Courier New"/>
                        <a:cs typeface="Courier New"/>
                      </a:endParaRPr>
                    </a:p>
                  </a:txBody>
                  <a:tcPr marL="0" marR="0" marT="31750" marB="0"/>
                </a:tc>
                <a:tc>
                  <a:txBody>
                    <a:bodyPr/>
                    <a:lstStyle/>
                    <a:p>
                      <a:pPr marR="24130" algn="r">
                        <a:lnSpc>
                          <a:spcPts val="1614"/>
                        </a:lnSpc>
                        <a:spcBef>
                          <a:spcPts val="250"/>
                        </a:spcBef>
                      </a:pPr>
                      <a:r>
                        <a:rPr sz="1350" dirty="0">
                          <a:solidFill>
                            <a:srgbClr val="FFFFFF"/>
                          </a:solidFill>
                          <a:latin typeface="Courier New"/>
                          <a:cs typeface="Courier New"/>
                        </a:rPr>
                        <a:t>|</a:t>
                      </a:r>
                      <a:endParaRPr sz="1350" dirty="0">
                        <a:latin typeface="Courier New"/>
                        <a:cs typeface="Courier New"/>
                      </a:endParaRPr>
                    </a:p>
                  </a:txBody>
                  <a:tcPr marL="0" marR="0" marT="31750" marB="0"/>
                </a:tc>
                <a:extLst>
                  <a:ext uri="{0D108BD9-81ED-4DB2-BD59-A6C34878D82A}">
                    <a16:rowId xmlns:a16="http://schemas.microsoft.com/office/drawing/2014/main" val="10004"/>
                  </a:ext>
                </a:extLst>
              </a:tr>
            </a:tbl>
          </a:graphicData>
        </a:graphic>
      </p:graphicFrame>
      <p:sp>
        <p:nvSpPr>
          <p:cNvPr id="21" name="object 21"/>
          <p:cNvSpPr txBox="1"/>
          <p:nvPr/>
        </p:nvSpPr>
        <p:spPr>
          <a:xfrm>
            <a:off x="8028006" y="7246305"/>
            <a:ext cx="3934460" cy="220573"/>
          </a:xfrm>
          <a:prstGeom prst="rect">
            <a:avLst/>
          </a:prstGeom>
        </p:spPr>
        <p:txBody>
          <a:bodyPr vert="horz" wrap="square" lIns="0" tIns="12700" rIns="0" bIns="0" rtlCol="0">
            <a:spAutoFit/>
          </a:bodyPr>
          <a:lstStyle/>
          <a:p>
            <a:pPr marL="12700">
              <a:lnSpc>
                <a:spcPct val="100000"/>
              </a:lnSpc>
              <a:spcBef>
                <a:spcPts val="100"/>
              </a:spcBef>
              <a:tabLst>
                <a:tab pos="1349375" algn="l"/>
                <a:tab pos="2480945" algn="l"/>
                <a:tab pos="3818254" algn="l"/>
              </a:tabLst>
            </a:pPr>
            <a:r>
              <a:rPr sz="1350" spc="-5" dirty="0">
                <a:solidFill>
                  <a:srgbClr val="FFFFFF"/>
                </a:solidFill>
                <a:latin typeface="Courier New"/>
                <a:cs typeface="Courier New"/>
              </a:rPr>
              <a:t>+</a:t>
            </a:r>
            <a:r>
              <a:rPr sz="1350" u="heavy" dirty="0">
                <a:solidFill>
                  <a:srgbClr val="FFFFFF"/>
                </a:solidFill>
                <a:uFill>
                  <a:solidFill>
                    <a:srgbClr val="FEFEFE"/>
                  </a:solidFill>
                </a:uFill>
                <a:latin typeface="Arial Hebrew Scholar" pitchFamily="2" charset="-79"/>
                <a:cs typeface="Arial Hebrew Scholar" pitchFamily="2" charset="-79"/>
              </a:rPr>
              <a:t> 	</a:t>
            </a:r>
            <a:r>
              <a:rPr sz="1350" spc="-5" dirty="0">
                <a:solidFill>
                  <a:srgbClr val="FFFFFF"/>
                </a:solidFill>
                <a:latin typeface="Courier New"/>
                <a:cs typeface="Courier New"/>
              </a:rPr>
              <a:t>+</a:t>
            </a:r>
            <a:r>
              <a:rPr sz="1350" u="heavy" dirty="0">
                <a:solidFill>
                  <a:srgbClr val="FFFFFF"/>
                </a:solidFill>
                <a:uFill>
                  <a:solidFill>
                    <a:srgbClr val="FEFEFE"/>
                  </a:solidFill>
                </a:uFill>
                <a:latin typeface="Arial Hebrew Scholar" pitchFamily="2" charset="-79"/>
                <a:cs typeface="Arial Hebrew Scholar" pitchFamily="2" charset="-79"/>
              </a:rPr>
              <a:t> 	</a:t>
            </a:r>
            <a:r>
              <a:rPr sz="1350" spc="-5" dirty="0">
                <a:solidFill>
                  <a:srgbClr val="FFFFFF"/>
                </a:solidFill>
                <a:latin typeface="Courier New"/>
                <a:cs typeface="Courier New"/>
              </a:rPr>
              <a:t>+</a:t>
            </a:r>
            <a:r>
              <a:rPr sz="1350" u="heavy" dirty="0">
                <a:solidFill>
                  <a:srgbClr val="FFFFFF"/>
                </a:solidFill>
                <a:uFill>
                  <a:solidFill>
                    <a:srgbClr val="FEFEFE"/>
                  </a:solidFill>
                </a:uFill>
                <a:latin typeface="Arial Hebrew Scholar" pitchFamily="2" charset="-79"/>
                <a:cs typeface="Arial Hebrew Scholar" pitchFamily="2" charset="-79"/>
              </a:rPr>
              <a:t> 	</a:t>
            </a:r>
            <a:r>
              <a:rPr sz="1350" dirty="0">
                <a:solidFill>
                  <a:srgbClr val="FFFFFF"/>
                </a:solidFill>
                <a:latin typeface="Courier New"/>
                <a:cs typeface="Courier New"/>
              </a:rPr>
              <a:t>+</a:t>
            </a:r>
            <a:endParaRPr sz="1350" dirty="0">
              <a:latin typeface="Courier New"/>
              <a:cs typeface="Courier New"/>
            </a:endParaRPr>
          </a:p>
        </p:txBody>
      </p:sp>
      <p:sp>
        <p:nvSpPr>
          <p:cNvPr id="24" name="object 24"/>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dissolv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dissolve">
                                      <p:cBhvr>
                                        <p:cTn id="31" dur="500"/>
                                        <p:tgtEl>
                                          <p:spTgt spid="1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9" grpId="0" animBg="1"/>
      <p:bldP spid="10" grpId="0"/>
      <p:bldP spid="14" grpId="0" animBg="1"/>
      <p:bldP spid="15" grpId="0"/>
      <p:bldP spid="17" grpId="0" animBg="1"/>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4">
            <a:extLst>
              <a:ext uri="{FF2B5EF4-FFF2-40B4-BE49-F238E27FC236}">
                <a16:creationId xmlns:a16="http://schemas.microsoft.com/office/drawing/2014/main" id="{AE7A8036-4951-BAFB-92A5-7E0EF7E5DD11}"/>
              </a:ext>
            </a:extLst>
          </p:cNvPr>
          <p:cNvSpPr/>
          <p:nvPr/>
        </p:nvSpPr>
        <p:spPr>
          <a:xfrm>
            <a:off x="491289" y="1166806"/>
            <a:ext cx="14575155" cy="3367094"/>
          </a:xfrm>
          <a:custGeom>
            <a:avLst/>
            <a:gdLst/>
            <a:ahLst/>
            <a:cxnLst/>
            <a:rect l="l" t="t" r="r" b="b"/>
            <a:pathLst>
              <a:path w="14575155" h="3275329">
                <a:moveTo>
                  <a:pt x="14498413" y="3275262"/>
                </a:moveTo>
                <a:lnTo>
                  <a:pt x="76505" y="3275262"/>
                </a:lnTo>
                <a:lnTo>
                  <a:pt x="71180" y="3274738"/>
                </a:lnTo>
                <a:lnTo>
                  <a:pt x="31920" y="3258476"/>
                </a:lnTo>
                <a:lnTo>
                  <a:pt x="4175" y="3219748"/>
                </a:lnTo>
                <a:lnTo>
                  <a:pt x="0" y="3198757"/>
                </a:lnTo>
                <a:lnTo>
                  <a:pt x="0" y="3193381"/>
                </a:lnTo>
                <a:lnTo>
                  <a:pt x="0" y="76505"/>
                </a:lnTo>
                <a:lnTo>
                  <a:pt x="16786" y="31920"/>
                </a:lnTo>
                <a:lnTo>
                  <a:pt x="55513" y="4175"/>
                </a:lnTo>
                <a:lnTo>
                  <a:pt x="76505" y="0"/>
                </a:lnTo>
                <a:lnTo>
                  <a:pt x="14498413" y="0"/>
                </a:lnTo>
                <a:lnTo>
                  <a:pt x="14542998" y="16786"/>
                </a:lnTo>
                <a:lnTo>
                  <a:pt x="14570742" y="55513"/>
                </a:lnTo>
                <a:lnTo>
                  <a:pt x="14574918" y="76505"/>
                </a:lnTo>
                <a:lnTo>
                  <a:pt x="14574918" y="3198757"/>
                </a:lnTo>
                <a:lnTo>
                  <a:pt x="14558132" y="3243342"/>
                </a:lnTo>
                <a:lnTo>
                  <a:pt x="14519404" y="3271087"/>
                </a:lnTo>
                <a:lnTo>
                  <a:pt x="14503737" y="3274738"/>
                </a:lnTo>
                <a:lnTo>
                  <a:pt x="14498413" y="3275262"/>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2" name="object 2"/>
          <p:cNvSpPr txBox="1">
            <a:spLocks noGrp="1"/>
          </p:cNvSpPr>
          <p:nvPr>
            <p:ph type="title"/>
          </p:nvPr>
        </p:nvSpPr>
        <p:spPr>
          <a:xfrm>
            <a:off x="478589" y="273873"/>
            <a:ext cx="5076190" cy="713740"/>
          </a:xfrm>
          <a:prstGeom prst="rect">
            <a:avLst/>
          </a:prstGeom>
        </p:spPr>
        <p:txBody>
          <a:bodyPr vert="horz" wrap="square" lIns="0" tIns="13970" rIns="0" bIns="0" rtlCol="0">
            <a:spAutoFit/>
          </a:bodyPr>
          <a:lstStyle/>
          <a:p>
            <a:pPr marL="12700">
              <a:lnSpc>
                <a:spcPct val="100000"/>
              </a:lnSpc>
              <a:spcBef>
                <a:spcPts val="110"/>
              </a:spcBef>
            </a:pPr>
            <a:r>
              <a:rPr sz="4500" u="none" spc="-260" dirty="0">
                <a:solidFill>
                  <a:srgbClr val="04182D"/>
                </a:solidFill>
                <a:latin typeface="Arial Hebrew Scholar" pitchFamily="2" charset="-79"/>
                <a:cs typeface="Arial Hebrew Scholar" pitchFamily="2" charset="-79"/>
              </a:rPr>
              <a:t>L</a:t>
            </a:r>
            <a:r>
              <a:rPr sz="4500" u="none" spc="-45" dirty="0">
                <a:solidFill>
                  <a:srgbClr val="04182D"/>
                </a:solidFill>
                <a:latin typeface="Arial Hebrew Scholar" pitchFamily="2" charset="-79"/>
                <a:cs typeface="Arial Hebrew Scholar" pitchFamily="2" charset="-79"/>
              </a:rPr>
              <a:t>E</a:t>
            </a:r>
            <a:r>
              <a:rPr sz="4500" u="none" spc="-25" dirty="0">
                <a:solidFill>
                  <a:srgbClr val="04182D"/>
                </a:solidFill>
                <a:latin typeface="Arial Hebrew Scholar" pitchFamily="2" charset="-79"/>
                <a:cs typeface="Arial Hebrew Scholar" pitchFamily="2" charset="-79"/>
              </a:rPr>
              <a:t>F</a:t>
            </a:r>
            <a:r>
              <a:rPr sz="4500" u="none" spc="-155" dirty="0">
                <a:solidFill>
                  <a:srgbClr val="04182D"/>
                </a:solidFill>
                <a:latin typeface="Arial Hebrew Scholar" pitchFamily="2" charset="-79"/>
                <a:cs typeface="Arial Hebrew Scholar" pitchFamily="2" charset="-79"/>
              </a:rPr>
              <a:t>T</a:t>
            </a:r>
            <a:r>
              <a:rPr sz="4500" u="none" spc="-165" dirty="0">
                <a:solidFill>
                  <a:srgbClr val="04182D"/>
                </a:solidFill>
                <a:latin typeface="Arial Hebrew Scholar" pitchFamily="2" charset="-79"/>
                <a:cs typeface="Arial Hebrew Scholar" pitchFamily="2" charset="-79"/>
              </a:rPr>
              <a:t> </a:t>
            </a:r>
            <a:r>
              <a:rPr lang="en-US" sz="4500" u="none" spc="135" dirty="0">
                <a:solidFill>
                  <a:srgbClr val="04182D"/>
                </a:solidFill>
                <a:latin typeface="Arial Hebrew Scholar" pitchFamily="2" charset="-79"/>
                <a:cs typeface="Arial Hebrew Scholar" pitchFamily="2" charset="-79"/>
              </a:rPr>
              <a:t>JOIN </a:t>
            </a:r>
            <a:r>
              <a:rPr sz="4500" u="none" spc="-535" dirty="0">
                <a:solidFill>
                  <a:srgbClr val="04182D"/>
                </a:solidFill>
                <a:latin typeface="Arial Hebrew Scholar" pitchFamily="2" charset="-79"/>
                <a:cs typeface="Arial Hebrew Scholar" pitchFamily="2" charset="-79"/>
              </a:rPr>
              <a:t>S</a:t>
            </a:r>
            <a:r>
              <a:rPr sz="4500" u="none" spc="-225" dirty="0">
                <a:solidFill>
                  <a:srgbClr val="04182D"/>
                </a:solidFill>
                <a:latin typeface="Arial Hebrew Scholar" pitchFamily="2" charset="-79"/>
                <a:cs typeface="Arial Hebrew Scholar" pitchFamily="2" charset="-79"/>
              </a:rPr>
              <a:t>Y</a:t>
            </a:r>
            <a:r>
              <a:rPr sz="4500" u="none" spc="-150" dirty="0">
                <a:solidFill>
                  <a:srgbClr val="04182D"/>
                </a:solidFill>
                <a:latin typeface="Arial Hebrew Scholar" pitchFamily="2" charset="-79"/>
                <a:cs typeface="Arial Hebrew Scholar" pitchFamily="2" charset="-79"/>
              </a:rPr>
              <a:t>N</a:t>
            </a:r>
            <a:r>
              <a:rPr sz="4500" u="none" spc="-565" dirty="0">
                <a:solidFill>
                  <a:srgbClr val="04182D"/>
                </a:solidFill>
                <a:latin typeface="Arial Hebrew Scholar" pitchFamily="2" charset="-79"/>
                <a:cs typeface="Arial Hebrew Scholar" pitchFamily="2" charset="-79"/>
              </a:rPr>
              <a:t>T</a:t>
            </a:r>
            <a:r>
              <a:rPr sz="4500" u="none" spc="60" dirty="0">
                <a:solidFill>
                  <a:srgbClr val="04182D"/>
                </a:solidFill>
                <a:latin typeface="Arial Hebrew Scholar" pitchFamily="2" charset="-79"/>
                <a:cs typeface="Arial Hebrew Scholar" pitchFamily="2" charset="-79"/>
              </a:rPr>
              <a:t>A</a:t>
            </a:r>
            <a:r>
              <a:rPr sz="4500" u="none" spc="-180" dirty="0">
                <a:solidFill>
                  <a:srgbClr val="04182D"/>
                </a:solidFill>
                <a:latin typeface="Arial Hebrew Scholar" pitchFamily="2" charset="-79"/>
                <a:cs typeface="Arial Hebrew Scholar" pitchFamily="2" charset="-79"/>
              </a:rPr>
              <a:t>X</a:t>
            </a:r>
            <a:endParaRPr sz="4500" dirty="0">
              <a:latin typeface="Arial Hebrew Scholar" pitchFamily="2" charset="-79"/>
              <a:cs typeface="Arial Hebrew Scholar" pitchFamily="2" charset="-79"/>
            </a:endParaRPr>
          </a:p>
        </p:txBody>
      </p:sp>
      <p:sp>
        <p:nvSpPr>
          <p:cNvPr id="6" name="object 6"/>
          <p:cNvSpPr txBox="1"/>
          <p:nvPr/>
        </p:nvSpPr>
        <p:spPr>
          <a:xfrm>
            <a:off x="642352" y="1231888"/>
            <a:ext cx="11717655" cy="2973705"/>
          </a:xfrm>
          <a:prstGeom prst="rect">
            <a:avLst/>
          </a:prstGeom>
        </p:spPr>
        <p:txBody>
          <a:bodyPr vert="horz" wrap="square" lIns="0" tIns="160655" rIns="0" bIns="0" rtlCol="0">
            <a:spAutoFit/>
          </a:bodyPr>
          <a:lstStyle/>
          <a:p>
            <a:pPr marL="12700">
              <a:lnSpc>
                <a:spcPct val="100000"/>
              </a:lnSpc>
              <a:spcBef>
                <a:spcPts val="1265"/>
              </a:spcBef>
            </a:pPr>
            <a:r>
              <a:rPr sz="2250" b="1" dirty="0">
                <a:solidFill>
                  <a:srgbClr val="00B0F0"/>
                </a:solidFill>
                <a:latin typeface="Courier New"/>
                <a:cs typeface="Courier New"/>
              </a:rPr>
              <a:t>SELECT</a:t>
            </a:r>
          </a:p>
          <a:p>
            <a:pPr marL="356235" marR="7913370">
              <a:lnSpc>
                <a:spcPct val="143300"/>
              </a:lnSpc>
            </a:pPr>
            <a:r>
              <a:rPr sz="2250" dirty="0">
                <a:solidFill>
                  <a:srgbClr val="04182D"/>
                </a:solidFill>
                <a:latin typeface="Courier New"/>
                <a:cs typeface="Courier New"/>
              </a:rPr>
              <a:t>Admitted.Patient_ID,  Admitted,</a:t>
            </a:r>
            <a:endParaRPr sz="2250" dirty="0">
              <a:latin typeface="Courier New"/>
              <a:cs typeface="Courier New"/>
            </a:endParaRPr>
          </a:p>
          <a:p>
            <a:pPr marL="12700" marR="9462135" indent="343535">
              <a:lnSpc>
                <a:spcPct val="143300"/>
              </a:lnSpc>
            </a:pPr>
            <a:r>
              <a:rPr sz="2250" dirty="0">
                <a:solidFill>
                  <a:srgbClr val="04182D"/>
                </a:solidFill>
                <a:latin typeface="Courier New"/>
                <a:cs typeface="Courier New"/>
              </a:rPr>
              <a:t>Discharged </a:t>
            </a:r>
            <a:r>
              <a:rPr sz="2250" spc="-1340" dirty="0">
                <a:solidFill>
                  <a:srgbClr val="04182D"/>
                </a:solidFill>
                <a:latin typeface="Courier New"/>
                <a:cs typeface="Courier New"/>
              </a:rPr>
              <a:t> </a:t>
            </a:r>
            <a:r>
              <a:rPr sz="2250" b="1" dirty="0">
                <a:solidFill>
                  <a:srgbClr val="00B0F0"/>
                </a:solidFill>
                <a:latin typeface="Courier New"/>
                <a:cs typeface="Courier New"/>
              </a:rPr>
              <a:t>FROM</a:t>
            </a:r>
            <a:r>
              <a:rPr sz="2250" spc="-55" dirty="0">
                <a:latin typeface="Courier New"/>
                <a:cs typeface="Courier New"/>
              </a:rPr>
              <a:t> </a:t>
            </a:r>
            <a:r>
              <a:rPr sz="2250" dirty="0">
                <a:solidFill>
                  <a:srgbClr val="04182D"/>
                </a:solidFill>
                <a:latin typeface="Courier New"/>
                <a:cs typeface="Courier New"/>
              </a:rPr>
              <a:t>Admitted</a:t>
            </a:r>
            <a:endParaRPr sz="2250" dirty="0">
              <a:latin typeface="Courier New"/>
              <a:cs typeface="Courier New"/>
            </a:endParaRPr>
          </a:p>
          <a:p>
            <a:pPr marL="12700">
              <a:lnSpc>
                <a:spcPct val="100000"/>
              </a:lnSpc>
              <a:spcBef>
                <a:spcPts val="1170"/>
              </a:spcBef>
            </a:pPr>
            <a:r>
              <a:rPr sz="2250" b="1" dirty="0">
                <a:solidFill>
                  <a:srgbClr val="00B0F0"/>
                </a:solidFill>
                <a:latin typeface="Courier New"/>
                <a:cs typeface="Courier New"/>
              </a:rPr>
              <a:t>LEFT</a:t>
            </a:r>
            <a:r>
              <a:rPr sz="2250" b="1" spc="20" dirty="0">
                <a:solidFill>
                  <a:srgbClr val="00B0F0"/>
                </a:solidFill>
                <a:latin typeface="Courier New"/>
                <a:cs typeface="Courier New"/>
              </a:rPr>
              <a:t> </a:t>
            </a:r>
            <a:r>
              <a:rPr sz="2250" b="1" dirty="0">
                <a:solidFill>
                  <a:srgbClr val="00B0F0"/>
                </a:solidFill>
                <a:latin typeface="Courier New"/>
                <a:cs typeface="Courier New"/>
              </a:rPr>
              <a:t>JOIN</a:t>
            </a:r>
            <a:r>
              <a:rPr sz="2250" spc="20" dirty="0">
                <a:latin typeface="Courier New"/>
                <a:cs typeface="Courier New"/>
              </a:rPr>
              <a:t> </a:t>
            </a:r>
            <a:r>
              <a:rPr sz="2250" dirty="0">
                <a:solidFill>
                  <a:srgbClr val="04182D"/>
                </a:solidFill>
                <a:latin typeface="Courier New"/>
                <a:cs typeface="Courier New"/>
              </a:rPr>
              <a:t>Discharged</a:t>
            </a:r>
            <a:r>
              <a:rPr sz="2250" spc="20" dirty="0">
                <a:solidFill>
                  <a:srgbClr val="04182D"/>
                </a:solidFill>
                <a:latin typeface="Courier New"/>
                <a:cs typeface="Courier New"/>
              </a:rPr>
              <a:t> </a:t>
            </a:r>
            <a:r>
              <a:rPr sz="2250" b="1" dirty="0">
                <a:solidFill>
                  <a:srgbClr val="00B0F0"/>
                </a:solidFill>
                <a:latin typeface="Courier New"/>
                <a:cs typeface="Courier New"/>
              </a:rPr>
              <a:t>ON</a:t>
            </a:r>
            <a:r>
              <a:rPr sz="2250" spc="25" dirty="0">
                <a:latin typeface="Courier New"/>
                <a:cs typeface="Courier New"/>
              </a:rPr>
              <a:t> </a:t>
            </a:r>
            <a:r>
              <a:rPr sz="2250" dirty="0">
                <a:solidFill>
                  <a:srgbClr val="04182D"/>
                </a:solidFill>
                <a:latin typeface="Courier New"/>
                <a:cs typeface="Courier New"/>
              </a:rPr>
              <a:t>Discharged.Patient_ID</a:t>
            </a:r>
            <a:r>
              <a:rPr sz="2250" spc="20" dirty="0">
                <a:solidFill>
                  <a:srgbClr val="04182D"/>
                </a:solidFill>
                <a:latin typeface="Courier New"/>
                <a:cs typeface="Courier New"/>
              </a:rPr>
              <a:t> </a:t>
            </a:r>
            <a:r>
              <a:rPr sz="2250" dirty="0">
                <a:solidFill>
                  <a:srgbClr val="04182D"/>
                </a:solidFill>
                <a:latin typeface="Courier New"/>
                <a:cs typeface="Courier New"/>
              </a:rPr>
              <a:t>=</a:t>
            </a:r>
            <a:r>
              <a:rPr sz="2250" spc="20" dirty="0">
                <a:solidFill>
                  <a:srgbClr val="04182D"/>
                </a:solidFill>
                <a:latin typeface="Courier New"/>
                <a:cs typeface="Courier New"/>
              </a:rPr>
              <a:t> </a:t>
            </a:r>
            <a:r>
              <a:rPr sz="2250" dirty="0">
                <a:solidFill>
                  <a:srgbClr val="04182D"/>
                </a:solidFill>
                <a:latin typeface="Courier New"/>
                <a:cs typeface="Courier New"/>
              </a:rPr>
              <a:t>Admitted.Patient_ID;</a:t>
            </a:r>
            <a:endParaRPr sz="2250" dirty="0">
              <a:latin typeface="Courier New"/>
              <a:cs typeface="Courier New"/>
            </a:endParaRPr>
          </a:p>
        </p:txBody>
      </p:sp>
      <p:pic>
        <p:nvPicPr>
          <p:cNvPr id="7" name="object 7"/>
          <p:cNvPicPr/>
          <p:nvPr/>
        </p:nvPicPr>
        <p:blipFill>
          <a:blip r:embed="rId2" cstate="print"/>
          <a:stretch>
            <a:fillRect/>
          </a:stretch>
        </p:blipFill>
        <p:spPr>
          <a:xfrm>
            <a:off x="4093765" y="4949161"/>
            <a:ext cx="7094085" cy="2013192"/>
          </a:xfrm>
          <a:prstGeom prst="rect">
            <a:avLst/>
          </a:prstGeom>
        </p:spPr>
      </p:pic>
      <p:sp>
        <p:nvSpPr>
          <p:cNvPr id="10" name="object 10"/>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8024393"/>
            <a:ext cx="15557500" cy="20955"/>
          </a:xfrm>
          <a:custGeom>
            <a:avLst/>
            <a:gdLst/>
            <a:ahLst/>
            <a:cxnLst/>
            <a:rect l="l" t="t" r="r" b="b"/>
            <a:pathLst>
              <a:path w="15557500" h="20954">
                <a:moveTo>
                  <a:pt x="15557498" y="20470"/>
                </a:moveTo>
                <a:lnTo>
                  <a:pt x="0" y="20470"/>
                </a:lnTo>
                <a:lnTo>
                  <a:pt x="0" y="0"/>
                </a:lnTo>
                <a:lnTo>
                  <a:pt x="15557498" y="0"/>
                </a:lnTo>
                <a:lnTo>
                  <a:pt x="15557498" y="20470"/>
                </a:lnTo>
                <a:close/>
              </a:path>
            </a:pathLst>
          </a:custGeom>
          <a:solidFill>
            <a:srgbClr val="E4E1D9"/>
          </a:solidFill>
        </p:spPr>
        <p:txBody>
          <a:bodyPr wrap="square" lIns="0" tIns="0" rIns="0" bIns="0" rtlCol="0"/>
          <a:lstStyle/>
          <a:p>
            <a:endParaRPr dirty="0">
              <a:latin typeface="Arial Hebrew Scholar" pitchFamily="2" charset="-79"/>
            </a:endParaRPr>
          </a:p>
        </p:txBody>
      </p:sp>
      <p:sp>
        <p:nvSpPr>
          <p:cNvPr id="3" name="object 3"/>
          <p:cNvSpPr txBox="1">
            <a:spLocks noGrp="1"/>
          </p:cNvSpPr>
          <p:nvPr>
            <p:ph type="title"/>
          </p:nvPr>
        </p:nvSpPr>
        <p:spPr>
          <a:xfrm>
            <a:off x="478589" y="273885"/>
            <a:ext cx="5614670" cy="713740"/>
          </a:xfrm>
          <a:prstGeom prst="rect">
            <a:avLst/>
          </a:prstGeom>
        </p:spPr>
        <p:txBody>
          <a:bodyPr vert="horz" wrap="square" lIns="0" tIns="13970" rIns="0" bIns="0" rtlCol="0">
            <a:spAutoFit/>
          </a:bodyPr>
          <a:lstStyle/>
          <a:p>
            <a:pPr marL="12700">
              <a:lnSpc>
                <a:spcPct val="100000"/>
              </a:lnSpc>
              <a:spcBef>
                <a:spcPts val="110"/>
              </a:spcBef>
            </a:pPr>
            <a:r>
              <a:rPr sz="4500" u="none" spc="-670" dirty="0">
                <a:solidFill>
                  <a:srgbClr val="04182D"/>
                </a:solidFill>
                <a:latin typeface="Arial Hebrew Scholar" pitchFamily="2" charset="-79"/>
                <a:cs typeface="Arial Hebrew Scholar" pitchFamily="2" charset="-79"/>
              </a:rPr>
              <a:t>R</a:t>
            </a:r>
            <a:r>
              <a:rPr sz="4500" u="none" spc="-204" dirty="0">
                <a:solidFill>
                  <a:srgbClr val="04182D"/>
                </a:solidFill>
                <a:latin typeface="Arial Hebrew Scholar" pitchFamily="2" charset="-79"/>
                <a:cs typeface="Arial Hebrew Scholar" pitchFamily="2" charset="-79"/>
              </a:rPr>
              <a:t>e</a:t>
            </a:r>
            <a:r>
              <a:rPr sz="4500" u="none" spc="-285" dirty="0">
                <a:solidFill>
                  <a:srgbClr val="04182D"/>
                </a:solidFill>
                <a:latin typeface="Arial Hebrew Scholar" pitchFamily="2" charset="-79"/>
                <a:cs typeface="Arial Hebrew Scholar" pitchFamily="2" charset="-79"/>
              </a:rPr>
              <a:t>l</a:t>
            </a:r>
            <a:r>
              <a:rPr sz="4500" u="none" spc="-15" dirty="0">
                <a:solidFill>
                  <a:srgbClr val="04182D"/>
                </a:solidFill>
                <a:latin typeface="Arial Hebrew Scholar" pitchFamily="2" charset="-79"/>
                <a:cs typeface="Arial Hebrew Scholar" pitchFamily="2" charset="-79"/>
              </a:rPr>
              <a:t>a</a:t>
            </a:r>
            <a:r>
              <a:rPr sz="4500" u="none" spc="-225" dirty="0">
                <a:solidFill>
                  <a:srgbClr val="04182D"/>
                </a:solidFill>
                <a:latin typeface="Arial Hebrew Scholar" pitchFamily="2" charset="-79"/>
                <a:cs typeface="Arial Hebrew Scholar" pitchFamily="2" charset="-79"/>
              </a:rPr>
              <a:t>t</a:t>
            </a:r>
            <a:r>
              <a:rPr sz="4500" u="none" spc="-295" dirty="0">
                <a:solidFill>
                  <a:srgbClr val="04182D"/>
                </a:solidFill>
                <a:latin typeface="Arial Hebrew Scholar" pitchFamily="2" charset="-79"/>
                <a:cs typeface="Arial Hebrew Scholar" pitchFamily="2" charset="-79"/>
              </a:rPr>
              <a:t>i</a:t>
            </a:r>
            <a:r>
              <a:rPr sz="4500" u="none" spc="-240" dirty="0">
                <a:solidFill>
                  <a:srgbClr val="04182D"/>
                </a:solidFill>
                <a:latin typeface="Arial Hebrew Scholar" pitchFamily="2" charset="-79"/>
                <a:cs typeface="Arial Hebrew Scholar" pitchFamily="2" charset="-79"/>
              </a:rPr>
              <a:t>o</a:t>
            </a:r>
            <a:r>
              <a:rPr sz="4500" u="none" spc="-325" dirty="0">
                <a:solidFill>
                  <a:srgbClr val="04182D"/>
                </a:solidFill>
                <a:latin typeface="Arial Hebrew Scholar" pitchFamily="2" charset="-79"/>
                <a:cs typeface="Arial Hebrew Scholar" pitchFamily="2" charset="-79"/>
              </a:rPr>
              <a:t>n</a:t>
            </a:r>
            <a:r>
              <a:rPr sz="4500" u="none" spc="-15" dirty="0">
                <a:solidFill>
                  <a:srgbClr val="04182D"/>
                </a:solidFill>
                <a:latin typeface="Arial Hebrew Scholar" pitchFamily="2" charset="-79"/>
                <a:cs typeface="Arial Hebrew Scholar" pitchFamily="2" charset="-79"/>
              </a:rPr>
              <a:t>a</a:t>
            </a:r>
            <a:r>
              <a:rPr sz="4500" u="none" spc="-155" dirty="0">
                <a:solidFill>
                  <a:srgbClr val="04182D"/>
                </a:solidFill>
                <a:latin typeface="Arial Hebrew Scholar" pitchFamily="2" charset="-79"/>
                <a:cs typeface="Arial Hebrew Scholar" pitchFamily="2" charset="-79"/>
              </a:rPr>
              <a:t>l</a:t>
            </a:r>
            <a:r>
              <a:rPr sz="4500" u="none" spc="-165" dirty="0">
                <a:solidFill>
                  <a:srgbClr val="04182D"/>
                </a:solidFill>
                <a:latin typeface="Arial Hebrew Scholar" pitchFamily="2" charset="-79"/>
                <a:cs typeface="Arial Hebrew Scholar" pitchFamily="2" charset="-79"/>
              </a:rPr>
              <a:t> </a:t>
            </a:r>
            <a:r>
              <a:rPr sz="4500" u="none" spc="-150" dirty="0">
                <a:solidFill>
                  <a:srgbClr val="04182D"/>
                </a:solidFill>
                <a:latin typeface="Arial Hebrew Scholar" pitchFamily="2" charset="-79"/>
                <a:cs typeface="Arial Hebrew Scholar" pitchFamily="2" charset="-79"/>
              </a:rPr>
              <a:t>D</a:t>
            </a:r>
            <a:r>
              <a:rPr sz="4500" u="none" spc="-15" dirty="0">
                <a:solidFill>
                  <a:srgbClr val="04182D"/>
                </a:solidFill>
                <a:latin typeface="Arial Hebrew Scholar" pitchFamily="2" charset="-79"/>
                <a:cs typeface="Arial Hebrew Scholar" pitchFamily="2" charset="-79"/>
              </a:rPr>
              <a:t>a</a:t>
            </a:r>
            <a:r>
              <a:rPr sz="4500" u="none" spc="-290" dirty="0">
                <a:solidFill>
                  <a:srgbClr val="04182D"/>
                </a:solidFill>
                <a:latin typeface="Arial Hebrew Scholar" pitchFamily="2" charset="-79"/>
                <a:cs typeface="Arial Hebrew Scholar" pitchFamily="2" charset="-79"/>
              </a:rPr>
              <a:t>t</a:t>
            </a:r>
            <a:r>
              <a:rPr sz="4500" u="none" spc="-15" dirty="0">
                <a:solidFill>
                  <a:srgbClr val="04182D"/>
                </a:solidFill>
                <a:latin typeface="Arial Hebrew Scholar" pitchFamily="2" charset="-79"/>
                <a:cs typeface="Arial Hebrew Scholar" pitchFamily="2" charset="-79"/>
              </a:rPr>
              <a:t>a</a:t>
            </a:r>
            <a:r>
              <a:rPr sz="4500" u="none" spc="-150" dirty="0">
                <a:solidFill>
                  <a:srgbClr val="04182D"/>
                </a:solidFill>
                <a:latin typeface="Arial Hebrew Scholar" pitchFamily="2" charset="-79"/>
                <a:cs typeface="Arial Hebrew Scholar" pitchFamily="2" charset="-79"/>
              </a:rPr>
              <a:t>b</a:t>
            </a:r>
            <a:r>
              <a:rPr sz="4500" u="none" spc="-15" dirty="0">
                <a:solidFill>
                  <a:srgbClr val="04182D"/>
                </a:solidFill>
                <a:latin typeface="Arial Hebrew Scholar" pitchFamily="2" charset="-79"/>
                <a:cs typeface="Arial Hebrew Scholar" pitchFamily="2" charset="-79"/>
              </a:rPr>
              <a:t>a</a:t>
            </a:r>
            <a:r>
              <a:rPr sz="4500" u="none" spc="-280" dirty="0">
                <a:solidFill>
                  <a:srgbClr val="04182D"/>
                </a:solidFill>
                <a:latin typeface="Arial Hebrew Scholar" pitchFamily="2" charset="-79"/>
                <a:cs typeface="Arial Hebrew Scholar" pitchFamily="2" charset="-79"/>
              </a:rPr>
              <a:t>s</a:t>
            </a:r>
            <a:r>
              <a:rPr sz="4500" u="none" spc="-160" dirty="0">
                <a:solidFill>
                  <a:srgbClr val="04182D"/>
                </a:solidFill>
                <a:latin typeface="Arial Hebrew Scholar" pitchFamily="2" charset="-79"/>
                <a:cs typeface="Arial Hebrew Scholar" pitchFamily="2" charset="-79"/>
              </a:rPr>
              <a:t>e</a:t>
            </a:r>
            <a:r>
              <a:rPr sz="4500" u="none" spc="-195" dirty="0">
                <a:solidFill>
                  <a:srgbClr val="04182D"/>
                </a:solidFill>
                <a:latin typeface="Arial Hebrew Scholar" pitchFamily="2" charset="-79"/>
                <a:cs typeface="Arial Hebrew Scholar" pitchFamily="2" charset="-79"/>
              </a:rPr>
              <a:t>s</a:t>
            </a:r>
            <a:endParaRPr sz="4500" dirty="0">
              <a:latin typeface="Arial Hebrew Scholar" pitchFamily="2" charset="-79"/>
              <a:cs typeface="Arial Hebrew Scholar" pitchFamily="2" charset="-79"/>
            </a:endParaRPr>
          </a:p>
        </p:txBody>
      </p:sp>
      <p:pic>
        <p:nvPicPr>
          <p:cNvPr id="4" name="object 4"/>
          <p:cNvPicPr/>
          <p:nvPr/>
        </p:nvPicPr>
        <p:blipFill>
          <a:blip r:embed="rId2" cstate="print"/>
          <a:stretch>
            <a:fillRect/>
          </a:stretch>
        </p:blipFill>
        <p:spPr>
          <a:xfrm>
            <a:off x="4503486" y="1166811"/>
            <a:ext cx="6550525" cy="5731709"/>
          </a:xfrm>
          <a:prstGeom prst="rect">
            <a:avLst/>
          </a:prstGeom>
        </p:spPr>
      </p:pic>
      <p:sp>
        <p:nvSpPr>
          <p:cNvPr id="7" name="object 7"/>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4">
            <a:extLst>
              <a:ext uri="{FF2B5EF4-FFF2-40B4-BE49-F238E27FC236}">
                <a16:creationId xmlns:a16="http://schemas.microsoft.com/office/drawing/2014/main" id="{6A124B2B-6A9C-D991-1DD9-2263499A0A36}"/>
              </a:ext>
            </a:extLst>
          </p:cNvPr>
          <p:cNvSpPr/>
          <p:nvPr/>
        </p:nvSpPr>
        <p:spPr>
          <a:xfrm>
            <a:off x="369199" y="1003542"/>
            <a:ext cx="14575155" cy="2727725"/>
          </a:xfrm>
          <a:custGeom>
            <a:avLst/>
            <a:gdLst/>
            <a:ahLst/>
            <a:cxnLst/>
            <a:rect l="l" t="t" r="r" b="b"/>
            <a:pathLst>
              <a:path w="14575155" h="3275329">
                <a:moveTo>
                  <a:pt x="14498413" y="3275262"/>
                </a:moveTo>
                <a:lnTo>
                  <a:pt x="76505" y="3275262"/>
                </a:lnTo>
                <a:lnTo>
                  <a:pt x="71180" y="3274738"/>
                </a:lnTo>
                <a:lnTo>
                  <a:pt x="31920" y="3258476"/>
                </a:lnTo>
                <a:lnTo>
                  <a:pt x="4175" y="3219748"/>
                </a:lnTo>
                <a:lnTo>
                  <a:pt x="0" y="3198757"/>
                </a:lnTo>
                <a:lnTo>
                  <a:pt x="0" y="3193381"/>
                </a:lnTo>
                <a:lnTo>
                  <a:pt x="0" y="76505"/>
                </a:lnTo>
                <a:lnTo>
                  <a:pt x="16786" y="31920"/>
                </a:lnTo>
                <a:lnTo>
                  <a:pt x="55513" y="4175"/>
                </a:lnTo>
                <a:lnTo>
                  <a:pt x="76505" y="0"/>
                </a:lnTo>
                <a:lnTo>
                  <a:pt x="14498413" y="0"/>
                </a:lnTo>
                <a:lnTo>
                  <a:pt x="14542998" y="16786"/>
                </a:lnTo>
                <a:lnTo>
                  <a:pt x="14570742" y="55513"/>
                </a:lnTo>
                <a:lnTo>
                  <a:pt x="14574918" y="76505"/>
                </a:lnTo>
                <a:lnTo>
                  <a:pt x="14574918" y="3198757"/>
                </a:lnTo>
                <a:lnTo>
                  <a:pt x="14558132" y="3243342"/>
                </a:lnTo>
                <a:lnTo>
                  <a:pt x="14519404" y="3271087"/>
                </a:lnTo>
                <a:lnTo>
                  <a:pt x="14503737" y="3274738"/>
                </a:lnTo>
                <a:lnTo>
                  <a:pt x="14498413" y="3275262"/>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5" name="object 5"/>
          <p:cNvSpPr/>
          <p:nvPr/>
        </p:nvSpPr>
        <p:spPr>
          <a:xfrm>
            <a:off x="491289" y="3935730"/>
            <a:ext cx="14575155" cy="3950970"/>
          </a:xfrm>
          <a:custGeom>
            <a:avLst/>
            <a:gdLst/>
            <a:ahLst/>
            <a:cxnLst/>
            <a:rect l="l" t="t" r="r" b="b"/>
            <a:pathLst>
              <a:path w="14575155" h="3950970">
                <a:moveTo>
                  <a:pt x="14498413" y="3950785"/>
                </a:moveTo>
                <a:lnTo>
                  <a:pt x="76505" y="3950785"/>
                </a:lnTo>
                <a:lnTo>
                  <a:pt x="71180" y="3950260"/>
                </a:lnTo>
                <a:lnTo>
                  <a:pt x="31920" y="3933997"/>
                </a:lnTo>
                <a:lnTo>
                  <a:pt x="4175" y="3895270"/>
                </a:lnTo>
                <a:lnTo>
                  <a:pt x="0" y="3874280"/>
                </a:lnTo>
                <a:lnTo>
                  <a:pt x="0" y="3868904"/>
                </a:lnTo>
                <a:lnTo>
                  <a:pt x="0" y="76505"/>
                </a:lnTo>
                <a:lnTo>
                  <a:pt x="16786" y="31920"/>
                </a:lnTo>
                <a:lnTo>
                  <a:pt x="55513" y="4175"/>
                </a:lnTo>
                <a:lnTo>
                  <a:pt x="76505" y="0"/>
                </a:lnTo>
                <a:lnTo>
                  <a:pt x="14498413" y="0"/>
                </a:lnTo>
                <a:lnTo>
                  <a:pt x="14542998" y="16786"/>
                </a:lnTo>
                <a:lnTo>
                  <a:pt x="14570742" y="55513"/>
                </a:lnTo>
                <a:lnTo>
                  <a:pt x="14574918" y="76505"/>
                </a:lnTo>
                <a:lnTo>
                  <a:pt x="14574918" y="3874280"/>
                </a:lnTo>
                <a:lnTo>
                  <a:pt x="14558132" y="3918864"/>
                </a:lnTo>
                <a:lnTo>
                  <a:pt x="14519404" y="3946608"/>
                </a:lnTo>
                <a:lnTo>
                  <a:pt x="14503737" y="3950260"/>
                </a:lnTo>
                <a:lnTo>
                  <a:pt x="14498413" y="3950785"/>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6" name="object 6"/>
          <p:cNvSpPr txBox="1"/>
          <p:nvPr/>
        </p:nvSpPr>
        <p:spPr>
          <a:xfrm>
            <a:off x="617724" y="1003543"/>
            <a:ext cx="9955530" cy="2482215"/>
          </a:xfrm>
          <a:prstGeom prst="rect">
            <a:avLst/>
          </a:prstGeom>
        </p:spPr>
        <p:txBody>
          <a:bodyPr vert="horz" wrap="square" lIns="0" tIns="132080" rIns="0" bIns="0" rtlCol="0">
            <a:spAutoFit/>
          </a:bodyPr>
          <a:lstStyle/>
          <a:p>
            <a:pPr marL="12700">
              <a:lnSpc>
                <a:spcPct val="100000"/>
              </a:lnSpc>
              <a:spcBef>
                <a:spcPts val="1040"/>
              </a:spcBef>
            </a:pPr>
            <a:r>
              <a:rPr sz="1900" b="1" spc="5" dirty="0">
                <a:solidFill>
                  <a:srgbClr val="00B0F0"/>
                </a:solidFill>
                <a:latin typeface="Courier New"/>
                <a:cs typeface="Courier New"/>
              </a:rPr>
              <a:t>SELECT</a:t>
            </a:r>
            <a:endParaRPr sz="1900" b="1" dirty="0">
              <a:solidFill>
                <a:srgbClr val="00B0F0"/>
              </a:solidFill>
              <a:latin typeface="Courier New"/>
              <a:cs typeface="Courier New"/>
            </a:endParaRPr>
          </a:p>
          <a:p>
            <a:pPr marL="304165" marR="6721475">
              <a:lnSpc>
                <a:spcPct val="141400"/>
              </a:lnSpc>
            </a:pPr>
            <a:r>
              <a:rPr sz="1900" spc="5" dirty="0">
                <a:solidFill>
                  <a:srgbClr val="04182D"/>
                </a:solidFill>
                <a:latin typeface="Courier New"/>
                <a:cs typeface="Courier New"/>
              </a:rPr>
              <a:t>Admitted.Patient_ID</a:t>
            </a:r>
            <a:r>
              <a:rPr sz="1900" spc="10" dirty="0">
                <a:solidFill>
                  <a:srgbClr val="04182D"/>
                </a:solidFill>
                <a:latin typeface="Courier New"/>
                <a:cs typeface="Courier New"/>
              </a:rPr>
              <a:t>,  </a:t>
            </a:r>
            <a:r>
              <a:rPr sz="1900" spc="5" dirty="0">
                <a:solidFill>
                  <a:srgbClr val="04182D"/>
                </a:solidFill>
                <a:latin typeface="Courier New"/>
                <a:cs typeface="Courier New"/>
              </a:rPr>
              <a:t>Admitted, </a:t>
            </a:r>
            <a:r>
              <a:rPr sz="1900" spc="114" dirty="0">
                <a:solidFill>
                  <a:srgbClr val="04182D"/>
                </a:solidFill>
                <a:latin typeface="Courier New"/>
                <a:cs typeface="Courier New"/>
              </a:rPr>
              <a:t> </a:t>
            </a:r>
            <a:r>
              <a:rPr sz="1900" spc="5" dirty="0">
                <a:solidFill>
                  <a:srgbClr val="04182D"/>
                </a:solidFill>
                <a:latin typeface="Courier New"/>
                <a:cs typeface="Courier New"/>
              </a:rPr>
              <a:t>Discharged</a:t>
            </a:r>
            <a:endParaRPr sz="1900" dirty="0">
              <a:latin typeface="Courier New"/>
              <a:cs typeface="Courier New"/>
            </a:endParaRPr>
          </a:p>
          <a:p>
            <a:pPr marL="12700">
              <a:lnSpc>
                <a:spcPct val="100000"/>
              </a:lnSpc>
              <a:spcBef>
                <a:spcPts val="940"/>
              </a:spcBef>
            </a:pPr>
            <a:r>
              <a:rPr sz="1900" b="1" spc="5" dirty="0">
                <a:solidFill>
                  <a:srgbClr val="00B0F0"/>
                </a:solidFill>
                <a:latin typeface="Courier New"/>
                <a:cs typeface="Courier New"/>
              </a:rPr>
              <a:t>FROM</a:t>
            </a:r>
            <a:r>
              <a:rPr sz="1900" spc="-50" dirty="0">
                <a:latin typeface="Courier New"/>
                <a:cs typeface="Courier New"/>
              </a:rPr>
              <a:t> </a:t>
            </a:r>
            <a:r>
              <a:rPr sz="1900" spc="5" dirty="0">
                <a:solidFill>
                  <a:srgbClr val="04182D"/>
                </a:solidFill>
                <a:latin typeface="Courier New"/>
                <a:cs typeface="Courier New"/>
              </a:rPr>
              <a:t>Admitted</a:t>
            </a:r>
            <a:endParaRPr sz="1900" dirty="0">
              <a:latin typeface="Courier New"/>
              <a:cs typeface="Courier New"/>
            </a:endParaRPr>
          </a:p>
          <a:p>
            <a:pPr marL="12700">
              <a:lnSpc>
                <a:spcPct val="100000"/>
              </a:lnSpc>
              <a:spcBef>
                <a:spcPts val="944"/>
              </a:spcBef>
            </a:pPr>
            <a:r>
              <a:rPr sz="1900" b="1" spc="5" dirty="0">
                <a:solidFill>
                  <a:srgbClr val="00B0F0"/>
                </a:solidFill>
                <a:latin typeface="Courier New"/>
                <a:cs typeface="Courier New"/>
              </a:rPr>
              <a:t>LEFT</a:t>
            </a:r>
            <a:r>
              <a:rPr sz="1900" b="1" dirty="0">
                <a:solidFill>
                  <a:srgbClr val="00B0F0"/>
                </a:solidFill>
                <a:latin typeface="Courier New"/>
                <a:cs typeface="Courier New"/>
              </a:rPr>
              <a:t> </a:t>
            </a:r>
            <a:r>
              <a:rPr sz="1900" b="1" spc="5" dirty="0">
                <a:solidFill>
                  <a:srgbClr val="00B0F0"/>
                </a:solidFill>
                <a:latin typeface="Courier New"/>
                <a:cs typeface="Courier New"/>
              </a:rPr>
              <a:t>JOIN</a:t>
            </a:r>
            <a:r>
              <a:rPr sz="1900" dirty="0">
                <a:latin typeface="Courier New"/>
                <a:cs typeface="Courier New"/>
              </a:rPr>
              <a:t> </a:t>
            </a:r>
            <a:r>
              <a:rPr sz="1900" spc="5" dirty="0">
                <a:solidFill>
                  <a:srgbClr val="04182D"/>
                </a:solidFill>
                <a:latin typeface="Courier New"/>
                <a:cs typeface="Courier New"/>
              </a:rPr>
              <a:t>Discharged</a:t>
            </a:r>
            <a:r>
              <a:rPr sz="1900" dirty="0">
                <a:solidFill>
                  <a:srgbClr val="04182D"/>
                </a:solidFill>
                <a:latin typeface="Courier New"/>
                <a:cs typeface="Courier New"/>
              </a:rPr>
              <a:t> </a:t>
            </a:r>
            <a:r>
              <a:rPr sz="1900" b="1" spc="5" dirty="0">
                <a:solidFill>
                  <a:srgbClr val="00B0F0"/>
                </a:solidFill>
                <a:latin typeface="Courier New"/>
                <a:cs typeface="Courier New"/>
              </a:rPr>
              <a:t>ON</a:t>
            </a:r>
            <a:r>
              <a:rPr sz="1900" dirty="0">
                <a:latin typeface="Courier New"/>
                <a:cs typeface="Courier New"/>
              </a:rPr>
              <a:t> </a:t>
            </a:r>
            <a:r>
              <a:rPr sz="1900" spc="5" dirty="0">
                <a:solidFill>
                  <a:srgbClr val="04182D"/>
                </a:solidFill>
                <a:latin typeface="Courier New"/>
                <a:cs typeface="Courier New"/>
              </a:rPr>
              <a:t>Discharged.Patient_ID</a:t>
            </a:r>
            <a:r>
              <a:rPr sz="1900" dirty="0">
                <a:solidFill>
                  <a:srgbClr val="04182D"/>
                </a:solidFill>
                <a:latin typeface="Courier New"/>
                <a:cs typeface="Courier New"/>
              </a:rPr>
              <a:t> </a:t>
            </a:r>
            <a:r>
              <a:rPr sz="1900" spc="10" dirty="0">
                <a:solidFill>
                  <a:srgbClr val="04182D"/>
                </a:solidFill>
                <a:latin typeface="Courier New"/>
                <a:cs typeface="Courier New"/>
              </a:rPr>
              <a:t>=</a:t>
            </a:r>
            <a:r>
              <a:rPr sz="1900" dirty="0">
                <a:solidFill>
                  <a:srgbClr val="04182D"/>
                </a:solidFill>
                <a:latin typeface="Courier New"/>
                <a:cs typeface="Courier New"/>
              </a:rPr>
              <a:t> </a:t>
            </a:r>
            <a:r>
              <a:rPr sz="1900" spc="5" dirty="0">
                <a:solidFill>
                  <a:srgbClr val="04182D"/>
                </a:solidFill>
                <a:latin typeface="Courier New"/>
                <a:cs typeface="Courier New"/>
              </a:rPr>
              <a:t>Admitted.Patient_ID;</a:t>
            </a:r>
            <a:endParaRPr sz="1900" dirty="0">
              <a:latin typeface="Courier New"/>
              <a:cs typeface="Courier New"/>
            </a:endParaRPr>
          </a:p>
        </p:txBody>
      </p:sp>
      <p:sp>
        <p:nvSpPr>
          <p:cNvPr id="7" name="object 7"/>
          <p:cNvSpPr txBox="1"/>
          <p:nvPr/>
        </p:nvSpPr>
        <p:spPr>
          <a:xfrm>
            <a:off x="617724" y="3971749"/>
            <a:ext cx="5575300" cy="1254125"/>
          </a:xfrm>
          <a:prstGeom prst="rect">
            <a:avLst/>
          </a:prstGeom>
        </p:spPr>
        <p:txBody>
          <a:bodyPr vert="horz" wrap="square" lIns="0" tIns="132080" rIns="0" bIns="0" rtlCol="0">
            <a:spAutoFit/>
          </a:bodyPr>
          <a:lstStyle/>
          <a:p>
            <a:pPr marL="12700">
              <a:lnSpc>
                <a:spcPct val="100000"/>
              </a:lnSpc>
              <a:spcBef>
                <a:spcPts val="1040"/>
              </a:spcBef>
              <a:tabLst>
                <a:tab pos="1910714" algn="l"/>
                <a:tab pos="3517265" algn="l"/>
                <a:tab pos="5415915" algn="l"/>
              </a:tabLst>
            </a:pPr>
            <a:r>
              <a:rPr sz="1900" spc="5" dirty="0">
                <a:solidFill>
                  <a:srgbClr val="FFFFFF"/>
                </a:solidFill>
                <a:latin typeface="Courier New"/>
                <a:cs typeface="Courier New"/>
              </a:rPr>
              <a:t>+</a:t>
            </a:r>
            <a:r>
              <a:rPr sz="1900" u="heavy" dirty="0">
                <a:solidFill>
                  <a:srgbClr val="FFFFFF"/>
                </a:solidFill>
                <a:uFill>
                  <a:solidFill>
                    <a:srgbClr val="FEFEFE"/>
                  </a:solidFill>
                </a:uFill>
                <a:latin typeface="Arial Hebrew Scholar" pitchFamily="2" charset="-79"/>
                <a:cs typeface="Arial Hebrew Scholar" pitchFamily="2" charset="-79"/>
              </a:rPr>
              <a:t> 	</a:t>
            </a:r>
            <a:r>
              <a:rPr sz="1900" spc="5" dirty="0">
                <a:solidFill>
                  <a:srgbClr val="FFFFFF"/>
                </a:solidFill>
                <a:latin typeface="Courier New"/>
                <a:cs typeface="Courier New"/>
              </a:rPr>
              <a:t>+</a:t>
            </a:r>
            <a:r>
              <a:rPr sz="1900" u="heavy" dirty="0">
                <a:solidFill>
                  <a:srgbClr val="FFFFFF"/>
                </a:solidFill>
                <a:uFill>
                  <a:solidFill>
                    <a:srgbClr val="FEFEFE"/>
                  </a:solidFill>
                </a:uFill>
                <a:latin typeface="Arial Hebrew Scholar" pitchFamily="2" charset="-79"/>
                <a:cs typeface="Arial Hebrew Scholar" pitchFamily="2" charset="-79"/>
              </a:rPr>
              <a:t> 	</a:t>
            </a:r>
            <a:r>
              <a:rPr sz="1900" spc="5" dirty="0">
                <a:solidFill>
                  <a:srgbClr val="FFFFFF"/>
                </a:solidFill>
                <a:latin typeface="Courier New"/>
                <a:cs typeface="Courier New"/>
              </a:rPr>
              <a:t>+</a:t>
            </a:r>
            <a:r>
              <a:rPr sz="1900" u="heavy" dirty="0">
                <a:solidFill>
                  <a:srgbClr val="FFFFFF"/>
                </a:solidFill>
                <a:uFill>
                  <a:solidFill>
                    <a:srgbClr val="FEFEFE"/>
                  </a:solidFill>
                </a:uFill>
                <a:latin typeface="Arial Hebrew Scholar" pitchFamily="2" charset="-79"/>
                <a:cs typeface="Arial Hebrew Scholar" pitchFamily="2" charset="-79"/>
              </a:rPr>
              <a:t> 	</a:t>
            </a:r>
            <a:r>
              <a:rPr sz="1900" spc="10" dirty="0">
                <a:solidFill>
                  <a:srgbClr val="FFFFFF"/>
                </a:solidFill>
                <a:latin typeface="Courier New"/>
                <a:cs typeface="Courier New"/>
              </a:rPr>
              <a:t>|</a:t>
            </a:r>
            <a:endParaRPr sz="1900" dirty="0">
              <a:latin typeface="Courier New"/>
              <a:cs typeface="Courier New"/>
            </a:endParaRPr>
          </a:p>
          <a:p>
            <a:pPr marL="12700">
              <a:lnSpc>
                <a:spcPct val="100000"/>
              </a:lnSpc>
              <a:spcBef>
                <a:spcPts val="940"/>
              </a:spcBef>
            </a:pPr>
            <a:r>
              <a:rPr sz="1900" spc="10" dirty="0">
                <a:solidFill>
                  <a:srgbClr val="FFFFFF"/>
                </a:solidFill>
                <a:latin typeface="Courier New"/>
                <a:cs typeface="Courier New"/>
              </a:rPr>
              <a:t>|</a:t>
            </a:r>
            <a:r>
              <a:rPr sz="1900" spc="-10" dirty="0">
                <a:solidFill>
                  <a:srgbClr val="FFFFFF"/>
                </a:solidFill>
                <a:latin typeface="Courier New"/>
                <a:cs typeface="Courier New"/>
              </a:rPr>
              <a:t> </a:t>
            </a:r>
            <a:r>
              <a:rPr sz="1900" spc="5" dirty="0">
                <a:solidFill>
                  <a:srgbClr val="FFFFFF"/>
                </a:solidFill>
                <a:latin typeface="Courier New"/>
                <a:cs typeface="Courier New"/>
              </a:rPr>
              <a:t>Patient_ID</a:t>
            </a:r>
            <a:r>
              <a:rPr sz="1900" spc="-5" dirty="0">
                <a:solidFill>
                  <a:srgbClr val="FFFFFF"/>
                </a:solidFill>
                <a:latin typeface="Courier New"/>
                <a:cs typeface="Courier New"/>
              </a:rPr>
              <a:t> </a:t>
            </a:r>
            <a:r>
              <a:rPr sz="1900" spc="10" dirty="0">
                <a:solidFill>
                  <a:srgbClr val="FFFFFF"/>
                </a:solidFill>
                <a:latin typeface="Courier New"/>
                <a:cs typeface="Courier New"/>
              </a:rPr>
              <a:t>|</a:t>
            </a:r>
            <a:r>
              <a:rPr sz="1900" spc="-5" dirty="0">
                <a:solidFill>
                  <a:srgbClr val="FFFFFF"/>
                </a:solidFill>
                <a:latin typeface="Courier New"/>
                <a:cs typeface="Courier New"/>
              </a:rPr>
              <a:t> </a:t>
            </a:r>
            <a:r>
              <a:rPr sz="1900" spc="5" dirty="0">
                <a:solidFill>
                  <a:srgbClr val="FFFFFF"/>
                </a:solidFill>
                <a:latin typeface="Courier New"/>
                <a:cs typeface="Courier New"/>
              </a:rPr>
              <a:t>Admitted</a:t>
            </a:r>
            <a:r>
              <a:rPr sz="1900" spc="-5" dirty="0">
                <a:solidFill>
                  <a:srgbClr val="FFFFFF"/>
                </a:solidFill>
                <a:latin typeface="Courier New"/>
                <a:cs typeface="Courier New"/>
              </a:rPr>
              <a:t> </a:t>
            </a:r>
            <a:r>
              <a:rPr sz="1900" spc="10" dirty="0">
                <a:solidFill>
                  <a:srgbClr val="FFFFFF"/>
                </a:solidFill>
                <a:latin typeface="Courier New"/>
                <a:cs typeface="Courier New"/>
              </a:rPr>
              <a:t>|</a:t>
            </a:r>
            <a:r>
              <a:rPr sz="1900" spc="-5" dirty="0">
                <a:solidFill>
                  <a:srgbClr val="FFFFFF"/>
                </a:solidFill>
                <a:latin typeface="Courier New"/>
                <a:cs typeface="Courier New"/>
              </a:rPr>
              <a:t> </a:t>
            </a:r>
            <a:r>
              <a:rPr sz="1900" spc="5" dirty="0">
                <a:solidFill>
                  <a:srgbClr val="FFFFFF"/>
                </a:solidFill>
                <a:latin typeface="Courier New"/>
                <a:cs typeface="Courier New"/>
              </a:rPr>
              <a:t>Discharged</a:t>
            </a:r>
            <a:r>
              <a:rPr sz="1900" spc="-5" dirty="0">
                <a:solidFill>
                  <a:srgbClr val="FFFFFF"/>
                </a:solidFill>
                <a:latin typeface="Courier New"/>
                <a:cs typeface="Courier New"/>
              </a:rPr>
              <a:t> </a:t>
            </a:r>
            <a:r>
              <a:rPr sz="1900" spc="10" dirty="0">
                <a:solidFill>
                  <a:srgbClr val="FFFFFF"/>
                </a:solidFill>
                <a:latin typeface="Courier New"/>
                <a:cs typeface="Courier New"/>
              </a:rPr>
              <a:t>|</a:t>
            </a:r>
            <a:endParaRPr sz="1900" dirty="0">
              <a:latin typeface="Courier New"/>
              <a:cs typeface="Courier New"/>
            </a:endParaRPr>
          </a:p>
          <a:p>
            <a:pPr marL="12700">
              <a:lnSpc>
                <a:spcPct val="100000"/>
              </a:lnSpc>
              <a:spcBef>
                <a:spcPts val="944"/>
              </a:spcBef>
              <a:tabLst>
                <a:tab pos="1910714" algn="l"/>
                <a:tab pos="3517265" algn="l"/>
                <a:tab pos="5415915" algn="l"/>
              </a:tabLst>
            </a:pPr>
            <a:r>
              <a:rPr sz="1900" spc="5" dirty="0">
                <a:solidFill>
                  <a:srgbClr val="FFFFFF"/>
                </a:solidFill>
                <a:latin typeface="Courier New"/>
                <a:cs typeface="Courier New"/>
              </a:rPr>
              <a:t>|</a:t>
            </a:r>
            <a:r>
              <a:rPr sz="1900" u="heavy" dirty="0">
                <a:solidFill>
                  <a:srgbClr val="FFFFFF"/>
                </a:solidFill>
                <a:uFill>
                  <a:solidFill>
                    <a:srgbClr val="FEFEFE"/>
                  </a:solidFill>
                </a:uFill>
                <a:latin typeface="Arial Hebrew Scholar" pitchFamily="2" charset="-79"/>
                <a:cs typeface="Arial Hebrew Scholar" pitchFamily="2" charset="-79"/>
              </a:rPr>
              <a:t> 	</a:t>
            </a:r>
            <a:r>
              <a:rPr sz="1900" spc="5" dirty="0">
                <a:solidFill>
                  <a:srgbClr val="FFFFFF"/>
                </a:solidFill>
                <a:latin typeface="Courier New"/>
                <a:cs typeface="Courier New"/>
              </a:rPr>
              <a:t>+</a:t>
            </a:r>
            <a:r>
              <a:rPr sz="1900" u="heavy" dirty="0">
                <a:solidFill>
                  <a:srgbClr val="FFFFFF"/>
                </a:solidFill>
                <a:uFill>
                  <a:solidFill>
                    <a:srgbClr val="FEFEFE"/>
                  </a:solidFill>
                </a:uFill>
                <a:latin typeface="Arial Hebrew Scholar" pitchFamily="2" charset="-79"/>
                <a:cs typeface="Arial Hebrew Scholar" pitchFamily="2" charset="-79"/>
              </a:rPr>
              <a:t> 	</a:t>
            </a:r>
            <a:r>
              <a:rPr sz="1900" spc="5" dirty="0">
                <a:solidFill>
                  <a:srgbClr val="FFFFFF"/>
                </a:solidFill>
                <a:latin typeface="Courier New"/>
                <a:cs typeface="Courier New"/>
              </a:rPr>
              <a:t>|</a:t>
            </a:r>
            <a:r>
              <a:rPr sz="1900" u="heavy" dirty="0">
                <a:solidFill>
                  <a:srgbClr val="FFFFFF"/>
                </a:solidFill>
                <a:uFill>
                  <a:solidFill>
                    <a:srgbClr val="FEFEFE"/>
                  </a:solidFill>
                </a:uFill>
                <a:latin typeface="Arial Hebrew Scholar" pitchFamily="2" charset="-79"/>
                <a:cs typeface="Arial Hebrew Scholar" pitchFamily="2" charset="-79"/>
              </a:rPr>
              <a:t> 	</a:t>
            </a:r>
            <a:r>
              <a:rPr sz="1900" spc="10" dirty="0">
                <a:solidFill>
                  <a:srgbClr val="FFFFFF"/>
                </a:solidFill>
                <a:latin typeface="Courier New"/>
                <a:cs typeface="Courier New"/>
              </a:rPr>
              <a:t>|</a:t>
            </a:r>
            <a:endParaRPr sz="1900" dirty="0">
              <a:latin typeface="Courier New"/>
              <a:cs typeface="Courier New"/>
            </a:endParaRPr>
          </a:p>
        </p:txBody>
      </p:sp>
      <p:graphicFrame>
        <p:nvGraphicFramePr>
          <p:cNvPr id="8" name="object 8"/>
          <p:cNvGraphicFramePr>
            <a:graphicFrameLocks noGrp="1"/>
          </p:cNvGraphicFramePr>
          <p:nvPr>
            <p:extLst>
              <p:ext uri="{D42A27DB-BD31-4B8C-83A1-F6EECF244321}">
                <p14:modId xmlns:p14="http://schemas.microsoft.com/office/powerpoint/2010/main" val="276358646"/>
              </p:ext>
            </p:extLst>
          </p:nvPr>
        </p:nvGraphicFramePr>
        <p:xfrm>
          <a:off x="598674" y="5337072"/>
          <a:ext cx="5613400" cy="1939689"/>
        </p:xfrm>
        <a:graphic>
          <a:graphicData uri="http://schemas.openxmlformats.org/drawingml/2006/table">
            <a:tbl>
              <a:tblPr firstRow="1" bandRow="1">
                <a:tableStyleId>{2D5ABB26-0587-4C30-8999-92F81FD0307C}</a:tableStyleId>
              </a:tblPr>
              <a:tblGrid>
                <a:gridCol w="250825">
                  <a:extLst>
                    <a:ext uri="{9D8B030D-6E8A-4147-A177-3AD203B41FA5}">
                      <a16:colId xmlns:a16="http://schemas.microsoft.com/office/drawing/2014/main" val="20000"/>
                    </a:ext>
                  </a:extLst>
                </a:gridCol>
                <a:gridCol w="949325">
                  <a:extLst>
                    <a:ext uri="{9D8B030D-6E8A-4147-A177-3AD203B41FA5}">
                      <a16:colId xmlns:a16="http://schemas.microsoft.com/office/drawing/2014/main" val="20001"/>
                    </a:ext>
                  </a:extLst>
                </a:gridCol>
                <a:gridCol w="949325">
                  <a:extLst>
                    <a:ext uri="{9D8B030D-6E8A-4147-A177-3AD203B41FA5}">
                      <a16:colId xmlns:a16="http://schemas.microsoft.com/office/drawing/2014/main" val="20002"/>
                    </a:ext>
                  </a:extLst>
                </a:gridCol>
                <a:gridCol w="803275">
                  <a:extLst>
                    <a:ext uri="{9D8B030D-6E8A-4147-A177-3AD203B41FA5}">
                      <a16:colId xmlns:a16="http://schemas.microsoft.com/office/drawing/2014/main" val="20003"/>
                    </a:ext>
                  </a:extLst>
                </a:gridCol>
                <a:gridCol w="803275">
                  <a:extLst>
                    <a:ext uri="{9D8B030D-6E8A-4147-A177-3AD203B41FA5}">
                      <a16:colId xmlns:a16="http://schemas.microsoft.com/office/drawing/2014/main" val="20004"/>
                    </a:ext>
                  </a:extLst>
                </a:gridCol>
                <a:gridCol w="1168400">
                  <a:extLst>
                    <a:ext uri="{9D8B030D-6E8A-4147-A177-3AD203B41FA5}">
                      <a16:colId xmlns:a16="http://schemas.microsoft.com/office/drawing/2014/main" val="20005"/>
                    </a:ext>
                  </a:extLst>
                </a:gridCol>
                <a:gridCol w="688975">
                  <a:extLst>
                    <a:ext uri="{9D8B030D-6E8A-4147-A177-3AD203B41FA5}">
                      <a16:colId xmlns:a16="http://schemas.microsoft.com/office/drawing/2014/main" val="20006"/>
                    </a:ext>
                  </a:extLst>
                </a:gridCol>
              </a:tblGrid>
              <a:tr h="355734">
                <a:tc>
                  <a:txBody>
                    <a:bodyPr/>
                    <a:lstStyle/>
                    <a:p>
                      <a:pPr marL="31750">
                        <a:lnSpc>
                          <a:spcPts val="2240"/>
                        </a:lnSpc>
                      </a:pPr>
                      <a:r>
                        <a:rPr sz="1900" dirty="0">
                          <a:solidFill>
                            <a:srgbClr val="FFFFFF"/>
                          </a:solidFill>
                          <a:latin typeface="Courier New"/>
                          <a:cs typeface="Courier New"/>
                        </a:rPr>
                        <a:t>|</a:t>
                      </a:r>
                      <a:endParaRPr sz="1900">
                        <a:latin typeface="Courier New"/>
                        <a:cs typeface="Courier New"/>
                      </a:endParaRPr>
                    </a:p>
                  </a:txBody>
                  <a:tcPr marL="0" marR="0" marT="0" marB="0"/>
                </a:tc>
                <a:tc>
                  <a:txBody>
                    <a:bodyPr/>
                    <a:lstStyle/>
                    <a:p>
                      <a:pPr marL="72390">
                        <a:lnSpc>
                          <a:spcPts val="2240"/>
                        </a:lnSpc>
                      </a:pPr>
                      <a:r>
                        <a:rPr sz="1900" dirty="0">
                          <a:solidFill>
                            <a:srgbClr val="FFFFFF"/>
                          </a:solidFill>
                          <a:latin typeface="Courier New"/>
                          <a:cs typeface="Courier New"/>
                        </a:rPr>
                        <a:t>1</a:t>
                      </a:r>
                      <a:endParaRPr sz="1900">
                        <a:latin typeface="Courier New"/>
                        <a:cs typeface="Courier New"/>
                      </a:endParaRPr>
                    </a:p>
                  </a:txBody>
                  <a:tcPr marL="0" marR="0" marT="0" marB="0"/>
                </a:tc>
                <a:tc>
                  <a:txBody>
                    <a:bodyPr/>
                    <a:lstStyle/>
                    <a:p>
                      <a:pPr marR="64769" algn="r">
                        <a:lnSpc>
                          <a:spcPts val="2240"/>
                        </a:lnSpc>
                      </a:pPr>
                      <a:r>
                        <a:rPr sz="1900" dirty="0">
                          <a:solidFill>
                            <a:srgbClr val="FFFFFF"/>
                          </a:solidFill>
                          <a:latin typeface="Courier New"/>
                          <a:cs typeface="Courier New"/>
                        </a:rPr>
                        <a:t>|</a:t>
                      </a:r>
                      <a:endParaRPr sz="1900">
                        <a:latin typeface="Courier New"/>
                        <a:cs typeface="Courier New"/>
                      </a:endParaRPr>
                    </a:p>
                  </a:txBody>
                  <a:tcPr marL="0" marR="0" marT="0" marB="0"/>
                </a:tc>
                <a:tc>
                  <a:txBody>
                    <a:bodyPr/>
                    <a:lstStyle/>
                    <a:p>
                      <a:pPr marL="72390">
                        <a:lnSpc>
                          <a:spcPts val="2240"/>
                        </a:lnSpc>
                      </a:pPr>
                      <a:r>
                        <a:rPr sz="1900" dirty="0">
                          <a:solidFill>
                            <a:srgbClr val="FFFFFF"/>
                          </a:solidFill>
                          <a:latin typeface="Courier New"/>
                          <a:cs typeface="Courier New"/>
                        </a:rPr>
                        <a:t>1</a:t>
                      </a:r>
                      <a:endParaRPr sz="1900">
                        <a:latin typeface="Courier New"/>
                        <a:cs typeface="Courier New"/>
                      </a:endParaRPr>
                    </a:p>
                  </a:txBody>
                  <a:tcPr marL="0" marR="0" marT="0" marB="0"/>
                </a:tc>
                <a:tc>
                  <a:txBody>
                    <a:bodyPr/>
                    <a:lstStyle/>
                    <a:p>
                      <a:pPr marR="64769" algn="r">
                        <a:lnSpc>
                          <a:spcPts val="2240"/>
                        </a:lnSpc>
                      </a:pPr>
                      <a:r>
                        <a:rPr sz="1900" dirty="0">
                          <a:solidFill>
                            <a:srgbClr val="FFFFFF"/>
                          </a:solidFill>
                          <a:latin typeface="Courier New"/>
                          <a:cs typeface="Courier New"/>
                        </a:rPr>
                        <a:t>|</a:t>
                      </a:r>
                      <a:endParaRPr sz="1900">
                        <a:latin typeface="Courier New"/>
                        <a:cs typeface="Courier New"/>
                      </a:endParaRPr>
                    </a:p>
                  </a:txBody>
                  <a:tcPr marL="0" marR="0" marT="0" marB="0"/>
                </a:tc>
                <a:tc>
                  <a:txBody>
                    <a:bodyPr/>
                    <a:lstStyle/>
                    <a:p>
                      <a:pPr marL="72390">
                        <a:lnSpc>
                          <a:spcPts val="2240"/>
                        </a:lnSpc>
                      </a:pPr>
                      <a:r>
                        <a:rPr sz="1900" dirty="0">
                          <a:solidFill>
                            <a:srgbClr val="FFFFFF"/>
                          </a:solidFill>
                          <a:latin typeface="Courier New"/>
                          <a:cs typeface="Courier New"/>
                        </a:rPr>
                        <a:t>1</a:t>
                      </a:r>
                      <a:endParaRPr sz="1900">
                        <a:latin typeface="Courier New"/>
                        <a:cs typeface="Courier New"/>
                      </a:endParaRPr>
                    </a:p>
                  </a:txBody>
                  <a:tcPr marL="0" marR="0" marT="0" marB="0"/>
                </a:tc>
                <a:tc>
                  <a:txBody>
                    <a:bodyPr/>
                    <a:lstStyle/>
                    <a:p>
                      <a:pPr marR="24130" algn="r">
                        <a:lnSpc>
                          <a:spcPts val="2240"/>
                        </a:lnSpc>
                      </a:pPr>
                      <a:r>
                        <a:rPr sz="1900" dirty="0">
                          <a:solidFill>
                            <a:srgbClr val="FFFFFF"/>
                          </a:solidFill>
                          <a:latin typeface="Courier New"/>
                          <a:cs typeface="Courier New"/>
                        </a:rPr>
                        <a:t>|</a:t>
                      </a:r>
                      <a:endParaRPr sz="1900">
                        <a:latin typeface="Courier New"/>
                        <a:cs typeface="Courier New"/>
                      </a:endParaRPr>
                    </a:p>
                  </a:txBody>
                  <a:tcPr marL="0" marR="0" marT="0" marB="0"/>
                </a:tc>
                <a:extLst>
                  <a:ext uri="{0D108BD9-81ED-4DB2-BD59-A6C34878D82A}">
                    <a16:rowId xmlns:a16="http://schemas.microsoft.com/office/drawing/2014/main" val="10000"/>
                  </a:ext>
                </a:extLst>
              </a:tr>
              <a:tr h="409407">
                <a:tc>
                  <a:txBody>
                    <a:bodyPr/>
                    <a:lstStyle/>
                    <a:p>
                      <a:pPr marL="31750">
                        <a:lnSpc>
                          <a:spcPct val="100000"/>
                        </a:lnSpc>
                        <a:spcBef>
                          <a:spcPts val="380"/>
                        </a:spcBef>
                      </a:pPr>
                      <a:r>
                        <a:rPr sz="1900" dirty="0">
                          <a:solidFill>
                            <a:srgbClr val="FFFFFF"/>
                          </a:solidFill>
                          <a:latin typeface="Courier New"/>
                          <a:cs typeface="Courier New"/>
                        </a:rPr>
                        <a:t>|</a:t>
                      </a:r>
                      <a:endParaRPr sz="1900">
                        <a:latin typeface="Courier New"/>
                        <a:cs typeface="Courier New"/>
                      </a:endParaRPr>
                    </a:p>
                  </a:txBody>
                  <a:tcPr marL="0" marR="0" marT="48260" marB="0"/>
                </a:tc>
                <a:tc>
                  <a:txBody>
                    <a:bodyPr/>
                    <a:lstStyle/>
                    <a:p>
                      <a:pPr marL="72390">
                        <a:lnSpc>
                          <a:spcPct val="100000"/>
                        </a:lnSpc>
                        <a:spcBef>
                          <a:spcPts val="380"/>
                        </a:spcBef>
                      </a:pPr>
                      <a:r>
                        <a:rPr sz="1900" dirty="0">
                          <a:solidFill>
                            <a:srgbClr val="FFFFFF"/>
                          </a:solidFill>
                          <a:latin typeface="Courier New"/>
                          <a:cs typeface="Courier New"/>
                        </a:rPr>
                        <a:t>2</a:t>
                      </a:r>
                      <a:endParaRPr sz="1900">
                        <a:latin typeface="Courier New"/>
                        <a:cs typeface="Courier New"/>
                      </a:endParaRPr>
                    </a:p>
                  </a:txBody>
                  <a:tcPr marL="0" marR="0" marT="48260" marB="0"/>
                </a:tc>
                <a:tc>
                  <a:txBody>
                    <a:bodyPr/>
                    <a:lstStyle/>
                    <a:p>
                      <a:pPr marR="64769" algn="r">
                        <a:lnSpc>
                          <a:spcPct val="100000"/>
                        </a:lnSpc>
                        <a:spcBef>
                          <a:spcPts val="380"/>
                        </a:spcBef>
                      </a:pPr>
                      <a:r>
                        <a:rPr sz="1900" dirty="0">
                          <a:solidFill>
                            <a:srgbClr val="FFFFFF"/>
                          </a:solidFill>
                          <a:latin typeface="Courier New"/>
                          <a:cs typeface="Courier New"/>
                        </a:rPr>
                        <a:t>|</a:t>
                      </a:r>
                      <a:endParaRPr sz="1900">
                        <a:latin typeface="Courier New"/>
                        <a:cs typeface="Courier New"/>
                      </a:endParaRPr>
                    </a:p>
                  </a:txBody>
                  <a:tcPr marL="0" marR="0" marT="48260" marB="0"/>
                </a:tc>
                <a:tc>
                  <a:txBody>
                    <a:bodyPr/>
                    <a:lstStyle/>
                    <a:p>
                      <a:pPr marL="72390">
                        <a:lnSpc>
                          <a:spcPct val="100000"/>
                        </a:lnSpc>
                        <a:spcBef>
                          <a:spcPts val="380"/>
                        </a:spcBef>
                      </a:pPr>
                      <a:r>
                        <a:rPr sz="1900" dirty="0">
                          <a:solidFill>
                            <a:srgbClr val="FFFFFF"/>
                          </a:solidFill>
                          <a:latin typeface="Courier New"/>
                          <a:cs typeface="Courier New"/>
                        </a:rPr>
                        <a:t>1</a:t>
                      </a:r>
                      <a:endParaRPr sz="1900">
                        <a:latin typeface="Courier New"/>
                        <a:cs typeface="Courier New"/>
                      </a:endParaRPr>
                    </a:p>
                  </a:txBody>
                  <a:tcPr marL="0" marR="0" marT="48260" marB="0"/>
                </a:tc>
                <a:tc>
                  <a:txBody>
                    <a:bodyPr/>
                    <a:lstStyle/>
                    <a:p>
                      <a:pPr marR="64769" algn="r">
                        <a:lnSpc>
                          <a:spcPct val="100000"/>
                        </a:lnSpc>
                        <a:spcBef>
                          <a:spcPts val="380"/>
                        </a:spcBef>
                      </a:pPr>
                      <a:r>
                        <a:rPr sz="1900" dirty="0">
                          <a:solidFill>
                            <a:srgbClr val="FFFFFF"/>
                          </a:solidFill>
                          <a:latin typeface="Courier New"/>
                          <a:cs typeface="Courier New"/>
                        </a:rPr>
                        <a:t>|</a:t>
                      </a:r>
                      <a:endParaRPr sz="1900">
                        <a:latin typeface="Courier New"/>
                        <a:cs typeface="Courier New"/>
                      </a:endParaRPr>
                    </a:p>
                  </a:txBody>
                  <a:tcPr marL="0" marR="0" marT="48260" marB="0"/>
                </a:tc>
                <a:tc>
                  <a:txBody>
                    <a:bodyPr/>
                    <a:lstStyle/>
                    <a:p>
                      <a:pPr marL="72390">
                        <a:lnSpc>
                          <a:spcPct val="100000"/>
                        </a:lnSpc>
                        <a:spcBef>
                          <a:spcPts val="380"/>
                        </a:spcBef>
                      </a:pPr>
                      <a:r>
                        <a:rPr sz="1900" spc="5" dirty="0">
                          <a:solidFill>
                            <a:srgbClr val="FFFFFF"/>
                          </a:solidFill>
                          <a:latin typeface="Courier New"/>
                          <a:cs typeface="Courier New"/>
                        </a:rPr>
                        <a:t>NULL</a:t>
                      </a:r>
                      <a:endParaRPr sz="1900">
                        <a:latin typeface="Courier New"/>
                        <a:cs typeface="Courier New"/>
                      </a:endParaRPr>
                    </a:p>
                  </a:txBody>
                  <a:tcPr marL="0" marR="0" marT="48260" marB="0"/>
                </a:tc>
                <a:tc>
                  <a:txBody>
                    <a:bodyPr/>
                    <a:lstStyle/>
                    <a:p>
                      <a:pPr marR="24130" algn="r">
                        <a:lnSpc>
                          <a:spcPct val="100000"/>
                        </a:lnSpc>
                        <a:spcBef>
                          <a:spcPts val="380"/>
                        </a:spcBef>
                      </a:pPr>
                      <a:r>
                        <a:rPr sz="1900" dirty="0">
                          <a:solidFill>
                            <a:srgbClr val="FFFFFF"/>
                          </a:solidFill>
                          <a:latin typeface="Courier New"/>
                          <a:cs typeface="Courier New"/>
                        </a:rPr>
                        <a:t>|</a:t>
                      </a:r>
                      <a:endParaRPr sz="1900">
                        <a:latin typeface="Courier New"/>
                        <a:cs typeface="Courier New"/>
                      </a:endParaRPr>
                    </a:p>
                  </a:txBody>
                  <a:tcPr marL="0" marR="0" marT="48260" marB="0"/>
                </a:tc>
                <a:extLst>
                  <a:ext uri="{0D108BD9-81ED-4DB2-BD59-A6C34878D82A}">
                    <a16:rowId xmlns:a16="http://schemas.microsoft.com/office/drawing/2014/main" val="10001"/>
                  </a:ext>
                </a:extLst>
              </a:tr>
              <a:tr h="409407">
                <a:tc>
                  <a:txBody>
                    <a:bodyPr/>
                    <a:lstStyle/>
                    <a:p>
                      <a:pPr marL="31750">
                        <a:lnSpc>
                          <a:spcPct val="100000"/>
                        </a:lnSpc>
                        <a:spcBef>
                          <a:spcPts val="380"/>
                        </a:spcBef>
                      </a:pPr>
                      <a:r>
                        <a:rPr sz="1900" dirty="0">
                          <a:solidFill>
                            <a:srgbClr val="FFFFFF"/>
                          </a:solidFill>
                          <a:latin typeface="Courier New"/>
                          <a:cs typeface="Courier New"/>
                        </a:rPr>
                        <a:t>|</a:t>
                      </a:r>
                      <a:endParaRPr sz="1900">
                        <a:latin typeface="Courier New"/>
                        <a:cs typeface="Courier New"/>
                      </a:endParaRPr>
                    </a:p>
                  </a:txBody>
                  <a:tcPr marL="0" marR="0" marT="48260" marB="0"/>
                </a:tc>
                <a:tc>
                  <a:txBody>
                    <a:bodyPr/>
                    <a:lstStyle/>
                    <a:p>
                      <a:pPr marL="72390">
                        <a:lnSpc>
                          <a:spcPct val="100000"/>
                        </a:lnSpc>
                        <a:spcBef>
                          <a:spcPts val="380"/>
                        </a:spcBef>
                      </a:pPr>
                      <a:r>
                        <a:rPr sz="1900" dirty="0">
                          <a:solidFill>
                            <a:srgbClr val="FFFFFF"/>
                          </a:solidFill>
                          <a:latin typeface="Courier New"/>
                          <a:cs typeface="Courier New"/>
                        </a:rPr>
                        <a:t>3</a:t>
                      </a:r>
                      <a:endParaRPr sz="1900">
                        <a:latin typeface="Courier New"/>
                        <a:cs typeface="Courier New"/>
                      </a:endParaRPr>
                    </a:p>
                  </a:txBody>
                  <a:tcPr marL="0" marR="0" marT="48260" marB="0"/>
                </a:tc>
                <a:tc>
                  <a:txBody>
                    <a:bodyPr/>
                    <a:lstStyle/>
                    <a:p>
                      <a:pPr marR="64769" algn="r">
                        <a:lnSpc>
                          <a:spcPct val="100000"/>
                        </a:lnSpc>
                        <a:spcBef>
                          <a:spcPts val="380"/>
                        </a:spcBef>
                      </a:pPr>
                      <a:r>
                        <a:rPr sz="1900" dirty="0">
                          <a:solidFill>
                            <a:srgbClr val="FFFFFF"/>
                          </a:solidFill>
                          <a:latin typeface="Courier New"/>
                          <a:cs typeface="Courier New"/>
                        </a:rPr>
                        <a:t>|</a:t>
                      </a:r>
                      <a:endParaRPr sz="1900">
                        <a:latin typeface="Courier New"/>
                        <a:cs typeface="Courier New"/>
                      </a:endParaRPr>
                    </a:p>
                  </a:txBody>
                  <a:tcPr marL="0" marR="0" marT="48260" marB="0"/>
                </a:tc>
                <a:tc>
                  <a:txBody>
                    <a:bodyPr/>
                    <a:lstStyle/>
                    <a:p>
                      <a:pPr marL="72390">
                        <a:lnSpc>
                          <a:spcPct val="100000"/>
                        </a:lnSpc>
                        <a:spcBef>
                          <a:spcPts val="380"/>
                        </a:spcBef>
                      </a:pPr>
                      <a:r>
                        <a:rPr sz="1900" dirty="0">
                          <a:solidFill>
                            <a:srgbClr val="FFFFFF"/>
                          </a:solidFill>
                          <a:latin typeface="Courier New"/>
                          <a:cs typeface="Courier New"/>
                        </a:rPr>
                        <a:t>1</a:t>
                      </a:r>
                      <a:endParaRPr sz="1900">
                        <a:latin typeface="Courier New"/>
                        <a:cs typeface="Courier New"/>
                      </a:endParaRPr>
                    </a:p>
                  </a:txBody>
                  <a:tcPr marL="0" marR="0" marT="48260" marB="0"/>
                </a:tc>
                <a:tc>
                  <a:txBody>
                    <a:bodyPr/>
                    <a:lstStyle/>
                    <a:p>
                      <a:pPr marR="64769" algn="r">
                        <a:lnSpc>
                          <a:spcPct val="100000"/>
                        </a:lnSpc>
                        <a:spcBef>
                          <a:spcPts val="380"/>
                        </a:spcBef>
                      </a:pPr>
                      <a:r>
                        <a:rPr sz="1900" dirty="0">
                          <a:solidFill>
                            <a:srgbClr val="FFFFFF"/>
                          </a:solidFill>
                          <a:latin typeface="Courier New"/>
                          <a:cs typeface="Courier New"/>
                        </a:rPr>
                        <a:t>|</a:t>
                      </a:r>
                      <a:endParaRPr sz="1900">
                        <a:latin typeface="Courier New"/>
                        <a:cs typeface="Courier New"/>
                      </a:endParaRPr>
                    </a:p>
                  </a:txBody>
                  <a:tcPr marL="0" marR="0" marT="48260" marB="0"/>
                </a:tc>
                <a:tc>
                  <a:txBody>
                    <a:bodyPr/>
                    <a:lstStyle/>
                    <a:p>
                      <a:pPr marL="72390">
                        <a:lnSpc>
                          <a:spcPct val="100000"/>
                        </a:lnSpc>
                        <a:spcBef>
                          <a:spcPts val="380"/>
                        </a:spcBef>
                      </a:pPr>
                      <a:r>
                        <a:rPr sz="1900" dirty="0">
                          <a:solidFill>
                            <a:srgbClr val="FFFFFF"/>
                          </a:solidFill>
                          <a:latin typeface="Courier New"/>
                          <a:cs typeface="Courier New"/>
                        </a:rPr>
                        <a:t>1</a:t>
                      </a:r>
                      <a:endParaRPr sz="1900">
                        <a:latin typeface="Courier New"/>
                        <a:cs typeface="Courier New"/>
                      </a:endParaRPr>
                    </a:p>
                  </a:txBody>
                  <a:tcPr marL="0" marR="0" marT="48260" marB="0"/>
                </a:tc>
                <a:tc>
                  <a:txBody>
                    <a:bodyPr/>
                    <a:lstStyle/>
                    <a:p>
                      <a:pPr marR="24130" algn="r">
                        <a:lnSpc>
                          <a:spcPct val="100000"/>
                        </a:lnSpc>
                        <a:spcBef>
                          <a:spcPts val="380"/>
                        </a:spcBef>
                      </a:pPr>
                      <a:r>
                        <a:rPr sz="1900" dirty="0">
                          <a:solidFill>
                            <a:srgbClr val="FFFFFF"/>
                          </a:solidFill>
                          <a:latin typeface="Courier New"/>
                          <a:cs typeface="Courier New"/>
                        </a:rPr>
                        <a:t>|</a:t>
                      </a:r>
                      <a:endParaRPr sz="1900">
                        <a:latin typeface="Courier New"/>
                        <a:cs typeface="Courier New"/>
                      </a:endParaRPr>
                    </a:p>
                  </a:txBody>
                  <a:tcPr marL="0" marR="0" marT="48260" marB="0"/>
                </a:tc>
                <a:extLst>
                  <a:ext uri="{0D108BD9-81ED-4DB2-BD59-A6C34878D82A}">
                    <a16:rowId xmlns:a16="http://schemas.microsoft.com/office/drawing/2014/main" val="10002"/>
                  </a:ext>
                </a:extLst>
              </a:tr>
              <a:tr h="409407">
                <a:tc>
                  <a:txBody>
                    <a:bodyPr/>
                    <a:lstStyle/>
                    <a:p>
                      <a:pPr marL="31750">
                        <a:lnSpc>
                          <a:spcPct val="100000"/>
                        </a:lnSpc>
                        <a:spcBef>
                          <a:spcPts val="380"/>
                        </a:spcBef>
                      </a:pPr>
                      <a:r>
                        <a:rPr sz="1900" dirty="0">
                          <a:solidFill>
                            <a:srgbClr val="FFFFFF"/>
                          </a:solidFill>
                          <a:latin typeface="Courier New"/>
                          <a:cs typeface="Courier New"/>
                        </a:rPr>
                        <a:t>|</a:t>
                      </a:r>
                      <a:endParaRPr sz="1900">
                        <a:latin typeface="Courier New"/>
                        <a:cs typeface="Courier New"/>
                      </a:endParaRPr>
                    </a:p>
                  </a:txBody>
                  <a:tcPr marL="0" marR="0" marT="48260" marB="0"/>
                </a:tc>
                <a:tc>
                  <a:txBody>
                    <a:bodyPr/>
                    <a:lstStyle/>
                    <a:p>
                      <a:pPr marL="72390">
                        <a:lnSpc>
                          <a:spcPct val="100000"/>
                        </a:lnSpc>
                        <a:spcBef>
                          <a:spcPts val="380"/>
                        </a:spcBef>
                      </a:pPr>
                      <a:r>
                        <a:rPr sz="1900" dirty="0">
                          <a:solidFill>
                            <a:srgbClr val="FFFFFF"/>
                          </a:solidFill>
                          <a:latin typeface="Courier New"/>
                          <a:cs typeface="Courier New"/>
                        </a:rPr>
                        <a:t>4</a:t>
                      </a:r>
                      <a:endParaRPr sz="1900">
                        <a:latin typeface="Courier New"/>
                        <a:cs typeface="Courier New"/>
                      </a:endParaRPr>
                    </a:p>
                  </a:txBody>
                  <a:tcPr marL="0" marR="0" marT="48260" marB="0"/>
                </a:tc>
                <a:tc>
                  <a:txBody>
                    <a:bodyPr/>
                    <a:lstStyle/>
                    <a:p>
                      <a:pPr marR="64769" algn="r">
                        <a:lnSpc>
                          <a:spcPct val="100000"/>
                        </a:lnSpc>
                        <a:spcBef>
                          <a:spcPts val="380"/>
                        </a:spcBef>
                      </a:pPr>
                      <a:r>
                        <a:rPr sz="1900" dirty="0">
                          <a:solidFill>
                            <a:srgbClr val="FFFFFF"/>
                          </a:solidFill>
                          <a:latin typeface="Courier New"/>
                          <a:cs typeface="Courier New"/>
                        </a:rPr>
                        <a:t>|</a:t>
                      </a:r>
                      <a:endParaRPr sz="1900">
                        <a:latin typeface="Courier New"/>
                        <a:cs typeface="Courier New"/>
                      </a:endParaRPr>
                    </a:p>
                  </a:txBody>
                  <a:tcPr marL="0" marR="0" marT="48260" marB="0"/>
                </a:tc>
                <a:tc>
                  <a:txBody>
                    <a:bodyPr/>
                    <a:lstStyle/>
                    <a:p>
                      <a:pPr marL="72390">
                        <a:lnSpc>
                          <a:spcPct val="100000"/>
                        </a:lnSpc>
                        <a:spcBef>
                          <a:spcPts val="380"/>
                        </a:spcBef>
                      </a:pPr>
                      <a:r>
                        <a:rPr sz="1900" dirty="0">
                          <a:solidFill>
                            <a:srgbClr val="FFFFFF"/>
                          </a:solidFill>
                          <a:latin typeface="Courier New"/>
                          <a:cs typeface="Courier New"/>
                        </a:rPr>
                        <a:t>1</a:t>
                      </a:r>
                      <a:endParaRPr sz="1900">
                        <a:latin typeface="Courier New"/>
                        <a:cs typeface="Courier New"/>
                      </a:endParaRPr>
                    </a:p>
                  </a:txBody>
                  <a:tcPr marL="0" marR="0" marT="48260" marB="0"/>
                </a:tc>
                <a:tc>
                  <a:txBody>
                    <a:bodyPr/>
                    <a:lstStyle/>
                    <a:p>
                      <a:pPr marR="64769" algn="r">
                        <a:lnSpc>
                          <a:spcPct val="100000"/>
                        </a:lnSpc>
                        <a:spcBef>
                          <a:spcPts val="380"/>
                        </a:spcBef>
                      </a:pPr>
                      <a:r>
                        <a:rPr sz="1900" dirty="0">
                          <a:solidFill>
                            <a:srgbClr val="FFFFFF"/>
                          </a:solidFill>
                          <a:latin typeface="Courier New"/>
                          <a:cs typeface="Courier New"/>
                        </a:rPr>
                        <a:t>|</a:t>
                      </a:r>
                      <a:endParaRPr sz="1900">
                        <a:latin typeface="Courier New"/>
                        <a:cs typeface="Courier New"/>
                      </a:endParaRPr>
                    </a:p>
                  </a:txBody>
                  <a:tcPr marL="0" marR="0" marT="48260" marB="0"/>
                </a:tc>
                <a:tc>
                  <a:txBody>
                    <a:bodyPr/>
                    <a:lstStyle/>
                    <a:p>
                      <a:pPr marL="72390">
                        <a:lnSpc>
                          <a:spcPct val="100000"/>
                        </a:lnSpc>
                        <a:spcBef>
                          <a:spcPts val="380"/>
                        </a:spcBef>
                      </a:pPr>
                      <a:r>
                        <a:rPr sz="1900" dirty="0">
                          <a:solidFill>
                            <a:srgbClr val="FFFFFF"/>
                          </a:solidFill>
                          <a:latin typeface="Courier New"/>
                          <a:cs typeface="Courier New"/>
                        </a:rPr>
                        <a:t>1</a:t>
                      </a:r>
                      <a:endParaRPr sz="1900">
                        <a:latin typeface="Courier New"/>
                        <a:cs typeface="Courier New"/>
                      </a:endParaRPr>
                    </a:p>
                  </a:txBody>
                  <a:tcPr marL="0" marR="0" marT="48260" marB="0"/>
                </a:tc>
                <a:tc>
                  <a:txBody>
                    <a:bodyPr/>
                    <a:lstStyle/>
                    <a:p>
                      <a:pPr marR="24130" algn="r">
                        <a:lnSpc>
                          <a:spcPct val="100000"/>
                        </a:lnSpc>
                        <a:spcBef>
                          <a:spcPts val="380"/>
                        </a:spcBef>
                      </a:pPr>
                      <a:r>
                        <a:rPr sz="1900" dirty="0">
                          <a:solidFill>
                            <a:srgbClr val="FFFFFF"/>
                          </a:solidFill>
                          <a:latin typeface="Courier New"/>
                          <a:cs typeface="Courier New"/>
                        </a:rPr>
                        <a:t>|</a:t>
                      </a:r>
                      <a:endParaRPr sz="1900">
                        <a:latin typeface="Courier New"/>
                        <a:cs typeface="Courier New"/>
                      </a:endParaRPr>
                    </a:p>
                  </a:txBody>
                  <a:tcPr marL="0" marR="0" marT="48260" marB="0"/>
                </a:tc>
                <a:extLst>
                  <a:ext uri="{0D108BD9-81ED-4DB2-BD59-A6C34878D82A}">
                    <a16:rowId xmlns:a16="http://schemas.microsoft.com/office/drawing/2014/main" val="10003"/>
                  </a:ext>
                </a:extLst>
              </a:tr>
              <a:tr h="355734">
                <a:tc>
                  <a:txBody>
                    <a:bodyPr/>
                    <a:lstStyle/>
                    <a:p>
                      <a:pPr marL="31750">
                        <a:lnSpc>
                          <a:spcPct val="100000"/>
                        </a:lnSpc>
                        <a:spcBef>
                          <a:spcPts val="380"/>
                        </a:spcBef>
                      </a:pPr>
                      <a:r>
                        <a:rPr sz="1900" dirty="0">
                          <a:solidFill>
                            <a:srgbClr val="FFFFFF"/>
                          </a:solidFill>
                          <a:latin typeface="Courier New"/>
                          <a:cs typeface="Courier New"/>
                        </a:rPr>
                        <a:t>|</a:t>
                      </a:r>
                      <a:endParaRPr sz="1900">
                        <a:latin typeface="Courier New"/>
                        <a:cs typeface="Courier New"/>
                      </a:endParaRPr>
                    </a:p>
                  </a:txBody>
                  <a:tcPr marL="0" marR="0" marT="48260" marB="0"/>
                </a:tc>
                <a:tc>
                  <a:txBody>
                    <a:bodyPr/>
                    <a:lstStyle/>
                    <a:p>
                      <a:pPr marL="72390">
                        <a:lnSpc>
                          <a:spcPct val="100000"/>
                        </a:lnSpc>
                        <a:spcBef>
                          <a:spcPts val="380"/>
                        </a:spcBef>
                      </a:pPr>
                      <a:r>
                        <a:rPr sz="1900" dirty="0">
                          <a:solidFill>
                            <a:srgbClr val="FFFFFF"/>
                          </a:solidFill>
                          <a:latin typeface="Courier New"/>
                          <a:cs typeface="Courier New"/>
                        </a:rPr>
                        <a:t>5</a:t>
                      </a:r>
                      <a:endParaRPr sz="1900">
                        <a:latin typeface="Courier New"/>
                        <a:cs typeface="Courier New"/>
                      </a:endParaRPr>
                    </a:p>
                  </a:txBody>
                  <a:tcPr marL="0" marR="0" marT="48260" marB="0"/>
                </a:tc>
                <a:tc>
                  <a:txBody>
                    <a:bodyPr/>
                    <a:lstStyle/>
                    <a:p>
                      <a:pPr marR="64769" algn="r">
                        <a:lnSpc>
                          <a:spcPct val="100000"/>
                        </a:lnSpc>
                        <a:spcBef>
                          <a:spcPts val="380"/>
                        </a:spcBef>
                      </a:pPr>
                      <a:r>
                        <a:rPr sz="1900" dirty="0">
                          <a:solidFill>
                            <a:srgbClr val="FFFFFF"/>
                          </a:solidFill>
                          <a:latin typeface="Courier New"/>
                          <a:cs typeface="Courier New"/>
                        </a:rPr>
                        <a:t>|</a:t>
                      </a:r>
                      <a:endParaRPr sz="1900">
                        <a:latin typeface="Courier New"/>
                        <a:cs typeface="Courier New"/>
                      </a:endParaRPr>
                    </a:p>
                  </a:txBody>
                  <a:tcPr marL="0" marR="0" marT="48260" marB="0"/>
                </a:tc>
                <a:tc>
                  <a:txBody>
                    <a:bodyPr/>
                    <a:lstStyle/>
                    <a:p>
                      <a:pPr marL="72390">
                        <a:lnSpc>
                          <a:spcPct val="100000"/>
                        </a:lnSpc>
                        <a:spcBef>
                          <a:spcPts val="380"/>
                        </a:spcBef>
                      </a:pPr>
                      <a:r>
                        <a:rPr sz="1900" dirty="0">
                          <a:solidFill>
                            <a:srgbClr val="FFFFFF"/>
                          </a:solidFill>
                          <a:latin typeface="Courier New"/>
                          <a:cs typeface="Courier New"/>
                        </a:rPr>
                        <a:t>1</a:t>
                      </a:r>
                      <a:endParaRPr sz="1900">
                        <a:latin typeface="Courier New"/>
                        <a:cs typeface="Courier New"/>
                      </a:endParaRPr>
                    </a:p>
                  </a:txBody>
                  <a:tcPr marL="0" marR="0" marT="48260" marB="0"/>
                </a:tc>
                <a:tc>
                  <a:txBody>
                    <a:bodyPr/>
                    <a:lstStyle/>
                    <a:p>
                      <a:pPr marR="64769" algn="r">
                        <a:lnSpc>
                          <a:spcPct val="100000"/>
                        </a:lnSpc>
                        <a:spcBef>
                          <a:spcPts val="380"/>
                        </a:spcBef>
                      </a:pPr>
                      <a:r>
                        <a:rPr sz="1900" dirty="0">
                          <a:solidFill>
                            <a:srgbClr val="FFFFFF"/>
                          </a:solidFill>
                          <a:latin typeface="Courier New"/>
                          <a:cs typeface="Courier New"/>
                        </a:rPr>
                        <a:t>|</a:t>
                      </a:r>
                      <a:endParaRPr sz="1900">
                        <a:latin typeface="Courier New"/>
                        <a:cs typeface="Courier New"/>
                      </a:endParaRPr>
                    </a:p>
                  </a:txBody>
                  <a:tcPr marL="0" marR="0" marT="48260" marB="0"/>
                </a:tc>
                <a:tc>
                  <a:txBody>
                    <a:bodyPr/>
                    <a:lstStyle/>
                    <a:p>
                      <a:pPr marL="72390">
                        <a:lnSpc>
                          <a:spcPct val="100000"/>
                        </a:lnSpc>
                        <a:spcBef>
                          <a:spcPts val="380"/>
                        </a:spcBef>
                      </a:pPr>
                      <a:r>
                        <a:rPr sz="1900" spc="5" dirty="0">
                          <a:solidFill>
                            <a:srgbClr val="FFFFFF"/>
                          </a:solidFill>
                          <a:latin typeface="Courier New"/>
                          <a:cs typeface="Courier New"/>
                        </a:rPr>
                        <a:t>NULL</a:t>
                      </a:r>
                      <a:endParaRPr sz="1900">
                        <a:latin typeface="Courier New"/>
                        <a:cs typeface="Courier New"/>
                      </a:endParaRPr>
                    </a:p>
                  </a:txBody>
                  <a:tcPr marL="0" marR="0" marT="48260" marB="0"/>
                </a:tc>
                <a:tc>
                  <a:txBody>
                    <a:bodyPr/>
                    <a:lstStyle/>
                    <a:p>
                      <a:pPr marR="24130" algn="r">
                        <a:lnSpc>
                          <a:spcPct val="100000"/>
                        </a:lnSpc>
                        <a:spcBef>
                          <a:spcPts val="380"/>
                        </a:spcBef>
                      </a:pPr>
                      <a:r>
                        <a:rPr sz="1900" dirty="0">
                          <a:solidFill>
                            <a:srgbClr val="FFFFFF"/>
                          </a:solidFill>
                          <a:latin typeface="Courier New"/>
                          <a:cs typeface="Courier New"/>
                        </a:rPr>
                        <a:t>|</a:t>
                      </a:r>
                      <a:endParaRPr sz="1900" dirty="0">
                        <a:latin typeface="Courier New"/>
                        <a:cs typeface="Courier New"/>
                      </a:endParaRPr>
                    </a:p>
                  </a:txBody>
                  <a:tcPr marL="0" marR="0" marT="48260" marB="0"/>
                </a:tc>
                <a:extLst>
                  <a:ext uri="{0D108BD9-81ED-4DB2-BD59-A6C34878D82A}">
                    <a16:rowId xmlns:a16="http://schemas.microsoft.com/office/drawing/2014/main" val="10004"/>
                  </a:ext>
                </a:extLst>
              </a:tr>
            </a:tbl>
          </a:graphicData>
        </a:graphic>
      </p:graphicFrame>
      <p:sp>
        <p:nvSpPr>
          <p:cNvPr id="9" name="object 9"/>
          <p:cNvSpPr txBox="1"/>
          <p:nvPr/>
        </p:nvSpPr>
        <p:spPr>
          <a:xfrm>
            <a:off x="617724" y="7364103"/>
            <a:ext cx="5575300" cy="318135"/>
          </a:xfrm>
          <a:prstGeom prst="rect">
            <a:avLst/>
          </a:prstGeom>
        </p:spPr>
        <p:txBody>
          <a:bodyPr vert="horz" wrap="square" lIns="0" tIns="14604" rIns="0" bIns="0" rtlCol="0">
            <a:spAutoFit/>
          </a:bodyPr>
          <a:lstStyle/>
          <a:p>
            <a:pPr marL="12700">
              <a:lnSpc>
                <a:spcPct val="100000"/>
              </a:lnSpc>
              <a:spcBef>
                <a:spcPts val="114"/>
              </a:spcBef>
              <a:tabLst>
                <a:tab pos="1910714" algn="l"/>
                <a:tab pos="3517265" algn="l"/>
                <a:tab pos="5415915" algn="l"/>
              </a:tabLst>
            </a:pPr>
            <a:r>
              <a:rPr sz="1900" spc="5" dirty="0">
                <a:solidFill>
                  <a:srgbClr val="FFFFFF"/>
                </a:solidFill>
                <a:latin typeface="Courier New"/>
                <a:cs typeface="Courier New"/>
              </a:rPr>
              <a:t>+</a:t>
            </a:r>
            <a:r>
              <a:rPr sz="1900" u="heavy" dirty="0">
                <a:solidFill>
                  <a:srgbClr val="FFFFFF"/>
                </a:solidFill>
                <a:uFill>
                  <a:solidFill>
                    <a:srgbClr val="FEFEFE"/>
                  </a:solidFill>
                </a:uFill>
                <a:latin typeface="Arial Hebrew Scholar" pitchFamily="2" charset="-79"/>
                <a:cs typeface="Arial Hebrew Scholar" pitchFamily="2" charset="-79"/>
              </a:rPr>
              <a:t> 	</a:t>
            </a:r>
            <a:r>
              <a:rPr sz="1900" spc="5" dirty="0">
                <a:solidFill>
                  <a:srgbClr val="FFFFFF"/>
                </a:solidFill>
                <a:latin typeface="Courier New"/>
                <a:cs typeface="Courier New"/>
              </a:rPr>
              <a:t>+</a:t>
            </a:r>
            <a:r>
              <a:rPr sz="1900" u="heavy" dirty="0">
                <a:solidFill>
                  <a:srgbClr val="FFFFFF"/>
                </a:solidFill>
                <a:uFill>
                  <a:solidFill>
                    <a:srgbClr val="FEFEFE"/>
                  </a:solidFill>
                </a:uFill>
                <a:latin typeface="Arial Hebrew Scholar" pitchFamily="2" charset="-79"/>
                <a:cs typeface="Arial Hebrew Scholar" pitchFamily="2" charset="-79"/>
              </a:rPr>
              <a:t> 	</a:t>
            </a:r>
            <a:r>
              <a:rPr sz="1900" spc="5" dirty="0">
                <a:solidFill>
                  <a:srgbClr val="FFFFFF"/>
                </a:solidFill>
                <a:latin typeface="Courier New"/>
                <a:cs typeface="Courier New"/>
              </a:rPr>
              <a:t>+</a:t>
            </a:r>
            <a:r>
              <a:rPr sz="1900" u="heavy" dirty="0">
                <a:solidFill>
                  <a:srgbClr val="FFFFFF"/>
                </a:solidFill>
                <a:uFill>
                  <a:solidFill>
                    <a:srgbClr val="FEFEFE"/>
                  </a:solidFill>
                </a:uFill>
                <a:latin typeface="Arial Hebrew Scholar" pitchFamily="2" charset="-79"/>
                <a:cs typeface="Arial Hebrew Scholar" pitchFamily="2" charset="-79"/>
              </a:rPr>
              <a:t> 	</a:t>
            </a:r>
            <a:r>
              <a:rPr sz="1900" spc="10" dirty="0">
                <a:solidFill>
                  <a:srgbClr val="FFFFFF"/>
                </a:solidFill>
                <a:latin typeface="Courier New"/>
                <a:cs typeface="Courier New"/>
              </a:rPr>
              <a:t>+</a:t>
            </a:r>
            <a:endParaRPr sz="1900" dirty="0">
              <a:latin typeface="Courier New"/>
              <a:cs typeface="Courier New"/>
            </a:endParaRPr>
          </a:p>
        </p:txBody>
      </p:sp>
      <p:sp>
        <p:nvSpPr>
          <p:cNvPr id="12" name="object 12"/>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2" name="object 2">
            <a:extLst>
              <a:ext uri="{FF2B5EF4-FFF2-40B4-BE49-F238E27FC236}">
                <a16:creationId xmlns:a16="http://schemas.microsoft.com/office/drawing/2014/main" id="{32116ACB-4A6C-D2C9-C80F-A0BFC2370019}"/>
              </a:ext>
            </a:extLst>
          </p:cNvPr>
          <p:cNvSpPr txBox="1">
            <a:spLocks/>
          </p:cNvSpPr>
          <p:nvPr/>
        </p:nvSpPr>
        <p:spPr>
          <a:xfrm>
            <a:off x="478589" y="273885"/>
            <a:ext cx="5067300" cy="706604"/>
          </a:xfrm>
          <a:prstGeom prst="rect">
            <a:avLst/>
          </a:prstGeom>
        </p:spPr>
        <p:txBody>
          <a:bodyPr vert="horz" wrap="square" lIns="0" tIns="13970" rIns="0" bIns="0" rtlCol="0">
            <a:spAutoFit/>
          </a:bodyPr>
          <a:lstStyle>
            <a:lvl1pPr>
              <a:defRPr b="0" i="0">
                <a:latin typeface="Arial Hebrew Scholar" pitchFamily="2" charset="-79"/>
                <a:ea typeface="+mj-ea"/>
                <a:cs typeface="Arial Hebrew Scholar" pitchFamily="2" charset="-79"/>
              </a:defRPr>
            </a:lvl1pPr>
          </a:lstStyle>
          <a:p>
            <a:pPr marL="12700">
              <a:spcBef>
                <a:spcPts val="110"/>
              </a:spcBef>
            </a:pPr>
            <a:r>
              <a:rPr lang="en-US" sz="4500" kern="0" spc="-165" dirty="0">
                <a:solidFill>
                  <a:srgbClr val="04182D"/>
                </a:solidFill>
              </a:rPr>
              <a:t>LEFT JOIN </a:t>
            </a:r>
            <a:r>
              <a:rPr lang="en-US" sz="4500" kern="0" spc="-315" dirty="0">
                <a:solidFill>
                  <a:srgbClr val="04182D"/>
                </a:solidFill>
              </a:rPr>
              <a:t>r</a:t>
            </a:r>
            <a:r>
              <a:rPr lang="en-US" sz="4500" kern="0" spc="-160" dirty="0">
                <a:solidFill>
                  <a:srgbClr val="04182D"/>
                </a:solidFill>
              </a:rPr>
              <a:t>e</a:t>
            </a:r>
            <a:r>
              <a:rPr lang="en-US" sz="4500" kern="0" spc="-280" dirty="0">
                <a:solidFill>
                  <a:srgbClr val="04182D"/>
                </a:solidFill>
              </a:rPr>
              <a:t>s</a:t>
            </a:r>
            <a:r>
              <a:rPr lang="en-US" sz="4500" kern="0" spc="-325" dirty="0">
                <a:solidFill>
                  <a:srgbClr val="04182D"/>
                </a:solidFill>
              </a:rPr>
              <a:t>u</a:t>
            </a:r>
            <a:r>
              <a:rPr lang="en-US" sz="4500" kern="0" spc="-245" dirty="0">
                <a:solidFill>
                  <a:srgbClr val="04182D"/>
                </a:solidFill>
              </a:rPr>
              <a:t>l</a:t>
            </a:r>
            <a:r>
              <a:rPr lang="en-US" sz="4500" kern="0" spc="-220" dirty="0">
                <a:solidFill>
                  <a:srgbClr val="04182D"/>
                </a:solidFill>
              </a:rPr>
              <a:t>t</a:t>
            </a:r>
            <a:r>
              <a:rPr lang="en-US" sz="4500" kern="0" spc="-195" dirty="0">
                <a:solidFill>
                  <a:srgbClr val="04182D"/>
                </a:solidFill>
              </a:rPr>
              <a:t>s</a:t>
            </a:r>
            <a:endParaRPr lang="en-US" sz="4500" kern="0" dirty="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1"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animBg="1"/>
      <p:bldP spid="5" grpId="0" animBg="1"/>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4">
            <a:extLst>
              <a:ext uri="{FF2B5EF4-FFF2-40B4-BE49-F238E27FC236}">
                <a16:creationId xmlns:a16="http://schemas.microsoft.com/office/drawing/2014/main" id="{321F26D8-5B95-5A92-C46B-DA3C40EF839E}"/>
              </a:ext>
            </a:extLst>
          </p:cNvPr>
          <p:cNvSpPr/>
          <p:nvPr/>
        </p:nvSpPr>
        <p:spPr>
          <a:xfrm>
            <a:off x="339993" y="1231888"/>
            <a:ext cx="14575155" cy="3149612"/>
          </a:xfrm>
          <a:custGeom>
            <a:avLst/>
            <a:gdLst/>
            <a:ahLst/>
            <a:cxnLst/>
            <a:rect l="l" t="t" r="r" b="b"/>
            <a:pathLst>
              <a:path w="14575155" h="3275329">
                <a:moveTo>
                  <a:pt x="14498413" y="3275262"/>
                </a:moveTo>
                <a:lnTo>
                  <a:pt x="76505" y="3275262"/>
                </a:lnTo>
                <a:lnTo>
                  <a:pt x="71180" y="3274738"/>
                </a:lnTo>
                <a:lnTo>
                  <a:pt x="31920" y="3258476"/>
                </a:lnTo>
                <a:lnTo>
                  <a:pt x="4175" y="3219748"/>
                </a:lnTo>
                <a:lnTo>
                  <a:pt x="0" y="3198757"/>
                </a:lnTo>
                <a:lnTo>
                  <a:pt x="0" y="3193381"/>
                </a:lnTo>
                <a:lnTo>
                  <a:pt x="0" y="76505"/>
                </a:lnTo>
                <a:lnTo>
                  <a:pt x="16786" y="31920"/>
                </a:lnTo>
                <a:lnTo>
                  <a:pt x="55513" y="4175"/>
                </a:lnTo>
                <a:lnTo>
                  <a:pt x="76505" y="0"/>
                </a:lnTo>
                <a:lnTo>
                  <a:pt x="14498413" y="0"/>
                </a:lnTo>
                <a:lnTo>
                  <a:pt x="14542998" y="16786"/>
                </a:lnTo>
                <a:lnTo>
                  <a:pt x="14570742" y="55513"/>
                </a:lnTo>
                <a:lnTo>
                  <a:pt x="14574918" y="76505"/>
                </a:lnTo>
                <a:lnTo>
                  <a:pt x="14574918" y="3198757"/>
                </a:lnTo>
                <a:lnTo>
                  <a:pt x="14558132" y="3243342"/>
                </a:lnTo>
                <a:lnTo>
                  <a:pt x="14519404" y="3271087"/>
                </a:lnTo>
                <a:lnTo>
                  <a:pt x="14503737" y="3274738"/>
                </a:lnTo>
                <a:lnTo>
                  <a:pt x="14498413" y="3275262"/>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2" name="object 2"/>
          <p:cNvSpPr txBox="1">
            <a:spLocks noGrp="1"/>
          </p:cNvSpPr>
          <p:nvPr>
            <p:ph type="title"/>
          </p:nvPr>
        </p:nvSpPr>
        <p:spPr>
          <a:xfrm>
            <a:off x="478589" y="273873"/>
            <a:ext cx="3185795" cy="706604"/>
          </a:xfrm>
          <a:prstGeom prst="rect">
            <a:avLst/>
          </a:prstGeom>
        </p:spPr>
        <p:txBody>
          <a:bodyPr vert="horz" wrap="square" lIns="0" tIns="13970" rIns="0" bIns="0" rtlCol="0">
            <a:spAutoFit/>
          </a:bodyPr>
          <a:lstStyle/>
          <a:p>
            <a:pPr marL="12700">
              <a:lnSpc>
                <a:spcPct val="100000"/>
              </a:lnSpc>
              <a:spcBef>
                <a:spcPts val="110"/>
              </a:spcBef>
            </a:pPr>
            <a:r>
              <a:rPr lang="en-US" sz="4500" u="none" spc="-155" dirty="0">
                <a:solidFill>
                  <a:srgbClr val="04182D"/>
                </a:solidFill>
                <a:latin typeface="Arial Hebrew Scholar" pitchFamily="2" charset="-79"/>
                <a:cs typeface="Arial Hebrew Scholar" pitchFamily="2" charset="-79"/>
              </a:rPr>
              <a:t>RIGHT</a:t>
            </a:r>
            <a:r>
              <a:rPr sz="4500" u="none" spc="-165" dirty="0">
                <a:solidFill>
                  <a:srgbClr val="04182D"/>
                </a:solidFill>
                <a:latin typeface="Arial Hebrew Scholar" pitchFamily="2" charset="-79"/>
                <a:cs typeface="Arial Hebrew Scholar" pitchFamily="2" charset="-79"/>
              </a:rPr>
              <a:t> </a:t>
            </a:r>
            <a:r>
              <a:rPr sz="4500" u="none" spc="135" dirty="0">
                <a:solidFill>
                  <a:srgbClr val="04182D"/>
                </a:solidFill>
                <a:latin typeface="Arial Hebrew Scholar" pitchFamily="2" charset="-79"/>
                <a:cs typeface="Arial Hebrew Scholar" pitchFamily="2" charset="-79"/>
              </a:rPr>
              <a:t>J</a:t>
            </a:r>
            <a:r>
              <a:rPr sz="4500" u="none" spc="90" dirty="0">
                <a:solidFill>
                  <a:srgbClr val="04182D"/>
                </a:solidFill>
                <a:latin typeface="Arial Hebrew Scholar" pitchFamily="2" charset="-79"/>
                <a:cs typeface="Arial Hebrew Scholar" pitchFamily="2" charset="-79"/>
              </a:rPr>
              <a:t>O</a:t>
            </a:r>
            <a:r>
              <a:rPr lang="en-US" sz="4500" u="none" spc="-1019" dirty="0">
                <a:solidFill>
                  <a:srgbClr val="04182D"/>
                </a:solidFill>
              </a:rPr>
              <a:t>I   N</a:t>
            </a:r>
            <a:endParaRPr sz="4500" dirty="0">
              <a:latin typeface="Arial Hebrew Scholar" pitchFamily="2" charset="-79"/>
              <a:cs typeface="Arial Hebrew Scholar" pitchFamily="2" charset="-79"/>
            </a:endParaRPr>
          </a:p>
        </p:txBody>
      </p:sp>
      <p:sp>
        <p:nvSpPr>
          <p:cNvPr id="6" name="object 6"/>
          <p:cNvSpPr txBox="1"/>
          <p:nvPr/>
        </p:nvSpPr>
        <p:spPr>
          <a:xfrm>
            <a:off x="642352" y="1231888"/>
            <a:ext cx="11544935" cy="2973705"/>
          </a:xfrm>
          <a:prstGeom prst="rect">
            <a:avLst/>
          </a:prstGeom>
        </p:spPr>
        <p:txBody>
          <a:bodyPr vert="horz" wrap="square" lIns="0" tIns="160655" rIns="0" bIns="0" rtlCol="0">
            <a:spAutoFit/>
          </a:bodyPr>
          <a:lstStyle/>
          <a:p>
            <a:pPr marL="12700">
              <a:lnSpc>
                <a:spcPct val="100000"/>
              </a:lnSpc>
              <a:spcBef>
                <a:spcPts val="1265"/>
              </a:spcBef>
            </a:pPr>
            <a:r>
              <a:rPr sz="2250" b="1" dirty="0">
                <a:solidFill>
                  <a:srgbClr val="00B0F0"/>
                </a:solidFill>
                <a:latin typeface="Courier New"/>
                <a:cs typeface="Courier New"/>
              </a:rPr>
              <a:t>SELECT</a:t>
            </a:r>
          </a:p>
          <a:p>
            <a:pPr marL="356235" marR="7741284">
              <a:lnSpc>
                <a:spcPct val="143300"/>
              </a:lnSpc>
            </a:pPr>
            <a:r>
              <a:rPr sz="2250" dirty="0">
                <a:solidFill>
                  <a:srgbClr val="04182D"/>
                </a:solidFill>
                <a:latin typeface="Courier New"/>
                <a:cs typeface="Courier New"/>
              </a:rPr>
              <a:t>Admitted.Patient_ID,  Admitted,</a:t>
            </a:r>
            <a:endParaRPr sz="2250" dirty="0">
              <a:latin typeface="Courier New"/>
              <a:cs typeface="Courier New"/>
            </a:endParaRPr>
          </a:p>
          <a:p>
            <a:pPr marL="12700" marR="8945245" indent="343535">
              <a:lnSpc>
                <a:spcPct val="143300"/>
              </a:lnSpc>
            </a:pPr>
            <a:r>
              <a:rPr sz="2250" dirty="0">
                <a:solidFill>
                  <a:srgbClr val="04182D"/>
                </a:solidFill>
                <a:latin typeface="Courier New"/>
                <a:cs typeface="Courier New"/>
              </a:rPr>
              <a:t>Discharged </a:t>
            </a:r>
            <a:r>
              <a:rPr sz="2250" spc="5" dirty="0">
                <a:solidFill>
                  <a:srgbClr val="04182D"/>
                </a:solidFill>
                <a:latin typeface="Courier New"/>
                <a:cs typeface="Courier New"/>
              </a:rPr>
              <a:t> </a:t>
            </a:r>
            <a:r>
              <a:rPr sz="2250" b="1" dirty="0">
                <a:solidFill>
                  <a:srgbClr val="00B0F0"/>
                </a:solidFill>
                <a:latin typeface="Courier New"/>
                <a:cs typeface="Courier New"/>
              </a:rPr>
              <a:t>FROM</a:t>
            </a:r>
            <a:r>
              <a:rPr sz="2250" spc="-50" dirty="0">
                <a:latin typeface="Courier New"/>
                <a:cs typeface="Courier New"/>
              </a:rPr>
              <a:t> </a:t>
            </a:r>
            <a:r>
              <a:rPr sz="2250" dirty="0">
                <a:solidFill>
                  <a:srgbClr val="04182D"/>
                </a:solidFill>
                <a:latin typeface="Courier New"/>
                <a:cs typeface="Courier New"/>
              </a:rPr>
              <a:t>Discharged</a:t>
            </a:r>
            <a:endParaRPr sz="2250" dirty="0">
              <a:latin typeface="Courier New"/>
              <a:cs typeface="Courier New"/>
            </a:endParaRPr>
          </a:p>
          <a:p>
            <a:pPr marL="12700">
              <a:lnSpc>
                <a:spcPct val="100000"/>
              </a:lnSpc>
              <a:spcBef>
                <a:spcPts val="1170"/>
              </a:spcBef>
            </a:pPr>
            <a:r>
              <a:rPr sz="2250" b="1" dirty="0">
                <a:solidFill>
                  <a:srgbClr val="00B0F0"/>
                </a:solidFill>
                <a:latin typeface="Courier New"/>
                <a:cs typeface="Courier New"/>
              </a:rPr>
              <a:t>RIGHT</a:t>
            </a:r>
            <a:r>
              <a:rPr sz="2250" b="1" spc="15" dirty="0">
                <a:solidFill>
                  <a:srgbClr val="00B0F0"/>
                </a:solidFill>
                <a:latin typeface="Courier New"/>
                <a:cs typeface="Courier New"/>
              </a:rPr>
              <a:t> </a:t>
            </a:r>
            <a:r>
              <a:rPr sz="2250" b="1" dirty="0">
                <a:solidFill>
                  <a:srgbClr val="00B0F0"/>
                </a:solidFill>
                <a:latin typeface="Courier New"/>
                <a:cs typeface="Courier New"/>
              </a:rPr>
              <a:t>JOIN</a:t>
            </a:r>
            <a:r>
              <a:rPr sz="2250" spc="20" dirty="0">
                <a:latin typeface="Courier New"/>
                <a:cs typeface="Courier New"/>
              </a:rPr>
              <a:t> </a:t>
            </a:r>
            <a:r>
              <a:rPr sz="2250" dirty="0">
                <a:solidFill>
                  <a:srgbClr val="04182D"/>
                </a:solidFill>
                <a:latin typeface="Courier New"/>
                <a:cs typeface="Courier New"/>
              </a:rPr>
              <a:t>Admitted</a:t>
            </a:r>
            <a:r>
              <a:rPr sz="2250" spc="20" dirty="0">
                <a:solidFill>
                  <a:srgbClr val="04182D"/>
                </a:solidFill>
                <a:latin typeface="Courier New"/>
                <a:cs typeface="Courier New"/>
              </a:rPr>
              <a:t> </a:t>
            </a:r>
            <a:r>
              <a:rPr sz="2250" b="1" dirty="0">
                <a:solidFill>
                  <a:srgbClr val="00B0F0"/>
                </a:solidFill>
                <a:latin typeface="Courier New"/>
                <a:cs typeface="Courier New"/>
              </a:rPr>
              <a:t>ON</a:t>
            </a:r>
            <a:r>
              <a:rPr sz="2250" spc="20" dirty="0">
                <a:latin typeface="Courier New"/>
                <a:cs typeface="Courier New"/>
              </a:rPr>
              <a:t> </a:t>
            </a:r>
            <a:r>
              <a:rPr sz="2250" dirty="0">
                <a:solidFill>
                  <a:srgbClr val="04182D"/>
                </a:solidFill>
                <a:latin typeface="Courier New"/>
                <a:cs typeface="Courier New"/>
              </a:rPr>
              <a:t>Admitted.Patient_ID</a:t>
            </a:r>
            <a:r>
              <a:rPr sz="2250" spc="20" dirty="0">
                <a:solidFill>
                  <a:srgbClr val="04182D"/>
                </a:solidFill>
                <a:latin typeface="Courier New"/>
                <a:cs typeface="Courier New"/>
              </a:rPr>
              <a:t> </a:t>
            </a:r>
            <a:r>
              <a:rPr sz="2250" dirty="0">
                <a:solidFill>
                  <a:srgbClr val="04182D"/>
                </a:solidFill>
                <a:latin typeface="Courier New"/>
                <a:cs typeface="Courier New"/>
              </a:rPr>
              <a:t>=</a:t>
            </a:r>
            <a:r>
              <a:rPr sz="2250" spc="25" dirty="0">
                <a:solidFill>
                  <a:srgbClr val="04182D"/>
                </a:solidFill>
                <a:latin typeface="Courier New"/>
                <a:cs typeface="Courier New"/>
              </a:rPr>
              <a:t> </a:t>
            </a:r>
            <a:r>
              <a:rPr sz="2250" dirty="0">
                <a:solidFill>
                  <a:srgbClr val="04182D"/>
                </a:solidFill>
                <a:latin typeface="Courier New"/>
                <a:cs typeface="Courier New"/>
              </a:rPr>
              <a:t>Discharged.Patient_ID;</a:t>
            </a:r>
            <a:endParaRPr sz="2250" dirty="0">
              <a:latin typeface="Courier New"/>
              <a:cs typeface="Courier New"/>
            </a:endParaRPr>
          </a:p>
        </p:txBody>
      </p:sp>
      <p:pic>
        <p:nvPicPr>
          <p:cNvPr id="7" name="object 7"/>
          <p:cNvPicPr/>
          <p:nvPr/>
        </p:nvPicPr>
        <p:blipFill>
          <a:blip r:embed="rId2" cstate="print"/>
          <a:stretch>
            <a:fillRect/>
          </a:stretch>
        </p:blipFill>
        <p:spPr>
          <a:xfrm>
            <a:off x="3576887" y="4703975"/>
            <a:ext cx="6550677" cy="2163625"/>
          </a:xfrm>
          <a:prstGeom prst="rect">
            <a:avLst/>
          </a:prstGeom>
        </p:spPr>
      </p:pic>
      <p:sp>
        <p:nvSpPr>
          <p:cNvPr id="10" name="object 10"/>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4">
            <a:extLst>
              <a:ext uri="{FF2B5EF4-FFF2-40B4-BE49-F238E27FC236}">
                <a16:creationId xmlns:a16="http://schemas.microsoft.com/office/drawing/2014/main" id="{FEEA5839-864E-7DCE-D000-742F0173082A}"/>
              </a:ext>
            </a:extLst>
          </p:cNvPr>
          <p:cNvSpPr/>
          <p:nvPr/>
        </p:nvSpPr>
        <p:spPr>
          <a:xfrm>
            <a:off x="339993" y="1060200"/>
            <a:ext cx="14575155" cy="2728404"/>
          </a:xfrm>
          <a:custGeom>
            <a:avLst/>
            <a:gdLst/>
            <a:ahLst/>
            <a:cxnLst/>
            <a:rect l="l" t="t" r="r" b="b"/>
            <a:pathLst>
              <a:path w="14575155" h="3275329">
                <a:moveTo>
                  <a:pt x="14498413" y="3275262"/>
                </a:moveTo>
                <a:lnTo>
                  <a:pt x="76505" y="3275262"/>
                </a:lnTo>
                <a:lnTo>
                  <a:pt x="71180" y="3274738"/>
                </a:lnTo>
                <a:lnTo>
                  <a:pt x="31920" y="3258476"/>
                </a:lnTo>
                <a:lnTo>
                  <a:pt x="4175" y="3219748"/>
                </a:lnTo>
                <a:lnTo>
                  <a:pt x="0" y="3198757"/>
                </a:lnTo>
                <a:lnTo>
                  <a:pt x="0" y="3193381"/>
                </a:lnTo>
                <a:lnTo>
                  <a:pt x="0" y="76505"/>
                </a:lnTo>
                <a:lnTo>
                  <a:pt x="16786" y="31920"/>
                </a:lnTo>
                <a:lnTo>
                  <a:pt x="55513" y="4175"/>
                </a:lnTo>
                <a:lnTo>
                  <a:pt x="76505" y="0"/>
                </a:lnTo>
                <a:lnTo>
                  <a:pt x="14498413" y="0"/>
                </a:lnTo>
                <a:lnTo>
                  <a:pt x="14542998" y="16786"/>
                </a:lnTo>
                <a:lnTo>
                  <a:pt x="14570742" y="55513"/>
                </a:lnTo>
                <a:lnTo>
                  <a:pt x="14574918" y="76505"/>
                </a:lnTo>
                <a:lnTo>
                  <a:pt x="14574918" y="3198757"/>
                </a:lnTo>
                <a:lnTo>
                  <a:pt x="14558132" y="3243342"/>
                </a:lnTo>
                <a:lnTo>
                  <a:pt x="14519404" y="3271087"/>
                </a:lnTo>
                <a:lnTo>
                  <a:pt x="14503737" y="3274738"/>
                </a:lnTo>
                <a:lnTo>
                  <a:pt x="14498413" y="3275262"/>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2" name="object 2"/>
          <p:cNvSpPr txBox="1">
            <a:spLocks noGrp="1"/>
          </p:cNvSpPr>
          <p:nvPr>
            <p:ph type="title"/>
          </p:nvPr>
        </p:nvSpPr>
        <p:spPr>
          <a:xfrm>
            <a:off x="478589" y="273885"/>
            <a:ext cx="5067300" cy="706604"/>
          </a:xfrm>
          <a:prstGeom prst="rect">
            <a:avLst/>
          </a:prstGeom>
        </p:spPr>
        <p:txBody>
          <a:bodyPr vert="horz" wrap="square" lIns="0" tIns="13970" rIns="0" bIns="0" rtlCol="0">
            <a:spAutoFit/>
          </a:bodyPr>
          <a:lstStyle/>
          <a:p>
            <a:pPr marL="12700">
              <a:lnSpc>
                <a:spcPct val="100000"/>
              </a:lnSpc>
              <a:spcBef>
                <a:spcPts val="110"/>
              </a:spcBef>
            </a:pPr>
            <a:r>
              <a:rPr lang="en-US" sz="4500" u="none" spc="-165" dirty="0">
                <a:solidFill>
                  <a:srgbClr val="04182D"/>
                </a:solidFill>
              </a:rPr>
              <a:t>RIGHT JOIN </a:t>
            </a:r>
            <a:r>
              <a:rPr sz="4500" u="none" spc="-315" dirty="0">
                <a:solidFill>
                  <a:srgbClr val="04182D"/>
                </a:solidFill>
                <a:latin typeface="Arial Hebrew Scholar" pitchFamily="2" charset="-79"/>
                <a:cs typeface="Arial Hebrew Scholar" pitchFamily="2" charset="-79"/>
              </a:rPr>
              <a:t>r</a:t>
            </a:r>
            <a:r>
              <a:rPr sz="4500" u="none" spc="-160" dirty="0">
                <a:solidFill>
                  <a:srgbClr val="04182D"/>
                </a:solidFill>
                <a:latin typeface="Arial Hebrew Scholar" pitchFamily="2" charset="-79"/>
                <a:cs typeface="Arial Hebrew Scholar" pitchFamily="2" charset="-79"/>
              </a:rPr>
              <a:t>e</a:t>
            </a:r>
            <a:r>
              <a:rPr sz="4500" u="none" spc="-280" dirty="0">
                <a:solidFill>
                  <a:srgbClr val="04182D"/>
                </a:solidFill>
                <a:latin typeface="Arial Hebrew Scholar" pitchFamily="2" charset="-79"/>
                <a:cs typeface="Arial Hebrew Scholar" pitchFamily="2" charset="-79"/>
              </a:rPr>
              <a:t>s</a:t>
            </a:r>
            <a:r>
              <a:rPr sz="4500" u="none" spc="-325" dirty="0">
                <a:solidFill>
                  <a:srgbClr val="04182D"/>
                </a:solidFill>
                <a:latin typeface="Arial Hebrew Scholar" pitchFamily="2" charset="-79"/>
                <a:cs typeface="Arial Hebrew Scholar" pitchFamily="2" charset="-79"/>
              </a:rPr>
              <a:t>u</a:t>
            </a:r>
            <a:r>
              <a:rPr sz="4500" u="none" spc="-245" dirty="0">
                <a:solidFill>
                  <a:srgbClr val="04182D"/>
                </a:solidFill>
                <a:latin typeface="Arial Hebrew Scholar" pitchFamily="2" charset="-79"/>
                <a:cs typeface="Arial Hebrew Scholar" pitchFamily="2" charset="-79"/>
              </a:rPr>
              <a:t>l</a:t>
            </a:r>
            <a:r>
              <a:rPr sz="4500" u="none" spc="-220" dirty="0">
                <a:solidFill>
                  <a:srgbClr val="04182D"/>
                </a:solidFill>
                <a:latin typeface="Arial Hebrew Scholar" pitchFamily="2" charset="-79"/>
                <a:cs typeface="Arial Hebrew Scholar" pitchFamily="2" charset="-79"/>
              </a:rPr>
              <a:t>t</a:t>
            </a:r>
            <a:r>
              <a:rPr sz="4500" u="none" spc="-195" dirty="0">
                <a:solidFill>
                  <a:srgbClr val="04182D"/>
                </a:solidFill>
                <a:latin typeface="Arial Hebrew Scholar" pitchFamily="2" charset="-79"/>
                <a:cs typeface="Arial Hebrew Scholar" pitchFamily="2" charset="-79"/>
              </a:rPr>
              <a:t>s</a:t>
            </a:r>
            <a:endParaRPr sz="4500" dirty="0">
              <a:latin typeface="Arial Hebrew Scholar" pitchFamily="2" charset="-79"/>
              <a:cs typeface="Arial Hebrew Scholar" pitchFamily="2" charset="-79"/>
            </a:endParaRPr>
          </a:p>
        </p:txBody>
      </p:sp>
      <p:sp>
        <p:nvSpPr>
          <p:cNvPr id="7" name="object 7"/>
          <p:cNvSpPr/>
          <p:nvPr/>
        </p:nvSpPr>
        <p:spPr>
          <a:xfrm>
            <a:off x="491289" y="3951605"/>
            <a:ext cx="14575155" cy="3173095"/>
          </a:xfrm>
          <a:custGeom>
            <a:avLst/>
            <a:gdLst/>
            <a:ahLst/>
            <a:cxnLst/>
            <a:rect l="l" t="t" r="r" b="b"/>
            <a:pathLst>
              <a:path w="14575155" h="3173095">
                <a:moveTo>
                  <a:pt x="14498413" y="3172910"/>
                </a:moveTo>
                <a:lnTo>
                  <a:pt x="76505" y="3172910"/>
                </a:lnTo>
                <a:lnTo>
                  <a:pt x="71180" y="3172386"/>
                </a:lnTo>
                <a:lnTo>
                  <a:pt x="31920" y="3156124"/>
                </a:lnTo>
                <a:lnTo>
                  <a:pt x="4175" y="3117396"/>
                </a:lnTo>
                <a:lnTo>
                  <a:pt x="0" y="3096405"/>
                </a:lnTo>
                <a:lnTo>
                  <a:pt x="0" y="3091029"/>
                </a:lnTo>
                <a:lnTo>
                  <a:pt x="0" y="76505"/>
                </a:lnTo>
                <a:lnTo>
                  <a:pt x="16786" y="31920"/>
                </a:lnTo>
                <a:lnTo>
                  <a:pt x="55513" y="4175"/>
                </a:lnTo>
                <a:lnTo>
                  <a:pt x="76505" y="0"/>
                </a:lnTo>
                <a:lnTo>
                  <a:pt x="14498413" y="0"/>
                </a:lnTo>
                <a:lnTo>
                  <a:pt x="14542998" y="16786"/>
                </a:lnTo>
                <a:lnTo>
                  <a:pt x="14570742" y="55513"/>
                </a:lnTo>
                <a:lnTo>
                  <a:pt x="14574918" y="76505"/>
                </a:lnTo>
                <a:lnTo>
                  <a:pt x="14574918" y="3096405"/>
                </a:lnTo>
                <a:lnTo>
                  <a:pt x="14558132" y="3140990"/>
                </a:lnTo>
                <a:lnTo>
                  <a:pt x="14519404" y="3168735"/>
                </a:lnTo>
                <a:lnTo>
                  <a:pt x="14503737" y="3172386"/>
                </a:lnTo>
                <a:lnTo>
                  <a:pt x="14498413" y="3172910"/>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9" name="object 9"/>
          <p:cNvSpPr txBox="1"/>
          <p:nvPr/>
        </p:nvSpPr>
        <p:spPr>
          <a:xfrm>
            <a:off x="593095" y="3999497"/>
            <a:ext cx="4598035" cy="1008380"/>
          </a:xfrm>
          <a:prstGeom prst="rect">
            <a:avLst/>
          </a:prstGeom>
        </p:spPr>
        <p:txBody>
          <a:bodyPr vert="horz" wrap="square" lIns="0" tIns="102870" rIns="0" bIns="0" rtlCol="0">
            <a:spAutoFit/>
          </a:bodyPr>
          <a:lstStyle/>
          <a:p>
            <a:pPr marL="12700">
              <a:lnSpc>
                <a:spcPct val="100000"/>
              </a:lnSpc>
              <a:spcBef>
                <a:spcPts val="810"/>
              </a:spcBef>
              <a:tabLst>
                <a:tab pos="1576705" algn="l"/>
                <a:tab pos="2900045" algn="l"/>
                <a:tab pos="4464685" algn="l"/>
              </a:tabLst>
            </a:pPr>
            <a:r>
              <a:rPr sz="1550" spc="10" dirty="0">
                <a:solidFill>
                  <a:srgbClr val="FFFFFF"/>
                </a:solidFill>
                <a:latin typeface="Courier New"/>
                <a:cs typeface="Courier New"/>
              </a:rPr>
              <a:t>+</a:t>
            </a:r>
            <a:r>
              <a:rPr sz="1550" u="heavy" spc="5" dirty="0">
                <a:solidFill>
                  <a:srgbClr val="FFFFFF"/>
                </a:solidFill>
                <a:uFill>
                  <a:solidFill>
                    <a:srgbClr val="FEFEFE"/>
                  </a:solidFill>
                </a:uFill>
                <a:latin typeface="Arial Hebrew Scholar" pitchFamily="2" charset="-79"/>
                <a:cs typeface="Arial Hebrew Scholar" pitchFamily="2" charset="-79"/>
              </a:rPr>
              <a:t> </a:t>
            </a:r>
            <a:r>
              <a:rPr sz="1550" u="heavy" dirty="0">
                <a:solidFill>
                  <a:srgbClr val="FFFFFF"/>
                </a:solidFill>
                <a:uFill>
                  <a:solidFill>
                    <a:srgbClr val="FEFEFE"/>
                  </a:solidFill>
                </a:uFill>
                <a:latin typeface="Arial Hebrew Scholar" pitchFamily="2" charset="-79"/>
                <a:cs typeface="Arial Hebrew Scholar" pitchFamily="2" charset="-79"/>
              </a:rPr>
              <a:t>	</a:t>
            </a:r>
            <a:r>
              <a:rPr sz="1550" spc="10" dirty="0">
                <a:solidFill>
                  <a:srgbClr val="FFFFFF"/>
                </a:solidFill>
                <a:latin typeface="Courier New"/>
                <a:cs typeface="Courier New"/>
              </a:rPr>
              <a:t>+</a:t>
            </a:r>
            <a:r>
              <a:rPr sz="1550" u="heavy" spc="5" dirty="0">
                <a:solidFill>
                  <a:srgbClr val="FFFFFF"/>
                </a:solidFill>
                <a:uFill>
                  <a:solidFill>
                    <a:srgbClr val="FEFEFE"/>
                  </a:solidFill>
                </a:uFill>
                <a:latin typeface="Arial Hebrew Scholar" pitchFamily="2" charset="-79"/>
                <a:cs typeface="Arial Hebrew Scholar" pitchFamily="2" charset="-79"/>
              </a:rPr>
              <a:t> </a:t>
            </a:r>
            <a:r>
              <a:rPr sz="1550" u="heavy" dirty="0">
                <a:solidFill>
                  <a:srgbClr val="FFFFFF"/>
                </a:solidFill>
                <a:uFill>
                  <a:solidFill>
                    <a:srgbClr val="FEFEFE"/>
                  </a:solidFill>
                </a:uFill>
                <a:latin typeface="Arial Hebrew Scholar" pitchFamily="2" charset="-79"/>
                <a:cs typeface="Arial Hebrew Scholar" pitchFamily="2" charset="-79"/>
              </a:rPr>
              <a:t>	</a:t>
            </a:r>
            <a:r>
              <a:rPr sz="1550" spc="10" dirty="0">
                <a:solidFill>
                  <a:srgbClr val="FFFFFF"/>
                </a:solidFill>
                <a:latin typeface="Courier New"/>
                <a:cs typeface="Courier New"/>
              </a:rPr>
              <a:t>+</a:t>
            </a:r>
            <a:r>
              <a:rPr sz="1550" u="heavy" spc="5" dirty="0">
                <a:solidFill>
                  <a:srgbClr val="FFFFFF"/>
                </a:solidFill>
                <a:uFill>
                  <a:solidFill>
                    <a:srgbClr val="FEFEFE"/>
                  </a:solidFill>
                </a:uFill>
                <a:latin typeface="Arial Hebrew Scholar" pitchFamily="2" charset="-79"/>
                <a:cs typeface="Arial Hebrew Scholar" pitchFamily="2" charset="-79"/>
              </a:rPr>
              <a:t> </a:t>
            </a:r>
            <a:r>
              <a:rPr sz="1550" u="heavy" dirty="0">
                <a:solidFill>
                  <a:srgbClr val="FFFFFF"/>
                </a:solidFill>
                <a:uFill>
                  <a:solidFill>
                    <a:srgbClr val="FEFEFE"/>
                  </a:solidFill>
                </a:uFill>
                <a:latin typeface="Arial Hebrew Scholar" pitchFamily="2" charset="-79"/>
                <a:cs typeface="Arial Hebrew Scholar" pitchFamily="2" charset="-79"/>
              </a:rPr>
              <a:t>	</a:t>
            </a:r>
            <a:r>
              <a:rPr sz="1550" spc="15" dirty="0">
                <a:solidFill>
                  <a:srgbClr val="FFFFFF"/>
                </a:solidFill>
                <a:latin typeface="Courier New"/>
                <a:cs typeface="Courier New"/>
              </a:rPr>
              <a:t>|</a:t>
            </a:r>
            <a:endParaRPr sz="1550" dirty="0">
              <a:latin typeface="Courier New"/>
              <a:cs typeface="Courier New"/>
            </a:endParaRPr>
          </a:p>
          <a:p>
            <a:pPr marL="12700">
              <a:lnSpc>
                <a:spcPct val="100000"/>
              </a:lnSpc>
              <a:spcBef>
                <a:spcPts val="720"/>
              </a:spcBef>
            </a:pPr>
            <a:r>
              <a:rPr sz="1550" spc="15" dirty="0">
                <a:solidFill>
                  <a:srgbClr val="FFFFFF"/>
                </a:solidFill>
                <a:latin typeface="Courier New"/>
                <a:cs typeface="Courier New"/>
              </a:rPr>
              <a:t>|</a:t>
            </a:r>
            <a:r>
              <a:rPr sz="1550" spc="10" dirty="0">
                <a:solidFill>
                  <a:srgbClr val="FFFFFF"/>
                </a:solidFill>
                <a:latin typeface="Courier New"/>
                <a:cs typeface="Courier New"/>
              </a:rPr>
              <a:t> Patient_ID</a:t>
            </a:r>
            <a:r>
              <a:rPr sz="1550" spc="15" dirty="0">
                <a:solidFill>
                  <a:srgbClr val="FFFFFF"/>
                </a:solidFill>
                <a:latin typeface="Courier New"/>
                <a:cs typeface="Courier New"/>
              </a:rPr>
              <a:t> | </a:t>
            </a:r>
            <a:r>
              <a:rPr sz="1550" spc="10" dirty="0">
                <a:solidFill>
                  <a:srgbClr val="FFFFFF"/>
                </a:solidFill>
                <a:latin typeface="Courier New"/>
                <a:cs typeface="Courier New"/>
              </a:rPr>
              <a:t>Admitted</a:t>
            </a:r>
            <a:r>
              <a:rPr sz="1550" spc="15" dirty="0">
                <a:solidFill>
                  <a:srgbClr val="FFFFFF"/>
                </a:solidFill>
                <a:latin typeface="Courier New"/>
                <a:cs typeface="Courier New"/>
              </a:rPr>
              <a:t> | </a:t>
            </a:r>
            <a:r>
              <a:rPr sz="1550" spc="10" dirty="0">
                <a:solidFill>
                  <a:srgbClr val="FFFFFF"/>
                </a:solidFill>
                <a:latin typeface="Courier New"/>
                <a:cs typeface="Courier New"/>
              </a:rPr>
              <a:t>Discharged</a:t>
            </a:r>
            <a:r>
              <a:rPr sz="1550" spc="15" dirty="0">
                <a:solidFill>
                  <a:srgbClr val="FFFFFF"/>
                </a:solidFill>
                <a:latin typeface="Courier New"/>
                <a:cs typeface="Courier New"/>
              </a:rPr>
              <a:t> |</a:t>
            </a:r>
            <a:endParaRPr sz="1550" dirty="0">
              <a:latin typeface="Courier New"/>
              <a:cs typeface="Courier New"/>
            </a:endParaRPr>
          </a:p>
          <a:p>
            <a:pPr marL="12700">
              <a:lnSpc>
                <a:spcPct val="100000"/>
              </a:lnSpc>
              <a:spcBef>
                <a:spcPts val="720"/>
              </a:spcBef>
              <a:tabLst>
                <a:tab pos="1576705" algn="l"/>
                <a:tab pos="2900045" algn="l"/>
                <a:tab pos="4464685" algn="l"/>
              </a:tabLst>
            </a:pPr>
            <a:r>
              <a:rPr sz="1550" spc="10" dirty="0">
                <a:solidFill>
                  <a:srgbClr val="FFFFFF"/>
                </a:solidFill>
                <a:latin typeface="Courier New"/>
                <a:cs typeface="Courier New"/>
              </a:rPr>
              <a:t>|</a:t>
            </a:r>
            <a:r>
              <a:rPr sz="1550" u="heavy" spc="5" dirty="0">
                <a:solidFill>
                  <a:srgbClr val="FFFFFF"/>
                </a:solidFill>
                <a:uFill>
                  <a:solidFill>
                    <a:srgbClr val="FEFEFE"/>
                  </a:solidFill>
                </a:uFill>
                <a:latin typeface="Arial Hebrew Scholar" pitchFamily="2" charset="-79"/>
                <a:cs typeface="Arial Hebrew Scholar" pitchFamily="2" charset="-79"/>
              </a:rPr>
              <a:t> </a:t>
            </a:r>
            <a:r>
              <a:rPr sz="1550" u="heavy" dirty="0">
                <a:solidFill>
                  <a:srgbClr val="FFFFFF"/>
                </a:solidFill>
                <a:uFill>
                  <a:solidFill>
                    <a:srgbClr val="FEFEFE"/>
                  </a:solidFill>
                </a:uFill>
                <a:latin typeface="Arial Hebrew Scholar" pitchFamily="2" charset="-79"/>
                <a:cs typeface="Arial Hebrew Scholar" pitchFamily="2" charset="-79"/>
              </a:rPr>
              <a:t>	</a:t>
            </a:r>
            <a:r>
              <a:rPr sz="1550" spc="10" dirty="0">
                <a:solidFill>
                  <a:srgbClr val="FFFFFF"/>
                </a:solidFill>
                <a:latin typeface="Courier New"/>
                <a:cs typeface="Courier New"/>
              </a:rPr>
              <a:t>+</a:t>
            </a:r>
            <a:r>
              <a:rPr sz="1550" u="heavy" spc="5" dirty="0">
                <a:solidFill>
                  <a:srgbClr val="FFFFFF"/>
                </a:solidFill>
                <a:uFill>
                  <a:solidFill>
                    <a:srgbClr val="FEFEFE"/>
                  </a:solidFill>
                </a:uFill>
                <a:latin typeface="Arial Hebrew Scholar" pitchFamily="2" charset="-79"/>
                <a:cs typeface="Arial Hebrew Scholar" pitchFamily="2" charset="-79"/>
              </a:rPr>
              <a:t> </a:t>
            </a:r>
            <a:r>
              <a:rPr sz="1550" u="heavy" dirty="0">
                <a:solidFill>
                  <a:srgbClr val="FFFFFF"/>
                </a:solidFill>
                <a:uFill>
                  <a:solidFill>
                    <a:srgbClr val="FEFEFE"/>
                  </a:solidFill>
                </a:uFill>
                <a:latin typeface="Arial Hebrew Scholar" pitchFamily="2" charset="-79"/>
                <a:cs typeface="Arial Hebrew Scholar" pitchFamily="2" charset="-79"/>
              </a:rPr>
              <a:t>	</a:t>
            </a:r>
            <a:r>
              <a:rPr sz="1550" spc="10" dirty="0">
                <a:solidFill>
                  <a:srgbClr val="FFFFFF"/>
                </a:solidFill>
                <a:latin typeface="Courier New"/>
                <a:cs typeface="Courier New"/>
              </a:rPr>
              <a:t>|</a:t>
            </a:r>
            <a:r>
              <a:rPr sz="1550" u="heavy" spc="5" dirty="0">
                <a:solidFill>
                  <a:srgbClr val="FFFFFF"/>
                </a:solidFill>
                <a:uFill>
                  <a:solidFill>
                    <a:srgbClr val="FEFEFE"/>
                  </a:solidFill>
                </a:uFill>
                <a:latin typeface="Arial Hebrew Scholar" pitchFamily="2" charset="-79"/>
                <a:cs typeface="Arial Hebrew Scholar" pitchFamily="2" charset="-79"/>
              </a:rPr>
              <a:t> </a:t>
            </a:r>
            <a:r>
              <a:rPr sz="1550" u="heavy" dirty="0">
                <a:solidFill>
                  <a:srgbClr val="FFFFFF"/>
                </a:solidFill>
                <a:uFill>
                  <a:solidFill>
                    <a:srgbClr val="FEFEFE"/>
                  </a:solidFill>
                </a:uFill>
                <a:latin typeface="Arial Hebrew Scholar" pitchFamily="2" charset="-79"/>
                <a:cs typeface="Arial Hebrew Scholar" pitchFamily="2" charset="-79"/>
              </a:rPr>
              <a:t>	</a:t>
            </a:r>
            <a:r>
              <a:rPr sz="1550" spc="15" dirty="0">
                <a:solidFill>
                  <a:srgbClr val="FFFFFF"/>
                </a:solidFill>
                <a:latin typeface="Courier New"/>
                <a:cs typeface="Courier New"/>
              </a:rPr>
              <a:t>|</a:t>
            </a:r>
            <a:endParaRPr sz="1550" dirty="0">
              <a:latin typeface="Courier New"/>
              <a:cs typeface="Courier New"/>
            </a:endParaRPr>
          </a:p>
        </p:txBody>
      </p:sp>
      <p:graphicFrame>
        <p:nvGraphicFramePr>
          <p:cNvPr id="10" name="object 10"/>
          <p:cNvGraphicFramePr>
            <a:graphicFrameLocks noGrp="1"/>
          </p:cNvGraphicFramePr>
          <p:nvPr>
            <p:extLst>
              <p:ext uri="{D42A27DB-BD31-4B8C-83A1-F6EECF244321}">
                <p14:modId xmlns:p14="http://schemas.microsoft.com/office/powerpoint/2010/main" val="1787229547"/>
              </p:ext>
            </p:extLst>
          </p:nvPr>
        </p:nvGraphicFramePr>
        <p:xfrm>
          <a:off x="574045" y="5087588"/>
          <a:ext cx="4634862" cy="1558860"/>
        </p:xfrm>
        <a:graphic>
          <a:graphicData uri="http://schemas.openxmlformats.org/drawingml/2006/table">
            <a:tbl>
              <a:tblPr firstRow="1" bandRow="1">
                <a:tableStyleId>{2D5ABB26-0587-4C30-8999-92F81FD0307C}</a:tableStyleId>
              </a:tblPr>
              <a:tblGrid>
                <a:gridCol w="212090">
                  <a:extLst>
                    <a:ext uri="{9D8B030D-6E8A-4147-A177-3AD203B41FA5}">
                      <a16:colId xmlns:a16="http://schemas.microsoft.com/office/drawing/2014/main" val="20000"/>
                    </a:ext>
                  </a:extLst>
                </a:gridCol>
                <a:gridCol w="781685">
                  <a:extLst>
                    <a:ext uri="{9D8B030D-6E8A-4147-A177-3AD203B41FA5}">
                      <a16:colId xmlns:a16="http://schemas.microsoft.com/office/drawing/2014/main" val="20001"/>
                    </a:ext>
                  </a:extLst>
                </a:gridCol>
                <a:gridCol w="781685">
                  <a:extLst>
                    <a:ext uri="{9D8B030D-6E8A-4147-A177-3AD203B41FA5}">
                      <a16:colId xmlns:a16="http://schemas.microsoft.com/office/drawing/2014/main" val="20002"/>
                    </a:ext>
                  </a:extLst>
                </a:gridCol>
                <a:gridCol w="661669">
                  <a:extLst>
                    <a:ext uri="{9D8B030D-6E8A-4147-A177-3AD203B41FA5}">
                      <a16:colId xmlns:a16="http://schemas.microsoft.com/office/drawing/2014/main" val="20003"/>
                    </a:ext>
                  </a:extLst>
                </a:gridCol>
                <a:gridCol w="661669">
                  <a:extLst>
                    <a:ext uri="{9D8B030D-6E8A-4147-A177-3AD203B41FA5}">
                      <a16:colId xmlns:a16="http://schemas.microsoft.com/office/drawing/2014/main" val="20004"/>
                    </a:ext>
                  </a:extLst>
                </a:gridCol>
                <a:gridCol w="962660">
                  <a:extLst>
                    <a:ext uri="{9D8B030D-6E8A-4147-A177-3AD203B41FA5}">
                      <a16:colId xmlns:a16="http://schemas.microsoft.com/office/drawing/2014/main" val="20005"/>
                    </a:ext>
                  </a:extLst>
                </a:gridCol>
                <a:gridCol w="573404">
                  <a:extLst>
                    <a:ext uri="{9D8B030D-6E8A-4147-A177-3AD203B41FA5}">
                      <a16:colId xmlns:a16="http://schemas.microsoft.com/office/drawing/2014/main" val="20006"/>
                    </a:ext>
                  </a:extLst>
                </a:gridCol>
              </a:tblGrid>
              <a:tr h="288141">
                <a:tc>
                  <a:txBody>
                    <a:bodyPr/>
                    <a:lstStyle/>
                    <a:p>
                      <a:pPr marR="20320" algn="ctr">
                        <a:lnSpc>
                          <a:spcPts val="1839"/>
                        </a:lnSpc>
                      </a:pPr>
                      <a:r>
                        <a:rPr sz="1550" dirty="0">
                          <a:solidFill>
                            <a:srgbClr val="FFFFFF"/>
                          </a:solidFill>
                          <a:latin typeface="Courier New"/>
                          <a:cs typeface="Courier New"/>
                        </a:rPr>
                        <a:t>|</a:t>
                      </a:r>
                      <a:endParaRPr sz="1550">
                        <a:latin typeface="Courier New"/>
                        <a:cs typeface="Courier New"/>
                      </a:endParaRPr>
                    </a:p>
                  </a:txBody>
                  <a:tcPr marL="0" marR="0" marT="0" marB="0"/>
                </a:tc>
                <a:tc>
                  <a:txBody>
                    <a:bodyPr/>
                    <a:lstStyle/>
                    <a:p>
                      <a:pPr marL="59690">
                        <a:lnSpc>
                          <a:spcPts val="1839"/>
                        </a:lnSpc>
                      </a:pPr>
                      <a:r>
                        <a:rPr sz="1550" dirty="0">
                          <a:solidFill>
                            <a:srgbClr val="FFFFFF"/>
                          </a:solidFill>
                          <a:latin typeface="Courier New"/>
                          <a:cs typeface="Courier New"/>
                        </a:rPr>
                        <a:t>1</a:t>
                      </a:r>
                      <a:endParaRPr sz="1550">
                        <a:latin typeface="Courier New"/>
                        <a:cs typeface="Courier New"/>
                      </a:endParaRPr>
                    </a:p>
                  </a:txBody>
                  <a:tcPr marL="0" marR="0" marT="0" marB="0"/>
                </a:tc>
                <a:tc>
                  <a:txBody>
                    <a:bodyPr/>
                    <a:lstStyle/>
                    <a:p>
                      <a:pPr marR="52069" algn="r">
                        <a:lnSpc>
                          <a:spcPts val="1839"/>
                        </a:lnSpc>
                      </a:pPr>
                      <a:r>
                        <a:rPr sz="1550" dirty="0">
                          <a:solidFill>
                            <a:srgbClr val="FFFFFF"/>
                          </a:solidFill>
                          <a:latin typeface="Courier New"/>
                          <a:cs typeface="Courier New"/>
                        </a:rPr>
                        <a:t>|</a:t>
                      </a:r>
                      <a:endParaRPr sz="1550">
                        <a:latin typeface="Courier New"/>
                        <a:cs typeface="Courier New"/>
                      </a:endParaRPr>
                    </a:p>
                  </a:txBody>
                  <a:tcPr marL="0" marR="0" marT="0" marB="0"/>
                </a:tc>
                <a:tc>
                  <a:txBody>
                    <a:bodyPr/>
                    <a:lstStyle/>
                    <a:p>
                      <a:pPr marL="59690">
                        <a:lnSpc>
                          <a:spcPts val="1839"/>
                        </a:lnSpc>
                      </a:pPr>
                      <a:r>
                        <a:rPr sz="1550" dirty="0">
                          <a:solidFill>
                            <a:srgbClr val="FFFFFF"/>
                          </a:solidFill>
                          <a:latin typeface="Courier New"/>
                          <a:cs typeface="Courier New"/>
                        </a:rPr>
                        <a:t>1</a:t>
                      </a:r>
                      <a:endParaRPr sz="1550">
                        <a:latin typeface="Courier New"/>
                        <a:cs typeface="Courier New"/>
                      </a:endParaRPr>
                    </a:p>
                  </a:txBody>
                  <a:tcPr marL="0" marR="0" marT="0" marB="0"/>
                </a:tc>
                <a:tc>
                  <a:txBody>
                    <a:bodyPr/>
                    <a:lstStyle/>
                    <a:p>
                      <a:pPr marR="52069" algn="r">
                        <a:lnSpc>
                          <a:spcPts val="1839"/>
                        </a:lnSpc>
                      </a:pPr>
                      <a:r>
                        <a:rPr sz="1550" dirty="0">
                          <a:solidFill>
                            <a:srgbClr val="FFFFFF"/>
                          </a:solidFill>
                          <a:latin typeface="Courier New"/>
                          <a:cs typeface="Courier New"/>
                        </a:rPr>
                        <a:t>|</a:t>
                      </a:r>
                      <a:endParaRPr sz="1550">
                        <a:latin typeface="Courier New"/>
                        <a:cs typeface="Courier New"/>
                      </a:endParaRPr>
                    </a:p>
                  </a:txBody>
                  <a:tcPr marL="0" marR="0" marT="0" marB="0"/>
                </a:tc>
                <a:tc>
                  <a:txBody>
                    <a:bodyPr/>
                    <a:lstStyle/>
                    <a:p>
                      <a:pPr marL="59690">
                        <a:lnSpc>
                          <a:spcPts val="1839"/>
                        </a:lnSpc>
                      </a:pPr>
                      <a:r>
                        <a:rPr sz="1550" dirty="0">
                          <a:solidFill>
                            <a:srgbClr val="FFFFFF"/>
                          </a:solidFill>
                          <a:latin typeface="Courier New"/>
                          <a:cs typeface="Courier New"/>
                        </a:rPr>
                        <a:t>1</a:t>
                      </a:r>
                      <a:endParaRPr sz="1550">
                        <a:latin typeface="Courier New"/>
                        <a:cs typeface="Courier New"/>
                      </a:endParaRPr>
                    </a:p>
                  </a:txBody>
                  <a:tcPr marL="0" marR="0" marT="0" marB="0"/>
                </a:tc>
                <a:tc>
                  <a:txBody>
                    <a:bodyPr/>
                    <a:lstStyle/>
                    <a:p>
                      <a:pPr marR="24130" algn="r">
                        <a:lnSpc>
                          <a:spcPts val="1839"/>
                        </a:lnSpc>
                      </a:pPr>
                      <a:r>
                        <a:rPr sz="1550" dirty="0">
                          <a:solidFill>
                            <a:srgbClr val="FFFFFF"/>
                          </a:solidFill>
                          <a:latin typeface="Courier New"/>
                          <a:cs typeface="Courier New"/>
                        </a:rPr>
                        <a:t>|</a:t>
                      </a:r>
                      <a:endParaRPr sz="1550">
                        <a:latin typeface="Courier New"/>
                        <a:cs typeface="Courier New"/>
                      </a:endParaRPr>
                    </a:p>
                  </a:txBody>
                  <a:tcPr marL="0" marR="0" marT="0" marB="0"/>
                </a:tc>
                <a:extLst>
                  <a:ext uri="{0D108BD9-81ED-4DB2-BD59-A6C34878D82A}">
                    <a16:rowId xmlns:a16="http://schemas.microsoft.com/office/drawing/2014/main" val="10000"/>
                  </a:ext>
                </a:extLst>
              </a:tr>
              <a:tr h="327526">
                <a:tc>
                  <a:txBody>
                    <a:bodyPr/>
                    <a:lstStyle/>
                    <a:p>
                      <a:pPr marR="20320" algn="ct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dirty="0">
                          <a:solidFill>
                            <a:srgbClr val="FFFFFF"/>
                          </a:solidFill>
                          <a:latin typeface="Courier New"/>
                          <a:cs typeface="Courier New"/>
                        </a:rPr>
                        <a:t>2</a:t>
                      </a:r>
                      <a:endParaRPr sz="1550">
                        <a:latin typeface="Courier New"/>
                        <a:cs typeface="Courier New"/>
                      </a:endParaRPr>
                    </a:p>
                  </a:txBody>
                  <a:tcPr marL="0" marR="0" marT="3683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dirty="0">
                          <a:solidFill>
                            <a:srgbClr val="FFFFFF"/>
                          </a:solidFill>
                          <a:latin typeface="Courier New"/>
                          <a:cs typeface="Courier New"/>
                        </a:rPr>
                        <a:t>1</a:t>
                      </a:r>
                      <a:endParaRPr sz="1550">
                        <a:latin typeface="Courier New"/>
                        <a:cs typeface="Courier New"/>
                      </a:endParaRPr>
                    </a:p>
                  </a:txBody>
                  <a:tcPr marL="0" marR="0" marT="3683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spc="10" dirty="0">
                          <a:solidFill>
                            <a:srgbClr val="FFFFFF"/>
                          </a:solidFill>
                          <a:latin typeface="Courier New"/>
                          <a:cs typeface="Courier New"/>
                        </a:rPr>
                        <a:t>NULL</a:t>
                      </a:r>
                      <a:endParaRPr sz="1550">
                        <a:latin typeface="Courier New"/>
                        <a:cs typeface="Courier New"/>
                      </a:endParaRPr>
                    </a:p>
                  </a:txBody>
                  <a:tcPr marL="0" marR="0" marT="36830" marB="0"/>
                </a:tc>
                <a:tc>
                  <a:txBody>
                    <a:bodyPr/>
                    <a:lstStyle/>
                    <a:p>
                      <a:pPr marR="24130"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extLst>
                  <a:ext uri="{0D108BD9-81ED-4DB2-BD59-A6C34878D82A}">
                    <a16:rowId xmlns:a16="http://schemas.microsoft.com/office/drawing/2014/main" val="10001"/>
                  </a:ext>
                </a:extLst>
              </a:tr>
              <a:tr h="327526">
                <a:tc>
                  <a:txBody>
                    <a:bodyPr/>
                    <a:lstStyle/>
                    <a:p>
                      <a:pPr marR="20320" algn="ct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dirty="0">
                          <a:solidFill>
                            <a:srgbClr val="FFFFFF"/>
                          </a:solidFill>
                          <a:latin typeface="Courier New"/>
                          <a:cs typeface="Courier New"/>
                        </a:rPr>
                        <a:t>3</a:t>
                      </a:r>
                      <a:endParaRPr sz="1550">
                        <a:latin typeface="Courier New"/>
                        <a:cs typeface="Courier New"/>
                      </a:endParaRPr>
                    </a:p>
                  </a:txBody>
                  <a:tcPr marL="0" marR="0" marT="3683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dirty="0">
                          <a:solidFill>
                            <a:srgbClr val="FFFFFF"/>
                          </a:solidFill>
                          <a:latin typeface="Courier New"/>
                          <a:cs typeface="Courier New"/>
                        </a:rPr>
                        <a:t>1</a:t>
                      </a:r>
                      <a:endParaRPr sz="1550">
                        <a:latin typeface="Courier New"/>
                        <a:cs typeface="Courier New"/>
                      </a:endParaRPr>
                    </a:p>
                  </a:txBody>
                  <a:tcPr marL="0" marR="0" marT="3683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dirty="0">
                          <a:solidFill>
                            <a:srgbClr val="FFFFFF"/>
                          </a:solidFill>
                          <a:latin typeface="Courier New"/>
                          <a:cs typeface="Courier New"/>
                        </a:rPr>
                        <a:t>1</a:t>
                      </a:r>
                      <a:endParaRPr sz="1550">
                        <a:latin typeface="Courier New"/>
                        <a:cs typeface="Courier New"/>
                      </a:endParaRPr>
                    </a:p>
                  </a:txBody>
                  <a:tcPr marL="0" marR="0" marT="36830" marB="0"/>
                </a:tc>
                <a:tc>
                  <a:txBody>
                    <a:bodyPr/>
                    <a:lstStyle/>
                    <a:p>
                      <a:pPr marR="24130"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extLst>
                  <a:ext uri="{0D108BD9-81ED-4DB2-BD59-A6C34878D82A}">
                    <a16:rowId xmlns:a16="http://schemas.microsoft.com/office/drawing/2014/main" val="10002"/>
                  </a:ext>
                </a:extLst>
              </a:tr>
              <a:tr h="327526">
                <a:tc>
                  <a:txBody>
                    <a:bodyPr/>
                    <a:lstStyle/>
                    <a:p>
                      <a:pPr marR="20320" algn="ct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dirty="0">
                          <a:solidFill>
                            <a:srgbClr val="FFFFFF"/>
                          </a:solidFill>
                          <a:latin typeface="Courier New"/>
                          <a:cs typeface="Courier New"/>
                        </a:rPr>
                        <a:t>4</a:t>
                      </a:r>
                      <a:endParaRPr sz="1550">
                        <a:latin typeface="Courier New"/>
                        <a:cs typeface="Courier New"/>
                      </a:endParaRPr>
                    </a:p>
                  </a:txBody>
                  <a:tcPr marL="0" marR="0" marT="3683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dirty="0">
                          <a:solidFill>
                            <a:srgbClr val="FFFFFF"/>
                          </a:solidFill>
                          <a:latin typeface="Courier New"/>
                          <a:cs typeface="Courier New"/>
                        </a:rPr>
                        <a:t>1</a:t>
                      </a:r>
                      <a:endParaRPr sz="1550">
                        <a:latin typeface="Courier New"/>
                        <a:cs typeface="Courier New"/>
                      </a:endParaRPr>
                    </a:p>
                  </a:txBody>
                  <a:tcPr marL="0" marR="0" marT="3683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dirty="0">
                          <a:solidFill>
                            <a:srgbClr val="FFFFFF"/>
                          </a:solidFill>
                          <a:latin typeface="Courier New"/>
                          <a:cs typeface="Courier New"/>
                        </a:rPr>
                        <a:t>1</a:t>
                      </a:r>
                      <a:endParaRPr sz="1550">
                        <a:latin typeface="Courier New"/>
                        <a:cs typeface="Courier New"/>
                      </a:endParaRPr>
                    </a:p>
                  </a:txBody>
                  <a:tcPr marL="0" marR="0" marT="36830" marB="0"/>
                </a:tc>
                <a:tc>
                  <a:txBody>
                    <a:bodyPr/>
                    <a:lstStyle/>
                    <a:p>
                      <a:pPr marR="24130"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extLst>
                  <a:ext uri="{0D108BD9-81ED-4DB2-BD59-A6C34878D82A}">
                    <a16:rowId xmlns:a16="http://schemas.microsoft.com/office/drawing/2014/main" val="10003"/>
                  </a:ext>
                </a:extLst>
              </a:tr>
              <a:tr h="288141">
                <a:tc>
                  <a:txBody>
                    <a:bodyPr/>
                    <a:lstStyle/>
                    <a:p>
                      <a:pPr marR="20320" algn="ct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dirty="0">
                          <a:solidFill>
                            <a:srgbClr val="FFFFFF"/>
                          </a:solidFill>
                          <a:latin typeface="Courier New"/>
                          <a:cs typeface="Courier New"/>
                        </a:rPr>
                        <a:t>5</a:t>
                      </a:r>
                      <a:endParaRPr sz="1550">
                        <a:latin typeface="Courier New"/>
                        <a:cs typeface="Courier New"/>
                      </a:endParaRPr>
                    </a:p>
                  </a:txBody>
                  <a:tcPr marL="0" marR="0" marT="3683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dirty="0">
                          <a:solidFill>
                            <a:srgbClr val="FFFFFF"/>
                          </a:solidFill>
                          <a:latin typeface="Courier New"/>
                          <a:cs typeface="Courier New"/>
                        </a:rPr>
                        <a:t>1</a:t>
                      </a:r>
                      <a:endParaRPr sz="1550">
                        <a:latin typeface="Courier New"/>
                        <a:cs typeface="Courier New"/>
                      </a:endParaRPr>
                    </a:p>
                  </a:txBody>
                  <a:tcPr marL="0" marR="0" marT="3683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spc="10" dirty="0">
                          <a:solidFill>
                            <a:srgbClr val="FFFFFF"/>
                          </a:solidFill>
                          <a:latin typeface="Courier New"/>
                          <a:cs typeface="Courier New"/>
                        </a:rPr>
                        <a:t>NULL</a:t>
                      </a:r>
                      <a:endParaRPr sz="1550">
                        <a:latin typeface="Courier New"/>
                        <a:cs typeface="Courier New"/>
                      </a:endParaRPr>
                    </a:p>
                  </a:txBody>
                  <a:tcPr marL="0" marR="0" marT="36830" marB="0"/>
                </a:tc>
                <a:tc>
                  <a:txBody>
                    <a:bodyPr/>
                    <a:lstStyle/>
                    <a:p>
                      <a:pPr marR="24130"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extLst>
                  <a:ext uri="{0D108BD9-81ED-4DB2-BD59-A6C34878D82A}">
                    <a16:rowId xmlns:a16="http://schemas.microsoft.com/office/drawing/2014/main" val="10004"/>
                  </a:ext>
                </a:extLst>
              </a:tr>
            </a:tbl>
          </a:graphicData>
        </a:graphic>
      </p:graphicFrame>
      <p:sp>
        <p:nvSpPr>
          <p:cNvPr id="11" name="object 11"/>
          <p:cNvSpPr txBox="1"/>
          <p:nvPr/>
        </p:nvSpPr>
        <p:spPr>
          <a:xfrm>
            <a:off x="593095" y="6706501"/>
            <a:ext cx="4598035" cy="255198"/>
          </a:xfrm>
          <a:prstGeom prst="rect">
            <a:avLst/>
          </a:prstGeom>
        </p:spPr>
        <p:txBody>
          <a:bodyPr vert="horz" wrap="square" lIns="0" tIns="16510" rIns="0" bIns="0" rtlCol="0">
            <a:spAutoFit/>
          </a:bodyPr>
          <a:lstStyle/>
          <a:p>
            <a:pPr marL="12700">
              <a:lnSpc>
                <a:spcPct val="100000"/>
              </a:lnSpc>
              <a:spcBef>
                <a:spcPts val="130"/>
              </a:spcBef>
              <a:tabLst>
                <a:tab pos="1576705" algn="l"/>
                <a:tab pos="2900045" algn="l"/>
                <a:tab pos="4464685" algn="l"/>
              </a:tabLst>
            </a:pPr>
            <a:r>
              <a:rPr sz="1550" spc="10" dirty="0">
                <a:solidFill>
                  <a:srgbClr val="FFFFFF"/>
                </a:solidFill>
                <a:latin typeface="Courier New"/>
                <a:cs typeface="Courier New"/>
              </a:rPr>
              <a:t>+</a:t>
            </a:r>
            <a:r>
              <a:rPr sz="1550" u="heavy" spc="5" dirty="0">
                <a:solidFill>
                  <a:srgbClr val="FFFFFF"/>
                </a:solidFill>
                <a:uFill>
                  <a:solidFill>
                    <a:srgbClr val="FEFEFE"/>
                  </a:solidFill>
                </a:uFill>
                <a:latin typeface="Arial Hebrew Scholar" pitchFamily="2" charset="-79"/>
                <a:cs typeface="Arial Hebrew Scholar" pitchFamily="2" charset="-79"/>
              </a:rPr>
              <a:t> </a:t>
            </a:r>
            <a:r>
              <a:rPr sz="1550" u="heavy" dirty="0">
                <a:solidFill>
                  <a:srgbClr val="FFFFFF"/>
                </a:solidFill>
                <a:uFill>
                  <a:solidFill>
                    <a:srgbClr val="FEFEFE"/>
                  </a:solidFill>
                </a:uFill>
                <a:latin typeface="Arial Hebrew Scholar" pitchFamily="2" charset="-79"/>
                <a:cs typeface="Arial Hebrew Scholar" pitchFamily="2" charset="-79"/>
              </a:rPr>
              <a:t>	</a:t>
            </a:r>
            <a:r>
              <a:rPr sz="1550" spc="10" dirty="0">
                <a:solidFill>
                  <a:srgbClr val="FFFFFF"/>
                </a:solidFill>
                <a:latin typeface="Courier New"/>
                <a:cs typeface="Courier New"/>
              </a:rPr>
              <a:t>+</a:t>
            </a:r>
            <a:r>
              <a:rPr sz="1550" u="heavy" spc="5" dirty="0">
                <a:solidFill>
                  <a:srgbClr val="FFFFFF"/>
                </a:solidFill>
                <a:uFill>
                  <a:solidFill>
                    <a:srgbClr val="FEFEFE"/>
                  </a:solidFill>
                </a:uFill>
                <a:latin typeface="Arial Hebrew Scholar" pitchFamily="2" charset="-79"/>
                <a:cs typeface="Arial Hebrew Scholar" pitchFamily="2" charset="-79"/>
              </a:rPr>
              <a:t> </a:t>
            </a:r>
            <a:r>
              <a:rPr sz="1550" u="heavy" dirty="0">
                <a:solidFill>
                  <a:srgbClr val="FFFFFF"/>
                </a:solidFill>
                <a:uFill>
                  <a:solidFill>
                    <a:srgbClr val="FEFEFE"/>
                  </a:solidFill>
                </a:uFill>
                <a:latin typeface="Arial Hebrew Scholar" pitchFamily="2" charset="-79"/>
                <a:cs typeface="Arial Hebrew Scholar" pitchFamily="2" charset="-79"/>
              </a:rPr>
              <a:t>	</a:t>
            </a:r>
            <a:r>
              <a:rPr sz="1550" spc="10" dirty="0">
                <a:solidFill>
                  <a:srgbClr val="FFFFFF"/>
                </a:solidFill>
                <a:latin typeface="Courier New"/>
                <a:cs typeface="Courier New"/>
              </a:rPr>
              <a:t>+</a:t>
            </a:r>
            <a:r>
              <a:rPr sz="1550" u="heavy" spc="5" dirty="0">
                <a:solidFill>
                  <a:srgbClr val="FFFFFF"/>
                </a:solidFill>
                <a:uFill>
                  <a:solidFill>
                    <a:srgbClr val="FEFEFE"/>
                  </a:solidFill>
                </a:uFill>
                <a:latin typeface="Arial Hebrew Scholar" pitchFamily="2" charset="-79"/>
                <a:cs typeface="Arial Hebrew Scholar" pitchFamily="2" charset="-79"/>
              </a:rPr>
              <a:t> </a:t>
            </a:r>
            <a:r>
              <a:rPr sz="1550" u="heavy" dirty="0">
                <a:solidFill>
                  <a:srgbClr val="FFFFFF"/>
                </a:solidFill>
                <a:uFill>
                  <a:solidFill>
                    <a:srgbClr val="FEFEFE"/>
                  </a:solidFill>
                </a:uFill>
                <a:latin typeface="Arial Hebrew Scholar" pitchFamily="2" charset="-79"/>
                <a:cs typeface="Arial Hebrew Scholar" pitchFamily="2" charset="-79"/>
              </a:rPr>
              <a:t>	</a:t>
            </a:r>
            <a:r>
              <a:rPr sz="1550" spc="15" dirty="0">
                <a:solidFill>
                  <a:srgbClr val="FFFFFF"/>
                </a:solidFill>
                <a:latin typeface="Courier New"/>
                <a:cs typeface="Courier New"/>
              </a:rPr>
              <a:t>+</a:t>
            </a:r>
            <a:endParaRPr sz="1550" dirty="0">
              <a:latin typeface="Courier New"/>
              <a:cs typeface="Courier New"/>
            </a:endParaRPr>
          </a:p>
        </p:txBody>
      </p:sp>
      <p:sp>
        <p:nvSpPr>
          <p:cNvPr id="14" name="object 14"/>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3" name="object 6">
            <a:extLst>
              <a:ext uri="{FF2B5EF4-FFF2-40B4-BE49-F238E27FC236}">
                <a16:creationId xmlns:a16="http://schemas.microsoft.com/office/drawing/2014/main" id="{CA47CFD0-AAD4-939C-B43E-1B7070765F2C}"/>
              </a:ext>
            </a:extLst>
          </p:cNvPr>
          <p:cNvSpPr txBox="1"/>
          <p:nvPr/>
        </p:nvSpPr>
        <p:spPr>
          <a:xfrm>
            <a:off x="593095" y="1141257"/>
            <a:ext cx="10364279" cy="2478243"/>
          </a:xfrm>
          <a:prstGeom prst="rect">
            <a:avLst/>
          </a:prstGeom>
        </p:spPr>
        <p:txBody>
          <a:bodyPr vert="horz" wrap="square" lIns="0" tIns="132080" rIns="0" bIns="0" rtlCol="0">
            <a:spAutoFit/>
          </a:bodyPr>
          <a:lstStyle/>
          <a:p>
            <a:pPr marL="12700">
              <a:lnSpc>
                <a:spcPct val="100000"/>
              </a:lnSpc>
              <a:spcBef>
                <a:spcPts val="1040"/>
              </a:spcBef>
            </a:pPr>
            <a:r>
              <a:rPr sz="1900" b="1" spc="5" dirty="0">
                <a:solidFill>
                  <a:srgbClr val="00B0F0"/>
                </a:solidFill>
                <a:latin typeface="Courier New"/>
                <a:cs typeface="Courier New"/>
              </a:rPr>
              <a:t>SELECT</a:t>
            </a:r>
            <a:endParaRPr sz="1900" b="1" dirty="0">
              <a:solidFill>
                <a:srgbClr val="00B0F0"/>
              </a:solidFill>
              <a:latin typeface="Courier New"/>
              <a:cs typeface="Courier New"/>
            </a:endParaRPr>
          </a:p>
          <a:p>
            <a:pPr marL="304165" marR="6721475">
              <a:lnSpc>
                <a:spcPct val="141400"/>
              </a:lnSpc>
            </a:pPr>
            <a:r>
              <a:rPr sz="1900" spc="5" dirty="0">
                <a:solidFill>
                  <a:srgbClr val="04182D"/>
                </a:solidFill>
                <a:latin typeface="Courier New"/>
                <a:cs typeface="Courier New"/>
              </a:rPr>
              <a:t>Admitted.Patient_ID</a:t>
            </a:r>
            <a:r>
              <a:rPr sz="1900" spc="10" dirty="0">
                <a:solidFill>
                  <a:srgbClr val="04182D"/>
                </a:solidFill>
                <a:latin typeface="Courier New"/>
                <a:cs typeface="Courier New"/>
              </a:rPr>
              <a:t>,  </a:t>
            </a:r>
            <a:r>
              <a:rPr sz="1900" spc="5" dirty="0">
                <a:solidFill>
                  <a:srgbClr val="04182D"/>
                </a:solidFill>
                <a:latin typeface="Courier New"/>
                <a:cs typeface="Courier New"/>
              </a:rPr>
              <a:t>Admitted, </a:t>
            </a:r>
            <a:r>
              <a:rPr sz="1900" spc="114" dirty="0">
                <a:solidFill>
                  <a:srgbClr val="04182D"/>
                </a:solidFill>
                <a:latin typeface="Courier New"/>
                <a:cs typeface="Courier New"/>
              </a:rPr>
              <a:t> </a:t>
            </a:r>
            <a:endParaRPr lang="en-US" sz="1900" spc="114" dirty="0">
              <a:solidFill>
                <a:srgbClr val="04182D"/>
              </a:solidFill>
              <a:latin typeface="Courier New"/>
              <a:cs typeface="Courier New"/>
            </a:endParaRPr>
          </a:p>
          <a:p>
            <a:pPr marL="304165" marR="6721475">
              <a:lnSpc>
                <a:spcPct val="141400"/>
              </a:lnSpc>
            </a:pPr>
            <a:r>
              <a:rPr sz="1900" spc="5" dirty="0">
                <a:solidFill>
                  <a:srgbClr val="04182D"/>
                </a:solidFill>
                <a:latin typeface="Courier New"/>
                <a:cs typeface="Courier New"/>
              </a:rPr>
              <a:t>Discharged</a:t>
            </a:r>
            <a:endParaRPr sz="1900" dirty="0">
              <a:latin typeface="Courier New"/>
              <a:cs typeface="Courier New"/>
            </a:endParaRPr>
          </a:p>
          <a:p>
            <a:pPr marL="12700">
              <a:lnSpc>
                <a:spcPct val="100000"/>
              </a:lnSpc>
              <a:spcBef>
                <a:spcPts val="940"/>
              </a:spcBef>
            </a:pPr>
            <a:r>
              <a:rPr sz="1900" b="1" spc="5" dirty="0">
                <a:solidFill>
                  <a:srgbClr val="00B0F0"/>
                </a:solidFill>
                <a:latin typeface="Courier New"/>
                <a:cs typeface="Courier New"/>
              </a:rPr>
              <a:t>FROM</a:t>
            </a:r>
            <a:r>
              <a:rPr sz="1900" spc="-50" dirty="0">
                <a:latin typeface="Courier New"/>
                <a:cs typeface="Courier New"/>
              </a:rPr>
              <a:t> </a:t>
            </a:r>
            <a:r>
              <a:rPr lang="en-US" sz="1900" spc="5" dirty="0">
                <a:solidFill>
                  <a:srgbClr val="04182D"/>
                </a:solidFill>
                <a:latin typeface="Courier New"/>
                <a:cs typeface="Courier New"/>
              </a:rPr>
              <a:t>Discharged</a:t>
            </a:r>
            <a:endParaRPr sz="1900" dirty="0">
              <a:latin typeface="Courier New"/>
              <a:cs typeface="Courier New"/>
            </a:endParaRPr>
          </a:p>
          <a:p>
            <a:pPr marL="12700">
              <a:lnSpc>
                <a:spcPct val="100000"/>
              </a:lnSpc>
              <a:spcBef>
                <a:spcPts val="944"/>
              </a:spcBef>
            </a:pPr>
            <a:r>
              <a:rPr lang="en-US" sz="1900" b="1" spc="5" dirty="0">
                <a:solidFill>
                  <a:srgbClr val="00B0F0"/>
                </a:solidFill>
                <a:latin typeface="Courier New"/>
                <a:cs typeface="Courier New"/>
              </a:rPr>
              <a:t>RIGHT</a:t>
            </a:r>
            <a:r>
              <a:rPr sz="1900" b="1" dirty="0">
                <a:solidFill>
                  <a:srgbClr val="00B0F0"/>
                </a:solidFill>
                <a:latin typeface="Courier New"/>
                <a:cs typeface="Courier New"/>
              </a:rPr>
              <a:t> </a:t>
            </a:r>
            <a:r>
              <a:rPr sz="1900" b="1" spc="5" dirty="0">
                <a:solidFill>
                  <a:srgbClr val="00B0F0"/>
                </a:solidFill>
                <a:latin typeface="Courier New"/>
                <a:cs typeface="Courier New"/>
              </a:rPr>
              <a:t>JOIN</a:t>
            </a:r>
            <a:r>
              <a:rPr sz="1900" dirty="0">
                <a:latin typeface="Courier New"/>
                <a:cs typeface="Courier New"/>
              </a:rPr>
              <a:t> </a:t>
            </a:r>
            <a:r>
              <a:rPr lang="en-US" sz="1900" spc="5" dirty="0">
                <a:solidFill>
                  <a:srgbClr val="04182D"/>
                </a:solidFill>
                <a:latin typeface="Courier New"/>
                <a:cs typeface="Courier New"/>
              </a:rPr>
              <a:t>Admitted</a:t>
            </a:r>
            <a:r>
              <a:rPr sz="1900" dirty="0">
                <a:solidFill>
                  <a:srgbClr val="04182D"/>
                </a:solidFill>
                <a:latin typeface="Courier New"/>
                <a:cs typeface="Courier New"/>
              </a:rPr>
              <a:t> </a:t>
            </a:r>
            <a:r>
              <a:rPr sz="1900" b="1" spc="5" dirty="0">
                <a:solidFill>
                  <a:srgbClr val="00B0F0"/>
                </a:solidFill>
                <a:latin typeface="Courier New"/>
                <a:cs typeface="Courier New"/>
              </a:rPr>
              <a:t>ON</a:t>
            </a:r>
            <a:r>
              <a:rPr sz="1900" dirty="0">
                <a:latin typeface="Courier New"/>
                <a:cs typeface="Courier New"/>
              </a:rPr>
              <a:t> </a:t>
            </a:r>
            <a:r>
              <a:rPr lang="en-US" sz="1900" spc="5" dirty="0" err="1">
                <a:solidFill>
                  <a:srgbClr val="04182D"/>
                </a:solidFill>
                <a:latin typeface="Courier New"/>
                <a:cs typeface="Courier New"/>
              </a:rPr>
              <a:t>Admitted</a:t>
            </a:r>
            <a:r>
              <a:rPr sz="1900" spc="5" dirty="0" err="1">
                <a:solidFill>
                  <a:srgbClr val="04182D"/>
                </a:solidFill>
                <a:latin typeface="Courier New"/>
                <a:cs typeface="Courier New"/>
              </a:rPr>
              <a:t>.Patient_ID</a:t>
            </a:r>
            <a:r>
              <a:rPr sz="1900" dirty="0">
                <a:solidFill>
                  <a:srgbClr val="04182D"/>
                </a:solidFill>
                <a:latin typeface="Courier New"/>
                <a:cs typeface="Courier New"/>
              </a:rPr>
              <a:t> </a:t>
            </a:r>
            <a:r>
              <a:rPr sz="1900" spc="10" dirty="0">
                <a:solidFill>
                  <a:srgbClr val="04182D"/>
                </a:solidFill>
                <a:latin typeface="Courier New"/>
                <a:cs typeface="Courier New"/>
              </a:rPr>
              <a:t>=</a:t>
            </a:r>
            <a:r>
              <a:rPr sz="1900" dirty="0">
                <a:solidFill>
                  <a:srgbClr val="04182D"/>
                </a:solidFill>
                <a:latin typeface="Courier New"/>
                <a:cs typeface="Courier New"/>
              </a:rPr>
              <a:t> </a:t>
            </a:r>
            <a:r>
              <a:rPr lang="en-US" sz="1900" spc="5" dirty="0" err="1">
                <a:solidFill>
                  <a:srgbClr val="04182D"/>
                </a:solidFill>
                <a:latin typeface="Courier New"/>
                <a:cs typeface="Courier New"/>
              </a:rPr>
              <a:t>Discharged</a:t>
            </a:r>
            <a:r>
              <a:rPr sz="1900" spc="5" dirty="0" err="1">
                <a:solidFill>
                  <a:srgbClr val="04182D"/>
                </a:solidFill>
                <a:latin typeface="Courier New"/>
                <a:cs typeface="Courier New"/>
              </a:rPr>
              <a:t>.Patient_ID</a:t>
            </a:r>
            <a:r>
              <a:rPr sz="1900" spc="5" dirty="0">
                <a:solidFill>
                  <a:srgbClr val="04182D"/>
                </a:solidFill>
                <a:latin typeface="Courier New"/>
                <a:cs typeface="Courier New"/>
              </a:rPr>
              <a:t>;</a:t>
            </a:r>
            <a:endParaRPr sz="1900" dirty="0">
              <a:latin typeface="Courier New"/>
              <a:cs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dissolv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7" grpId="0" animBg="1"/>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2581910" cy="713740"/>
          </a:xfrm>
          <a:prstGeom prst="rect">
            <a:avLst/>
          </a:prstGeom>
        </p:spPr>
        <p:txBody>
          <a:bodyPr vert="horz" wrap="square" lIns="0" tIns="13970" rIns="0" bIns="0" rtlCol="0">
            <a:spAutoFit/>
          </a:bodyPr>
          <a:lstStyle/>
          <a:p>
            <a:pPr marL="12700">
              <a:lnSpc>
                <a:spcPct val="100000"/>
              </a:lnSpc>
              <a:spcBef>
                <a:spcPts val="110"/>
              </a:spcBef>
            </a:pPr>
            <a:r>
              <a:rPr sz="4500" u="none" spc="-210" dirty="0">
                <a:solidFill>
                  <a:srgbClr val="04182D"/>
                </a:solidFill>
                <a:latin typeface="Arial Hebrew Scholar" pitchFamily="2" charset="-79"/>
                <a:cs typeface="Arial Hebrew Scholar" pitchFamily="2" charset="-79"/>
              </a:rPr>
              <a:t>Summary</a:t>
            </a:r>
            <a:endParaRPr sz="4500" dirty="0">
              <a:latin typeface="Arial Hebrew Scholar" pitchFamily="2" charset="-79"/>
              <a:cs typeface="Arial Hebrew Scholar" pitchFamily="2" charset="-79"/>
            </a:endParaRPr>
          </a:p>
        </p:txBody>
      </p:sp>
      <p:sp>
        <p:nvSpPr>
          <p:cNvPr id="13" name="object 13"/>
          <p:cNvSpPr txBox="1"/>
          <p:nvPr/>
        </p:nvSpPr>
        <p:spPr>
          <a:xfrm>
            <a:off x="327497" y="1181100"/>
            <a:ext cx="13582650" cy="2003754"/>
          </a:xfrm>
          <a:prstGeom prst="rect">
            <a:avLst/>
          </a:prstGeom>
        </p:spPr>
        <p:txBody>
          <a:bodyPr vert="horz" wrap="square" lIns="0" tIns="15875" rIns="0" bIns="0" rtlCol="0">
            <a:spAutoFit/>
          </a:bodyPr>
          <a:lstStyle/>
          <a:p>
            <a:pPr marL="436880" indent="-342900">
              <a:lnSpc>
                <a:spcPct val="100000"/>
              </a:lnSpc>
              <a:spcBef>
                <a:spcPts val="125"/>
              </a:spcBef>
              <a:buFont typeface="Arial" panose="020B0604020202020204" pitchFamily="34" charset="0"/>
              <a:buChar char="•"/>
            </a:pPr>
            <a:r>
              <a:rPr sz="2250" dirty="0">
                <a:solidFill>
                  <a:srgbClr val="04182D"/>
                </a:solidFill>
                <a:latin typeface="Courier New"/>
                <a:cs typeface="Courier New"/>
              </a:rPr>
              <a:t>INNER JOIN</a:t>
            </a:r>
            <a:r>
              <a:rPr sz="2250" spc="-385" dirty="0">
                <a:solidFill>
                  <a:srgbClr val="04182D"/>
                </a:solidFill>
                <a:latin typeface="Courier New"/>
                <a:cs typeface="Courier New"/>
              </a:rPr>
              <a:t> </a:t>
            </a:r>
            <a:r>
              <a:rPr sz="2550" spc="-270" dirty="0">
                <a:solidFill>
                  <a:srgbClr val="04182D"/>
                </a:solidFill>
                <a:latin typeface="Arial Hebrew Scholar" pitchFamily="2" charset="-79"/>
                <a:cs typeface="Arial Hebrew Scholar" pitchFamily="2" charset="-79"/>
              </a:rPr>
              <a:t>:</a:t>
            </a:r>
            <a:r>
              <a:rPr sz="2550" spc="-50" dirty="0">
                <a:solidFill>
                  <a:srgbClr val="04182D"/>
                </a:solidFill>
                <a:latin typeface="Arial Hebrew Scholar" pitchFamily="2" charset="-79"/>
                <a:cs typeface="Arial Hebrew Scholar" pitchFamily="2" charset="-79"/>
              </a:rPr>
              <a:t> </a:t>
            </a:r>
            <a:r>
              <a:rPr sz="2550" spc="280" dirty="0">
                <a:solidFill>
                  <a:srgbClr val="04182D"/>
                </a:solidFill>
                <a:latin typeface="Arial Hebrew Scholar" pitchFamily="2" charset="-79"/>
                <a:cs typeface="Arial Hebrew Scholar" pitchFamily="2" charset="-79"/>
              </a:rPr>
              <a:t>O</a:t>
            </a:r>
            <a:r>
              <a:rPr sz="2550" spc="70" dirty="0">
                <a:solidFill>
                  <a:srgbClr val="04182D"/>
                </a:solidFill>
                <a:latin typeface="Arial Hebrew Scholar" pitchFamily="2" charset="-79"/>
                <a:cs typeface="Arial Hebrew Scholar" pitchFamily="2" charset="-79"/>
              </a:rPr>
              <a:t>n</a:t>
            </a:r>
            <a:r>
              <a:rPr sz="2550" spc="15" dirty="0">
                <a:solidFill>
                  <a:srgbClr val="04182D"/>
                </a:solidFill>
                <a:latin typeface="Arial Hebrew Scholar" pitchFamily="2" charset="-79"/>
                <a:cs typeface="Arial Hebrew Scholar" pitchFamily="2" charset="-79"/>
              </a:rPr>
              <a:t>l</a:t>
            </a:r>
            <a:r>
              <a:rPr sz="2550" spc="225" dirty="0">
                <a:solidFill>
                  <a:srgbClr val="04182D"/>
                </a:solidFill>
                <a:latin typeface="Arial Hebrew Scholar" pitchFamily="2" charset="-79"/>
                <a:cs typeface="Arial Hebrew Scholar" pitchFamily="2" charset="-79"/>
              </a:rPr>
              <a:t>y</a:t>
            </a:r>
            <a:r>
              <a:rPr sz="2550" spc="-50" dirty="0">
                <a:solidFill>
                  <a:srgbClr val="04182D"/>
                </a:solidFill>
                <a:latin typeface="Arial Hebrew Scholar" pitchFamily="2" charset="-79"/>
                <a:cs typeface="Arial Hebrew Scholar" pitchFamily="2" charset="-79"/>
              </a:rPr>
              <a:t> </a:t>
            </a:r>
            <a:r>
              <a:rPr sz="2550" spc="-20" dirty="0">
                <a:solidFill>
                  <a:srgbClr val="04182D"/>
                </a:solidFill>
                <a:latin typeface="Arial Hebrew Scholar" pitchFamily="2" charset="-79"/>
                <a:cs typeface="Arial Hebrew Scholar" pitchFamily="2" charset="-79"/>
              </a:rPr>
              <a:t>r</a:t>
            </a:r>
            <a:r>
              <a:rPr sz="2550" spc="110" dirty="0">
                <a:solidFill>
                  <a:srgbClr val="04182D"/>
                </a:solidFill>
                <a:latin typeface="Arial Hebrew Scholar" pitchFamily="2" charset="-79"/>
                <a:cs typeface="Arial Hebrew Scholar" pitchFamily="2" charset="-79"/>
              </a:rPr>
              <a:t>e</a:t>
            </a:r>
            <a:r>
              <a:rPr sz="2550" spc="85" dirty="0">
                <a:solidFill>
                  <a:srgbClr val="04182D"/>
                </a:solidFill>
                <a:latin typeface="Arial Hebrew Scholar" pitchFamily="2" charset="-79"/>
                <a:cs typeface="Arial Hebrew Scholar" pitchFamily="2" charset="-79"/>
              </a:rPr>
              <a:t>t</a:t>
            </a:r>
            <a:r>
              <a:rPr sz="2550" spc="70" dirty="0">
                <a:solidFill>
                  <a:srgbClr val="04182D"/>
                </a:solidFill>
                <a:latin typeface="Arial Hebrew Scholar" pitchFamily="2" charset="-79"/>
                <a:cs typeface="Arial Hebrew Scholar" pitchFamily="2" charset="-79"/>
              </a:rPr>
              <a:t>u</a:t>
            </a:r>
            <a:r>
              <a:rPr sz="2550" spc="30" dirty="0">
                <a:solidFill>
                  <a:srgbClr val="04182D"/>
                </a:solidFill>
                <a:latin typeface="Arial Hebrew Scholar" pitchFamily="2" charset="-79"/>
                <a:cs typeface="Arial Hebrew Scholar" pitchFamily="2" charset="-79"/>
              </a:rPr>
              <a:t>r</a:t>
            </a:r>
            <a:r>
              <a:rPr sz="2550" spc="60" dirty="0">
                <a:solidFill>
                  <a:srgbClr val="04182D"/>
                </a:solidFill>
                <a:latin typeface="Arial Hebrew Scholar" pitchFamily="2" charset="-79"/>
                <a:cs typeface="Arial Hebrew Scholar" pitchFamily="2" charset="-79"/>
              </a:rPr>
              <a:t>n</a:t>
            </a:r>
            <a:r>
              <a:rPr sz="2550" spc="75" dirty="0">
                <a:solidFill>
                  <a:srgbClr val="04182D"/>
                </a:solidFill>
                <a:latin typeface="Arial Hebrew Scholar" pitchFamily="2" charset="-79"/>
                <a:cs typeface="Arial Hebrew Scholar" pitchFamily="2" charset="-79"/>
              </a:rPr>
              <a:t>s</a:t>
            </a:r>
            <a:r>
              <a:rPr sz="2550" spc="-50" dirty="0">
                <a:solidFill>
                  <a:srgbClr val="04182D"/>
                </a:solidFill>
                <a:latin typeface="Arial Hebrew Scholar" pitchFamily="2" charset="-79"/>
                <a:cs typeface="Arial Hebrew Scholar" pitchFamily="2" charset="-79"/>
              </a:rPr>
              <a:t> </a:t>
            </a:r>
            <a:r>
              <a:rPr sz="2550" spc="150" dirty="0">
                <a:solidFill>
                  <a:srgbClr val="04182D"/>
                </a:solidFill>
                <a:latin typeface="Arial Hebrew Scholar" pitchFamily="2" charset="-79"/>
                <a:cs typeface="Arial Hebrew Scholar" pitchFamily="2" charset="-79"/>
              </a:rPr>
              <a:t>m</a:t>
            </a:r>
            <a:r>
              <a:rPr sz="2550" spc="235" dirty="0">
                <a:solidFill>
                  <a:srgbClr val="04182D"/>
                </a:solidFill>
                <a:latin typeface="Arial Hebrew Scholar" pitchFamily="2" charset="-79"/>
                <a:cs typeface="Arial Hebrew Scholar" pitchFamily="2" charset="-79"/>
              </a:rPr>
              <a:t>a</a:t>
            </a:r>
            <a:r>
              <a:rPr sz="2550" spc="45" dirty="0">
                <a:solidFill>
                  <a:srgbClr val="04182D"/>
                </a:solidFill>
                <a:latin typeface="Arial Hebrew Scholar" pitchFamily="2" charset="-79"/>
                <a:cs typeface="Arial Hebrew Scholar" pitchFamily="2" charset="-79"/>
              </a:rPr>
              <a:t>t</a:t>
            </a:r>
            <a:r>
              <a:rPr sz="2550" spc="265" dirty="0">
                <a:solidFill>
                  <a:srgbClr val="04182D"/>
                </a:solidFill>
                <a:latin typeface="Arial Hebrew Scholar" pitchFamily="2" charset="-79"/>
                <a:cs typeface="Arial Hebrew Scholar" pitchFamily="2" charset="-79"/>
              </a:rPr>
              <a:t>c</a:t>
            </a:r>
            <a:r>
              <a:rPr sz="2550" spc="80" dirty="0">
                <a:solidFill>
                  <a:srgbClr val="04182D"/>
                </a:solidFill>
                <a:latin typeface="Arial Hebrew Scholar" pitchFamily="2" charset="-79"/>
                <a:cs typeface="Arial Hebrew Scholar" pitchFamily="2" charset="-79"/>
              </a:rPr>
              <a:t>h</a:t>
            </a:r>
            <a:r>
              <a:rPr sz="2550" spc="55" dirty="0">
                <a:solidFill>
                  <a:srgbClr val="04182D"/>
                </a:solidFill>
                <a:latin typeface="Arial Hebrew Scholar" pitchFamily="2" charset="-79"/>
                <a:cs typeface="Arial Hebrew Scholar" pitchFamily="2" charset="-79"/>
              </a:rPr>
              <a:t>i</a:t>
            </a:r>
            <a:r>
              <a:rPr sz="2550" spc="45" dirty="0">
                <a:solidFill>
                  <a:srgbClr val="04182D"/>
                </a:solidFill>
                <a:latin typeface="Arial Hebrew Scholar" pitchFamily="2" charset="-79"/>
                <a:cs typeface="Arial Hebrew Scholar" pitchFamily="2" charset="-79"/>
              </a:rPr>
              <a:t>n</a:t>
            </a:r>
            <a:r>
              <a:rPr sz="2550" spc="185" dirty="0">
                <a:solidFill>
                  <a:srgbClr val="04182D"/>
                </a:solidFill>
                <a:latin typeface="Arial Hebrew Scholar" pitchFamily="2" charset="-79"/>
                <a:cs typeface="Arial Hebrew Scholar" pitchFamily="2" charset="-79"/>
              </a:rPr>
              <a:t>g</a:t>
            </a:r>
            <a:r>
              <a:rPr sz="2550" spc="-50" dirty="0">
                <a:solidFill>
                  <a:srgbClr val="04182D"/>
                </a:solidFill>
                <a:latin typeface="Arial Hebrew Scholar" pitchFamily="2" charset="-79"/>
                <a:cs typeface="Arial Hebrew Scholar" pitchFamily="2" charset="-79"/>
              </a:rPr>
              <a:t> </a:t>
            </a:r>
            <a:r>
              <a:rPr sz="2550" spc="-20" dirty="0">
                <a:solidFill>
                  <a:srgbClr val="04182D"/>
                </a:solidFill>
                <a:latin typeface="Arial Hebrew Scholar" pitchFamily="2" charset="-79"/>
                <a:cs typeface="Arial Hebrew Scholar" pitchFamily="2" charset="-79"/>
              </a:rPr>
              <a:t>r</a:t>
            </a:r>
            <a:r>
              <a:rPr sz="2550" spc="114" dirty="0">
                <a:solidFill>
                  <a:srgbClr val="04182D"/>
                </a:solidFill>
                <a:latin typeface="Arial Hebrew Scholar" pitchFamily="2" charset="-79"/>
                <a:cs typeface="Arial Hebrew Scholar" pitchFamily="2" charset="-79"/>
              </a:rPr>
              <a:t>o</a:t>
            </a:r>
            <a:r>
              <a:rPr sz="2550" spc="130" dirty="0">
                <a:solidFill>
                  <a:srgbClr val="04182D"/>
                </a:solidFill>
                <a:latin typeface="Arial Hebrew Scholar" pitchFamily="2" charset="-79"/>
                <a:cs typeface="Arial Hebrew Scholar" pitchFamily="2" charset="-79"/>
              </a:rPr>
              <a:t>w</a:t>
            </a:r>
            <a:r>
              <a:rPr sz="2550" spc="75" dirty="0">
                <a:solidFill>
                  <a:srgbClr val="04182D"/>
                </a:solidFill>
                <a:latin typeface="Arial Hebrew Scholar" pitchFamily="2" charset="-79"/>
                <a:cs typeface="Arial Hebrew Scholar" pitchFamily="2" charset="-79"/>
              </a:rPr>
              <a:t>s</a:t>
            </a:r>
            <a:endParaRPr lang="en-US" sz="2550" spc="75" dirty="0">
              <a:latin typeface="Arial Hebrew Scholar" pitchFamily="2" charset="-79"/>
              <a:cs typeface="Arial Hebrew Scholar" pitchFamily="2" charset="-79"/>
            </a:endParaRPr>
          </a:p>
          <a:p>
            <a:pPr marL="436880" indent="-342900">
              <a:lnSpc>
                <a:spcPct val="100000"/>
              </a:lnSpc>
              <a:spcBef>
                <a:spcPts val="125"/>
              </a:spcBef>
              <a:buFont typeface="Arial" panose="020B0604020202020204" pitchFamily="34" charset="0"/>
              <a:buChar char="•"/>
            </a:pPr>
            <a:r>
              <a:rPr sz="2250" dirty="0">
                <a:solidFill>
                  <a:srgbClr val="04182D"/>
                </a:solidFill>
                <a:latin typeface="Courier New"/>
                <a:cs typeface="Courier New"/>
              </a:rPr>
              <a:t>LEFT</a:t>
            </a:r>
            <a:r>
              <a:rPr sz="2250" spc="10" dirty="0">
                <a:solidFill>
                  <a:srgbClr val="04182D"/>
                </a:solidFill>
                <a:latin typeface="Courier New"/>
                <a:cs typeface="Courier New"/>
              </a:rPr>
              <a:t> </a:t>
            </a:r>
            <a:r>
              <a:rPr sz="2250" dirty="0">
                <a:solidFill>
                  <a:srgbClr val="04182D"/>
                </a:solidFill>
                <a:latin typeface="Courier New"/>
                <a:cs typeface="Courier New"/>
              </a:rPr>
              <a:t>JOIN</a:t>
            </a:r>
            <a:r>
              <a:rPr sz="2250" spc="385" dirty="0">
                <a:solidFill>
                  <a:srgbClr val="04182D"/>
                </a:solidFill>
                <a:latin typeface="Courier New"/>
                <a:cs typeface="Courier New"/>
              </a:rPr>
              <a:t> </a:t>
            </a:r>
            <a:r>
              <a:rPr sz="2550" spc="-5" dirty="0">
                <a:solidFill>
                  <a:srgbClr val="04182D"/>
                </a:solidFill>
                <a:latin typeface="Arial Hebrew Scholar" pitchFamily="2" charset="-79"/>
                <a:cs typeface="Arial Hebrew Scholar" pitchFamily="2" charset="-79"/>
              </a:rPr>
              <a:t>(or	</a:t>
            </a:r>
            <a:r>
              <a:rPr sz="2250" dirty="0">
                <a:solidFill>
                  <a:srgbClr val="04182D"/>
                </a:solidFill>
                <a:latin typeface="Courier New"/>
                <a:cs typeface="Courier New"/>
              </a:rPr>
              <a:t>RIGHT</a:t>
            </a:r>
            <a:r>
              <a:rPr sz="2250" spc="10" dirty="0">
                <a:solidFill>
                  <a:srgbClr val="04182D"/>
                </a:solidFill>
                <a:latin typeface="Courier New"/>
                <a:cs typeface="Courier New"/>
              </a:rPr>
              <a:t> </a:t>
            </a:r>
            <a:r>
              <a:rPr sz="2250" dirty="0">
                <a:solidFill>
                  <a:srgbClr val="04182D"/>
                </a:solidFill>
                <a:latin typeface="Courier New"/>
                <a:cs typeface="Courier New"/>
              </a:rPr>
              <a:t>JOIN</a:t>
            </a:r>
            <a:r>
              <a:rPr lang="en-US" sz="2250" spc="-375" dirty="0">
                <a:solidFill>
                  <a:srgbClr val="04182D"/>
                </a:solidFill>
                <a:latin typeface="Courier New"/>
                <a:cs typeface="Courier New"/>
              </a:rPr>
              <a:t>):</a:t>
            </a:r>
            <a:r>
              <a:rPr sz="2550" spc="-45" dirty="0">
                <a:solidFill>
                  <a:srgbClr val="04182D"/>
                </a:solidFill>
                <a:latin typeface="Arial Hebrew Scholar" pitchFamily="2" charset="-79"/>
                <a:cs typeface="Arial Hebrew Scholar" pitchFamily="2" charset="-79"/>
              </a:rPr>
              <a:t> </a:t>
            </a:r>
            <a:r>
              <a:rPr sz="2550" spc="130" dirty="0">
                <a:solidFill>
                  <a:srgbClr val="04182D"/>
                </a:solidFill>
                <a:latin typeface="Arial Hebrew Scholar" pitchFamily="2" charset="-79"/>
                <a:cs typeface="Arial Hebrew Scholar" pitchFamily="2" charset="-79"/>
              </a:rPr>
              <a:t>All</a:t>
            </a:r>
            <a:r>
              <a:rPr sz="2550" spc="-40" dirty="0">
                <a:solidFill>
                  <a:srgbClr val="04182D"/>
                </a:solidFill>
                <a:latin typeface="Arial Hebrew Scholar" pitchFamily="2" charset="-79"/>
                <a:cs typeface="Arial Hebrew Scholar" pitchFamily="2" charset="-79"/>
              </a:rPr>
              <a:t> </a:t>
            </a:r>
            <a:r>
              <a:rPr sz="2550" spc="75" dirty="0">
                <a:solidFill>
                  <a:srgbClr val="04182D"/>
                </a:solidFill>
                <a:latin typeface="Arial Hebrew Scholar" pitchFamily="2" charset="-79"/>
                <a:cs typeface="Arial Hebrew Scholar" pitchFamily="2" charset="-79"/>
              </a:rPr>
              <a:t>rows</a:t>
            </a:r>
            <a:r>
              <a:rPr sz="2550" spc="-45" dirty="0">
                <a:solidFill>
                  <a:srgbClr val="04182D"/>
                </a:solidFill>
                <a:latin typeface="Arial Hebrew Scholar" pitchFamily="2" charset="-79"/>
                <a:cs typeface="Arial Hebrew Scholar" pitchFamily="2" charset="-79"/>
              </a:rPr>
              <a:t> </a:t>
            </a:r>
            <a:r>
              <a:rPr sz="2550" spc="90" dirty="0">
                <a:solidFill>
                  <a:srgbClr val="04182D"/>
                </a:solidFill>
                <a:latin typeface="Arial Hebrew Scholar" pitchFamily="2" charset="-79"/>
                <a:cs typeface="Arial Hebrew Scholar" pitchFamily="2" charset="-79"/>
              </a:rPr>
              <a:t>from</a:t>
            </a:r>
            <a:r>
              <a:rPr sz="2550" spc="-40" dirty="0">
                <a:solidFill>
                  <a:srgbClr val="04182D"/>
                </a:solidFill>
                <a:latin typeface="Arial Hebrew Scholar" pitchFamily="2" charset="-79"/>
                <a:cs typeface="Arial Hebrew Scholar" pitchFamily="2" charset="-79"/>
              </a:rPr>
              <a:t> </a:t>
            </a:r>
            <a:r>
              <a:rPr sz="2550" spc="100" dirty="0">
                <a:solidFill>
                  <a:srgbClr val="04182D"/>
                </a:solidFill>
                <a:latin typeface="Arial Hebrew Scholar" pitchFamily="2" charset="-79"/>
                <a:cs typeface="Arial Hebrew Scholar" pitchFamily="2" charset="-79"/>
              </a:rPr>
              <a:t>the</a:t>
            </a:r>
            <a:r>
              <a:rPr sz="2550" spc="-45" dirty="0">
                <a:solidFill>
                  <a:srgbClr val="04182D"/>
                </a:solidFill>
                <a:latin typeface="Arial Hebrew Scholar" pitchFamily="2" charset="-79"/>
                <a:cs typeface="Arial Hebrew Scholar" pitchFamily="2" charset="-79"/>
              </a:rPr>
              <a:t> </a:t>
            </a:r>
            <a:r>
              <a:rPr sz="2550" spc="125" dirty="0">
                <a:solidFill>
                  <a:srgbClr val="04182D"/>
                </a:solidFill>
                <a:latin typeface="Arial Hebrew Scholar" pitchFamily="2" charset="-79"/>
                <a:cs typeface="Arial Hebrew Scholar" pitchFamily="2" charset="-79"/>
              </a:rPr>
              <a:t>main</a:t>
            </a:r>
            <a:r>
              <a:rPr sz="2550" spc="-40" dirty="0">
                <a:solidFill>
                  <a:srgbClr val="04182D"/>
                </a:solidFill>
                <a:latin typeface="Arial Hebrew Scholar" pitchFamily="2" charset="-79"/>
                <a:cs typeface="Arial Hebrew Scholar" pitchFamily="2" charset="-79"/>
              </a:rPr>
              <a:t> </a:t>
            </a:r>
            <a:r>
              <a:rPr sz="2550" spc="120" dirty="0">
                <a:solidFill>
                  <a:srgbClr val="04182D"/>
                </a:solidFill>
                <a:latin typeface="Arial Hebrew Scholar" pitchFamily="2" charset="-79"/>
                <a:cs typeface="Arial Hebrew Scholar" pitchFamily="2" charset="-79"/>
              </a:rPr>
              <a:t>table</a:t>
            </a:r>
            <a:r>
              <a:rPr sz="2550" spc="-45" dirty="0">
                <a:solidFill>
                  <a:srgbClr val="04182D"/>
                </a:solidFill>
                <a:latin typeface="Arial Hebrew Scholar" pitchFamily="2" charset="-79"/>
                <a:cs typeface="Arial Hebrew Scholar" pitchFamily="2" charset="-79"/>
              </a:rPr>
              <a:t> </a:t>
            </a:r>
            <a:r>
              <a:rPr sz="2550" spc="75" dirty="0">
                <a:solidFill>
                  <a:srgbClr val="04182D"/>
                </a:solidFill>
                <a:latin typeface="Arial Hebrew Scholar" pitchFamily="2" charset="-79"/>
                <a:cs typeface="Arial Hebrew Scholar" pitchFamily="2" charset="-79"/>
              </a:rPr>
              <a:t>plus</a:t>
            </a:r>
            <a:r>
              <a:rPr sz="2550" spc="-40" dirty="0">
                <a:solidFill>
                  <a:srgbClr val="04182D"/>
                </a:solidFill>
                <a:latin typeface="Arial Hebrew Scholar" pitchFamily="2" charset="-79"/>
                <a:cs typeface="Arial Hebrew Scholar" pitchFamily="2" charset="-79"/>
              </a:rPr>
              <a:t> </a:t>
            </a:r>
            <a:r>
              <a:rPr sz="2550" spc="140" dirty="0">
                <a:solidFill>
                  <a:srgbClr val="04182D"/>
                </a:solidFill>
                <a:latin typeface="Arial Hebrew Scholar" pitchFamily="2" charset="-79"/>
                <a:cs typeface="Arial Hebrew Scholar" pitchFamily="2" charset="-79"/>
              </a:rPr>
              <a:t>matches</a:t>
            </a:r>
            <a:r>
              <a:rPr sz="2550" spc="-45" dirty="0">
                <a:solidFill>
                  <a:srgbClr val="04182D"/>
                </a:solidFill>
                <a:latin typeface="Arial Hebrew Scholar" pitchFamily="2" charset="-79"/>
                <a:cs typeface="Arial Hebrew Scholar" pitchFamily="2" charset="-79"/>
              </a:rPr>
              <a:t> </a:t>
            </a:r>
            <a:r>
              <a:rPr sz="2550" spc="90" dirty="0">
                <a:solidFill>
                  <a:srgbClr val="04182D"/>
                </a:solidFill>
                <a:latin typeface="Arial Hebrew Scholar" pitchFamily="2" charset="-79"/>
                <a:cs typeface="Arial Hebrew Scholar" pitchFamily="2" charset="-79"/>
              </a:rPr>
              <a:t>from</a:t>
            </a:r>
            <a:r>
              <a:rPr sz="2550" spc="-45" dirty="0">
                <a:solidFill>
                  <a:srgbClr val="04182D"/>
                </a:solidFill>
                <a:latin typeface="Arial Hebrew Scholar" pitchFamily="2" charset="-79"/>
                <a:cs typeface="Arial Hebrew Scholar" pitchFamily="2" charset="-79"/>
              </a:rPr>
              <a:t> </a:t>
            </a:r>
            <a:r>
              <a:rPr sz="2550" spc="100" dirty="0">
                <a:solidFill>
                  <a:srgbClr val="04182D"/>
                </a:solidFill>
                <a:latin typeface="Arial Hebrew Scholar" pitchFamily="2" charset="-79"/>
                <a:cs typeface="Arial Hebrew Scholar" pitchFamily="2" charset="-79"/>
              </a:rPr>
              <a:t>the</a:t>
            </a:r>
            <a:r>
              <a:rPr sz="2550" spc="-40" dirty="0">
                <a:solidFill>
                  <a:srgbClr val="04182D"/>
                </a:solidFill>
                <a:latin typeface="Arial Hebrew Scholar" pitchFamily="2" charset="-79"/>
                <a:cs typeface="Arial Hebrew Scholar" pitchFamily="2" charset="-79"/>
              </a:rPr>
              <a:t> </a:t>
            </a:r>
            <a:r>
              <a:rPr sz="2550" spc="60" dirty="0">
                <a:solidFill>
                  <a:srgbClr val="04182D"/>
                </a:solidFill>
                <a:latin typeface="Arial Hebrew Scholar" pitchFamily="2" charset="-79"/>
                <a:cs typeface="Arial Hebrew Scholar" pitchFamily="2" charset="-79"/>
              </a:rPr>
              <a:t>joining </a:t>
            </a:r>
            <a:r>
              <a:rPr sz="2550" spc="-780" dirty="0">
                <a:solidFill>
                  <a:srgbClr val="04182D"/>
                </a:solidFill>
                <a:latin typeface="Arial Hebrew Scholar" pitchFamily="2" charset="-79"/>
                <a:cs typeface="Arial Hebrew Scholar" pitchFamily="2" charset="-79"/>
              </a:rPr>
              <a:t> </a:t>
            </a:r>
            <a:r>
              <a:rPr sz="2550" spc="120" dirty="0">
                <a:solidFill>
                  <a:srgbClr val="04182D"/>
                </a:solidFill>
                <a:latin typeface="Arial Hebrew Scholar" pitchFamily="2" charset="-79"/>
                <a:cs typeface="Arial Hebrew Scholar" pitchFamily="2" charset="-79"/>
              </a:rPr>
              <a:t>table</a:t>
            </a:r>
            <a:endParaRPr lang="en-US" sz="2550" spc="120" dirty="0">
              <a:latin typeface="Arial Hebrew Scholar" pitchFamily="2" charset="-79"/>
              <a:cs typeface="Arial Hebrew Scholar" pitchFamily="2" charset="-79"/>
            </a:endParaRPr>
          </a:p>
          <a:p>
            <a:pPr marL="436880" indent="-342900">
              <a:lnSpc>
                <a:spcPct val="100000"/>
              </a:lnSpc>
              <a:spcBef>
                <a:spcPts val="125"/>
              </a:spcBef>
              <a:buFont typeface="Arial" panose="020B0604020202020204" pitchFamily="34" charset="0"/>
              <a:buChar char="•"/>
            </a:pPr>
            <a:r>
              <a:rPr sz="2250" dirty="0">
                <a:solidFill>
                  <a:srgbClr val="04182D"/>
                </a:solidFill>
                <a:latin typeface="Courier New"/>
                <a:cs typeface="Courier New"/>
              </a:rPr>
              <a:t>NULL</a:t>
            </a:r>
            <a:r>
              <a:rPr sz="2250" spc="-385" dirty="0">
                <a:solidFill>
                  <a:srgbClr val="04182D"/>
                </a:solidFill>
                <a:latin typeface="Courier New"/>
                <a:cs typeface="Courier New"/>
              </a:rPr>
              <a:t> </a:t>
            </a:r>
            <a:r>
              <a:rPr sz="2550" spc="-270" dirty="0">
                <a:solidFill>
                  <a:srgbClr val="04182D"/>
                </a:solidFill>
                <a:latin typeface="Arial Hebrew Scholar" pitchFamily="2" charset="-79"/>
                <a:cs typeface="Arial Hebrew Scholar" pitchFamily="2" charset="-79"/>
              </a:rPr>
              <a:t>:</a:t>
            </a:r>
            <a:r>
              <a:rPr sz="2550" spc="-50" dirty="0">
                <a:solidFill>
                  <a:srgbClr val="04182D"/>
                </a:solidFill>
                <a:latin typeface="Arial Hebrew Scholar" pitchFamily="2" charset="-79"/>
                <a:cs typeface="Arial Hebrew Scholar" pitchFamily="2" charset="-79"/>
              </a:rPr>
              <a:t> </a:t>
            </a:r>
            <a:r>
              <a:rPr sz="2550" spc="180" dirty="0">
                <a:solidFill>
                  <a:srgbClr val="04182D"/>
                </a:solidFill>
                <a:latin typeface="Arial Hebrew Scholar" pitchFamily="2" charset="-79"/>
                <a:cs typeface="Arial Hebrew Scholar" pitchFamily="2" charset="-79"/>
              </a:rPr>
              <a:t>D</a:t>
            </a:r>
            <a:r>
              <a:rPr sz="2550" spc="55" dirty="0">
                <a:solidFill>
                  <a:srgbClr val="04182D"/>
                </a:solidFill>
                <a:latin typeface="Arial Hebrew Scholar" pitchFamily="2" charset="-79"/>
                <a:cs typeface="Arial Hebrew Scholar" pitchFamily="2" charset="-79"/>
              </a:rPr>
              <a:t>i</a:t>
            </a:r>
            <a:r>
              <a:rPr sz="2550" spc="75" dirty="0">
                <a:solidFill>
                  <a:srgbClr val="04182D"/>
                </a:solidFill>
                <a:latin typeface="Arial Hebrew Scholar" pitchFamily="2" charset="-79"/>
                <a:cs typeface="Arial Hebrew Scholar" pitchFamily="2" charset="-79"/>
              </a:rPr>
              <a:t>s</a:t>
            </a:r>
            <a:r>
              <a:rPr sz="2550" spc="145" dirty="0">
                <a:solidFill>
                  <a:srgbClr val="04182D"/>
                </a:solidFill>
                <a:latin typeface="Arial Hebrew Scholar" pitchFamily="2" charset="-79"/>
                <a:cs typeface="Arial Hebrew Scholar" pitchFamily="2" charset="-79"/>
              </a:rPr>
              <a:t>p</a:t>
            </a:r>
            <a:r>
              <a:rPr sz="2550" spc="30" dirty="0">
                <a:solidFill>
                  <a:srgbClr val="04182D"/>
                </a:solidFill>
                <a:latin typeface="Arial Hebrew Scholar" pitchFamily="2" charset="-79"/>
                <a:cs typeface="Arial Hebrew Scholar" pitchFamily="2" charset="-79"/>
              </a:rPr>
              <a:t>l</a:t>
            </a:r>
            <a:r>
              <a:rPr sz="2550" spc="229" dirty="0">
                <a:solidFill>
                  <a:srgbClr val="04182D"/>
                </a:solidFill>
                <a:latin typeface="Arial Hebrew Scholar" pitchFamily="2" charset="-79"/>
                <a:cs typeface="Arial Hebrew Scholar" pitchFamily="2" charset="-79"/>
              </a:rPr>
              <a:t>a</a:t>
            </a:r>
            <a:r>
              <a:rPr sz="2550" spc="225" dirty="0">
                <a:solidFill>
                  <a:srgbClr val="04182D"/>
                </a:solidFill>
                <a:latin typeface="Arial Hebrew Scholar" pitchFamily="2" charset="-79"/>
                <a:cs typeface="Arial Hebrew Scholar" pitchFamily="2" charset="-79"/>
              </a:rPr>
              <a:t>y</a:t>
            </a:r>
            <a:r>
              <a:rPr sz="2550" spc="145" dirty="0">
                <a:solidFill>
                  <a:srgbClr val="04182D"/>
                </a:solidFill>
                <a:latin typeface="Arial Hebrew Scholar" pitchFamily="2" charset="-79"/>
                <a:cs typeface="Arial Hebrew Scholar" pitchFamily="2" charset="-79"/>
              </a:rPr>
              <a:t>e</a:t>
            </a:r>
            <a:r>
              <a:rPr sz="2550" spc="175" dirty="0">
                <a:solidFill>
                  <a:srgbClr val="04182D"/>
                </a:solidFill>
                <a:latin typeface="Arial Hebrew Scholar" pitchFamily="2" charset="-79"/>
                <a:cs typeface="Arial Hebrew Scholar" pitchFamily="2" charset="-79"/>
              </a:rPr>
              <a:t>d</a:t>
            </a:r>
            <a:r>
              <a:rPr sz="2550" spc="-50" dirty="0">
                <a:solidFill>
                  <a:srgbClr val="04182D"/>
                </a:solidFill>
                <a:latin typeface="Arial Hebrew Scholar" pitchFamily="2" charset="-79"/>
                <a:cs typeface="Arial Hebrew Scholar" pitchFamily="2" charset="-79"/>
              </a:rPr>
              <a:t> </a:t>
            </a:r>
            <a:r>
              <a:rPr sz="2550" spc="55" dirty="0">
                <a:solidFill>
                  <a:srgbClr val="04182D"/>
                </a:solidFill>
                <a:latin typeface="Arial Hebrew Scholar" pitchFamily="2" charset="-79"/>
                <a:cs typeface="Arial Hebrew Scholar" pitchFamily="2" charset="-79"/>
              </a:rPr>
              <a:t>i</a:t>
            </a:r>
            <a:r>
              <a:rPr sz="2550" spc="125" dirty="0">
                <a:solidFill>
                  <a:srgbClr val="04182D"/>
                </a:solidFill>
                <a:latin typeface="Arial Hebrew Scholar" pitchFamily="2" charset="-79"/>
                <a:cs typeface="Arial Hebrew Scholar" pitchFamily="2" charset="-79"/>
              </a:rPr>
              <a:t>f</a:t>
            </a:r>
            <a:r>
              <a:rPr sz="2550" spc="-50" dirty="0">
                <a:solidFill>
                  <a:srgbClr val="04182D"/>
                </a:solidFill>
                <a:latin typeface="Arial Hebrew Scholar" pitchFamily="2" charset="-79"/>
                <a:cs typeface="Arial Hebrew Scholar" pitchFamily="2" charset="-79"/>
              </a:rPr>
              <a:t> </a:t>
            </a:r>
            <a:r>
              <a:rPr sz="2550" spc="70" dirty="0">
                <a:solidFill>
                  <a:srgbClr val="04182D"/>
                </a:solidFill>
                <a:latin typeface="Arial Hebrew Scholar" pitchFamily="2" charset="-79"/>
                <a:cs typeface="Arial Hebrew Scholar" pitchFamily="2" charset="-79"/>
              </a:rPr>
              <a:t>n</a:t>
            </a:r>
            <a:r>
              <a:rPr sz="2550" spc="130" dirty="0">
                <a:solidFill>
                  <a:srgbClr val="04182D"/>
                </a:solidFill>
                <a:latin typeface="Arial Hebrew Scholar" pitchFamily="2" charset="-79"/>
                <a:cs typeface="Arial Hebrew Scholar" pitchFamily="2" charset="-79"/>
              </a:rPr>
              <a:t>o</a:t>
            </a:r>
            <a:r>
              <a:rPr sz="2550" spc="-50" dirty="0">
                <a:solidFill>
                  <a:srgbClr val="04182D"/>
                </a:solidFill>
                <a:latin typeface="Arial Hebrew Scholar" pitchFamily="2" charset="-79"/>
                <a:cs typeface="Arial Hebrew Scholar" pitchFamily="2" charset="-79"/>
              </a:rPr>
              <a:t> </a:t>
            </a:r>
            <a:r>
              <a:rPr sz="2550" spc="150" dirty="0">
                <a:solidFill>
                  <a:srgbClr val="04182D"/>
                </a:solidFill>
                <a:latin typeface="Arial Hebrew Scholar" pitchFamily="2" charset="-79"/>
                <a:cs typeface="Arial Hebrew Scholar" pitchFamily="2" charset="-79"/>
              </a:rPr>
              <a:t>m</a:t>
            </a:r>
            <a:r>
              <a:rPr sz="2550" spc="235" dirty="0">
                <a:solidFill>
                  <a:srgbClr val="04182D"/>
                </a:solidFill>
                <a:latin typeface="Arial Hebrew Scholar" pitchFamily="2" charset="-79"/>
                <a:cs typeface="Arial Hebrew Scholar" pitchFamily="2" charset="-79"/>
              </a:rPr>
              <a:t>a</a:t>
            </a:r>
            <a:r>
              <a:rPr sz="2550" spc="45" dirty="0">
                <a:solidFill>
                  <a:srgbClr val="04182D"/>
                </a:solidFill>
                <a:latin typeface="Arial Hebrew Scholar" pitchFamily="2" charset="-79"/>
                <a:cs typeface="Arial Hebrew Scholar" pitchFamily="2" charset="-79"/>
              </a:rPr>
              <a:t>t</a:t>
            </a:r>
            <a:r>
              <a:rPr sz="2550" spc="265" dirty="0">
                <a:solidFill>
                  <a:srgbClr val="04182D"/>
                </a:solidFill>
                <a:latin typeface="Arial Hebrew Scholar" pitchFamily="2" charset="-79"/>
                <a:cs typeface="Arial Hebrew Scholar" pitchFamily="2" charset="-79"/>
              </a:rPr>
              <a:t>c</a:t>
            </a:r>
            <a:r>
              <a:rPr sz="2550" spc="80" dirty="0">
                <a:solidFill>
                  <a:srgbClr val="04182D"/>
                </a:solidFill>
                <a:latin typeface="Arial Hebrew Scholar" pitchFamily="2" charset="-79"/>
                <a:cs typeface="Arial Hebrew Scholar" pitchFamily="2" charset="-79"/>
              </a:rPr>
              <a:t>h</a:t>
            </a:r>
            <a:r>
              <a:rPr sz="2550" spc="-50" dirty="0">
                <a:solidFill>
                  <a:srgbClr val="04182D"/>
                </a:solidFill>
                <a:latin typeface="Arial Hebrew Scholar" pitchFamily="2" charset="-79"/>
                <a:cs typeface="Arial Hebrew Scholar" pitchFamily="2" charset="-79"/>
              </a:rPr>
              <a:t> </a:t>
            </a:r>
            <a:r>
              <a:rPr sz="2550" spc="55" dirty="0">
                <a:solidFill>
                  <a:srgbClr val="04182D"/>
                </a:solidFill>
                <a:latin typeface="Arial Hebrew Scholar" pitchFamily="2" charset="-79"/>
                <a:cs typeface="Arial Hebrew Scholar" pitchFamily="2" charset="-79"/>
              </a:rPr>
              <a:t>i</a:t>
            </a:r>
            <a:r>
              <a:rPr sz="2550" spc="75" dirty="0">
                <a:solidFill>
                  <a:srgbClr val="04182D"/>
                </a:solidFill>
                <a:latin typeface="Arial Hebrew Scholar" pitchFamily="2" charset="-79"/>
                <a:cs typeface="Arial Hebrew Scholar" pitchFamily="2" charset="-79"/>
              </a:rPr>
              <a:t>s</a:t>
            </a:r>
            <a:r>
              <a:rPr sz="2550" spc="-50" dirty="0">
                <a:solidFill>
                  <a:srgbClr val="04182D"/>
                </a:solidFill>
                <a:latin typeface="Arial Hebrew Scholar" pitchFamily="2" charset="-79"/>
                <a:cs typeface="Arial Hebrew Scholar" pitchFamily="2" charset="-79"/>
              </a:rPr>
              <a:t> </a:t>
            </a:r>
            <a:r>
              <a:rPr sz="2550" spc="45" dirty="0">
                <a:solidFill>
                  <a:srgbClr val="04182D"/>
                </a:solidFill>
                <a:latin typeface="Arial Hebrew Scholar" pitchFamily="2" charset="-79"/>
                <a:cs typeface="Arial Hebrew Scholar" pitchFamily="2" charset="-79"/>
              </a:rPr>
              <a:t>f</a:t>
            </a:r>
            <a:r>
              <a:rPr sz="2550" spc="105" dirty="0">
                <a:solidFill>
                  <a:srgbClr val="04182D"/>
                </a:solidFill>
                <a:latin typeface="Arial Hebrew Scholar" pitchFamily="2" charset="-79"/>
                <a:cs typeface="Arial Hebrew Scholar" pitchFamily="2" charset="-79"/>
              </a:rPr>
              <a:t>o</a:t>
            </a:r>
            <a:r>
              <a:rPr sz="2550" spc="70" dirty="0">
                <a:solidFill>
                  <a:srgbClr val="04182D"/>
                </a:solidFill>
                <a:latin typeface="Arial Hebrew Scholar" pitchFamily="2" charset="-79"/>
                <a:cs typeface="Arial Hebrew Scholar" pitchFamily="2" charset="-79"/>
              </a:rPr>
              <a:t>un</a:t>
            </a:r>
            <a:r>
              <a:rPr sz="2550" spc="175" dirty="0">
                <a:solidFill>
                  <a:srgbClr val="04182D"/>
                </a:solidFill>
                <a:latin typeface="Arial Hebrew Scholar" pitchFamily="2" charset="-79"/>
                <a:cs typeface="Arial Hebrew Scholar" pitchFamily="2" charset="-79"/>
              </a:rPr>
              <a:t>d</a:t>
            </a:r>
            <a:endParaRPr lang="en-US" sz="2550" spc="175" dirty="0">
              <a:latin typeface="Arial Hebrew Scholar" pitchFamily="2" charset="-79"/>
              <a:cs typeface="Arial Hebrew Scholar" pitchFamily="2" charset="-79"/>
            </a:endParaRPr>
          </a:p>
          <a:p>
            <a:pPr marL="436880" indent="-342900">
              <a:lnSpc>
                <a:spcPct val="100000"/>
              </a:lnSpc>
              <a:spcBef>
                <a:spcPts val="125"/>
              </a:spcBef>
              <a:buFont typeface="Arial" panose="020B0604020202020204" pitchFamily="34" charset="0"/>
              <a:buChar char="•"/>
            </a:pPr>
            <a:r>
              <a:rPr sz="2250" dirty="0">
                <a:solidFill>
                  <a:srgbClr val="04182D"/>
                </a:solidFill>
                <a:latin typeface="Courier New"/>
                <a:cs typeface="Courier New"/>
              </a:rPr>
              <a:t>LEFT</a:t>
            </a:r>
            <a:r>
              <a:rPr sz="2250" spc="10" dirty="0">
                <a:solidFill>
                  <a:srgbClr val="04182D"/>
                </a:solidFill>
                <a:latin typeface="Courier New"/>
                <a:cs typeface="Courier New"/>
              </a:rPr>
              <a:t> </a:t>
            </a:r>
            <a:r>
              <a:rPr sz="2250" dirty="0">
                <a:solidFill>
                  <a:srgbClr val="04182D"/>
                </a:solidFill>
                <a:latin typeface="Courier New"/>
                <a:cs typeface="Courier New"/>
              </a:rPr>
              <a:t>JOIN</a:t>
            </a:r>
            <a:r>
              <a:rPr sz="2250" spc="375" dirty="0">
                <a:solidFill>
                  <a:srgbClr val="04182D"/>
                </a:solidFill>
                <a:latin typeface="Courier New"/>
                <a:cs typeface="Courier New"/>
              </a:rPr>
              <a:t> </a:t>
            </a:r>
            <a:r>
              <a:rPr sz="2550" spc="160" dirty="0">
                <a:solidFill>
                  <a:srgbClr val="04182D"/>
                </a:solidFill>
                <a:latin typeface="Arial Hebrew Scholar" pitchFamily="2" charset="-79"/>
                <a:cs typeface="Arial Hebrew Scholar" pitchFamily="2" charset="-79"/>
              </a:rPr>
              <a:t>and</a:t>
            </a:r>
            <a:r>
              <a:rPr lang="en-US" sz="2550" spc="160" dirty="0">
                <a:solidFill>
                  <a:srgbClr val="04182D"/>
                </a:solidFill>
                <a:latin typeface="Arial Hebrew Scholar" pitchFamily="2" charset="-79"/>
                <a:cs typeface="Arial Hebrew Scholar" pitchFamily="2" charset="-79"/>
              </a:rPr>
              <a:t> </a:t>
            </a:r>
            <a:r>
              <a:rPr sz="2250" dirty="0">
                <a:solidFill>
                  <a:srgbClr val="04182D"/>
                </a:solidFill>
                <a:latin typeface="Courier New"/>
                <a:cs typeface="Courier New"/>
              </a:rPr>
              <a:t>RIGHT JOIN</a:t>
            </a:r>
            <a:r>
              <a:rPr sz="2250" spc="365" dirty="0">
                <a:solidFill>
                  <a:srgbClr val="04182D"/>
                </a:solidFill>
                <a:latin typeface="Courier New"/>
                <a:cs typeface="Courier New"/>
              </a:rPr>
              <a:t> </a:t>
            </a:r>
            <a:r>
              <a:rPr sz="2550" spc="190" dirty="0">
                <a:solidFill>
                  <a:srgbClr val="04182D"/>
                </a:solidFill>
                <a:latin typeface="Arial Hebrew Scholar" pitchFamily="2" charset="-79"/>
                <a:cs typeface="Arial Hebrew Scholar" pitchFamily="2" charset="-79"/>
              </a:rPr>
              <a:t>can</a:t>
            </a:r>
            <a:r>
              <a:rPr sz="2550" spc="-50" dirty="0">
                <a:solidFill>
                  <a:srgbClr val="04182D"/>
                </a:solidFill>
                <a:latin typeface="Arial Hebrew Scholar" pitchFamily="2" charset="-79"/>
                <a:cs typeface="Arial Hebrew Scholar" pitchFamily="2" charset="-79"/>
              </a:rPr>
              <a:t> </a:t>
            </a:r>
            <a:r>
              <a:rPr sz="2550" spc="160" dirty="0">
                <a:solidFill>
                  <a:srgbClr val="04182D"/>
                </a:solidFill>
                <a:latin typeface="Arial Hebrew Scholar" pitchFamily="2" charset="-79"/>
                <a:cs typeface="Arial Hebrew Scholar" pitchFamily="2" charset="-79"/>
              </a:rPr>
              <a:t>be</a:t>
            </a:r>
            <a:r>
              <a:rPr sz="2550" spc="-55" dirty="0">
                <a:solidFill>
                  <a:srgbClr val="04182D"/>
                </a:solidFill>
                <a:latin typeface="Arial Hebrew Scholar" pitchFamily="2" charset="-79"/>
                <a:cs typeface="Arial Hebrew Scholar" pitchFamily="2" charset="-79"/>
              </a:rPr>
              <a:t> </a:t>
            </a:r>
            <a:r>
              <a:rPr sz="2550" spc="114" dirty="0">
                <a:solidFill>
                  <a:srgbClr val="04182D"/>
                </a:solidFill>
                <a:latin typeface="Arial Hebrew Scholar" pitchFamily="2" charset="-79"/>
                <a:cs typeface="Arial Hebrew Scholar" pitchFamily="2" charset="-79"/>
              </a:rPr>
              <a:t>interchangeable</a:t>
            </a:r>
            <a:endParaRPr sz="2550" dirty="0">
              <a:latin typeface="Arial Hebrew Scholar" pitchFamily="2" charset="-79"/>
              <a:cs typeface="Arial Hebrew Scholar" pitchFamily="2" charset="-79"/>
            </a:endParaRPr>
          </a:p>
        </p:txBody>
      </p:sp>
      <p:sp>
        <p:nvSpPr>
          <p:cNvPr id="16" name="object 16"/>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dissolv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dissolv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dissolv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dissolve">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08273" y="746784"/>
            <a:ext cx="10557762" cy="6221797"/>
          </a:xfrm>
          <a:prstGeom prst="rect">
            <a:avLst/>
          </a:prstGeom>
        </p:spPr>
      </p:pic>
      <p:sp>
        <p:nvSpPr>
          <p:cNvPr id="5" name="object 5"/>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12141" y="2973053"/>
            <a:ext cx="5492115" cy="1825625"/>
          </a:xfrm>
          <a:prstGeom prst="rect">
            <a:avLst/>
          </a:prstGeom>
        </p:spPr>
        <p:txBody>
          <a:bodyPr vert="horz" wrap="square" lIns="0" tIns="363220" rIns="0" bIns="0" rtlCol="0">
            <a:spAutoFit/>
          </a:bodyPr>
          <a:lstStyle/>
          <a:p>
            <a:pPr marL="61594" algn="ctr">
              <a:lnSpc>
                <a:spcPct val="100000"/>
              </a:lnSpc>
              <a:spcBef>
                <a:spcPts val="2860"/>
              </a:spcBef>
            </a:pPr>
            <a:r>
              <a:rPr sz="6450" u="none" spc="-620" dirty="0">
                <a:solidFill>
                  <a:srgbClr val="04182D"/>
                </a:solidFill>
                <a:latin typeface="Arial Hebrew Scholar" pitchFamily="2" charset="-79"/>
                <a:cs typeface="Arial Hebrew Scholar" pitchFamily="2" charset="-79"/>
              </a:rPr>
              <a:t>L</a:t>
            </a:r>
            <a:r>
              <a:rPr sz="6450" u="none" spc="-395" dirty="0">
                <a:solidFill>
                  <a:srgbClr val="04182D"/>
                </a:solidFill>
                <a:latin typeface="Arial Hebrew Scholar" pitchFamily="2" charset="-79"/>
                <a:cs typeface="Arial Hebrew Scholar" pitchFamily="2" charset="-79"/>
              </a:rPr>
              <a:t>e</a:t>
            </a:r>
            <a:r>
              <a:rPr sz="6450" u="none" spc="-365" dirty="0">
                <a:solidFill>
                  <a:srgbClr val="04182D"/>
                </a:solidFill>
                <a:latin typeface="Arial Hebrew Scholar" pitchFamily="2" charset="-79"/>
                <a:cs typeface="Arial Hebrew Scholar" pitchFamily="2" charset="-79"/>
              </a:rPr>
              <a:t>t</a:t>
            </a:r>
            <a:r>
              <a:rPr sz="6450" u="none" spc="-805" dirty="0">
                <a:solidFill>
                  <a:srgbClr val="04182D"/>
                </a:solidFill>
                <a:latin typeface="Arial Hebrew Scholar" pitchFamily="2" charset="-79"/>
                <a:cs typeface="Arial Hebrew Scholar" pitchFamily="2" charset="-79"/>
              </a:rPr>
              <a:t>'</a:t>
            </a:r>
            <a:r>
              <a:rPr sz="6450" u="none" spc="-290" dirty="0">
                <a:solidFill>
                  <a:srgbClr val="04182D"/>
                </a:solidFill>
                <a:latin typeface="Arial Hebrew Scholar" pitchFamily="2" charset="-79"/>
                <a:cs typeface="Arial Hebrew Scholar" pitchFamily="2" charset="-79"/>
              </a:rPr>
              <a:t>s</a:t>
            </a:r>
            <a:r>
              <a:rPr sz="6450" u="none" spc="-330" dirty="0">
                <a:solidFill>
                  <a:srgbClr val="04182D"/>
                </a:solidFill>
                <a:latin typeface="Arial Hebrew Scholar" pitchFamily="2" charset="-79"/>
                <a:cs typeface="Arial Hebrew Scholar" pitchFamily="2" charset="-79"/>
              </a:rPr>
              <a:t> </a:t>
            </a:r>
            <a:r>
              <a:rPr sz="6450" u="none" spc="-434" dirty="0">
                <a:solidFill>
                  <a:srgbClr val="04182D"/>
                </a:solidFill>
                <a:latin typeface="Arial Hebrew Scholar" pitchFamily="2" charset="-79"/>
                <a:cs typeface="Arial Hebrew Scholar" pitchFamily="2" charset="-79"/>
              </a:rPr>
              <a:t>P</a:t>
            </a:r>
            <a:r>
              <a:rPr sz="6450" u="none" spc="-509" dirty="0">
                <a:solidFill>
                  <a:srgbClr val="04182D"/>
                </a:solidFill>
                <a:latin typeface="Arial Hebrew Scholar" pitchFamily="2" charset="-79"/>
                <a:cs typeface="Arial Hebrew Scholar" pitchFamily="2" charset="-79"/>
              </a:rPr>
              <a:t>r</a:t>
            </a:r>
            <a:r>
              <a:rPr sz="6450" u="none" spc="-140" dirty="0">
                <a:solidFill>
                  <a:srgbClr val="04182D"/>
                </a:solidFill>
                <a:latin typeface="Arial Hebrew Scholar" pitchFamily="2" charset="-79"/>
                <a:cs typeface="Arial Hebrew Scholar" pitchFamily="2" charset="-79"/>
              </a:rPr>
              <a:t>a</a:t>
            </a:r>
            <a:r>
              <a:rPr sz="6450" u="none" spc="35" dirty="0">
                <a:solidFill>
                  <a:srgbClr val="04182D"/>
                </a:solidFill>
                <a:latin typeface="Arial Hebrew Scholar" pitchFamily="2" charset="-79"/>
                <a:cs typeface="Arial Hebrew Scholar" pitchFamily="2" charset="-79"/>
              </a:rPr>
              <a:t>c</a:t>
            </a:r>
            <a:r>
              <a:rPr sz="6450" u="none" spc="-370" dirty="0">
                <a:solidFill>
                  <a:srgbClr val="04182D"/>
                </a:solidFill>
                <a:latin typeface="Arial Hebrew Scholar" pitchFamily="2" charset="-79"/>
                <a:cs typeface="Arial Hebrew Scholar" pitchFamily="2" charset="-79"/>
              </a:rPr>
              <a:t>t</a:t>
            </a:r>
            <a:r>
              <a:rPr sz="6450" u="none" spc="-470" dirty="0">
                <a:solidFill>
                  <a:srgbClr val="04182D"/>
                </a:solidFill>
                <a:latin typeface="Arial Hebrew Scholar" pitchFamily="2" charset="-79"/>
                <a:cs typeface="Arial Hebrew Scholar" pitchFamily="2" charset="-79"/>
              </a:rPr>
              <a:t>i</a:t>
            </a:r>
            <a:r>
              <a:rPr sz="6450" u="none" spc="85" dirty="0">
                <a:solidFill>
                  <a:srgbClr val="04182D"/>
                </a:solidFill>
                <a:latin typeface="Arial Hebrew Scholar" pitchFamily="2" charset="-79"/>
                <a:cs typeface="Arial Hebrew Scholar" pitchFamily="2" charset="-79"/>
              </a:rPr>
              <a:t>c</a:t>
            </a:r>
            <a:r>
              <a:rPr sz="6450" u="none" spc="-285" dirty="0">
                <a:solidFill>
                  <a:srgbClr val="04182D"/>
                </a:solidFill>
                <a:latin typeface="Arial Hebrew Scholar" pitchFamily="2" charset="-79"/>
                <a:cs typeface="Arial Hebrew Scholar" pitchFamily="2" charset="-79"/>
              </a:rPr>
              <a:t>e</a:t>
            </a:r>
            <a:r>
              <a:rPr sz="6450" u="none" spc="-445" dirty="0">
                <a:solidFill>
                  <a:srgbClr val="04182D"/>
                </a:solidFill>
                <a:latin typeface="Arial Hebrew Scholar" pitchFamily="2" charset="-79"/>
                <a:cs typeface="Arial Hebrew Scholar" pitchFamily="2" charset="-79"/>
              </a:rPr>
              <a:t>!</a:t>
            </a:r>
            <a:endParaRPr sz="6450" dirty="0">
              <a:latin typeface="Arial Hebrew Scholar" pitchFamily="2" charset="-79"/>
              <a:cs typeface="Arial Hebrew Scholar" pitchFamily="2" charset="-79"/>
            </a:endParaRPr>
          </a:p>
          <a:p>
            <a:pPr algn="ctr">
              <a:lnSpc>
                <a:spcPct val="100000"/>
              </a:lnSpc>
              <a:spcBef>
                <a:spcPts val="969"/>
              </a:spcBef>
              <a:tabLst>
                <a:tab pos="2806700" algn="l"/>
                <a:tab pos="3401060" algn="l"/>
                <a:tab pos="4196715" algn="l"/>
              </a:tabLst>
            </a:pPr>
            <a:r>
              <a:rPr lang="en-US" u="none" spc="-470" dirty="0">
                <a:solidFill>
                  <a:srgbClr val="04182D"/>
                </a:solidFill>
                <a:latin typeface="Arial Hebrew Scholar" pitchFamily="2" charset="-79"/>
                <a:cs typeface="Arial Hebrew Scholar" pitchFamily="2" charset="-79"/>
              </a:rPr>
              <a:t>I  N</a:t>
            </a:r>
            <a:r>
              <a:rPr lang="en-US" u="none" spc="-235" dirty="0">
                <a:solidFill>
                  <a:srgbClr val="04182D"/>
                </a:solidFill>
                <a:latin typeface="Arial Hebrew Scholar" pitchFamily="2" charset="-79"/>
                <a:cs typeface="Arial Hebrew Scholar" pitchFamily="2" charset="-79"/>
              </a:rPr>
              <a:t>TRODUCTION TO SQL SERVER</a:t>
            </a:r>
            <a:endParaRPr u="none" spc="-235" dirty="0">
              <a:solidFill>
                <a:srgbClr val="04182D"/>
              </a:solidFill>
              <a:latin typeface="Arial Hebrew Scholar" pitchFamily="2" charset="-79"/>
              <a:cs typeface="Arial Hebrew Scholar" pitchFamily="2" charset="-79"/>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11186362" cy="706604"/>
          </a:xfrm>
          <a:prstGeom prst="rect">
            <a:avLst/>
          </a:prstGeom>
        </p:spPr>
        <p:txBody>
          <a:bodyPr vert="horz" wrap="square" lIns="0" tIns="13970" rIns="0" bIns="0" rtlCol="0">
            <a:spAutoFit/>
          </a:bodyPr>
          <a:lstStyle/>
          <a:p>
            <a:pPr marL="12700" algn="l">
              <a:spcBef>
                <a:spcPts val="110"/>
              </a:spcBef>
            </a:pPr>
            <a:r>
              <a:rPr lang="en-US" sz="4500" u="none" spc="60" dirty="0">
                <a:solidFill>
                  <a:schemeClr val="tx1"/>
                </a:solidFill>
              </a:rPr>
              <a:t>LEFT JOIN</a:t>
            </a:r>
            <a:endParaRPr lang="en-US" sz="4500" u="none" dirty="0">
              <a:solidFill>
                <a:schemeClr val="tx1"/>
              </a:solidFill>
            </a:endParaRPr>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6" name="TextBox 5">
            <a:extLst>
              <a:ext uri="{FF2B5EF4-FFF2-40B4-BE49-F238E27FC236}">
                <a16:creationId xmlns:a16="http://schemas.microsoft.com/office/drawing/2014/main" id="{BCB26E6E-0AC5-932B-1CDE-04CC2AB30C4E}"/>
              </a:ext>
            </a:extLst>
          </p:cNvPr>
          <p:cNvSpPr txBox="1"/>
          <p:nvPr/>
        </p:nvSpPr>
        <p:spPr>
          <a:xfrm>
            <a:off x="478589" y="2933700"/>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9" name="TextBox 8">
            <a:extLst>
              <a:ext uri="{FF2B5EF4-FFF2-40B4-BE49-F238E27FC236}">
                <a16:creationId xmlns:a16="http://schemas.microsoft.com/office/drawing/2014/main" id="{75376281-7C1B-8594-B3FA-8C06D766FACE}"/>
              </a:ext>
            </a:extLst>
          </p:cNvPr>
          <p:cNvSpPr txBox="1"/>
          <p:nvPr/>
        </p:nvSpPr>
        <p:spPr>
          <a:xfrm>
            <a:off x="619736" y="3467100"/>
            <a:ext cx="13518258" cy="877163"/>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1. Complete the LEFT JOIN, returning all rows from the specified columns from </a:t>
            </a:r>
            <a:r>
              <a:rPr lang="en-US" sz="2550" noProof="1">
                <a:solidFill>
                  <a:schemeClr val="accent6">
                    <a:lumMod val="75000"/>
                  </a:schemeClr>
                </a:solidFill>
                <a:latin typeface="Arial Hebrew Scholar" pitchFamily="2" charset="-79"/>
                <a:cs typeface="Arial Hebrew Scholar" pitchFamily="2" charset="-79"/>
              </a:rPr>
              <a:t>invoiceline</a:t>
            </a:r>
            <a:r>
              <a:rPr lang="en-US" sz="2550" noProof="1">
                <a:latin typeface="Arial Hebrew Scholar" pitchFamily="2" charset="-79"/>
                <a:cs typeface="Arial Hebrew Scholar" pitchFamily="2" charset="-79"/>
              </a:rPr>
              <a:t> and any matches from </a:t>
            </a:r>
            <a:r>
              <a:rPr lang="en-US" sz="2550" noProof="1">
                <a:solidFill>
                  <a:schemeClr val="accent6">
                    <a:lumMod val="75000"/>
                  </a:schemeClr>
                </a:solidFill>
                <a:latin typeface="Arial Hebrew Scholar" pitchFamily="2" charset="-79"/>
                <a:cs typeface="Arial Hebrew Scholar" pitchFamily="2" charset="-79"/>
              </a:rPr>
              <a:t>invoice</a:t>
            </a:r>
            <a:r>
              <a:rPr lang="en-US" sz="2550" noProof="1">
                <a:latin typeface="Arial Hebrew Scholar" pitchFamily="2" charset="-79"/>
                <a:cs typeface="Arial Hebrew Scholar" pitchFamily="2" charset="-79"/>
              </a:rPr>
              <a:t>.</a:t>
            </a:r>
          </a:p>
        </p:txBody>
      </p:sp>
      <p:sp>
        <p:nvSpPr>
          <p:cNvPr id="7" name="object 5">
            <a:extLst>
              <a:ext uri="{FF2B5EF4-FFF2-40B4-BE49-F238E27FC236}">
                <a16:creationId xmlns:a16="http://schemas.microsoft.com/office/drawing/2014/main" id="{2D05C1E3-9458-F845-C47A-8433821A566E}"/>
              </a:ext>
            </a:extLst>
          </p:cNvPr>
          <p:cNvSpPr/>
          <p:nvPr/>
        </p:nvSpPr>
        <p:spPr>
          <a:xfrm>
            <a:off x="873215" y="4502827"/>
            <a:ext cx="14342935" cy="2778747"/>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10" name="object 4">
            <a:extLst>
              <a:ext uri="{FF2B5EF4-FFF2-40B4-BE49-F238E27FC236}">
                <a16:creationId xmlns:a16="http://schemas.microsoft.com/office/drawing/2014/main" id="{7B8DD978-0CBE-45E5-DAB4-61C2AD2BFA5A}"/>
              </a:ext>
            </a:extLst>
          </p:cNvPr>
          <p:cNvSpPr txBox="1"/>
          <p:nvPr/>
        </p:nvSpPr>
        <p:spPr>
          <a:xfrm>
            <a:off x="1039923" y="4697317"/>
            <a:ext cx="11691827" cy="2598147"/>
          </a:xfrm>
          <a:prstGeom prst="rect">
            <a:avLst/>
          </a:prstGeom>
        </p:spPr>
        <p:txBody>
          <a:bodyPr vert="horz" wrap="square" lIns="0" tIns="12700" rIns="0" bIns="0" rtlCol="0">
            <a:spAutoFit/>
          </a:bodyPr>
          <a:lstStyle/>
          <a:p>
            <a:pPr>
              <a:spcBef>
                <a:spcPts val="30"/>
              </a:spcBef>
            </a:pPr>
            <a:r>
              <a:rPr lang="en-US" sz="2100" noProof="1">
                <a:solidFill>
                  <a:srgbClr val="00B0F0"/>
                </a:solidFill>
                <a:latin typeface="Courier New"/>
                <a:cs typeface="Courier New"/>
              </a:rPr>
              <a:t>SELECT</a:t>
            </a:r>
            <a:r>
              <a:rPr lang="en-US" sz="2100" noProof="1">
                <a:solidFill>
                  <a:schemeClr val="bg1"/>
                </a:solidFill>
                <a:latin typeface="Courier New"/>
                <a:cs typeface="Courier New"/>
              </a:rPr>
              <a:t>  </a:t>
            </a:r>
          </a:p>
          <a:p>
            <a:pPr>
              <a:spcBef>
                <a:spcPts val="30"/>
              </a:spcBef>
            </a:pPr>
            <a:r>
              <a:rPr lang="en-US" sz="2100" noProof="1">
                <a:solidFill>
                  <a:schemeClr val="bg1"/>
                </a:solidFill>
                <a:latin typeface="Courier New"/>
                <a:cs typeface="Courier New"/>
              </a:rPr>
              <a:t>invoiceline_id, unit_price, quantity,billing_state</a:t>
            </a:r>
          </a:p>
          <a:p>
            <a:pPr>
              <a:spcBef>
                <a:spcPts val="30"/>
              </a:spcBef>
            </a:pPr>
            <a:r>
              <a:rPr lang="en-US" sz="2100" noProof="1">
                <a:solidFill>
                  <a:srgbClr val="00B050"/>
                </a:solidFill>
                <a:latin typeface="Courier New"/>
                <a:cs typeface="Courier New"/>
              </a:rPr>
              <a:t>-- Specify the source table</a:t>
            </a:r>
          </a:p>
          <a:p>
            <a:pPr>
              <a:spcBef>
                <a:spcPts val="30"/>
              </a:spcBef>
            </a:pPr>
            <a:r>
              <a:rPr lang="en-US" sz="2100" noProof="1">
                <a:solidFill>
                  <a:srgbClr val="00B0F0"/>
                </a:solidFill>
                <a:latin typeface="Courier New"/>
                <a:cs typeface="Courier New"/>
              </a:rPr>
              <a:t>FROM</a:t>
            </a:r>
            <a:r>
              <a:rPr lang="en-US" sz="2100" noProof="1">
                <a:solidFill>
                  <a:schemeClr val="bg1"/>
                </a:solidFill>
                <a:latin typeface="Courier New"/>
                <a:cs typeface="Courier New"/>
              </a:rPr>
              <a:t> ___</a:t>
            </a:r>
          </a:p>
          <a:p>
            <a:pPr>
              <a:spcBef>
                <a:spcPts val="30"/>
              </a:spcBef>
            </a:pPr>
            <a:r>
              <a:rPr lang="en-US" sz="2100" noProof="1">
                <a:solidFill>
                  <a:srgbClr val="00B050"/>
                </a:solidFill>
                <a:latin typeface="Courier New"/>
                <a:cs typeface="Courier New"/>
              </a:rPr>
              <a:t>-- Complete the join to the invoice table</a:t>
            </a:r>
          </a:p>
          <a:p>
            <a:pPr>
              <a:spcBef>
                <a:spcPts val="30"/>
              </a:spcBef>
            </a:pPr>
            <a:r>
              <a:rPr lang="en-US" sz="2100" noProof="1">
                <a:solidFill>
                  <a:schemeClr val="bg1"/>
                </a:solidFill>
                <a:latin typeface="Courier New"/>
                <a:cs typeface="Courier New"/>
              </a:rPr>
              <a:t>___ </a:t>
            </a:r>
            <a:r>
              <a:rPr lang="en-US" sz="2100" noProof="1">
                <a:solidFill>
                  <a:srgbClr val="00B0F0"/>
                </a:solidFill>
                <a:latin typeface="Courier New"/>
                <a:cs typeface="Courier New"/>
              </a:rPr>
              <a:t>JOIN</a:t>
            </a:r>
            <a:r>
              <a:rPr lang="en-US" sz="2100" noProof="1">
                <a:solidFill>
                  <a:schemeClr val="bg1"/>
                </a:solidFill>
                <a:latin typeface="Courier New"/>
                <a:cs typeface="Courier New"/>
              </a:rPr>
              <a:t> ___</a:t>
            </a:r>
          </a:p>
          <a:p>
            <a:pPr>
              <a:spcBef>
                <a:spcPts val="30"/>
              </a:spcBef>
            </a:pPr>
            <a:r>
              <a:rPr lang="en-US" sz="2100" noProof="1">
                <a:solidFill>
                  <a:schemeClr val="bg1"/>
                </a:solidFill>
                <a:latin typeface="Courier New"/>
                <a:cs typeface="Courier New"/>
              </a:rPr>
              <a:t>___ invoiceline.invoice_id = invoice.invoice_id;</a:t>
            </a:r>
          </a:p>
          <a:p>
            <a:pPr>
              <a:spcBef>
                <a:spcPts val="30"/>
              </a:spcBef>
            </a:pPr>
            <a:endParaRPr lang="en-US" sz="2100" noProof="1">
              <a:solidFill>
                <a:schemeClr val="bg1"/>
              </a:solidFill>
              <a:latin typeface="Courier New"/>
              <a:cs typeface="Courier New"/>
            </a:endParaRPr>
          </a:p>
        </p:txBody>
      </p:sp>
      <p:sp>
        <p:nvSpPr>
          <p:cNvPr id="3" name="TextBox 2">
            <a:extLst>
              <a:ext uri="{FF2B5EF4-FFF2-40B4-BE49-F238E27FC236}">
                <a16:creationId xmlns:a16="http://schemas.microsoft.com/office/drawing/2014/main" id="{3A1260C5-EE44-4A49-6099-4D818CB2B82F}"/>
              </a:ext>
            </a:extLst>
          </p:cNvPr>
          <p:cNvSpPr txBox="1"/>
          <p:nvPr/>
        </p:nvSpPr>
        <p:spPr>
          <a:xfrm>
            <a:off x="873215" y="1028700"/>
            <a:ext cx="13819638" cy="1269578"/>
          </a:xfrm>
          <a:prstGeom prst="rect">
            <a:avLst/>
          </a:prstGeom>
          <a:noFill/>
        </p:spPr>
        <p:txBody>
          <a:bodyPr wrap="square" rtlCol="0">
            <a:spAutoFit/>
          </a:bodyPr>
          <a:lstStyle/>
          <a:p>
            <a:pPr marL="457200" indent="-457200">
              <a:buFont typeface="Arial" panose="020B0604020202020204" pitchFamily="34" charset="0"/>
              <a:buChar char="•"/>
            </a:pPr>
            <a:r>
              <a:rPr lang="en-US" sz="2550" dirty="0">
                <a:solidFill>
                  <a:srgbClr val="05192D"/>
                </a:solidFill>
                <a:latin typeface="Arial Hebrew Scholar" pitchFamily="2" charset="-79"/>
                <a:cs typeface="Arial Hebrew Scholar" pitchFamily="2" charset="-79"/>
              </a:rPr>
              <a:t>A LEFT JOIN will return ALL rows in the first table, and any matching rows in the right table. If there aren't any matches in the right table for a particular row, then a NULL is returned. </a:t>
            </a:r>
          </a:p>
          <a:p>
            <a:pPr marL="457200" indent="-457200">
              <a:buFont typeface="Arial" panose="020B0604020202020204" pitchFamily="34" charset="0"/>
              <a:buChar char="•"/>
            </a:pPr>
            <a:r>
              <a:rPr lang="en-US" sz="2550" dirty="0">
                <a:solidFill>
                  <a:srgbClr val="05192D"/>
                </a:solidFill>
                <a:latin typeface="Arial Hebrew Scholar" pitchFamily="2" charset="-79"/>
                <a:cs typeface="Arial Hebrew Scholar" pitchFamily="2" charset="-79"/>
              </a:rPr>
              <a:t>Download data: </a:t>
            </a:r>
            <a:r>
              <a:rPr lang="en-US" sz="2550" dirty="0">
                <a:solidFill>
                  <a:srgbClr val="05192D"/>
                </a:solidFill>
                <a:latin typeface="Arial Hebrew Scholar" pitchFamily="2" charset="-79"/>
                <a:cs typeface="Arial Hebrew Scholar" pitchFamily="2" charset="-79"/>
                <a:hlinkClick r:id="rId2"/>
              </a:rPr>
              <a:t>invoice.csv</a:t>
            </a:r>
            <a:r>
              <a:rPr lang="en-US" sz="2550" dirty="0">
                <a:solidFill>
                  <a:srgbClr val="05192D"/>
                </a:solidFill>
                <a:latin typeface="Arial Hebrew Scholar" pitchFamily="2" charset="-79"/>
                <a:cs typeface="Arial Hebrew Scholar" pitchFamily="2" charset="-79"/>
              </a:rPr>
              <a:t>, </a:t>
            </a:r>
            <a:r>
              <a:rPr lang="en-US" sz="2550" dirty="0">
                <a:solidFill>
                  <a:srgbClr val="05192D"/>
                </a:solidFill>
                <a:latin typeface="Arial Hebrew Scholar" pitchFamily="2" charset="-79"/>
                <a:cs typeface="Arial Hebrew Scholar" pitchFamily="2" charset="-79"/>
                <a:hlinkClick r:id="rId3"/>
              </a:rPr>
              <a:t>invoiceline.csv</a:t>
            </a:r>
            <a:endParaRPr lang="en-US" sz="2550" dirty="0">
              <a:latin typeface="Arial Hebrew Scholar" pitchFamily="2" charset="-79"/>
              <a:cs typeface="Arial Hebrew Scholar" pitchFamily="2" charset="-79"/>
            </a:endParaRPr>
          </a:p>
        </p:txBody>
      </p:sp>
    </p:spTree>
    <p:extLst>
      <p:ext uri="{BB962C8B-B14F-4D97-AF65-F5344CB8AC3E}">
        <p14:creationId xmlns:p14="http://schemas.microsoft.com/office/powerpoint/2010/main" val="211681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dissolv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animBg="1"/>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11186362" cy="706604"/>
          </a:xfrm>
          <a:prstGeom prst="rect">
            <a:avLst/>
          </a:prstGeom>
        </p:spPr>
        <p:txBody>
          <a:bodyPr vert="horz" wrap="square" lIns="0" tIns="13970" rIns="0" bIns="0" rtlCol="0">
            <a:spAutoFit/>
          </a:bodyPr>
          <a:lstStyle/>
          <a:p>
            <a:pPr marL="12700" algn="l">
              <a:spcBef>
                <a:spcPts val="110"/>
              </a:spcBef>
            </a:pPr>
            <a:r>
              <a:rPr lang="en-US" sz="4500" u="none" spc="60" dirty="0">
                <a:solidFill>
                  <a:schemeClr val="tx1"/>
                </a:solidFill>
              </a:rPr>
              <a:t>RIGHT JOIN</a:t>
            </a:r>
            <a:endParaRPr lang="en-US" sz="4500" u="none" dirty="0">
              <a:solidFill>
                <a:schemeClr val="tx1"/>
              </a:solidFill>
            </a:endParaRPr>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6" name="TextBox 5">
            <a:extLst>
              <a:ext uri="{FF2B5EF4-FFF2-40B4-BE49-F238E27FC236}">
                <a16:creationId xmlns:a16="http://schemas.microsoft.com/office/drawing/2014/main" id="{BCB26E6E-0AC5-932B-1CDE-04CC2AB30C4E}"/>
              </a:ext>
            </a:extLst>
          </p:cNvPr>
          <p:cNvSpPr txBox="1"/>
          <p:nvPr/>
        </p:nvSpPr>
        <p:spPr>
          <a:xfrm>
            <a:off x="452855" y="2355173"/>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9" name="TextBox 8">
            <a:extLst>
              <a:ext uri="{FF2B5EF4-FFF2-40B4-BE49-F238E27FC236}">
                <a16:creationId xmlns:a16="http://schemas.microsoft.com/office/drawing/2014/main" id="{75376281-7C1B-8594-B3FA-8C06D766FACE}"/>
              </a:ext>
            </a:extLst>
          </p:cNvPr>
          <p:cNvSpPr txBox="1"/>
          <p:nvPr/>
        </p:nvSpPr>
        <p:spPr>
          <a:xfrm>
            <a:off x="594002" y="2888573"/>
            <a:ext cx="13518258" cy="1269578"/>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1. Join the </a:t>
            </a:r>
            <a:r>
              <a:rPr lang="en-US" sz="2550" noProof="1">
                <a:solidFill>
                  <a:schemeClr val="accent6">
                    <a:lumMod val="75000"/>
                  </a:schemeClr>
                </a:solidFill>
                <a:latin typeface="Arial Hebrew Scholar" pitchFamily="2" charset="-79"/>
                <a:cs typeface="Arial Hebrew Scholar" pitchFamily="2" charset="-79"/>
              </a:rPr>
              <a:t>album</a:t>
            </a:r>
            <a:r>
              <a:rPr lang="en-US" sz="2550" noProof="1">
                <a:latin typeface="Arial Hebrew Scholar" pitchFamily="2" charset="-79"/>
                <a:cs typeface="Arial Hebrew Scholar" pitchFamily="2" charset="-79"/>
              </a:rPr>
              <a:t> table to the </a:t>
            </a:r>
            <a:r>
              <a:rPr lang="en-US" sz="2550" noProof="1">
                <a:solidFill>
                  <a:schemeClr val="accent6">
                    <a:lumMod val="75000"/>
                  </a:schemeClr>
                </a:solidFill>
                <a:latin typeface="Arial Hebrew Scholar" pitchFamily="2" charset="-79"/>
                <a:cs typeface="Arial Hebrew Scholar" pitchFamily="2" charset="-79"/>
              </a:rPr>
              <a:t>track</a:t>
            </a:r>
            <a:r>
              <a:rPr lang="en-US" sz="2550" noProof="1">
                <a:latin typeface="Arial Hebrew Scholar" pitchFamily="2" charset="-79"/>
                <a:cs typeface="Arial Hebrew Scholar" pitchFamily="2" charset="-79"/>
              </a:rPr>
              <a:t> table using the relevant fully qualified </a:t>
            </a:r>
            <a:r>
              <a:rPr lang="en-US" sz="2550" noProof="1">
                <a:solidFill>
                  <a:schemeClr val="accent6">
                    <a:lumMod val="75000"/>
                  </a:schemeClr>
                </a:solidFill>
                <a:latin typeface="Arial Hebrew Scholar" pitchFamily="2" charset="-79"/>
                <a:cs typeface="Arial Hebrew Scholar" pitchFamily="2" charset="-79"/>
              </a:rPr>
              <a:t>album_id </a:t>
            </a:r>
            <a:r>
              <a:rPr lang="en-US" sz="2550" noProof="1">
                <a:latin typeface="Arial Hebrew Scholar" pitchFamily="2" charset="-79"/>
                <a:cs typeface="Arial Hebrew Scholar" pitchFamily="2" charset="-79"/>
              </a:rPr>
              <a:t>column. The album table is on the left-hand side of the join, and the additional join should return all matches or NULLs..</a:t>
            </a:r>
          </a:p>
        </p:txBody>
      </p:sp>
      <p:sp>
        <p:nvSpPr>
          <p:cNvPr id="7" name="object 5">
            <a:extLst>
              <a:ext uri="{FF2B5EF4-FFF2-40B4-BE49-F238E27FC236}">
                <a16:creationId xmlns:a16="http://schemas.microsoft.com/office/drawing/2014/main" id="{2D05C1E3-9458-F845-C47A-8433821A566E}"/>
              </a:ext>
            </a:extLst>
          </p:cNvPr>
          <p:cNvSpPr/>
          <p:nvPr/>
        </p:nvSpPr>
        <p:spPr>
          <a:xfrm>
            <a:off x="847481" y="4255863"/>
            <a:ext cx="14342935" cy="3478437"/>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10" name="object 4">
            <a:extLst>
              <a:ext uri="{FF2B5EF4-FFF2-40B4-BE49-F238E27FC236}">
                <a16:creationId xmlns:a16="http://schemas.microsoft.com/office/drawing/2014/main" id="{7B8DD978-0CBE-45E5-DAB4-61C2AD2BFA5A}"/>
              </a:ext>
            </a:extLst>
          </p:cNvPr>
          <p:cNvSpPr txBox="1"/>
          <p:nvPr/>
        </p:nvSpPr>
        <p:spPr>
          <a:xfrm>
            <a:off x="1014189" y="4450353"/>
            <a:ext cx="11691827" cy="2921313"/>
          </a:xfrm>
          <a:prstGeom prst="rect">
            <a:avLst/>
          </a:prstGeom>
        </p:spPr>
        <p:txBody>
          <a:bodyPr vert="horz" wrap="square" lIns="0" tIns="12700" rIns="0" bIns="0" rtlCol="0">
            <a:spAutoFit/>
          </a:bodyPr>
          <a:lstStyle/>
          <a:p>
            <a:pPr>
              <a:spcBef>
                <a:spcPts val="30"/>
              </a:spcBef>
            </a:pPr>
            <a:r>
              <a:rPr lang="en-US" sz="2100" noProof="1">
                <a:solidFill>
                  <a:srgbClr val="00B0F0"/>
                </a:solidFill>
                <a:latin typeface="Courier New"/>
                <a:cs typeface="Courier New"/>
              </a:rPr>
              <a:t>SELECT</a:t>
            </a:r>
            <a:r>
              <a:rPr lang="en-US" sz="2100" noProof="1">
                <a:solidFill>
                  <a:schemeClr val="bg1"/>
                </a:solidFill>
                <a:latin typeface="Courier New"/>
                <a:cs typeface="Courier New"/>
              </a:rPr>
              <a:t> </a:t>
            </a:r>
          </a:p>
          <a:p>
            <a:pPr>
              <a:spcBef>
                <a:spcPts val="30"/>
              </a:spcBef>
            </a:pPr>
            <a:r>
              <a:rPr lang="en-US" sz="2100" noProof="1">
                <a:solidFill>
                  <a:schemeClr val="bg1"/>
                </a:solidFill>
                <a:latin typeface="Courier New"/>
                <a:cs typeface="Courier New"/>
              </a:rPr>
              <a:t>album.album_id, title, album.artist_id,</a:t>
            </a:r>
          </a:p>
          <a:p>
            <a:pPr>
              <a:spcBef>
                <a:spcPts val="30"/>
              </a:spcBef>
            </a:pPr>
            <a:r>
              <a:rPr lang="en-US" sz="2100" noProof="1">
                <a:solidFill>
                  <a:schemeClr val="bg1"/>
                </a:solidFill>
                <a:latin typeface="Courier New"/>
                <a:cs typeface="Courier New"/>
              </a:rPr>
              <a:t>artist.name </a:t>
            </a:r>
            <a:r>
              <a:rPr lang="en-US" sz="2100" noProof="1">
                <a:solidFill>
                  <a:srgbClr val="00B0F0"/>
                </a:solidFill>
                <a:latin typeface="Courier New"/>
                <a:cs typeface="Courier New"/>
              </a:rPr>
              <a:t>AS</a:t>
            </a:r>
            <a:r>
              <a:rPr lang="en-US" sz="2100" noProof="1">
                <a:solidFill>
                  <a:schemeClr val="bg1"/>
                </a:solidFill>
                <a:latin typeface="Courier New"/>
                <a:cs typeface="Courier New"/>
              </a:rPr>
              <a:t> artist</a:t>
            </a:r>
          </a:p>
          <a:p>
            <a:pPr>
              <a:spcBef>
                <a:spcPts val="30"/>
              </a:spcBef>
            </a:pPr>
            <a:r>
              <a:rPr lang="en-US" sz="2100" noProof="1">
                <a:solidFill>
                  <a:srgbClr val="00B0F0"/>
                </a:solidFill>
                <a:latin typeface="Courier New"/>
                <a:cs typeface="Courier New"/>
              </a:rPr>
              <a:t>FROM</a:t>
            </a:r>
            <a:r>
              <a:rPr lang="en-US" sz="2100" noProof="1">
                <a:solidFill>
                  <a:schemeClr val="bg1"/>
                </a:solidFill>
                <a:latin typeface="Courier New"/>
                <a:cs typeface="Courier New"/>
              </a:rPr>
              <a:t> album</a:t>
            </a:r>
          </a:p>
          <a:p>
            <a:pPr>
              <a:spcBef>
                <a:spcPts val="30"/>
              </a:spcBef>
            </a:pPr>
            <a:r>
              <a:rPr lang="en-US" sz="2100" noProof="1">
                <a:solidFill>
                  <a:srgbClr val="00B0F0"/>
                </a:solidFill>
                <a:latin typeface="Courier New"/>
                <a:cs typeface="Courier New"/>
              </a:rPr>
              <a:t>INNER JOIN </a:t>
            </a:r>
            <a:r>
              <a:rPr lang="en-US" sz="2100" noProof="1">
                <a:solidFill>
                  <a:schemeClr val="bg1"/>
                </a:solidFill>
                <a:latin typeface="Courier New"/>
                <a:cs typeface="Courier New"/>
              </a:rPr>
              <a:t>artist </a:t>
            </a:r>
            <a:r>
              <a:rPr lang="en-US" sz="2100" noProof="1">
                <a:solidFill>
                  <a:srgbClr val="00B0F0"/>
                </a:solidFill>
                <a:latin typeface="Courier New"/>
                <a:cs typeface="Courier New"/>
              </a:rPr>
              <a:t>ON</a:t>
            </a:r>
            <a:r>
              <a:rPr lang="en-US" sz="2100" noProof="1">
                <a:solidFill>
                  <a:schemeClr val="bg1"/>
                </a:solidFill>
                <a:latin typeface="Courier New"/>
                <a:cs typeface="Courier New"/>
              </a:rPr>
              <a:t> album.artist_id = artist.artist_id</a:t>
            </a:r>
          </a:p>
          <a:p>
            <a:pPr>
              <a:spcBef>
                <a:spcPts val="30"/>
              </a:spcBef>
            </a:pPr>
            <a:r>
              <a:rPr lang="en-US" sz="2100" noProof="1">
                <a:solidFill>
                  <a:srgbClr val="00B050"/>
                </a:solidFill>
                <a:latin typeface="Courier New"/>
                <a:cs typeface="Courier New"/>
              </a:rPr>
              <a:t>-- Perform the correct join type to return matches or NULLS from the track table</a:t>
            </a:r>
          </a:p>
          <a:p>
            <a:pPr>
              <a:spcBef>
                <a:spcPts val="30"/>
              </a:spcBef>
            </a:pPr>
            <a:r>
              <a:rPr lang="en-US" sz="2100" noProof="1">
                <a:solidFill>
                  <a:schemeClr val="bg1"/>
                </a:solidFill>
                <a:latin typeface="Courier New"/>
                <a:cs typeface="Courier New"/>
              </a:rPr>
              <a:t>___ ___ track </a:t>
            </a:r>
            <a:r>
              <a:rPr lang="en-US" sz="2100" noProof="1">
                <a:solidFill>
                  <a:srgbClr val="00B0F0"/>
                </a:solidFill>
                <a:latin typeface="Courier New"/>
                <a:cs typeface="Courier New"/>
              </a:rPr>
              <a:t>ON</a:t>
            </a:r>
            <a:r>
              <a:rPr lang="en-US" sz="2100" noProof="1">
                <a:solidFill>
                  <a:schemeClr val="bg1"/>
                </a:solidFill>
                <a:latin typeface="Courier New"/>
                <a:cs typeface="Courier New"/>
              </a:rPr>
              <a:t> ___ = ___</a:t>
            </a:r>
          </a:p>
          <a:p>
            <a:pPr>
              <a:spcBef>
                <a:spcPts val="30"/>
              </a:spcBef>
            </a:pPr>
            <a:r>
              <a:rPr lang="en-US" sz="2100" noProof="1">
                <a:solidFill>
                  <a:srgbClr val="00B0F0"/>
                </a:solidFill>
                <a:latin typeface="Courier New"/>
                <a:cs typeface="Courier New"/>
              </a:rPr>
              <a:t>WHERE</a:t>
            </a:r>
            <a:r>
              <a:rPr lang="en-US" sz="2100" noProof="1">
                <a:solidFill>
                  <a:schemeClr val="bg1"/>
                </a:solidFill>
                <a:latin typeface="Courier New"/>
                <a:cs typeface="Courier New"/>
              </a:rPr>
              <a:t> album.album_id </a:t>
            </a:r>
            <a:r>
              <a:rPr lang="en-US" sz="2100" noProof="1">
                <a:solidFill>
                  <a:srgbClr val="00B0F0"/>
                </a:solidFill>
                <a:latin typeface="Courier New"/>
                <a:cs typeface="Courier New"/>
              </a:rPr>
              <a:t>IN</a:t>
            </a:r>
            <a:r>
              <a:rPr lang="en-US" sz="2100" noProof="1">
                <a:solidFill>
                  <a:schemeClr val="bg1"/>
                </a:solidFill>
                <a:latin typeface="Courier New"/>
                <a:cs typeface="Courier New"/>
              </a:rPr>
              <a:t> (213,214)</a:t>
            </a:r>
          </a:p>
        </p:txBody>
      </p:sp>
      <p:sp>
        <p:nvSpPr>
          <p:cNvPr id="3" name="TextBox 2">
            <a:extLst>
              <a:ext uri="{FF2B5EF4-FFF2-40B4-BE49-F238E27FC236}">
                <a16:creationId xmlns:a16="http://schemas.microsoft.com/office/drawing/2014/main" id="{3A1260C5-EE44-4A49-6099-4D818CB2B82F}"/>
              </a:ext>
            </a:extLst>
          </p:cNvPr>
          <p:cNvSpPr txBox="1"/>
          <p:nvPr/>
        </p:nvSpPr>
        <p:spPr>
          <a:xfrm>
            <a:off x="873215" y="1028700"/>
            <a:ext cx="13819638" cy="877163"/>
          </a:xfrm>
          <a:prstGeom prst="rect">
            <a:avLst/>
          </a:prstGeom>
          <a:noFill/>
        </p:spPr>
        <p:txBody>
          <a:bodyPr wrap="square" rtlCol="0">
            <a:spAutoFit/>
          </a:bodyPr>
          <a:lstStyle/>
          <a:p>
            <a:pPr marL="457200" indent="-457200">
              <a:buFont typeface="Arial" panose="020B0604020202020204" pitchFamily="34" charset="0"/>
              <a:buChar char="•"/>
            </a:pPr>
            <a:r>
              <a:rPr lang="en-US" sz="2550" dirty="0">
                <a:solidFill>
                  <a:srgbClr val="05192D"/>
                </a:solidFill>
                <a:latin typeface="Arial Hebrew Scholar" pitchFamily="2" charset="-79"/>
                <a:cs typeface="Arial Hebrew Scholar" pitchFamily="2" charset="-79"/>
              </a:rPr>
              <a:t>A RIGHT join will return all rows from the right hand table, plus any matches from the left hand side table.</a:t>
            </a:r>
            <a:endParaRPr lang="en-US" sz="2550" dirty="0">
              <a:latin typeface="Arial Hebrew Scholar" pitchFamily="2" charset="-79"/>
              <a:cs typeface="Arial Hebrew Scholar" pitchFamily="2" charset="-79"/>
            </a:endParaRPr>
          </a:p>
        </p:txBody>
      </p:sp>
    </p:spTree>
    <p:extLst>
      <p:ext uri="{BB962C8B-B14F-4D97-AF65-F5344CB8AC3E}">
        <p14:creationId xmlns:p14="http://schemas.microsoft.com/office/powerpoint/2010/main" val="20175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animBg="1"/>
      <p:bldP spid="10"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11218" y="2236142"/>
            <a:ext cx="7755890" cy="1833835"/>
          </a:xfrm>
          <a:prstGeom prst="rect">
            <a:avLst/>
          </a:prstGeom>
        </p:spPr>
        <p:txBody>
          <a:bodyPr vert="horz" wrap="square" lIns="0" tIns="363220" rIns="0" bIns="0" rtlCol="0">
            <a:spAutoFit/>
          </a:bodyPr>
          <a:lstStyle/>
          <a:p>
            <a:pPr algn="ctr">
              <a:lnSpc>
                <a:spcPct val="100000"/>
              </a:lnSpc>
              <a:spcBef>
                <a:spcPts val="2860"/>
              </a:spcBef>
            </a:pPr>
            <a:r>
              <a:rPr lang="en-US" sz="6450" u="none" spc="-330" dirty="0">
                <a:solidFill>
                  <a:srgbClr val="04182D"/>
                </a:solidFill>
                <a:latin typeface="Arial Hebrew Scholar" pitchFamily="2" charset="-79"/>
                <a:cs typeface="Arial Hebrew Scholar" pitchFamily="2" charset="-79"/>
              </a:rPr>
              <a:t>UNION &amp; UNION </a:t>
            </a:r>
            <a:r>
              <a:rPr sz="6450" u="none" spc="25" dirty="0">
                <a:solidFill>
                  <a:srgbClr val="04182D"/>
                </a:solidFill>
                <a:latin typeface="Arial Hebrew Scholar" pitchFamily="2" charset="-79"/>
                <a:cs typeface="Arial Hebrew Scholar" pitchFamily="2" charset="-79"/>
              </a:rPr>
              <a:t>A</a:t>
            </a:r>
            <a:r>
              <a:rPr sz="6450" u="none" spc="-430" dirty="0">
                <a:solidFill>
                  <a:srgbClr val="04182D"/>
                </a:solidFill>
                <a:latin typeface="Arial Hebrew Scholar" pitchFamily="2" charset="-79"/>
                <a:cs typeface="Arial Hebrew Scholar" pitchFamily="2" charset="-79"/>
              </a:rPr>
              <a:t>L</a:t>
            </a:r>
            <a:r>
              <a:rPr sz="6450" u="none" spc="-265" dirty="0">
                <a:solidFill>
                  <a:srgbClr val="04182D"/>
                </a:solidFill>
                <a:latin typeface="Arial Hebrew Scholar" pitchFamily="2" charset="-79"/>
                <a:cs typeface="Arial Hebrew Scholar" pitchFamily="2" charset="-79"/>
              </a:rPr>
              <a:t>L</a:t>
            </a:r>
            <a:endParaRPr sz="6450" dirty="0">
              <a:latin typeface="Arial Hebrew Scholar" pitchFamily="2" charset="-79"/>
              <a:cs typeface="Arial Hebrew Scholar" pitchFamily="2" charset="-79"/>
            </a:endParaRPr>
          </a:p>
          <a:p>
            <a:pPr marR="53975" algn="ctr">
              <a:lnSpc>
                <a:spcPct val="100000"/>
              </a:lnSpc>
              <a:spcBef>
                <a:spcPts val="969"/>
              </a:spcBef>
              <a:tabLst>
                <a:tab pos="2806700" algn="l"/>
                <a:tab pos="3401060" algn="l"/>
                <a:tab pos="4196715" algn="l"/>
              </a:tabLst>
            </a:pPr>
            <a:r>
              <a:rPr u="none" spc="-470" dirty="0">
                <a:solidFill>
                  <a:srgbClr val="04182D"/>
                </a:solidFill>
                <a:latin typeface="Arial Hebrew Scholar" pitchFamily="2" charset="-79"/>
                <a:cs typeface="Arial Hebrew Scholar" pitchFamily="2" charset="-79"/>
              </a:rPr>
              <a:t>I</a:t>
            </a:r>
            <a:r>
              <a:rPr u="none" spc="-340" dirty="0">
                <a:solidFill>
                  <a:srgbClr val="04182D"/>
                </a:solidFill>
                <a:latin typeface="Arial Hebrew Scholar" pitchFamily="2" charset="-79"/>
                <a:cs typeface="Arial Hebrew Scholar" pitchFamily="2" charset="-79"/>
              </a:rPr>
              <a:t> </a:t>
            </a:r>
            <a:r>
              <a:rPr lang="en-US" u="none" spc="-235" dirty="0">
                <a:solidFill>
                  <a:srgbClr val="04182D"/>
                </a:solidFill>
                <a:latin typeface="Arial Hebrew Scholar" pitchFamily="2" charset="-79"/>
                <a:cs typeface="Arial Hebrew Scholar" pitchFamily="2" charset="-79"/>
              </a:rPr>
              <a:t>NTRODUCTION TO SQL SERVER</a:t>
            </a:r>
            <a:endParaRPr u="none" spc="-235" dirty="0">
              <a:solidFill>
                <a:srgbClr val="04182D"/>
              </a:solidFill>
              <a:latin typeface="Arial Hebrew Scholar" pitchFamily="2" charset="-79"/>
              <a:cs typeface="Arial Hebrew Scholar" pitchFamily="2" charset="-79"/>
            </a:endParaRPr>
          </a:p>
        </p:txBody>
      </p:sp>
      <p:grpSp>
        <p:nvGrpSpPr>
          <p:cNvPr id="3" name="object 3"/>
          <p:cNvGrpSpPr/>
          <p:nvPr/>
        </p:nvGrpSpPr>
        <p:grpSpPr>
          <a:xfrm>
            <a:off x="7287459" y="4544450"/>
            <a:ext cx="982980" cy="982980"/>
            <a:chOff x="7287459" y="4544450"/>
            <a:chExt cx="982980" cy="982980"/>
          </a:xfrm>
        </p:grpSpPr>
        <p:sp>
          <p:nvSpPr>
            <p:cNvPr id="4" name="object 4"/>
            <p:cNvSpPr/>
            <p:nvPr/>
          </p:nvSpPr>
          <p:spPr>
            <a:xfrm>
              <a:off x="7287459" y="4544450"/>
              <a:ext cx="982980" cy="982980"/>
            </a:xfrm>
            <a:custGeom>
              <a:avLst/>
              <a:gdLst/>
              <a:ahLst/>
              <a:cxnLst/>
              <a:rect l="l" t="t" r="r" b="b"/>
              <a:pathLst>
                <a:path w="982979" h="982979">
                  <a:moveTo>
                    <a:pt x="491289" y="982578"/>
                  </a:moveTo>
                  <a:lnTo>
                    <a:pt x="443134" y="980213"/>
                  </a:lnTo>
                  <a:lnTo>
                    <a:pt x="395443" y="973138"/>
                  </a:lnTo>
                  <a:lnTo>
                    <a:pt x="348675" y="961423"/>
                  </a:lnTo>
                  <a:lnTo>
                    <a:pt x="303281" y="945181"/>
                  </a:lnTo>
                  <a:lnTo>
                    <a:pt x="259697" y="924568"/>
                  </a:lnTo>
                  <a:lnTo>
                    <a:pt x="218343" y="899781"/>
                  </a:lnTo>
                  <a:lnTo>
                    <a:pt x="179618" y="871061"/>
                  </a:lnTo>
                  <a:lnTo>
                    <a:pt x="143895" y="838683"/>
                  </a:lnTo>
                  <a:lnTo>
                    <a:pt x="111517" y="802960"/>
                  </a:lnTo>
                  <a:lnTo>
                    <a:pt x="82797" y="764235"/>
                  </a:lnTo>
                  <a:lnTo>
                    <a:pt x="58010" y="722881"/>
                  </a:lnTo>
                  <a:lnTo>
                    <a:pt x="37397" y="679297"/>
                  </a:lnTo>
                  <a:lnTo>
                    <a:pt x="21154" y="633903"/>
                  </a:lnTo>
                  <a:lnTo>
                    <a:pt x="9439" y="587135"/>
                  </a:lnTo>
                  <a:lnTo>
                    <a:pt x="2365" y="539444"/>
                  </a:lnTo>
                  <a:lnTo>
                    <a:pt x="0" y="491289"/>
                  </a:lnTo>
                  <a:lnTo>
                    <a:pt x="591" y="467182"/>
                  </a:lnTo>
                  <a:lnTo>
                    <a:pt x="5317" y="419202"/>
                  </a:lnTo>
                  <a:lnTo>
                    <a:pt x="14722" y="371915"/>
                  </a:lnTo>
                  <a:lnTo>
                    <a:pt x="28718" y="325778"/>
                  </a:lnTo>
                  <a:lnTo>
                    <a:pt x="47168" y="281235"/>
                  </a:lnTo>
                  <a:lnTo>
                    <a:pt x="69896" y="238716"/>
                  </a:lnTo>
                  <a:lnTo>
                    <a:pt x="96681" y="198628"/>
                  </a:lnTo>
                  <a:lnTo>
                    <a:pt x="127267" y="161359"/>
                  </a:lnTo>
                  <a:lnTo>
                    <a:pt x="161359" y="127267"/>
                  </a:lnTo>
                  <a:lnTo>
                    <a:pt x="198628" y="96681"/>
                  </a:lnTo>
                  <a:lnTo>
                    <a:pt x="238716" y="69896"/>
                  </a:lnTo>
                  <a:lnTo>
                    <a:pt x="281235" y="47168"/>
                  </a:lnTo>
                  <a:lnTo>
                    <a:pt x="325778" y="28718"/>
                  </a:lnTo>
                  <a:lnTo>
                    <a:pt x="371915" y="14722"/>
                  </a:lnTo>
                  <a:lnTo>
                    <a:pt x="419202" y="5317"/>
                  </a:lnTo>
                  <a:lnTo>
                    <a:pt x="467182" y="591"/>
                  </a:lnTo>
                  <a:lnTo>
                    <a:pt x="491289" y="0"/>
                  </a:lnTo>
                  <a:lnTo>
                    <a:pt x="515395" y="591"/>
                  </a:lnTo>
                  <a:lnTo>
                    <a:pt x="563376" y="5317"/>
                  </a:lnTo>
                  <a:lnTo>
                    <a:pt x="610663" y="14722"/>
                  </a:lnTo>
                  <a:lnTo>
                    <a:pt x="656799" y="28718"/>
                  </a:lnTo>
                  <a:lnTo>
                    <a:pt x="701342" y="47168"/>
                  </a:lnTo>
                  <a:lnTo>
                    <a:pt x="743862" y="69896"/>
                  </a:lnTo>
                  <a:lnTo>
                    <a:pt x="783950" y="96681"/>
                  </a:lnTo>
                  <a:lnTo>
                    <a:pt x="821219" y="127267"/>
                  </a:lnTo>
                  <a:lnTo>
                    <a:pt x="855311" y="161359"/>
                  </a:lnTo>
                  <a:lnTo>
                    <a:pt x="885896" y="198628"/>
                  </a:lnTo>
                  <a:lnTo>
                    <a:pt x="912682" y="238716"/>
                  </a:lnTo>
                  <a:lnTo>
                    <a:pt x="935410" y="281235"/>
                  </a:lnTo>
                  <a:lnTo>
                    <a:pt x="953860" y="325778"/>
                  </a:lnTo>
                  <a:lnTo>
                    <a:pt x="967855" y="371915"/>
                  </a:lnTo>
                  <a:lnTo>
                    <a:pt x="977261" y="419202"/>
                  </a:lnTo>
                  <a:lnTo>
                    <a:pt x="981987" y="467182"/>
                  </a:lnTo>
                  <a:lnTo>
                    <a:pt x="982578" y="491289"/>
                  </a:lnTo>
                  <a:lnTo>
                    <a:pt x="981987" y="515395"/>
                  </a:lnTo>
                  <a:lnTo>
                    <a:pt x="977261" y="563376"/>
                  </a:lnTo>
                  <a:lnTo>
                    <a:pt x="967855" y="610663"/>
                  </a:lnTo>
                  <a:lnTo>
                    <a:pt x="953860" y="656799"/>
                  </a:lnTo>
                  <a:lnTo>
                    <a:pt x="935410" y="701342"/>
                  </a:lnTo>
                  <a:lnTo>
                    <a:pt x="912682" y="743862"/>
                  </a:lnTo>
                  <a:lnTo>
                    <a:pt x="885897" y="783950"/>
                  </a:lnTo>
                  <a:lnTo>
                    <a:pt x="855311" y="821219"/>
                  </a:lnTo>
                  <a:lnTo>
                    <a:pt x="821219" y="855311"/>
                  </a:lnTo>
                  <a:lnTo>
                    <a:pt x="783950" y="885896"/>
                  </a:lnTo>
                  <a:lnTo>
                    <a:pt x="743862" y="912682"/>
                  </a:lnTo>
                  <a:lnTo>
                    <a:pt x="701342" y="935410"/>
                  </a:lnTo>
                  <a:lnTo>
                    <a:pt x="656799" y="953860"/>
                  </a:lnTo>
                  <a:lnTo>
                    <a:pt x="610663" y="967855"/>
                  </a:lnTo>
                  <a:lnTo>
                    <a:pt x="563376" y="977261"/>
                  </a:lnTo>
                  <a:lnTo>
                    <a:pt x="515395" y="981987"/>
                  </a:lnTo>
                  <a:lnTo>
                    <a:pt x="491289" y="982578"/>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5" name="object 5"/>
            <p:cNvSpPr/>
            <p:nvPr/>
          </p:nvSpPr>
          <p:spPr>
            <a:xfrm>
              <a:off x="7470776" y="4889086"/>
              <a:ext cx="623570" cy="300990"/>
            </a:xfrm>
            <a:custGeom>
              <a:avLst/>
              <a:gdLst/>
              <a:ahLst/>
              <a:cxnLst/>
              <a:rect l="l" t="t" r="r" b="b"/>
              <a:pathLst>
                <a:path w="623570" h="300989">
                  <a:moveTo>
                    <a:pt x="158537" y="213809"/>
                  </a:moveTo>
                  <a:lnTo>
                    <a:pt x="83412" y="213809"/>
                  </a:lnTo>
                  <a:lnTo>
                    <a:pt x="92167" y="213259"/>
                  </a:lnTo>
                  <a:lnTo>
                    <a:pt x="99832" y="211610"/>
                  </a:lnTo>
                  <a:lnTo>
                    <a:pt x="121785" y="179982"/>
                  </a:lnTo>
                  <a:lnTo>
                    <a:pt x="121785" y="173953"/>
                  </a:lnTo>
                  <a:lnTo>
                    <a:pt x="81179" y="146854"/>
                  </a:lnTo>
                  <a:lnTo>
                    <a:pt x="74346" y="144751"/>
                  </a:lnTo>
                  <a:lnTo>
                    <a:pt x="33661" y="126695"/>
                  </a:lnTo>
                  <a:lnTo>
                    <a:pt x="11457" y="88441"/>
                  </a:lnTo>
                  <a:lnTo>
                    <a:pt x="10228" y="72560"/>
                  </a:lnTo>
                  <a:lnTo>
                    <a:pt x="10568" y="65690"/>
                  </a:lnTo>
                  <a:lnTo>
                    <a:pt x="26627" y="27578"/>
                  </a:lnTo>
                  <a:lnTo>
                    <a:pt x="64863" y="3425"/>
                  </a:lnTo>
                  <a:lnTo>
                    <a:pt x="91458" y="0"/>
                  </a:lnTo>
                  <a:lnTo>
                    <a:pt x="102137" y="433"/>
                  </a:lnTo>
                  <a:lnTo>
                    <a:pt x="140574" y="10742"/>
                  </a:lnTo>
                  <a:lnTo>
                    <a:pt x="164275" y="27443"/>
                  </a:lnTo>
                  <a:lnTo>
                    <a:pt x="157192" y="41275"/>
                  </a:lnTo>
                  <a:lnTo>
                    <a:pt x="85890" y="41275"/>
                  </a:lnTo>
                  <a:lnTo>
                    <a:pt x="80659" y="42011"/>
                  </a:lnTo>
                  <a:lnTo>
                    <a:pt x="56432" y="75499"/>
                  </a:lnTo>
                  <a:lnTo>
                    <a:pt x="57873" y="79860"/>
                  </a:lnTo>
                  <a:lnTo>
                    <a:pt x="96910" y="101957"/>
                  </a:lnTo>
                  <a:lnTo>
                    <a:pt x="103731" y="104245"/>
                  </a:lnTo>
                  <a:lnTo>
                    <a:pt x="144698" y="122857"/>
                  </a:lnTo>
                  <a:lnTo>
                    <a:pt x="166930" y="158963"/>
                  </a:lnTo>
                  <a:lnTo>
                    <a:pt x="168167" y="173519"/>
                  </a:lnTo>
                  <a:lnTo>
                    <a:pt x="167807" y="181895"/>
                  </a:lnTo>
                  <a:lnTo>
                    <a:pt x="166729" y="190008"/>
                  </a:lnTo>
                  <a:lnTo>
                    <a:pt x="164932" y="197856"/>
                  </a:lnTo>
                  <a:lnTo>
                    <a:pt x="162416" y="205441"/>
                  </a:lnTo>
                  <a:lnTo>
                    <a:pt x="159183" y="212687"/>
                  </a:lnTo>
                  <a:lnTo>
                    <a:pt x="158537" y="213809"/>
                  </a:lnTo>
                  <a:close/>
                </a:path>
                <a:path w="623570" h="300989">
                  <a:moveTo>
                    <a:pt x="143293" y="58270"/>
                  </a:moveTo>
                  <a:lnTo>
                    <a:pt x="138049" y="58270"/>
                  </a:lnTo>
                  <a:lnTo>
                    <a:pt x="135191" y="57272"/>
                  </a:lnTo>
                  <a:lnTo>
                    <a:pt x="129301" y="53568"/>
                  </a:lnTo>
                  <a:lnTo>
                    <a:pt x="126016" y="51618"/>
                  </a:lnTo>
                  <a:lnTo>
                    <a:pt x="118637" y="47435"/>
                  </a:lnTo>
                  <a:lnTo>
                    <a:pt x="114314" y="45532"/>
                  </a:lnTo>
                  <a:lnTo>
                    <a:pt x="104455" y="42123"/>
                  </a:lnTo>
                  <a:lnTo>
                    <a:pt x="98664" y="41275"/>
                  </a:lnTo>
                  <a:lnTo>
                    <a:pt x="157192" y="41275"/>
                  </a:lnTo>
                  <a:lnTo>
                    <a:pt x="152534" y="50370"/>
                  </a:lnTo>
                  <a:lnTo>
                    <a:pt x="151143" y="53169"/>
                  </a:lnTo>
                  <a:lnTo>
                    <a:pt x="149495" y="55202"/>
                  </a:lnTo>
                  <a:lnTo>
                    <a:pt x="145578" y="57666"/>
                  </a:lnTo>
                  <a:lnTo>
                    <a:pt x="143293" y="58270"/>
                  </a:lnTo>
                  <a:close/>
                </a:path>
                <a:path w="623570" h="300989">
                  <a:moveTo>
                    <a:pt x="82076" y="255255"/>
                  </a:moveTo>
                  <a:lnTo>
                    <a:pt x="74229" y="255255"/>
                  </a:lnTo>
                  <a:lnTo>
                    <a:pt x="66502" y="254477"/>
                  </a:lnTo>
                  <a:lnTo>
                    <a:pt x="30028" y="243388"/>
                  </a:lnTo>
                  <a:lnTo>
                    <a:pt x="0" y="221232"/>
                  </a:lnTo>
                  <a:lnTo>
                    <a:pt x="14002" y="197765"/>
                  </a:lnTo>
                  <a:lnTo>
                    <a:pt x="15366" y="195990"/>
                  </a:lnTo>
                  <a:lnTo>
                    <a:pt x="17066" y="194472"/>
                  </a:lnTo>
                  <a:lnTo>
                    <a:pt x="21020" y="192015"/>
                  </a:lnTo>
                  <a:lnTo>
                    <a:pt x="23309" y="191374"/>
                  </a:lnTo>
                  <a:lnTo>
                    <a:pt x="29036" y="191374"/>
                  </a:lnTo>
                  <a:lnTo>
                    <a:pt x="32428" y="192684"/>
                  </a:lnTo>
                  <a:lnTo>
                    <a:pt x="39259" y="197572"/>
                  </a:lnTo>
                  <a:lnTo>
                    <a:pt x="43067" y="200141"/>
                  </a:lnTo>
                  <a:lnTo>
                    <a:pt x="51682" y="205671"/>
                  </a:lnTo>
                  <a:lnTo>
                    <a:pt x="56763" y="208193"/>
                  </a:lnTo>
                  <a:lnTo>
                    <a:pt x="68322" y="212687"/>
                  </a:lnTo>
                  <a:lnTo>
                    <a:pt x="75258" y="213809"/>
                  </a:lnTo>
                  <a:lnTo>
                    <a:pt x="158537" y="213809"/>
                  </a:lnTo>
                  <a:lnTo>
                    <a:pt x="155310" y="219412"/>
                  </a:lnTo>
                  <a:lnTo>
                    <a:pt x="126154" y="245441"/>
                  </a:lnTo>
                  <a:lnTo>
                    <a:pt x="92020" y="254859"/>
                  </a:lnTo>
                  <a:lnTo>
                    <a:pt x="82076" y="255255"/>
                  </a:lnTo>
                  <a:close/>
                </a:path>
                <a:path w="623570" h="300989">
                  <a:moveTo>
                    <a:pt x="322306" y="255253"/>
                  </a:moveTo>
                  <a:lnTo>
                    <a:pt x="315746" y="255253"/>
                  </a:lnTo>
                  <a:lnTo>
                    <a:pt x="302117" y="254655"/>
                  </a:lnTo>
                  <a:lnTo>
                    <a:pt x="264817" y="245672"/>
                  </a:lnTo>
                  <a:lnTo>
                    <a:pt x="225289" y="218951"/>
                  </a:lnTo>
                  <a:lnTo>
                    <a:pt x="199812" y="178420"/>
                  </a:lnTo>
                  <a:lnTo>
                    <a:pt x="191362" y="141079"/>
                  </a:lnTo>
                  <a:lnTo>
                    <a:pt x="190800" y="127613"/>
                  </a:lnTo>
                  <a:lnTo>
                    <a:pt x="191362" y="114179"/>
                  </a:lnTo>
                  <a:lnTo>
                    <a:pt x="199812" y="76838"/>
                  </a:lnTo>
                  <a:lnTo>
                    <a:pt x="225289" y="36301"/>
                  </a:lnTo>
                  <a:lnTo>
                    <a:pt x="264818" y="9579"/>
                  </a:lnTo>
                  <a:lnTo>
                    <a:pt x="302113" y="602"/>
                  </a:lnTo>
                  <a:lnTo>
                    <a:pt x="315746" y="4"/>
                  </a:lnTo>
                  <a:lnTo>
                    <a:pt x="329372" y="608"/>
                  </a:lnTo>
                  <a:lnTo>
                    <a:pt x="366599" y="9673"/>
                  </a:lnTo>
                  <a:lnTo>
                    <a:pt x="405959" y="36391"/>
                  </a:lnTo>
                  <a:lnTo>
                    <a:pt x="411660" y="42975"/>
                  </a:lnTo>
                  <a:lnTo>
                    <a:pt x="315732" y="42975"/>
                  </a:lnTo>
                  <a:lnTo>
                    <a:pt x="307265" y="43337"/>
                  </a:lnTo>
                  <a:lnTo>
                    <a:pt x="266118" y="60297"/>
                  </a:lnTo>
                  <a:lnTo>
                    <a:pt x="243818" y="100102"/>
                  </a:lnTo>
                  <a:lnTo>
                    <a:pt x="240862" y="127629"/>
                  </a:lnTo>
                  <a:lnTo>
                    <a:pt x="241190" y="137311"/>
                  </a:lnTo>
                  <a:lnTo>
                    <a:pt x="252460" y="177702"/>
                  </a:lnTo>
                  <a:lnTo>
                    <a:pt x="284513" y="206288"/>
                  </a:lnTo>
                  <a:lnTo>
                    <a:pt x="315732" y="212082"/>
                  </a:lnTo>
                  <a:lnTo>
                    <a:pt x="412016" y="212082"/>
                  </a:lnTo>
                  <a:lnTo>
                    <a:pt x="411589" y="212634"/>
                  </a:lnTo>
                  <a:lnTo>
                    <a:pt x="407207" y="217635"/>
                  </a:lnTo>
                  <a:lnTo>
                    <a:pt x="402555" y="222352"/>
                  </a:lnTo>
                  <a:lnTo>
                    <a:pt x="397633" y="226783"/>
                  </a:lnTo>
                  <a:lnTo>
                    <a:pt x="392442" y="230927"/>
                  </a:lnTo>
                  <a:lnTo>
                    <a:pt x="410364" y="250749"/>
                  </a:lnTo>
                  <a:lnTo>
                    <a:pt x="351269" y="250749"/>
                  </a:lnTo>
                  <a:lnTo>
                    <a:pt x="345880" y="252194"/>
                  </a:lnTo>
                  <a:lnTo>
                    <a:pt x="340352" y="253294"/>
                  </a:lnTo>
                  <a:lnTo>
                    <a:pt x="328618" y="254853"/>
                  </a:lnTo>
                  <a:lnTo>
                    <a:pt x="322306" y="255253"/>
                  </a:lnTo>
                  <a:close/>
                </a:path>
                <a:path w="623570" h="300989">
                  <a:moveTo>
                    <a:pt x="412016" y="212082"/>
                  </a:moveTo>
                  <a:lnTo>
                    <a:pt x="315732" y="212082"/>
                  </a:lnTo>
                  <a:lnTo>
                    <a:pt x="324193" y="211719"/>
                  </a:lnTo>
                  <a:lnTo>
                    <a:pt x="332204" y="210632"/>
                  </a:lnTo>
                  <a:lnTo>
                    <a:pt x="370194" y="189715"/>
                  </a:lnTo>
                  <a:lnTo>
                    <a:pt x="387195" y="155124"/>
                  </a:lnTo>
                  <a:lnTo>
                    <a:pt x="390107" y="127613"/>
                  </a:lnTo>
                  <a:lnTo>
                    <a:pt x="389783" y="117915"/>
                  </a:lnTo>
                  <a:lnTo>
                    <a:pt x="378672" y="77500"/>
                  </a:lnTo>
                  <a:lnTo>
                    <a:pt x="346874" y="48769"/>
                  </a:lnTo>
                  <a:lnTo>
                    <a:pt x="315732" y="42975"/>
                  </a:lnTo>
                  <a:lnTo>
                    <a:pt x="411660" y="42975"/>
                  </a:lnTo>
                  <a:lnTo>
                    <a:pt x="431346" y="76838"/>
                  </a:lnTo>
                  <a:lnTo>
                    <a:pt x="439801" y="114183"/>
                  </a:lnTo>
                  <a:lnTo>
                    <a:pt x="440365" y="127629"/>
                  </a:lnTo>
                  <a:lnTo>
                    <a:pt x="440152" y="135890"/>
                  </a:lnTo>
                  <a:lnTo>
                    <a:pt x="432815" y="174386"/>
                  </a:lnTo>
                  <a:lnTo>
                    <a:pt x="416015" y="206921"/>
                  </a:lnTo>
                  <a:lnTo>
                    <a:pt x="412016" y="212082"/>
                  </a:lnTo>
                  <a:close/>
                </a:path>
                <a:path w="623570" h="300989">
                  <a:moveTo>
                    <a:pt x="455473" y="300639"/>
                  </a:moveTo>
                  <a:lnTo>
                    <a:pt x="408176" y="300639"/>
                  </a:lnTo>
                  <a:lnTo>
                    <a:pt x="403127" y="299867"/>
                  </a:lnTo>
                  <a:lnTo>
                    <a:pt x="393978" y="296729"/>
                  </a:lnTo>
                  <a:lnTo>
                    <a:pt x="389759" y="293817"/>
                  </a:lnTo>
                  <a:lnTo>
                    <a:pt x="385958" y="289606"/>
                  </a:lnTo>
                  <a:lnTo>
                    <a:pt x="351269" y="250749"/>
                  </a:lnTo>
                  <a:lnTo>
                    <a:pt x="410364" y="250749"/>
                  </a:lnTo>
                  <a:lnTo>
                    <a:pt x="455473" y="300639"/>
                  </a:lnTo>
                  <a:close/>
                </a:path>
                <a:path w="623570" h="300989">
                  <a:moveTo>
                    <a:pt x="623277" y="252538"/>
                  </a:moveTo>
                  <a:lnTo>
                    <a:pt x="477234" y="252538"/>
                  </a:lnTo>
                  <a:lnTo>
                    <a:pt x="477234" y="2718"/>
                  </a:lnTo>
                  <a:lnTo>
                    <a:pt x="526294" y="2718"/>
                  </a:lnTo>
                  <a:lnTo>
                    <a:pt x="526294" y="210748"/>
                  </a:lnTo>
                  <a:lnTo>
                    <a:pt x="623277" y="210748"/>
                  </a:lnTo>
                  <a:lnTo>
                    <a:pt x="623277" y="252538"/>
                  </a:lnTo>
                  <a:close/>
                </a:path>
              </a:pathLst>
            </a:custGeom>
            <a:solidFill>
              <a:srgbClr val="FFFFFF"/>
            </a:solidFill>
          </p:spPr>
          <p:txBody>
            <a:bodyPr wrap="square" lIns="0" tIns="0" rIns="0" bIns="0" rtlCol="0"/>
            <a:lstStyle/>
            <a:p>
              <a:endParaRPr dirty="0">
                <a:latin typeface="Arial Hebrew Scholar" pitchFamily="2" charset="-79"/>
              </a:endParaRPr>
            </a:p>
          </p:txBody>
        </p:sp>
      </p:grpSp>
      <p:sp>
        <p:nvSpPr>
          <p:cNvPr id="10" name="object 6">
            <a:extLst>
              <a:ext uri="{FF2B5EF4-FFF2-40B4-BE49-F238E27FC236}">
                <a16:creationId xmlns:a16="http://schemas.microsoft.com/office/drawing/2014/main" id="{194182A7-F54F-7B94-BE38-B4257FBF915E}"/>
              </a:ext>
            </a:extLst>
          </p:cNvPr>
          <p:cNvSpPr/>
          <p:nvPr/>
        </p:nvSpPr>
        <p:spPr>
          <a:xfrm>
            <a:off x="-29417" y="5922045"/>
            <a:ext cx="3336925" cy="1412875"/>
          </a:xfrm>
          <a:custGeom>
            <a:avLst/>
            <a:gdLst/>
            <a:ahLst/>
            <a:cxnLst/>
            <a:rect l="l" t="t" r="r" b="b"/>
            <a:pathLst>
              <a:path w="3336925" h="1412875">
                <a:moveTo>
                  <a:pt x="3260168" y="1412456"/>
                </a:moveTo>
                <a:lnTo>
                  <a:pt x="0" y="1412457"/>
                </a:lnTo>
                <a:lnTo>
                  <a:pt x="0" y="0"/>
                </a:lnTo>
                <a:lnTo>
                  <a:pt x="3260168" y="0"/>
                </a:lnTo>
                <a:lnTo>
                  <a:pt x="3265493" y="524"/>
                </a:lnTo>
                <a:lnTo>
                  <a:pt x="3304753" y="16786"/>
                </a:lnTo>
                <a:lnTo>
                  <a:pt x="3332498" y="55514"/>
                </a:lnTo>
                <a:lnTo>
                  <a:pt x="3336673" y="76505"/>
                </a:lnTo>
                <a:lnTo>
                  <a:pt x="3336673" y="1335951"/>
                </a:lnTo>
                <a:lnTo>
                  <a:pt x="3319887" y="1380536"/>
                </a:lnTo>
                <a:lnTo>
                  <a:pt x="3281159" y="1408281"/>
                </a:lnTo>
                <a:lnTo>
                  <a:pt x="3260168" y="1412456"/>
                </a:lnTo>
                <a:close/>
              </a:path>
            </a:pathLst>
          </a:custGeom>
          <a:solidFill>
            <a:srgbClr val="7833FF"/>
          </a:solidFill>
        </p:spPr>
        <p:txBody>
          <a:bodyPr wrap="square" lIns="0" tIns="0" rIns="0" bIns="0" rtlCol="0"/>
          <a:lstStyle/>
          <a:p>
            <a:endParaRPr dirty="0">
              <a:latin typeface="Arial Hebrew Scholar" pitchFamily="2" charset="-79"/>
            </a:endParaRPr>
          </a:p>
        </p:txBody>
      </p:sp>
      <p:sp>
        <p:nvSpPr>
          <p:cNvPr id="11" name="object 7">
            <a:extLst>
              <a:ext uri="{FF2B5EF4-FFF2-40B4-BE49-F238E27FC236}">
                <a16:creationId xmlns:a16="http://schemas.microsoft.com/office/drawing/2014/main" id="{4DF856B6-A71A-EAA5-DAF0-5928C5EFC583}"/>
              </a:ext>
            </a:extLst>
          </p:cNvPr>
          <p:cNvSpPr txBox="1"/>
          <p:nvPr/>
        </p:nvSpPr>
        <p:spPr>
          <a:xfrm>
            <a:off x="104776" y="6185734"/>
            <a:ext cx="3232150" cy="885499"/>
          </a:xfrm>
          <a:prstGeom prst="rect">
            <a:avLst/>
          </a:prstGeom>
        </p:spPr>
        <p:txBody>
          <a:bodyPr vert="horz" wrap="square" lIns="0" tIns="81915" rIns="0" bIns="0" rtlCol="0">
            <a:spAutoFit/>
          </a:bodyPr>
          <a:lstStyle/>
          <a:p>
            <a:pPr marL="12700">
              <a:lnSpc>
                <a:spcPct val="100000"/>
              </a:lnSpc>
              <a:spcBef>
                <a:spcPts val="645"/>
              </a:spcBef>
            </a:pPr>
            <a:r>
              <a:rPr lang="en-US" sz="2400" spc="-55" noProof="1">
                <a:solidFill>
                  <a:srgbClr val="FFFFFF"/>
                </a:solidFill>
                <a:latin typeface="Arial Hebrew Scholar" pitchFamily="2" charset="-79"/>
                <a:cs typeface="Arial Hebrew Scholar" pitchFamily="2" charset="-79"/>
              </a:rPr>
              <a:t>Hoai Thuan TRAN</a:t>
            </a:r>
            <a:endParaRPr lang="en-US" sz="2400" noProof="1">
              <a:latin typeface="Arial Hebrew Scholar" pitchFamily="2" charset="-79"/>
              <a:cs typeface="Arial Hebrew Scholar" pitchFamily="2" charset="-79"/>
            </a:endParaRPr>
          </a:p>
          <a:p>
            <a:pPr marL="12700">
              <a:lnSpc>
                <a:spcPct val="100000"/>
              </a:lnSpc>
              <a:spcBef>
                <a:spcPts val="459"/>
              </a:spcBef>
            </a:pPr>
            <a:r>
              <a:rPr lang="en-US" sz="2400" spc="135" noProof="1">
                <a:solidFill>
                  <a:srgbClr val="FFFFFF"/>
                </a:solidFill>
                <a:latin typeface="Arial Hebrew Scholar" pitchFamily="2" charset="-79"/>
                <a:cs typeface="Arial Hebrew Scholar" pitchFamily="2" charset="-79"/>
              </a:rPr>
              <a:t>Gia Dinh Univerrsity</a:t>
            </a:r>
            <a:endParaRPr lang="en-US" sz="2400" noProof="1">
              <a:latin typeface="Arial Hebrew Scholar" pitchFamily="2" charset="-79"/>
              <a:cs typeface="Arial Hebrew Scholar" pitchFamily="2" charset="-79"/>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3">
            <a:extLst>
              <a:ext uri="{FF2B5EF4-FFF2-40B4-BE49-F238E27FC236}">
                <a16:creationId xmlns:a16="http://schemas.microsoft.com/office/drawing/2014/main" id="{CD48E6C3-BAB7-8521-BC27-8685AEBCB386}"/>
              </a:ext>
            </a:extLst>
          </p:cNvPr>
          <p:cNvSpPr/>
          <p:nvPr/>
        </p:nvSpPr>
        <p:spPr>
          <a:xfrm>
            <a:off x="7951329" y="327525"/>
            <a:ext cx="7124065" cy="2333625"/>
          </a:xfrm>
          <a:custGeom>
            <a:avLst/>
            <a:gdLst/>
            <a:ahLst/>
            <a:cxnLst/>
            <a:rect l="l" t="t" r="r" b="b"/>
            <a:pathLst>
              <a:path w="7124065" h="2333625">
                <a:moveTo>
                  <a:pt x="7047191" y="2333624"/>
                </a:moveTo>
                <a:lnTo>
                  <a:pt x="76505" y="2333624"/>
                </a:lnTo>
                <a:lnTo>
                  <a:pt x="71180" y="2333099"/>
                </a:lnTo>
                <a:lnTo>
                  <a:pt x="31920" y="2316837"/>
                </a:lnTo>
                <a:lnTo>
                  <a:pt x="4175" y="2278110"/>
                </a:lnTo>
                <a:lnTo>
                  <a:pt x="0" y="2257119"/>
                </a:lnTo>
                <a:lnTo>
                  <a:pt x="0" y="2251743"/>
                </a:lnTo>
                <a:lnTo>
                  <a:pt x="0" y="76505"/>
                </a:lnTo>
                <a:lnTo>
                  <a:pt x="16786" y="31920"/>
                </a:lnTo>
                <a:lnTo>
                  <a:pt x="55513" y="4175"/>
                </a:lnTo>
                <a:lnTo>
                  <a:pt x="76505" y="0"/>
                </a:lnTo>
                <a:lnTo>
                  <a:pt x="7047191" y="0"/>
                </a:lnTo>
                <a:lnTo>
                  <a:pt x="7091775" y="16786"/>
                </a:lnTo>
                <a:lnTo>
                  <a:pt x="7119520" y="55513"/>
                </a:lnTo>
                <a:lnTo>
                  <a:pt x="7123696" y="76505"/>
                </a:lnTo>
                <a:lnTo>
                  <a:pt x="7123696" y="2257119"/>
                </a:lnTo>
                <a:lnTo>
                  <a:pt x="7106908" y="2301704"/>
                </a:lnTo>
                <a:lnTo>
                  <a:pt x="7068182" y="2329449"/>
                </a:lnTo>
                <a:lnTo>
                  <a:pt x="7052515" y="2333099"/>
                </a:lnTo>
                <a:lnTo>
                  <a:pt x="7047191" y="2333624"/>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3" name="object 3"/>
          <p:cNvSpPr/>
          <p:nvPr/>
        </p:nvSpPr>
        <p:spPr>
          <a:xfrm>
            <a:off x="502285" y="327525"/>
            <a:ext cx="7124065" cy="2333625"/>
          </a:xfrm>
          <a:custGeom>
            <a:avLst/>
            <a:gdLst/>
            <a:ahLst/>
            <a:cxnLst/>
            <a:rect l="l" t="t" r="r" b="b"/>
            <a:pathLst>
              <a:path w="7124065" h="2333625">
                <a:moveTo>
                  <a:pt x="7047191" y="2333624"/>
                </a:moveTo>
                <a:lnTo>
                  <a:pt x="76505" y="2333624"/>
                </a:lnTo>
                <a:lnTo>
                  <a:pt x="71180" y="2333099"/>
                </a:lnTo>
                <a:lnTo>
                  <a:pt x="31920" y="2316837"/>
                </a:lnTo>
                <a:lnTo>
                  <a:pt x="4175" y="2278110"/>
                </a:lnTo>
                <a:lnTo>
                  <a:pt x="0" y="2257119"/>
                </a:lnTo>
                <a:lnTo>
                  <a:pt x="0" y="2251743"/>
                </a:lnTo>
                <a:lnTo>
                  <a:pt x="0" y="76505"/>
                </a:lnTo>
                <a:lnTo>
                  <a:pt x="16786" y="31920"/>
                </a:lnTo>
                <a:lnTo>
                  <a:pt x="55513" y="4175"/>
                </a:lnTo>
                <a:lnTo>
                  <a:pt x="76505" y="0"/>
                </a:lnTo>
                <a:lnTo>
                  <a:pt x="7047191" y="0"/>
                </a:lnTo>
                <a:lnTo>
                  <a:pt x="7091775" y="16786"/>
                </a:lnTo>
                <a:lnTo>
                  <a:pt x="7119520" y="55513"/>
                </a:lnTo>
                <a:lnTo>
                  <a:pt x="7123696" y="76505"/>
                </a:lnTo>
                <a:lnTo>
                  <a:pt x="7123696" y="2257119"/>
                </a:lnTo>
                <a:lnTo>
                  <a:pt x="7106908" y="2301704"/>
                </a:lnTo>
                <a:lnTo>
                  <a:pt x="7068182" y="2329449"/>
                </a:lnTo>
                <a:lnTo>
                  <a:pt x="7052515" y="2333099"/>
                </a:lnTo>
                <a:lnTo>
                  <a:pt x="7047191" y="2333624"/>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6" name="object 6"/>
          <p:cNvSpPr/>
          <p:nvPr/>
        </p:nvSpPr>
        <p:spPr>
          <a:xfrm>
            <a:off x="491289" y="2906795"/>
            <a:ext cx="7124065" cy="2661285"/>
          </a:xfrm>
          <a:custGeom>
            <a:avLst/>
            <a:gdLst/>
            <a:ahLst/>
            <a:cxnLst/>
            <a:rect l="l" t="t" r="r" b="b"/>
            <a:pathLst>
              <a:path w="7124065" h="2661285">
                <a:moveTo>
                  <a:pt x="7047191" y="2661150"/>
                </a:moveTo>
                <a:lnTo>
                  <a:pt x="76505" y="2661150"/>
                </a:lnTo>
                <a:lnTo>
                  <a:pt x="71180" y="2660625"/>
                </a:lnTo>
                <a:lnTo>
                  <a:pt x="31920" y="2644363"/>
                </a:lnTo>
                <a:lnTo>
                  <a:pt x="4175" y="2605636"/>
                </a:lnTo>
                <a:lnTo>
                  <a:pt x="0" y="2584645"/>
                </a:lnTo>
                <a:lnTo>
                  <a:pt x="0" y="2579269"/>
                </a:lnTo>
                <a:lnTo>
                  <a:pt x="0" y="76505"/>
                </a:lnTo>
                <a:lnTo>
                  <a:pt x="16786" y="31920"/>
                </a:lnTo>
                <a:lnTo>
                  <a:pt x="55513" y="4175"/>
                </a:lnTo>
                <a:lnTo>
                  <a:pt x="76505" y="0"/>
                </a:lnTo>
                <a:lnTo>
                  <a:pt x="7047191" y="0"/>
                </a:lnTo>
                <a:lnTo>
                  <a:pt x="7091775" y="16786"/>
                </a:lnTo>
                <a:lnTo>
                  <a:pt x="7119520" y="55513"/>
                </a:lnTo>
                <a:lnTo>
                  <a:pt x="7123696" y="76505"/>
                </a:lnTo>
                <a:lnTo>
                  <a:pt x="7123696" y="2584645"/>
                </a:lnTo>
                <a:lnTo>
                  <a:pt x="7106908" y="2629230"/>
                </a:lnTo>
                <a:lnTo>
                  <a:pt x="7068182" y="2656974"/>
                </a:lnTo>
                <a:lnTo>
                  <a:pt x="7052515" y="2660625"/>
                </a:lnTo>
                <a:lnTo>
                  <a:pt x="7047191" y="2661150"/>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7" name="object 7"/>
          <p:cNvSpPr txBox="1"/>
          <p:nvPr/>
        </p:nvSpPr>
        <p:spPr>
          <a:xfrm>
            <a:off x="597893" y="377138"/>
            <a:ext cx="3162300" cy="2113915"/>
          </a:xfrm>
          <a:prstGeom prst="rect">
            <a:avLst/>
          </a:prstGeom>
        </p:spPr>
        <p:txBody>
          <a:bodyPr vert="horz" wrap="square" lIns="0" tIns="109220" rIns="0" bIns="0" rtlCol="0">
            <a:spAutoFit/>
          </a:bodyPr>
          <a:lstStyle/>
          <a:p>
            <a:pPr marL="12700">
              <a:lnSpc>
                <a:spcPct val="100000"/>
              </a:lnSpc>
              <a:spcBef>
                <a:spcPts val="860"/>
              </a:spcBef>
            </a:pPr>
            <a:r>
              <a:rPr sz="1650" b="1" spc="-10" dirty="0">
                <a:solidFill>
                  <a:srgbClr val="00B0F0"/>
                </a:solidFill>
                <a:latin typeface="Courier New"/>
                <a:cs typeface="Courier New"/>
              </a:rPr>
              <a:t>SELECT</a:t>
            </a:r>
            <a:endParaRPr sz="1650" b="1" dirty="0">
              <a:solidFill>
                <a:srgbClr val="00B0F0"/>
              </a:solidFill>
              <a:latin typeface="Courier New"/>
              <a:cs typeface="Courier New"/>
            </a:endParaRPr>
          </a:p>
          <a:p>
            <a:pPr marL="263525" marR="1760855">
              <a:lnSpc>
                <a:spcPct val="138400"/>
              </a:lnSpc>
            </a:pPr>
            <a:r>
              <a:rPr sz="1650" spc="-10" dirty="0">
                <a:solidFill>
                  <a:srgbClr val="04182D"/>
                </a:solidFill>
                <a:latin typeface="Courier New"/>
                <a:cs typeface="Courier New"/>
              </a:rPr>
              <a:t>album_id</a:t>
            </a:r>
            <a:r>
              <a:rPr sz="1650" spc="-5" dirty="0">
                <a:solidFill>
                  <a:srgbClr val="04182D"/>
                </a:solidFill>
                <a:latin typeface="Courier New"/>
                <a:cs typeface="Courier New"/>
              </a:rPr>
              <a:t>,  </a:t>
            </a:r>
            <a:r>
              <a:rPr sz="1650" spc="-10" dirty="0">
                <a:solidFill>
                  <a:srgbClr val="04182D"/>
                </a:solidFill>
                <a:latin typeface="Courier New"/>
                <a:cs typeface="Courier New"/>
              </a:rPr>
              <a:t>title, </a:t>
            </a:r>
            <a:r>
              <a:rPr sz="1650" spc="-5" dirty="0">
                <a:solidFill>
                  <a:srgbClr val="04182D"/>
                </a:solidFill>
                <a:latin typeface="Courier New"/>
                <a:cs typeface="Courier New"/>
              </a:rPr>
              <a:t> </a:t>
            </a:r>
            <a:r>
              <a:rPr sz="1650" spc="-10" dirty="0">
                <a:solidFill>
                  <a:srgbClr val="04182D"/>
                </a:solidFill>
                <a:latin typeface="Courier New"/>
                <a:cs typeface="Courier New"/>
              </a:rPr>
              <a:t>artist_i</a:t>
            </a:r>
            <a:r>
              <a:rPr sz="1650" spc="-5" dirty="0">
                <a:solidFill>
                  <a:srgbClr val="04182D"/>
                </a:solidFill>
                <a:latin typeface="Courier New"/>
                <a:cs typeface="Courier New"/>
              </a:rPr>
              <a:t>d</a:t>
            </a:r>
            <a:endParaRPr sz="1650" dirty="0">
              <a:latin typeface="Courier New"/>
              <a:cs typeface="Courier New"/>
            </a:endParaRPr>
          </a:p>
          <a:p>
            <a:pPr marL="12700">
              <a:lnSpc>
                <a:spcPct val="100000"/>
              </a:lnSpc>
              <a:spcBef>
                <a:spcPts val="760"/>
              </a:spcBef>
            </a:pPr>
            <a:r>
              <a:rPr sz="1650" b="1" spc="-10" dirty="0">
                <a:solidFill>
                  <a:srgbClr val="00B0F0"/>
                </a:solidFill>
                <a:latin typeface="Courier New"/>
                <a:cs typeface="Courier New"/>
              </a:rPr>
              <a:t>FROM</a:t>
            </a:r>
            <a:r>
              <a:rPr sz="1650" spc="-45" dirty="0">
                <a:latin typeface="Courier New"/>
                <a:cs typeface="Courier New"/>
              </a:rPr>
              <a:t> </a:t>
            </a:r>
            <a:r>
              <a:rPr sz="1650" spc="-10" dirty="0">
                <a:solidFill>
                  <a:srgbClr val="04182D"/>
                </a:solidFill>
                <a:latin typeface="Courier New"/>
                <a:cs typeface="Courier New"/>
              </a:rPr>
              <a:t>album</a:t>
            </a:r>
            <a:endParaRPr sz="1650" dirty="0">
              <a:latin typeface="Courier New"/>
              <a:cs typeface="Courier New"/>
            </a:endParaRPr>
          </a:p>
          <a:p>
            <a:pPr marL="12700">
              <a:lnSpc>
                <a:spcPct val="100000"/>
              </a:lnSpc>
              <a:spcBef>
                <a:spcPts val="760"/>
              </a:spcBef>
            </a:pPr>
            <a:r>
              <a:rPr sz="1650" b="1" spc="-10" dirty="0">
                <a:solidFill>
                  <a:srgbClr val="00B0F0"/>
                </a:solidFill>
                <a:latin typeface="Courier New"/>
                <a:cs typeface="Courier New"/>
              </a:rPr>
              <a:t>WHERE</a:t>
            </a:r>
            <a:r>
              <a:rPr sz="1650" spc="-15" dirty="0">
                <a:latin typeface="Courier New"/>
                <a:cs typeface="Courier New"/>
              </a:rPr>
              <a:t> </a:t>
            </a:r>
            <a:r>
              <a:rPr sz="1650" spc="-10" dirty="0">
                <a:solidFill>
                  <a:srgbClr val="04182D"/>
                </a:solidFill>
                <a:latin typeface="Courier New"/>
                <a:cs typeface="Courier New"/>
              </a:rPr>
              <a:t>artist_id </a:t>
            </a:r>
            <a:r>
              <a:rPr sz="1650" b="1" spc="-5" dirty="0">
                <a:solidFill>
                  <a:srgbClr val="00B0F0"/>
                </a:solidFill>
                <a:latin typeface="Courier New"/>
                <a:cs typeface="Courier New"/>
              </a:rPr>
              <a:t>IN</a:t>
            </a:r>
            <a:r>
              <a:rPr sz="1650" spc="-10" dirty="0">
                <a:latin typeface="Courier New"/>
                <a:cs typeface="Courier New"/>
              </a:rPr>
              <a:t> </a:t>
            </a:r>
            <a:r>
              <a:rPr sz="1650" spc="-10" dirty="0">
                <a:solidFill>
                  <a:srgbClr val="04182D"/>
                </a:solidFill>
                <a:latin typeface="Courier New"/>
                <a:cs typeface="Courier New"/>
              </a:rPr>
              <a:t>(</a:t>
            </a:r>
            <a:r>
              <a:rPr sz="1650" spc="-10" dirty="0">
                <a:solidFill>
                  <a:srgbClr val="BE2F72"/>
                </a:solidFill>
                <a:latin typeface="Courier New"/>
                <a:cs typeface="Courier New"/>
              </a:rPr>
              <a:t>1</a:t>
            </a:r>
            <a:r>
              <a:rPr sz="1650" spc="-10" dirty="0">
                <a:solidFill>
                  <a:srgbClr val="04182D"/>
                </a:solidFill>
                <a:latin typeface="Courier New"/>
                <a:cs typeface="Courier New"/>
              </a:rPr>
              <a:t>,</a:t>
            </a:r>
            <a:r>
              <a:rPr sz="1650" spc="-15" dirty="0">
                <a:solidFill>
                  <a:srgbClr val="04182D"/>
                </a:solidFill>
                <a:latin typeface="Courier New"/>
                <a:cs typeface="Courier New"/>
              </a:rPr>
              <a:t> </a:t>
            </a:r>
            <a:r>
              <a:rPr sz="1650" spc="-5" dirty="0">
                <a:solidFill>
                  <a:srgbClr val="BE2F72"/>
                </a:solidFill>
                <a:latin typeface="Courier New"/>
                <a:cs typeface="Courier New"/>
              </a:rPr>
              <a:t>3</a:t>
            </a:r>
            <a:r>
              <a:rPr sz="1650" spc="-5" dirty="0">
                <a:solidFill>
                  <a:srgbClr val="04182D"/>
                </a:solidFill>
                <a:latin typeface="Courier New"/>
                <a:cs typeface="Courier New"/>
              </a:rPr>
              <a:t>)</a:t>
            </a:r>
            <a:endParaRPr sz="1650" dirty="0">
              <a:latin typeface="Courier New"/>
              <a:cs typeface="Courier New"/>
            </a:endParaRPr>
          </a:p>
        </p:txBody>
      </p:sp>
      <p:sp>
        <p:nvSpPr>
          <p:cNvPr id="8" name="object 8"/>
          <p:cNvSpPr txBox="1"/>
          <p:nvPr/>
        </p:nvSpPr>
        <p:spPr>
          <a:xfrm>
            <a:off x="597893" y="2935937"/>
            <a:ext cx="6677659" cy="721995"/>
          </a:xfrm>
          <a:prstGeom prst="rect">
            <a:avLst/>
          </a:prstGeom>
        </p:spPr>
        <p:txBody>
          <a:bodyPr vert="horz" wrap="square" lIns="0" tIns="109220" rIns="0" bIns="0" rtlCol="0">
            <a:spAutoFit/>
          </a:bodyPr>
          <a:lstStyle/>
          <a:p>
            <a:pPr marL="12700">
              <a:lnSpc>
                <a:spcPct val="100000"/>
              </a:lnSpc>
              <a:spcBef>
                <a:spcPts val="860"/>
              </a:spcBef>
              <a:tabLst>
                <a:tab pos="1644014" algn="l"/>
                <a:tab pos="4907280" algn="l"/>
                <a:tab pos="6538595" algn="l"/>
              </a:tabLst>
            </a:pPr>
            <a:r>
              <a:rPr sz="1650" spc="-10" dirty="0">
                <a:solidFill>
                  <a:srgbClr val="FFFFFF"/>
                </a:solidFill>
                <a:latin typeface="Courier New"/>
                <a:cs typeface="Courier New"/>
              </a:rPr>
              <a:t>+</a:t>
            </a:r>
            <a:r>
              <a:rPr sz="1650" u="heavy" spc="-5" dirty="0">
                <a:solidFill>
                  <a:srgbClr val="FFFFFF"/>
                </a:solidFill>
                <a:uFill>
                  <a:solidFill>
                    <a:srgbClr val="FEFEFE"/>
                  </a:solidFill>
                </a:uFill>
                <a:latin typeface="Arial Hebrew Scholar" pitchFamily="2" charset="-79"/>
                <a:cs typeface="Arial Hebrew Scholar" pitchFamily="2" charset="-79"/>
              </a:rPr>
              <a:t> </a:t>
            </a:r>
            <a:r>
              <a:rPr sz="1650" u="heavy" dirty="0">
                <a:solidFill>
                  <a:srgbClr val="FFFFFF"/>
                </a:solidFill>
                <a:uFill>
                  <a:solidFill>
                    <a:srgbClr val="FEFEFE"/>
                  </a:solidFill>
                </a:uFill>
                <a:latin typeface="Arial Hebrew Scholar" pitchFamily="2" charset="-79"/>
                <a:cs typeface="Arial Hebrew Scholar" pitchFamily="2" charset="-79"/>
              </a:rPr>
              <a:t>	</a:t>
            </a:r>
            <a:r>
              <a:rPr sz="1650" spc="-10" dirty="0">
                <a:solidFill>
                  <a:srgbClr val="FFFFFF"/>
                </a:solidFill>
                <a:latin typeface="Courier New"/>
                <a:cs typeface="Courier New"/>
              </a:rPr>
              <a:t>+</a:t>
            </a:r>
            <a:r>
              <a:rPr sz="1650" u="heavy" spc="-5" dirty="0">
                <a:solidFill>
                  <a:srgbClr val="FFFFFF"/>
                </a:solidFill>
                <a:uFill>
                  <a:solidFill>
                    <a:srgbClr val="FEFEFE"/>
                  </a:solidFill>
                </a:uFill>
                <a:latin typeface="Arial Hebrew Scholar" pitchFamily="2" charset="-79"/>
                <a:cs typeface="Arial Hebrew Scholar" pitchFamily="2" charset="-79"/>
              </a:rPr>
              <a:t> </a:t>
            </a:r>
            <a:r>
              <a:rPr sz="1650" u="heavy" dirty="0">
                <a:solidFill>
                  <a:srgbClr val="FFFFFF"/>
                </a:solidFill>
                <a:uFill>
                  <a:solidFill>
                    <a:srgbClr val="FEFEFE"/>
                  </a:solidFill>
                </a:uFill>
                <a:latin typeface="Arial Hebrew Scholar" pitchFamily="2" charset="-79"/>
                <a:cs typeface="Arial Hebrew Scholar" pitchFamily="2" charset="-79"/>
              </a:rPr>
              <a:t>	</a:t>
            </a:r>
            <a:r>
              <a:rPr sz="1650" spc="-10" dirty="0">
                <a:solidFill>
                  <a:srgbClr val="FFFFFF"/>
                </a:solidFill>
                <a:latin typeface="Courier New"/>
                <a:cs typeface="Courier New"/>
              </a:rPr>
              <a:t>+</a:t>
            </a:r>
            <a:r>
              <a:rPr sz="1650" u="heavy" spc="-5" dirty="0">
                <a:solidFill>
                  <a:srgbClr val="FFFFFF"/>
                </a:solidFill>
                <a:uFill>
                  <a:solidFill>
                    <a:srgbClr val="FEFEFE"/>
                  </a:solidFill>
                </a:uFill>
                <a:latin typeface="Arial Hebrew Scholar" pitchFamily="2" charset="-79"/>
                <a:cs typeface="Arial Hebrew Scholar" pitchFamily="2" charset="-79"/>
              </a:rPr>
              <a:t> </a:t>
            </a:r>
            <a:r>
              <a:rPr sz="1650" u="heavy" dirty="0">
                <a:solidFill>
                  <a:srgbClr val="FFFFFF"/>
                </a:solidFill>
                <a:uFill>
                  <a:solidFill>
                    <a:srgbClr val="FEFEFE"/>
                  </a:solidFill>
                </a:uFill>
                <a:latin typeface="Arial Hebrew Scholar" pitchFamily="2" charset="-79"/>
                <a:cs typeface="Arial Hebrew Scholar" pitchFamily="2" charset="-79"/>
              </a:rPr>
              <a:t>	</a:t>
            </a:r>
            <a:r>
              <a:rPr sz="1650" spc="-5" dirty="0">
                <a:solidFill>
                  <a:srgbClr val="FFFFFF"/>
                </a:solidFill>
                <a:latin typeface="Courier New"/>
                <a:cs typeface="Courier New"/>
              </a:rPr>
              <a:t>|</a:t>
            </a:r>
            <a:endParaRPr sz="1650" dirty="0">
              <a:latin typeface="Courier New"/>
              <a:cs typeface="Courier New"/>
            </a:endParaRPr>
          </a:p>
          <a:p>
            <a:pPr marL="12700">
              <a:lnSpc>
                <a:spcPct val="100000"/>
              </a:lnSpc>
              <a:spcBef>
                <a:spcPts val="760"/>
              </a:spcBef>
              <a:tabLst>
                <a:tab pos="1644014" algn="l"/>
                <a:tab pos="4907280" algn="l"/>
                <a:tab pos="6538595" algn="l"/>
              </a:tabLst>
            </a:pPr>
            <a:r>
              <a:rPr sz="1650" spc="-5" dirty="0">
                <a:solidFill>
                  <a:srgbClr val="FFFFFF"/>
                </a:solidFill>
                <a:latin typeface="Courier New"/>
                <a:cs typeface="Courier New"/>
              </a:rPr>
              <a:t>| </a:t>
            </a:r>
            <a:r>
              <a:rPr sz="1650" spc="-10" dirty="0">
                <a:solidFill>
                  <a:srgbClr val="FFFFFF"/>
                </a:solidFill>
                <a:latin typeface="Courier New"/>
                <a:cs typeface="Courier New"/>
              </a:rPr>
              <a:t>album_i</a:t>
            </a:r>
            <a:r>
              <a:rPr sz="1650" spc="-5" dirty="0">
                <a:solidFill>
                  <a:srgbClr val="FFFFFF"/>
                </a:solidFill>
                <a:latin typeface="Courier New"/>
                <a:cs typeface="Courier New"/>
              </a:rPr>
              <a:t>d</a:t>
            </a:r>
            <a:r>
              <a:rPr sz="1650" dirty="0">
                <a:solidFill>
                  <a:srgbClr val="FFFFFF"/>
                </a:solidFill>
                <a:latin typeface="Courier New"/>
                <a:cs typeface="Courier New"/>
              </a:rPr>
              <a:t>	</a:t>
            </a:r>
            <a:r>
              <a:rPr sz="1650" spc="-5" dirty="0">
                <a:solidFill>
                  <a:srgbClr val="FFFFFF"/>
                </a:solidFill>
                <a:latin typeface="Courier New"/>
                <a:cs typeface="Courier New"/>
              </a:rPr>
              <a:t>| </a:t>
            </a:r>
            <a:r>
              <a:rPr sz="1650" spc="-10" dirty="0">
                <a:solidFill>
                  <a:srgbClr val="FFFFFF"/>
                </a:solidFill>
                <a:latin typeface="Courier New"/>
                <a:cs typeface="Courier New"/>
              </a:rPr>
              <a:t>titl</a:t>
            </a:r>
            <a:r>
              <a:rPr sz="1650" spc="-5" dirty="0">
                <a:solidFill>
                  <a:srgbClr val="FFFFFF"/>
                </a:solidFill>
                <a:latin typeface="Courier New"/>
                <a:cs typeface="Courier New"/>
              </a:rPr>
              <a:t>e</a:t>
            </a:r>
            <a:r>
              <a:rPr sz="1650" dirty="0">
                <a:solidFill>
                  <a:srgbClr val="FFFFFF"/>
                </a:solidFill>
                <a:latin typeface="Courier New"/>
                <a:cs typeface="Courier New"/>
              </a:rPr>
              <a:t>	</a:t>
            </a:r>
            <a:r>
              <a:rPr sz="1650" spc="-5" dirty="0">
                <a:solidFill>
                  <a:srgbClr val="FFFFFF"/>
                </a:solidFill>
                <a:latin typeface="Courier New"/>
                <a:cs typeface="Courier New"/>
              </a:rPr>
              <a:t>| </a:t>
            </a:r>
            <a:r>
              <a:rPr sz="1650" spc="-10" dirty="0">
                <a:solidFill>
                  <a:srgbClr val="FFFFFF"/>
                </a:solidFill>
                <a:latin typeface="Courier New"/>
                <a:cs typeface="Courier New"/>
              </a:rPr>
              <a:t>artist_i</a:t>
            </a:r>
            <a:r>
              <a:rPr sz="1650" spc="-5" dirty="0">
                <a:solidFill>
                  <a:srgbClr val="FFFFFF"/>
                </a:solidFill>
                <a:latin typeface="Courier New"/>
                <a:cs typeface="Courier New"/>
              </a:rPr>
              <a:t>d</a:t>
            </a:r>
            <a:r>
              <a:rPr sz="1650" dirty="0">
                <a:solidFill>
                  <a:srgbClr val="FFFFFF"/>
                </a:solidFill>
                <a:latin typeface="Courier New"/>
                <a:cs typeface="Courier New"/>
              </a:rPr>
              <a:t>	</a:t>
            </a:r>
            <a:r>
              <a:rPr sz="1650" spc="-5" dirty="0">
                <a:solidFill>
                  <a:srgbClr val="FFFFFF"/>
                </a:solidFill>
                <a:latin typeface="Courier New"/>
                <a:cs typeface="Courier New"/>
              </a:rPr>
              <a:t>|</a:t>
            </a:r>
            <a:endParaRPr sz="1650" dirty="0">
              <a:latin typeface="Courier New"/>
              <a:cs typeface="Courier New"/>
            </a:endParaRPr>
          </a:p>
        </p:txBody>
      </p:sp>
      <p:sp>
        <p:nvSpPr>
          <p:cNvPr id="9" name="object 9"/>
          <p:cNvSpPr txBox="1"/>
          <p:nvPr/>
        </p:nvSpPr>
        <p:spPr>
          <a:xfrm>
            <a:off x="597893" y="3728878"/>
            <a:ext cx="6677659" cy="266098"/>
          </a:xfrm>
          <a:prstGeom prst="rect">
            <a:avLst/>
          </a:prstGeom>
        </p:spPr>
        <p:txBody>
          <a:bodyPr vert="horz" wrap="square" lIns="0" tIns="12065" rIns="0" bIns="0" rtlCol="0">
            <a:spAutoFit/>
          </a:bodyPr>
          <a:lstStyle/>
          <a:p>
            <a:pPr marL="12700">
              <a:lnSpc>
                <a:spcPct val="100000"/>
              </a:lnSpc>
              <a:spcBef>
                <a:spcPts val="95"/>
              </a:spcBef>
              <a:tabLst>
                <a:tab pos="1644014" algn="l"/>
                <a:tab pos="4907280" algn="l"/>
                <a:tab pos="6538595" algn="l"/>
              </a:tabLst>
            </a:pPr>
            <a:r>
              <a:rPr sz="1650" spc="-10" dirty="0">
                <a:solidFill>
                  <a:srgbClr val="FFFFFF"/>
                </a:solidFill>
                <a:latin typeface="Courier New"/>
                <a:cs typeface="Courier New"/>
              </a:rPr>
              <a:t>|</a:t>
            </a:r>
            <a:r>
              <a:rPr sz="1650" u="heavy" spc="-5" dirty="0">
                <a:solidFill>
                  <a:srgbClr val="FFFFFF"/>
                </a:solidFill>
                <a:uFill>
                  <a:solidFill>
                    <a:srgbClr val="FEFEFE"/>
                  </a:solidFill>
                </a:uFill>
                <a:latin typeface="Arial Hebrew Scholar" pitchFamily="2" charset="-79"/>
                <a:cs typeface="Arial Hebrew Scholar" pitchFamily="2" charset="-79"/>
              </a:rPr>
              <a:t> </a:t>
            </a:r>
            <a:r>
              <a:rPr sz="1650" u="heavy" dirty="0">
                <a:solidFill>
                  <a:srgbClr val="FFFFFF"/>
                </a:solidFill>
                <a:uFill>
                  <a:solidFill>
                    <a:srgbClr val="FEFEFE"/>
                  </a:solidFill>
                </a:uFill>
                <a:latin typeface="Arial Hebrew Scholar" pitchFamily="2" charset="-79"/>
                <a:cs typeface="Arial Hebrew Scholar" pitchFamily="2" charset="-79"/>
              </a:rPr>
              <a:t>	</a:t>
            </a:r>
            <a:r>
              <a:rPr sz="1650" spc="-10" dirty="0">
                <a:solidFill>
                  <a:srgbClr val="FFFFFF"/>
                </a:solidFill>
                <a:latin typeface="Courier New"/>
                <a:cs typeface="Courier New"/>
              </a:rPr>
              <a:t>+</a:t>
            </a:r>
            <a:r>
              <a:rPr sz="1650" u="heavy" spc="-5" dirty="0">
                <a:solidFill>
                  <a:srgbClr val="FFFFFF"/>
                </a:solidFill>
                <a:uFill>
                  <a:solidFill>
                    <a:srgbClr val="FEFEFE"/>
                  </a:solidFill>
                </a:uFill>
                <a:latin typeface="Arial Hebrew Scholar" pitchFamily="2" charset="-79"/>
                <a:cs typeface="Arial Hebrew Scholar" pitchFamily="2" charset="-79"/>
              </a:rPr>
              <a:t> </a:t>
            </a:r>
            <a:r>
              <a:rPr sz="1650" u="heavy" dirty="0">
                <a:solidFill>
                  <a:srgbClr val="FFFFFF"/>
                </a:solidFill>
                <a:uFill>
                  <a:solidFill>
                    <a:srgbClr val="FEFEFE"/>
                  </a:solidFill>
                </a:uFill>
                <a:latin typeface="Arial Hebrew Scholar" pitchFamily="2" charset="-79"/>
                <a:cs typeface="Arial Hebrew Scholar" pitchFamily="2" charset="-79"/>
              </a:rPr>
              <a:t>	</a:t>
            </a:r>
            <a:r>
              <a:rPr sz="1650" spc="-10" dirty="0">
                <a:solidFill>
                  <a:srgbClr val="FFFFFF"/>
                </a:solidFill>
                <a:latin typeface="Courier New"/>
                <a:cs typeface="Courier New"/>
              </a:rPr>
              <a:t>|</a:t>
            </a:r>
            <a:r>
              <a:rPr sz="1650" u="heavy" spc="-5" dirty="0">
                <a:solidFill>
                  <a:srgbClr val="FFFFFF"/>
                </a:solidFill>
                <a:uFill>
                  <a:solidFill>
                    <a:srgbClr val="FEFEFE"/>
                  </a:solidFill>
                </a:uFill>
                <a:latin typeface="Arial Hebrew Scholar" pitchFamily="2" charset="-79"/>
                <a:cs typeface="Arial Hebrew Scholar" pitchFamily="2" charset="-79"/>
              </a:rPr>
              <a:t> </a:t>
            </a:r>
            <a:r>
              <a:rPr sz="1650" u="heavy" dirty="0">
                <a:solidFill>
                  <a:srgbClr val="FFFFFF"/>
                </a:solidFill>
                <a:uFill>
                  <a:solidFill>
                    <a:srgbClr val="FEFEFE"/>
                  </a:solidFill>
                </a:uFill>
                <a:latin typeface="Arial Hebrew Scholar" pitchFamily="2" charset="-79"/>
                <a:cs typeface="Arial Hebrew Scholar" pitchFamily="2" charset="-79"/>
              </a:rPr>
              <a:t>	</a:t>
            </a:r>
            <a:r>
              <a:rPr sz="1650" spc="-5" dirty="0">
                <a:solidFill>
                  <a:srgbClr val="FFFFFF"/>
                </a:solidFill>
                <a:latin typeface="Courier New"/>
                <a:cs typeface="Courier New"/>
              </a:rPr>
              <a:t>|</a:t>
            </a:r>
            <a:endParaRPr sz="1650" dirty="0">
              <a:latin typeface="Courier New"/>
              <a:cs typeface="Courier New"/>
            </a:endParaRPr>
          </a:p>
        </p:txBody>
      </p:sp>
      <p:sp>
        <p:nvSpPr>
          <p:cNvPr id="10" name="object 10"/>
          <p:cNvSpPr txBox="1"/>
          <p:nvPr/>
        </p:nvSpPr>
        <p:spPr>
          <a:xfrm>
            <a:off x="2229529" y="4076874"/>
            <a:ext cx="3665220" cy="276860"/>
          </a:xfrm>
          <a:prstGeom prst="rect">
            <a:avLst/>
          </a:prstGeom>
        </p:spPr>
        <p:txBody>
          <a:bodyPr vert="horz" wrap="square" lIns="0" tIns="12065" rIns="0" bIns="0" rtlCol="0">
            <a:spAutoFit/>
          </a:bodyPr>
          <a:lstStyle/>
          <a:p>
            <a:pPr marL="12700">
              <a:lnSpc>
                <a:spcPct val="100000"/>
              </a:lnSpc>
              <a:spcBef>
                <a:spcPts val="95"/>
              </a:spcBef>
            </a:pPr>
            <a:r>
              <a:rPr sz="1650" spc="-5" dirty="0">
                <a:solidFill>
                  <a:srgbClr val="FFFFFF"/>
                </a:solidFill>
                <a:latin typeface="Courier New"/>
                <a:cs typeface="Courier New"/>
              </a:rPr>
              <a:t>|</a:t>
            </a:r>
            <a:r>
              <a:rPr sz="1650" spc="-10" dirty="0">
                <a:solidFill>
                  <a:srgbClr val="FFFFFF"/>
                </a:solidFill>
                <a:latin typeface="Courier New"/>
                <a:cs typeface="Courier New"/>
              </a:rPr>
              <a:t> For</a:t>
            </a:r>
            <a:r>
              <a:rPr sz="1650" spc="-5" dirty="0">
                <a:solidFill>
                  <a:srgbClr val="FFFFFF"/>
                </a:solidFill>
                <a:latin typeface="Courier New"/>
                <a:cs typeface="Courier New"/>
              </a:rPr>
              <a:t> </a:t>
            </a:r>
            <a:r>
              <a:rPr sz="1650" spc="-10" dirty="0">
                <a:solidFill>
                  <a:srgbClr val="FFFFFF"/>
                </a:solidFill>
                <a:latin typeface="Courier New"/>
                <a:cs typeface="Courier New"/>
              </a:rPr>
              <a:t>Those About</a:t>
            </a:r>
            <a:r>
              <a:rPr sz="1650" spc="-5" dirty="0">
                <a:solidFill>
                  <a:srgbClr val="FFFFFF"/>
                </a:solidFill>
                <a:latin typeface="Courier New"/>
                <a:cs typeface="Courier New"/>
              </a:rPr>
              <a:t> To </a:t>
            </a:r>
            <a:r>
              <a:rPr sz="1650" spc="-10" dirty="0">
                <a:solidFill>
                  <a:srgbClr val="FFFFFF"/>
                </a:solidFill>
                <a:latin typeface="Courier New"/>
                <a:cs typeface="Courier New"/>
              </a:rPr>
              <a:t>Rock </a:t>
            </a:r>
            <a:r>
              <a:rPr sz="1650" spc="-5" dirty="0">
                <a:solidFill>
                  <a:srgbClr val="FFFFFF"/>
                </a:solidFill>
                <a:latin typeface="Courier New"/>
                <a:cs typeface="Courier New"/>
              </a:rPr>
              <a:t>| 1</a:t>
            </a:r>
            <a:endParaRPr sz="1650">
              <a:latin typeface="Courier New"/>
              <a:cs typeface="Courier New"/>
            </a:endParaRPr>
          </a:p>
        </p:txBody>
      </p:sp>
      <p:sp>
        <p:nvSpPr>
          <p:cNvPr id="11" name="object 11"/>
          <p:cNvSpPr txBox="1"/>
          <p:nvPr/>
        </p:nvSpPr>
        <p:spPr>
          <a:xfrm>
            <a:off x="597893" y="3979926"/>
            <a:ext cx="401955" cy="1069975"/>
          </a:xfrm>
          <a:prstGeom prst="rect">
            <a:avLst/>
          </a:prstGeom>
        </p:spPr>
        <p:txBody>
          <a:bodyPr vert="horz" wrap="square" lIns="0" tIns="109220" rIns="0" bIns="0" rtlCol="0">
            <a:spAutoFit/>
          </a:bodyPr>
          <a:lstStyle/>
          <a:p>
            <a:pPr marL="12700">
              <a:lnSpc>
                <a:spcPct val="100000"/>
              </a:lnSpc>
              <a:spcBef>
                <a:spcPts val="860"/>
              </a:spcBef>
            </a:pPr>
            <a:r>
              <a:rPr sz="1650" spc="-5" dirty="0">
                <a:solidFill>
                  <a:srgbClr val="FFFFFF"/>
                </a:solidFill>
                <a:latin typeface="Courier New"/>
                <a:cs typeface="Courier New"/>
              </a:rPr>
              <a:t>|</a:t>
            </a:r>
            <a:r>
              <a:rPr sz="1650" spc="-100" dirty="0">
                <a:solidFill>
                  <a:srgbClr val="FFFFFF"/>
                </a:solidFill>
                <a:latin typeface="Courier New"/>
                <a:cs typeface="Courier New"/>
              </a:rPr>
              <a:t> </a:t>
            </a:r>
            <a:r>
              <a:rPr sz="1650" spc="-5" dirty="0">
                <a:solidFill>
                  <a:srgbClr val="FFFFFF"/>
                </a:solidFill>
                <a:latin typeface="Courier New"/>
                <a:cs typeface="Courier New"/>
              </a:rPr>
              <a:t>1</a:t>
            </a:r>
            <a:endParaRPr sz="1650">
              <a:latin typeface="Courier New"/>
              <a:cs typeface="Courier New"/>
            </a:endParaRPr>
          </a:p>
          <a:p>
            <a:pPr marL="12700">
              <a:lnSpc>
                <a:spcPct val="100000"/>
              </a:lnSpc>
              <a:spcBef>
                <a:spcPts val="760"/>
              </a:spcBef>
            </a:pPr>
            <a:r>
              <a:rPr sz="1650" spc="-5" dirty="0">
                <a:solidFill>
                  <a:srgbClr val="FFFFFF"/>
                </a:solidFill>
                <a:latin typeface="Courier New"/>
                <a:cs typeface="Courier New"/>
              </a:rPr>
              <a:t>|</a:t>
            </a:r>
            <a:r>
              <a:rPr sz="1650" spc="-100" dirty="0">
                <a:solidFill>
                  <a:srgbClr val="FFFFFF"/>
                </a:solidFill>
                <a:latin typeface="Courier New"/>
                <a:cs typeface="Courier New"/>
              </a:rPr>
              <a:t> </a:t>
            </a:r>
            <a:r>
              <a:rPr sz="1650" spc="-5" dirty="0">
                <a:solidFill>
                  <a:srgbClr val="FFFFFF"/>
                </a:solidFill>
                <a:latin typeface="Courier New"/>
                <a:cs typeface="Courier New"/>
              </a:rPr>
              <a:t>4</a:t>
            </a:r>
            <a:endParaRPr sz="1650">
              <a:latin typeface="Courier New"/>
              <a:cs typeface="Courier New"/>
            </a:endParaRPr>
          </a:p>
          <a:p>
            <a:pPr marL="12700">
              <a:lnSpc>
                <a:spcPct val="100000"/>
              </a:lnSpc>
              <a:spcBef>
                <a:spcPts val="760"/>
              </a:spcBef>
            </a:pPr>
            <a:r>
              <a:rPr sz="1650" spc="-5" dirty="0">
                <a:solidFill>
                  <a:srgbClr val="FFFFFF"/>
                </a:solidFill>
                <a:latin typeface="Courier New"/>
                <a:cs typeface="Courier New"/>
              </a:rPr>
              <a:t>|</a:t>
            </a:r>
            <a:r>
              <a:rPr sz="1650" spc="-100" dirty="0">
                <a:solidFill>
                  <a:srgbClr val="FFFFFF"/>
                </a:solidFill>
                <a:latin typeface="Courier New"/>
                <a:cs typeface="Courier New"/>
              </a:rPr>
              <a:t> </a:t>
            </a:r>
            <a:r>
              <a:rPr sz="1650" spc="-5" dirty="0">
                <a:solidFill>
                  <a:srgbClr val="FFFFFF"/>
                </a:solidFill>
                <a:latin typeface="Courier New"/>
                <a:cs typeface="Courier New"/>
              </a:rPr>
              <a:t>5</a:t>
            </a:r>
            <a:endParaRPr sz="1650">
              <a:latin typeface="Courier New"/>
              <a:cs typeface="Courier New"/>
            </a:endParaRPr>
          </a:p>
        </p:txBody>
      </p:sp>
      <p:sp>
        <p:nvSpPr>
          <p:cNvPr id="12" name="object 12"/>
          <p:cNvSpPr txBox="1"/>
          <p:nvPr/>
        </p:nvSpPr>
        <p:spPr>
          <a:xfrm>
            <a:off x="2229529" y="4327924"/>
            <a:ext cx="2410460" cy="721995"/>
          </a:xfrm>
          <a:prstGeom prst="rect">
            <a:avLst/>
          </a:prstGeom>
        </p:spPr>
        <p:txBody>
          <a:bodyPr vert="horz" wrap="square" lIns="0" tIns="109220" rIns="0" bIns="0" rtlCol="0">
            <a:spAutoFit/>
          </a:bodyPr>
          <a:lstStyle/>
          <a:p>
            <a:pPr marL="12700">
              <a:lnSpc>
                <a:spcPct val="100000"/>
              </a:lnSpc>
              <a:spcBef>
                <a:spcPts val="860"/>
              </a:spcBef>
            </a:pPr>
            <a:r>
              <a:rPr sz="1650" spc="-5" dirty="0">
                <a:solidFill>
                  <a:srgbClr val="FFFFFF"/>
                </a:solidFill>
                <a:latin typeface="Courier New"/>
                <a:cs typeface="Courier New"/>
              </a:rPr>
              <a:t>|</a:t>
            </a:r>
            <a:r>
              <a:rPr sz="1650" spc="-15" dirty="0">
                <a:solidFill>
                  <a:srgbClr val="FFFFFF"/>
                </a:solidFill>
                <a:latin typeface="Courier New"/>
                <a:cs typeface="Courier New"/>
              </a:rPr>
              <a:t> </a:t>
            </a:r>
            <a:r>
              <a:rPr sz="1650" spc="-10" dirty="0">
                <a:solidFill>
                  <a:srgbClr val="FFFFFF"/>
                </a:solidFill>
                <a:latin typeface="Courier New"/>
                <a:cs typeface="Courier New"/>
              </a:rPr>
              <a:t>Let</a:t>
            </a:r>
            <a:r>
              <a:rPr sz="1650" spc="-15" dirty="0">
                <a:solidFill>
                  <a:srgbClr val="FFFFFF"/>
                </a:solidFill>
                <a:latin typeface="Courier New"/>
                <a:cs typeface="Courier New"/>
              </a:rPr>
              <a:t> </a:t>
            </a:r>
            <a:r>
              <a:rPr sz="1650" spc="-10" dirty="0">
                <a:solidFill>
                  <a:srgbClr val="FFFFFF"/>
                </a:solidFill>
                <a:latin typeface="Courier New"/>
                <a:cs typeface="Courier New"/>
              </a:rPr>
              <a:t>There</a:t>
            </a:r>
            <a:r>
              <a:rPr sz="1650" spc="-20" dirty="0">
                <a:solidFill>
                  <a:srgbClr val="FFFFFF"/>
                </a:solidFill>
                <a:latin typeface="Courier New"/>
                <a:cs typeface="Courier New"/>
              </a:rPr>
              <a:t> </a:t>
            </a:r>
            <a:r>
              <a:rPr sz="1650" spc="-5" dirty="0">
                <a:solidFill>
                  <a:srgbClr val="FFFFFF"/>
                </a:solidFill>
                <a:latin typeface="Courier New"/>
                <a:cs typeface="Courier New"/>
              </a:rPr>
              <a:t>Be</a:t>
            </a:r>
            <a:r>
              <a:rPr sz="1650" spc="-15" dirty="0">
                <a:solidFill>
                  <a:srgbClr val="FFFFFF"/>
                </a:solidFill>
                <a:latin typeface="Courier New"/>
                <a:cs typeface="Courier New"/>
              </a:rPr>
              <a:t> </a:t>
            </a:r>
            <a:r>
              <a:rPr sz="1650" spc="-10" dirty="0">
                <a:solidFill>
                  <a:srgbClr val="FFFFFF"/>
                </a:solidFill>
                <a:latin typeface="Courier New"/>
                <a:cs typeface="Courier New"/>
              </a:rPr>
              <a:t>Rock</a:t>
            </a:r>
            <a:endParaRPr sz="1650">
              <a:latin typeface="Courier New"/>
              <a:cs typeface="Courier New"/>
            </a:endParaRPr>
          </a:p>
          <a:p>
            <a:pPr marL="12700">
              <a:lnSpc>
                <a:spcPct val="100000"/>
              </a:lnSpc>
              <a:spcBef>
                <a:spcPts val="760"/>
              </a:spcBef>
            </a:pPr>
            <a:r>
              <a:rPr sz="1650" spc="-5" dirty="0">
                <a:solidFill>
                  <a:srgbClr val="FFFFFF"/>
                </a:solidFill>
                <a:latin typeface="Courier New"/>
                <a:cs typeface="Courier New"/>
              </a:rPr>
              <a:t>|</a:t>
            </a:r>
            <a:r>
              <a:rPr sz="1650" spc="-35" dirty="0">
                <a:solidFill>
                  <a:srgbClr val="FFFFFF"/>
                </a:solidFill>
                <a:latin typeface="Courier New"/>
                <a:cs typeface="Courier New"/>
              </a:rPr>
              <a:t> </a:t>
            </a:r>
            <a:r>
              <a:rPr sz="1650" spc="-10" dirty="0">
                <a:solidFill>
                  <a:srgbClr val="FFFFFF"/>
                </a:solidFill>
                <a:latin typeface="Courier New"/>
                <a:cs typeface="Courier New"/>
              </a:rPr>
              <a:t>Big</a:t>
            </a:r>
            <a:r>
              <a:rPr sz="1650" spc="-30" dirty="0">
                <a:solidFill>
                  <a:srgbClr val="FFFFFF"/>
                </a:solidFill>
                <a:latin typeface="Courier New"/>
                <a:cs typeface="Courier New"/>
              </a:rPr>
              <a:t> </a:t>
            </a:r>
            <a:r>
              <a:rPr sz="1650" spc="-10" dirty="0">
                <a:solidFill>
                  <a:srgbClr val="FFFFFF"/>
                </a:solidFill>
                <a:latin typeface="Courier New"/>
                <a:cs typeface="Courier New"/>
              </a:rPr>
              <a:t>Ones</a:t>
            </a:r>
            <a:endParaRPr sz="1650">
              <a:latin typeface="Courier New"/>
              <a:cs typeface="Courier New"/>
            </a:endParaRPr>
          </a:p>
        </p:txBody>
      </p:sp>
      <p:sp>
        <p:nvSpPr>
          <p:cNvPr id="13" name="object 13"/>
          <p:cNvSpPr txBox="1"/>
          <p:nvPr/>
        </p:nvSpPr>
        <p:spPr>
          <a:xfrm>
            <a:off x="5492801" y="4327924"/>
            <a:ext cx="401955" cy="721995"/>
          </a:xfrm>
          <a:prstGeom prst="rect">
            <a:avLst/>
          </a:prstGeom>
        </p:spPr>
        <p:txBody>
          <a:bodyPr vert="horz" wrap="square" lIns="0" tIns="109220" rIns="0" bIns="0" rtlCol="0">
            <a:spAutoFit/>
          </a:bodyPr>
          <a:lstStyle/>
          <a:p>
            <a:pPr marL="12700">
              <a:lnSpc>
                <a:spcPct val="100000"/>
              </a:lnSpc>
              <a:spcBef>
                <a:spcPts val="860"/>
              </a:spcBef>
            </a:pPr>
            <a:r>
              <a:rPr sz="1650" spc="-5" dirty="0">
                <a:solidFill>
                  <a:srgbClr val="FFFFFF"/>
                </a:solidFill>
                <a:latin typeface="Courier New"/>
                <a:cs typeface="Courier New"/>
              </a:rPr>
              <a:t>|</a:t>
            </a:r>
            <a:r>
              <a:rPr sz="1650" spc="-100" dirty="0">
                <a:solidFill>
                  <a:srgbClr val="FFFFFF"/>
                </a:solidFill>
                <a:latin typeface="Courier New"/>
                <a:cs typeface="Courier New"/>
              </a:rPr>
              <a:t> </a:t>
            </a:r>
            <a:r>
              <a:rPr sz="1650" spc="-5" dirty="0">
                <a:solidFill>
                  <a:srgbClr val="FFFFFF"/>
                </a:solidFill>
                <a:latin typeface="Courier New"/>
                <a:cs typeface="Courier New"/>
              </a:rPr>
              <a:t>1</a:t>
            </a:r>
            <a:endParaRPr sz="1650">
              <a:latin typeface="Courier New"/>
              <a:cs typeface="Courier New"/>
            </a:endParaRPr>
          </a:p>
          <a:p>
            <a:pPr marL="12700">
              <a:lnSpc>
                <a:spcPct val="100000"/>
              </a:lnSpc>
              <a:spcBef>
                <a:spcPts val="760"/>
              </a:spcBef>
            </a:pPr>
            <a:r>
              <a:rPr sz="1650" spc="-5" dirty="0">
                <a:solidFill>
                  <a:srgbClr val="FFFFFF"/>
                </a:solidFill>
                <a:latin typeface="Courier New"/>
                <a:cs typeface="Courier New"/>
              </a:rPr>
              <a:t>|</a:t>
            </a:r>
            <a:r>
              <a:rPr sz="1650" spc="-100" dirty="0">
                <a:solidFill>
                  <a:srgbClr val="FFFFFF"/>
                </a:solidFill>
                <a:latin typeface="Courier New"/>
                <a:cs typeface="Courier New"/>
              </a:rPr>
              <a:t> </a:t>
            </a:r>
            <a:r>
              <a:rPr sz="1650" spc="-5" dirty="0">
                <a:solidFill>
                  <a:srgbClr val="FFFFFF"/>
                </a:solidFill>
                <a:latin typeface="Courier New"/>
                <a:cs typeface="Courier New"/>
              </a:rPr>
              <a:t>3</a:t>
            </a:r>
            <a:endParaRPr sz="1650">
              <a:latin typeface="Courier New"/>
              <a:cs typeface="Courier New"/>
            </a:endParaRPr>
          </a:p>
        </p:txBody>
      </p:sp>
      <p:sp>
        <p:nvSpPr>
          <p:cNvPr id="14" name="object 14"/>
          <p:cNvSpPr txBox="1"/>
          <p:nvPr/>
        </p:nvSpPr>
        <p:spPr>
          <a:xfrm>
            <a:off x="7124438" y="3979926"/>
            <a:ext cx="151130" cy="1069975"/>
          </a:xfrm>
          <a:prstGeom prst="rect">
            <a:avLst/>
          </a:prstGeom>
        </p:spPr>
        <p:txBody>
          <a:bodyPr vert="horz" wrap="square" lIns="0" tIns="109220" rIns="0" bIns="0" rtlCol="0">
            <a:spAutoFit/>
          </a:bodyPr>
          <a:lstStyle/>
          <a:p>
            <a:pPr marL="12700">
              <a:lnSpc>
                <a:spcPct val="100000"/>
              </a:lnSpc>
              <a:spcBef>
                <a:spcPts val="860"/>
              </a:spcBef>
            </a:pPr>
            <a:r>
              <a:rPr sz="1650" spc="-5" dirty="0">
                <a:solidFill>
                  <a:srgbClr val="FFFFFF"/>
                </a:solidFill>
                <a:latin typeface="Courier New"/>
                <a:cs typeface="Courier New"/>
              </a:rPr>
              <a:t>|</a:t>
            </a:r>
            <a:endParaRPr sz="1650">
              <a:latin typeface="Courier New"/>
              <a:cs typeface="Courier New"/>
            </a:endParaRPr>
          </a:p>
          <a:p>
            <a:pPr marL="12700">
              <a:lnSpc>
                <a:spcPct val="100000"/>
              </a:lnSpc>
              <a:spcBef>
                <a:spcPts val="760"/>
              </a:spcBef>
            </a:pPr>
            <a:r>
              <a:rPr sz="1650" spc="-5" dirty="0">
                <a:solidFill>
                  <a:srgbClr val="FFFFFF"/>
                </a:solidFill>
                <a:latin typeface="Courier New"/>
                <a:cs typeface="Courier New"/>
              </a:rPr>
              <a:t>|</a:t>
            </a:r>
            <a:endParaRPr sz="1650">
              <a:latin typeface="Courier New"/>
              <a:cs typeface="Courier New"/>
            </a:endParaRPr>
          </a:p>
          <a:p>
            <a:pPr marL="12700">
              <a:lnSpc>
                <a:spcPct val="100000"/>
              </a:lnSpc>
              <a:spcBef>
                <a:spcPts val="760"/>
              </a:spcBef>
            </a:pPr>
            <a:r>
              <a:rPr sz="1650" spc="-5" dirty="0">
                <a:solidFill>
                  <a:srgbClr val="FFFFFF"/>
                </a:solidFill>
                <a:latin typeface="Courier New"/>
                <a:cs typeface="Courier New"/>
              </a:rPr>
              <a:t>|</a:t>
            </a:r>
            <a:endParaRPr sz="1650">
              <a:latin typeface="Courier New"/>
              <a:cs typeface="Courier New"/>
            </a:endParaRPr>
          </a:p>
        </p:txBody>
      </p:sp>
      <p:sp>
        <p:nvSpPr>
          <p:cNvPr id="15" name="object 15"/>
          <p:cNvSpPr txBox="1"/>
          <p:nvPr/>
        </p:nvSpPr>
        <p:spPr>
          <a:xfrm>
            <a:off x="597893" y="5120864"/>
            <a:ext cx="6677659" cy="276860"/>
          </a:xfrm>
          <a:prstGeom prst="rect">
            <a:avLst/>
          </a:prstGeom>
        </p:spPr>
        <p:txBody>
          <a:bodyPr vert="horz" wrap="square" lIns="0" tIns="12065" rIns="0" bIns="0" rtlCol="0">
            <a:spAutoFit/>
          </a:bodyPr>
          <a:lstStyle/>
          <a:p>
            <a:pPr marL="12700">
              <a:lnSpc>
                <a:spcPct val="100000"/>
              </a:lnSpc>
              <a:spcBef>
                <a:spcPts val="95"/>
              </a:spcBef>
            </a:pPr>
            <a:r>
              <a:rPr sz="1650" spc="-10" dirty="0">
                <a:solidFill>
                  <a:srgbClr val="FFFFFF"/>
                </a:solidFill>
                <a:latin typeface="Courier New"/>
                <a:cs typeface="Courier New"/>
              </a:rPr>
              <a:t>+------------+----------+---------------------------+</a:t>
            </a:r>
            <a:endParaRPr sz="1650">
              <a:latin typeface="Courier New"/>
              <a:cs typeface="Courier New"/>
            </a:endParaRPr>
          </a:p>
        </p:txBody>
      </p:sp>
      <p:sp>
        <p:nvSpPr>
          <p:cNvPr id="20" name="object 20"/>
          <p:cNvSpPr/>
          <p:nvPr/>
        </p:nvSpPr>
        <p:spPr>
          <a:xfrm>
            <a:off x="7942512" y="2906795"/>
            <a:ext cx="7124065" cy="3009265"/>
          </a:xfrm>
          <a:custGeom>
            <a:avLst/>
            <a:gdLst/>
            <a:ahLst/>
            <a:cxnLst/>
            <a:rect l="l" t="t" r="r" b="b"/>
            <a:pathLst>
              <a:path w="7124065" h="3009265">
                <a:moveTo>
                  <a:pt x="7047191" y="3009147"/>
                </a:moveTo>
                <a:lnTo>
                  <a:pt x="76504" y="3009147"/>
                </a:lnTo>
                <a:lnTo>
                  <a:pt x="71179" y="3008623"/>
                </a:lnTo>
                <a:lnTo>
                  <a:pt x="31919" y="2992360"/>
                </a:lnTo>
                <a:lnTo>
                  <a:pt x="4174" y="2953633"/>
                </a:lnTo>
                <a:lnTo>
                  <a:pt x="0" y="2932642"/>
                </a:lnTo>
                <a:lnTo>
                  <a:pt x="0" y="2927266"/>
                </a:lnTo>
                <a:lnTo>
                  <a:pt x="0" y="76505"/>
                </a:lnTo>
                <a:lnTo>
                  <a:pt x="16785" y="31920"/>
                </a:lnTo>
                <a:lnTo>
                  <a:pt x="55512" y="4175"/>
                </a:lnTo>
                <a:lnTo>
                  <a:pt x="76504" y="0"/>
                </a:lnTo>
                <a:lnTo>
                  <a:pt x="7047191" y="0"/>
                </a:lnTo>
                <a:lnTo>
                  <a:pt x="7091775" y="16786"/>
                </a:lnTo>
                <a:lnTo>
                  <a:pt x="7119519" y="55513"/>
                </a:lnTo>
                <a:lnTo>
                  <a:pt x="7123695" y="76505"/>
                </a:lnTo>
                <a:lnTo>
                  <a:pt x="7123695" y="2932642"/>
                </a:lnTo>
                <a:lnTo>
                  <a:pt x="7106909" y="2977226"/>
                </a:lnTo>
                <a:lnTo>
                  <a:pt x="7068181" y="3004971"/>
                </a:lnTo>
                <a:lnTo>
                  <a:pt x="7052515" y="3008623"/>
                </a:lnTo>
                <a:lnTo>
                  <a:pt x="7047191" y="3009147"/>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21" name="object 21"/>
          <p:cNvSpPr txBox="1"/>
          <p:nvPr/>
        </p:nvSpPr>
        <p:spPr>
          <a:xfrm>
            <a:off x="8049116" y="377138"/>
            <a:ext cx="3538220" cy="2113915"/>
          </a:xfrm>
          <a:prstGeom prst="rect">
            <a:avLst/>
          </a:prstGeom>
        </p:spPr>
        <p:txBody>
          <a:bodyPr vert="horz" wrap="square" lIns="0" tIns="109220" rIns="0" bIns="0" rtlCol="0">
            <a:spAutoFit/>
          </a:bodyPr>
          <a:lstStyle/>
          <a:p>
            <a:pPr marL="12700">
              <a:lnSpc>
                <a:spcPct val="100000"/>
              </a:lnSpc>
              <a:spcBef>
                <a:spcPts val="860"/>
              </a:spcBef>
            </a:pPr>
            <a:r>
              <a:rPr sz="1650" b="1" spc="-10" dirty="0">
                <a:solidFill>
                  <a:srgbClr val="00B0F0"/>
                </a:solidFill>
                <a:latin typeface="Courier New"/>
                <a:cs typeface="Courier New"/>
              </a:rPr>
              <a:t>SELECT</a:t>
            </a:r>
            <a:endParaRPr sz="1650" b="1" dirty="0">
              <a:solidFill>
                <a:srgbClr val="00B0F0"/>
              </a:solidFill>
              <a:latin typeface="Courier New"/>
              <a:cs typeface="Courier New"/>
            </a:endParaRPr>
          </a:p>
          <a:p>
            <a:pPr marL="263525" marR="2136775">
              <a:lnSpc>
                <a:spcPct val="138400"/>
              </a:lnSpc>
            </a:pPr>
            <a:r>
              <a:rPr sz="1650" spc="-10" dirty="0">
                <a:solidFill>
                  <a:srgbClr val="04182D"/>
                </a:solidFill>
                <a:latin typeface="Courier New"/>
                <a:cs typeface="Courier New"/>
              </a:rPr>
              <a:t>album_id</a:t>
            </a:r>
            <a:r>
              <a:rPr sz="1650" spc="-5" dirty="0">
                <a:solidFill>
                  <a:srgbClr val="04182D"/>
                </a:solidFill>
                <a:latin typeface="Courier New"/>
                <a:cs typeface="Courier New"/>
              </a:rPr>
              <a:t>,  </a:t>
            </a:r>
            <a:r>
              <a:rPr sz="1650" spc="-10" dirty="0">
                <a:solidFill>
                  <a:srgbClr val="04182D"/>
                </a:solidFill>
                <a:latin typeface="Courier New"/>
                <a:cs typeface="Courier New"/>
              </a:rPr>
              <a:t>title, </a:t>
            </a:r>
            <a:r>
              <a:rPr sz="1650" spc="-5" dirty="0">
                <a:solidFill>
                  <a:srgbClr val="04182D"/>
                </a:solidFill>
                <a:latin typeface="Courier New"/>
                <a:cs typeface="Courier New"/>
              </a:rPr>
              <a:t> </a:t>
            </a:r>
            <a:r>
              <a:rPr sz="1650" spc="-10" dirty="0">
                <a:solidFill>
                  <a:srgbClr val="04182D"/>
                </a:solidFill>
                <a:latin typeface="Courier New"/>
                <a:cs typeface="Courier New"/>
              </a:rPr>
              <a:t>artist_i</a:t>
            </a:r>
            <a:r>
              <a:rPr sz="1650" spc="-5" dirty="0">
                <a:solidFill>
                  <a:srgbClr val="04182D"/>
                </a:solidFill>
                <a:latin typeface="Courier New"/>
                <a:cs typeface="Courier New"/>
              </a:rPr>
              <a:t>d</a:t>
            </a:r>
            <a:endParaRPr sz="1650" dirty="0">
              <a:latin typeface="Courier New"/>
              <a:cs typeface="Courier New"/>
            </a:endParaRPr>
          </a:p>
          <a:p>
            <a:pPr marL="12700">
              <a:lnSpc>
                <a:spcPct val="100000"/>
              </a:lnSpc>
              <a:spcBef>
                <a:spcPts val="760"/>
              </a:spcBef>
            </a:pPr>
            <a:r>
              <a:rPr sz="1650" b="1" spc="-10" dirty="0">
                <a:solidFill>
                  <a:srgbClr val="00B0F0"/>
                </a:solidFill>
                <a:latin typeface="Courier New"/>
                <a:cs typeface="Courier New"/>
              </a:rPr>
              <a:t>FROM</a:t>
            </a:r>
            <a:r>
              <a:rPr sz="1650" spc="-45" dirty="0">
                <a:latin typeface="Courier New"/>
                <a:cs typeface="Courier New"/>
              </a:rPr>
              <a:t> </a:t>
            </a:r>
            <a:r>
              <a:rPr sz="1650" spc="-10" dirty="0">
                <a:solidFill>
                  <a:srgbClr val="04182D"/>
                </a:solidFill>
                <a:latin typeface="Courier New"/>
                <a:cs typeface="Courier New"/>
              </a:rPr>
              <a:t>album</a:t>
            </a:r>
            <a:endParaRPr sz="1650" dirty="0">
              <a:latin typeface="Courier New"/>
              <a:cs typeface="Courier New"/>
            </a:endParaRPr>
          </a:p>
          <a:p>
            <a:pPr marL="12700">
              <a:lnSpc>
                <a:spcPct val="100000"/>
              </a:lnSpc>
              <a:spcBef>
                <a:spcPts val="760"/>
              </a:spcBef>
            </a:pPr>
            <a:r>
              <a:rPr sz="1650" b="1" spc="-10" dirty="0">
                <a:solidFill>
                  <a:srgbClr val="00B0F0"/>
                </a:solidFill>
                <a:latin typeface="Courier New"/>
                <a:cs typeface="Courier New"/>
              </a:rPr>
              <a:t>WHERE</a:t>
            </a:r>
            <a:r>
              <a:rPr sz="1650" spc="-10" dirty="0">
                <a:latin typeface="Courier New"/>
                <a:cs typeface="Courier New"/>
              </a:rPr>
              <a:t> </a:t>
            </a:r>
            <a:r>
              <a:rPr sz="1650" spc="-10" dirty="0">
                <a:solidFill>
                  <a:srgbClr val="04182D"/>
                </a:solidFill>
                <a:latin typeface="Courier New"/>
                <a:cs typeface="Courier New"/>
              </a:rPr>
              <a:t>artist_id </a:t>
            </a:r>
            <a:r>
              <a:rPr sz="1650" b="1" spc="-5" dirty="0">
                <a:solidFill>
                  <a:srgbClr val="00B0F0"/>
                </a:solidFill>
                <a:latin typeface="Courier New"/>
                <a:cs typeface="Courier New"/>
              </a:rPr>
              <a:t>IN</a:t>
            </a:r>
            <a:r>
              <a:rPr sz="1650" spc="-10" dirty="0">
                <a:latin typeface="Courier New"/>
                <a:cs typeface="Courier New"/>
              </a:rPr>
              <a:t> </a:t>
            </a:r>
            <a:r>
              <a:rPr sz="1650" spc="-10" dirty="0">
                <a:solidFill>
                  <a:srgbClr val="04182D"/>
                </a:solidFill>
                <a:latin typeface="Courier New"/>
                <a:cs typeface="Courier New"/>
              </a:rPr>
              <a:t>(</a:t>
            </a:r>
            <a:r>
              <a:rPr sz="1650" spc="-10" dirty="0">
                <a:solidFill>
                  <a:srgbClr val="BE2F72"/>
                </a:solidFill>
                <a:latin typeface="Courier New"/>
                <a:cs typeface="Courier New"/>
              </a:rPr>
              <a:t>1</a:t>
            </a:r>
            <a:r>
              <a:rPr sz="1650" spc="-10" dirty="0">
                <a:solidFill>
                  <a:srgbClr val="04182D"/>
                </a:solidFill>
                <a:latin typeface="Courier New"/>
                <a:cs typeface="Courier New"/>
              </a:rPr>
              <a:t>, </a:t>
            </a:r>
            <a:r>
              <a:rPr sz="1650" spc="-5" dirty="0">
                <a:solidFill>
                  <a:srgbClr val="BE2F72"/>
                </a:solidFill>
                <a:latin typeface="Courier New"/>
                <a:cs typeface="Courier New"/>
              </a:rPr>
              <a:t>4</a:t>
            </a:r>
            <a:r>
              <a:rPr sz="1650" spc="-5" dirty="0">
                <a:solidFill>
                  <a:srgbClr val="04182D"/>
                </a:solidFill>
                <a:latin typeface="Courier New"/>
                <a:cs typeface="Courier New"/>
              </a:rPr>
              <a:t>,</a:t>
            </a:r>
            <a:r>
              <a:rPr sz="1650" spc="-10" dirty="0">
                <a:solidFill>
                  <a:srgbClr val="04182D"/>
                </a:solidFill>
                <a:latin typeface="Courier New"/>
                <a:cs typeface="Courier New"/>
              </a:rPr>
              <a:t> </a:t>
            </a:r>
            <a:r>
              <a:rPr sz="1650" spc="-5" dirty="0">
                <a:solidFill>
                  <a:srgbClr val="BE2F72"/>
                </a:solidFill>
                <a:latin typeface="Courier New"/>
                <a:cs typeface="Courier New"/>
              </a:rPr>
              <a:t>5</a:t>
            </a:r>
            <a:r>
              <a:rPr sz="1650" spc="-5" dirty="0">
                <a:solidFill>
                  <a:srgbClr val="04182D"/>
                </a:solidFill>
                <a:latin typeface="Courier New"/>
                <a:cs typeface="Courier New"/>
              </a:rPr>
              <a:t>)</a:t>
            </a:r>
            <a:endParaRPr sz="1650" dirty="0">
              <a:latin typeface="Courier New"/>
              <a:cs typeface="Courier New"/>
            </a:endParaRPr>
          </a:p>
        </p:txBody>
      </p:sp>
      <p:sp>
        <p:nvSpPr>
          <p:cNvPr id="22" name="object 22"/>
          <p:cNvSpPr txBox="1"/>
          <p:nvPr/>
        </p:nvSpPr>
        <p:spPr>
          <a:xfrm>
            <a:off x="8049116" y="2935937"/>
            <a:ext cx="6677659" cy="721995"/>
          </a:xfrm>
          <a:prstGeom prst="rect">
            <a:avLst/>
          </a:prstGeom>
        </p:spPr>
        <p:txBody>
          <a:bodyPr vert="horz" wrap="square" lIns="0" tIns="109220" rIns="0" bIns="0" rtlCol="0">
            <a:spAutoFit/>
          </a:bodyPr>
          <a:lstStyle/>
          <a:p>
            <a:pPr marL="12700">
              <a:lnSpc>
                <a:spcPct val="100000"/>
              </a:lnSpc>
              <a:spcBef>
                <a:spcPts val="860"/>
              </a:spcBef>
              <a:tabLst>
                <a:tab pos="1644014" algn="l"/>
                <a:tab pos="4907280" algn="l"/>
                <a:tab pos="6538595" algn="l"/>
              </a:tabLst>
            </a:pPr>
            <a:r>
              <a:rPr sz="1650" spc="-10" dirty="0">
                <a:solidFill>
                  <a:srgbClr val="FFFFFF"/>
                </a:solidFill>
                <a:latin typeface="Courier New"/>
                <a:cs typeface="Courier New"/>
              </a:rPr>
              <a:t>+</a:t>
            </a:r>
            <a:r>
              <a:rPr sz="1650" u="heavy" spc="-5" dirty="0">
                <a:solidFill>
                  <a:srgbClr val="FFFFFF"/>
                </a:solidFill>
                <a:uFill>
                  <a:solidFill>
                    <a:srgbClr val="FEFEFE"/>
                  </a:solidFill>
                </a:uFill>
                <a:latin typeface="Arial Hebrew Scholar" pitchFamily="2" charset="-79"/>
                <a:cs typeface="Arial Hebrew Scholar" pitchFamily="2" charset="-79"/>
              </a:rPr>
              <a:t> </a:t>
            </a:r>
            <a:r>
              <a:rPr sz="1650" u="heavy" dirty="0">
                <a:solidFill>
                  <a:srgbClr val="FFFFFF"/>
                </a:solidFill>
                <a:uFill>
                  <a:solidFill>
                    <a:srgbClr val="FEFEFE"/>
                  </a:solidFill>
                </a:uFill>
                <a:latin typeface="Arial Hebrew Scholar" pitchFamily="2" charset="-79"/>
                <a:cs typeface="Arial Hebrew Scholar" pitchFamily="2" charset="-79"/>
              </a:rPr>
              <a:t>	</a:t>
            </a:r>
            <a:r>
              <a:rPr sz="1650" spc="-10" dirty="0">
                <a:solidFill>
                  <a:srgbClr val="FFFFFF"/>
                </a:solidFill>
                <a:latin typeface="Courier New"/>
                <a:cs typeface="Courier New"/>
              </a:rPr>
              <a:t>+</a:t>
            </a:r>
            <a:r>
              <a:rPr sz="1650" u="heavy" spc="-5" dirty="0">
                <a:solidFill>
                  <a:srgbClr val="FFFFFF"/>
                </a:solidFill>
                <a:uFill>
                  <a:solidFill>
                    <a:srgbClr val="FEFEFE"/>
                  </a:solidFill>
                </a:uFill>
                <a:latin typeface="Arial Hebrew Scholar" pitchFamily="2" charset="-79"/>
                <a:cs typeface="Arial Hebrew Scholar" pitchFamily="2" charset="-79"/>
              </a:rPr>
              <a:t> </a:t>
            </a:r>
            <a:r>
              <a:rPr sz="1650" u="heavy" dirty="0">
                <a:solidFill>
                  <a:srgbClr val="FFFFFF"/>
                </a:solidFill>
                <a:uFill>
                  <a:solidFill>
                    <a:srgbClr val="FEFEFE"/>
                  </a:solidFill>
                </a:uFill>
                <a:latin typeface="Arial Hebrew Scholar" pitchFamily="2" charset="-79"/>
                <a:cs typeface="Arial Hebrew Scholar" pitchFamily="2" charset="-79"/>
              </a:rPr>
              <a:t>	</a:t>
            </a:r>
            <a:r>
              <a:rPr sz="1650" spc="-10" dirty="0">
                <a:solidFill>
                  <a:srgbClr val="FFFFFF"/>
                </a:solidFill>
                <a:latin typeface="Courier New"/>
                <a:cs typeface="Courier New"/>
              </a:rPr>
              <a:t>+</a:t>
            </a:r>
            <a:r>
              <a:rPr sz="1650" u="heavy" spc="-5" dirty="0">
                <a:solidFill>
                  <a:srgbClr val="FFFFFF"/>
                </a:solidFill>
                <a:uFill>
                  <a:solidFill>
                    <a:srgbClr val="FEFEFE"/>
                  </a:solidFill>
                </a:uFill>
                <a:latin typeface="Arial Hebrew Scholar" pitchFamily="2" charset="-79"/>
                <a:cs typeface="Arial Hebrew Scholar" pitchFamily="2" charset="-79"/>
              </a:rPr>
              <a:t> </a:t>
            </a:r>
            <a:r>
              <a:rPr sz="1650" u="heavy" dirty="0">
                <a:solidFill>
                  <a:srgbClr val="FFFFFF"/>
                </a:solidFill>
                <a:uFill>
                  <a:solidFill>
                    <a:srgbClr val="FEFEFE"/>
                  </a:solidFill>
                </a:uFill>
                <a:latin typeface="Arial Hebrew Scholar" pitchFamily="2" charset="-79"/>
                <a:cs typeface="Arial Hebrew Scholar" pitchFamily="2" charset="-79"/>
              </a:rPr>
              <a:t>	</a:t>
            </a:r>
            <a:r>
              <a:rPr sz="1650" spc="-5" dirty="0">
                <a:solidFill>
                  <a:srgbClr val="FFFFFF"/>
                </a:solidFill>
                <a:latin typeface="Courier New"/>
                <a:cs typeface="Courier New"/>
              </a:rPr>
              <a:t>|</a:t>
            </a:r>
            <a:endParaRPr sz="1650" dirty="0">
              <a:latin typeface="Courier New"/>
              <a:cs typeface="Courier New"/>
            </a:endParaRPr>
          </a:p>
          <a:p>
            <a:pPr marL="12700">
              <a:lnSpc>
                <a:spcPct val="100000"/>
              </a:lnSpc>
              <a:spcBef>
                <a:spcPts val="760"/>
              </a:spcBef>
              <a:tabLst>
                <a:tab pos="1644014" algn="l"/>
                <a:tab pos="4907280" algn="l"/>
                <a:tab pos="6538595" algn="l"/>
              </a:tabLst>
            </a:pPr>
            <a:r>
              <a:rPr sz="1650" spc="-5" dirty="0">
                <a:solidFill>
                  <a:srgbClr val="FFFFFF"/>
                </a:solidFill>
                <a:latin typeface="Courier New"/>
                <a:cs typeface="Courier New"/>
              </a:rPr>
              <a:t>| </a:t>
            </a:r>
            <a:r>
              <a:rPr sz="1650" spc="-10" dirty="0">
                <a:solidFill>
                  <a:srgbClr val="FFFFFF"/>
                </a:solidFill>
                <a:latin typeface="Courier New"/>
                <a:cs typeface="Courier New"/>
              </a:rPr>
              <a:t>album_i</a:t>
            </a:r>
            <a:r>
              <a:rPr sz="1650" spc="-5" dirty="0">
                <a:solidFill>
                  <a:srgbClr val="FFFFFF"/>
                </a:solidFill>
                <a:latin typeface="Courier New"/>
                <a:cs typeface="Courier New"/>
              </a:rPr>
              <a:t>d</a:t>
            </a:r>
            <a:r>
              <a:rPr sz="1650" dirty="0">
                <a:solidFill>
                  <a:srgbClr val="FFFFFF"/>
                </a:solidFill>
                <a:latin typeface="Courier New"/>
                <a:cs typeface="Courier New"/>
              </a:rPr>
              <a:t>	</a:t>
            </a:r>
            <a:r>
              <a:rPr sz="1650" spc="-5" dirty="0">
                <a:solidFill>
                  <a:srgbClr val="FFFFFF"/>
                </a:solidFill>
                <a:latin typeface="Courier New"/>
                <a:cs typeface="Courier New"/>
              </a:rPr>
              <a:t>| </a:t>
            </a:r>
            <a:r>
              <a:rPr sz="1650" spc="-10" dirty="0">
                <a:solidFill>
                  <a:srgbClr val="FFFFFF"/>
                </a:solidFill>
                <a:latin typeface="Courier New"/>
                <a:cs typeface="Courier New"/>
              </a:rPr>
              <a:t>titl</a:t>
            </a:r>
            <a:r>
              <a:rPr sz="1650" spc="-5" dirty="0">
                <a:solidFill>
                  <a:srgbClr val="FFFFFF"/>
                </a:solidFill>
                <a:latin typeface="Courier New"/>
                <a:cs typeface="Courier New"/>
              </a:rPr>
              <a:t>e</a:t>
            </a:r>
            <a:r>
              <a:rPr sz="1650" dirty="0">
                <a:solidFill>
                  <a:srgbClr val="FFFFFF"/>
                </a:solidFill>
                <a:latin typeface="Courier New"/>
                <a:cs typeface="Courier New"/>
              </a:rPr>
              <a:t>	</a:t>
            </a:r>
            <a:r>
              <a:rPr sz="1650" spc="-5" dirty="0">
                <a:solidFill>
                  <a:srgbClr val="FFFFFF"/>
                </a:solidFill>
                <a:latin typeface="Courier New"/>
                <a:cs typeface="Courier New"/>
              </a:rPr>
              <a:t>| </a:t>
            </a:r>
            <a:r>
              <a:rPr sz="1650" spc="-10" dirty="0">
                <a:solidFill>
                  <a:srgbClr val="FFFFFF"/>
                </a:solidFill>
                <a:latin typeface="Courier New"/>
                <a:cs typeface="Courier New"/>
              </a:rPr>
              <a:t>artist_i</a:t>
            </a:r>
            <a:r>
              <a:rPr sz="1650" spc="-5" dirty="0">
                <a:solidFill>
                  <a:srgbClr val="FFFFFF"/>
                </a:solidFill>
                <a:latin typeface="Courier New"/>
                <a:cs typeface="Courier New"/>
              </a:rPr>
              <a:t>d</a:t>
            </a:r>
            <a:r>
              <a:rPr sz="1650" dirty="0">
                <a:solidFill>
                  <a:srgbClr val="FFFFFF"/>
                </a:solidFill>
                <a:latin typeface="Courier New"/>
                <a:cs typeface="Courier New"/>
              </a:rPr>
              <a:t>	</a:t>
            </a:r>
            <a:r>
              <a:rPr sz="1650" spc="-5" dirty="0">
                <a:solidFill>
                  <a:srgbClr val="FFFFFF"/>
                </a:solidFill>
                <a:latin typeface="Courier New"/>
                <a:cs typeface="Courier New"/>
              </a:rPr>
              <a:t>|</a:t>
            </a:r>
            <a:endParaRPr sz="1650" dirty="0">
              <a:latin typeface="Courier New"/>
              <a:cs typeface="Courier New"/>
            </a:endParaRPr>
          </a:p>
        </p:txBody>
      </p:sp>
      <p:sp>
        <p:nvSpPr>
          <p:cNvPr id="23" name="object 23"/>
          <p:cNvSpPr txBox="1"/>
          <p:nvPr/>
        </p:nvSpPr>
        <p:spPr>
          <a:xfrm>
            <a:off x="8049116" y="3728878"/>
            <a:ext cx="6677659" cy="266098"/>
          </a:xfrm>
          <a:prstGeom prst="rect">
            <a:avLst/>
          </a:prstGeom>
        </p:spPr>
        <p:txBody>
          <a:bodyPr vert="horz" wrap="square" lIns="0" tIns="12065" rIns="0" bIns="0" rtlCol="0">
            <a:spAutoFit/>
          </a:bodyPr>
          <a:lstStyle/>
          <a:p>
            <a:pPr marL="12700">
              <a:lnSpc>
                <a:spcPct val="100000"/>
              </a:lnSpc>
              <a:spcBef>
                <a:spcPts val="95"/>
              </a:spcBef>
              <a:tabLst>
                <a:tab pos="1644014" algn="l"/>
                <a:tab pos="4907280" algn="l"/>
                <a:tab pos="6538595" algn="l"/>
              </a:tabLst>
            </a:pPr>
            <a:r>
              <a:rPr sz="1650" spc="-10" dirty="0">
                <a:solidFill>
                  <a:srgbClr val="FFFFFF"/>
                </a:solidFill>
                <a:latin typeface="Courier New"/>
                <a:cs typeface="Courier New"/>
              </a:rPr>
              <a:t>|</a:t>
            </a:r>
            <a:r>
              <a:rPr sz="1650" u="heavy" spc="-5" dirty="0">
                <a:solidFill>
                  <a:srgbClr val="FFFFFF"/>
                </a:solidFill>
                <a:uFill>
                  <a:solidFill>
                    <a:srgbClr val="FEFEFE"/>
                  </a:solidFill>
                </a:uFill>
                <a:latin typeface="Arial Hebrew Scholar" pitchFamily="2" charset="-79"/>
                <a:cs typeface="Arial Hebrew Scholar" pitchFamily="2" charset="-79"/>
              </a:rPr>
              <a:t> </a:t>
            </a:r>
            <a:r>
              <a:rPr sz="1650" u="heavy" dirty="0">
                <a:solidFill>
                  <a:srgbClr val="FFFFFF"/>
                </a:solidFill>
                <a:uFill>
                  <a:solidFill>
                    <a:srgbClr val="FEFEFE"/>
                  </a:solidFill>
                </a:uFill>
                <a:latin typeface="Arial Hebrew Scholar" pitchFamily="2" charset="-79"/>
                <a:cs typeface="Arial Hebrew Scholar" pitchFamily="2" charset="-79"/>
              </a:rPr>
              <a:t>	</a:t>
            </a:r>
            <a:r>
              <a:rPr sz="1650" spc="-10" dirty="0">
                <a:solidFill>
                  <a:srgbClr val="FFFFFF"/>
                </a:solidFill>
                <a:latin typeface="Courier New"/>
                <a:cs typeface="Courier New"/>
              </a:rPr>
              <a:t>+</a:t>
            </a:r>
            <a:r>
              <a:rPr sz="1650" u="heavy" spc="-5" dirty="0">
                <a:solidFill>
                  <a:srgbClr val="FFFFFF"/>
                </a:solidFill>
                <a:uFill>
                  <a:solidFill>
                    <a:srgbClr val="FEFEFE"/>
                  </a:solidFill>
                </a:uFill>
                <a:latin typeface="Arial Hebrew Scholar" pitchFamily="2" charset="-79"/>
                <a:cs typeface="Arial Hebrew Scholar" pitchFamily="2" charset="-79"/>
              </a:rPr>
              <a:t> </a:t>
            </a:r>
            <a:r>
              <a:rPr sz="1650" u="heavy" dirty="0">
                <a:solidFill>
                  <a:srgbClr val="FFFFFF"/>
                </a:solidFill>
                <a:uFill>
                  <a:solidFill>
                    <a:srgbClr val="FEFEFE"/>
                  </a:solidFill>
                </a:uFill>
                <a:latin typeface="Arial Hebrew Scholar" pitchFamily="2" charset="-79"/>
                <a:cs typeface="Arial Hebrew Scholar" pitchFamily="2" charset="-79"/>
              </a:rPr>
              <a:t>	</a:t>
            </a:r>
            <a:r>
              <a:rPr sz="1650" spc="-10" dirty="0">
                <a:solidFill>
                  <a:srgbClr val="FFFFFF"/>
                </a:solidFill>
                <a:latin typeface="Courier New"/>
                <a:cs typeface="Courier New"/>
              </a:rPr>
              <a:t>|</a:t>
            </a:r>
            <a:r>
              <a:rPr sz="1650" u="heavy" spc="-5" dirty="0">
                <a:solidFill>
                  <a:srgbClr val="FFFFFF"/>
                </a:solidFill>
                <a:uFill>
                  <a:solidFill>
                    <a:srgbClr val="FEFEFE"/>
                  </a:solidFill>
                </a:uFill>
                <a:latin typeface="Arial Hebrew Scholar" pitchFamily="2" charset="-79"/>
                <a:cs typeface="Arial Hebrew Scholar" pitchFamily="2" charset="-79"/>
              </a:rPr>
              <a:t> </a:t>
            </a:r>
            <a:r>
              <a:rPr sz="1650" u="heavy" dirty="0">
                <a:solidFill>
                  <a:srgbClr val="FFFFFF"/>
                </a:solidFill>
                <a:uFill>
                  <a:solidFill>
                    <a:srgbClr val="FEFEFE"/>
                  </a:solidFill>
                </a:uFill>
                <a:latin typeface="Arial Hebrew Scholar" pitchFamily="2" charset="-79"/>
                <a:cs typeface="Arial Hebrew Scholar" pitchFamily="2" charset="-79"/>
              </a:rPr>
              <a:t>	</a:t>
            </a:r>
            <a:r>
              <a:rPr sz="1650" spc="-5" dirty="0">
                <a:solidFill>
                  <a:srgbClr val="FFFFFF"/>
                </a:solidFill>
                <a:latin typeface="Courier New"/>
                <a:cs typeface="Courier New"/>
              </a:rPr>
              <a:t>|</a:t>
            </a:r>
            <a:endParaRPr sz="1650" dirty="0">
              <a:latin typeface="Courier New"/>
              <a:cs typeface="Courier New"/>
            </a:endParaRPr>
          </a:p>
        </p:txBody>
      </p:sp>
      <p:sp>
        <p:nvSpPr>
          <p:cNvPr id="24" name="object 24"/>
          <p:cNvSpPr txBox="1"/>
          <p:nvPr/>
        </p:nvSpPr>
        <p:spPr>
          <a:xfrm>
            <a:off x="9680752" y="4076874"/>
            <a:ext cx="3665220" cy="276860"/>
          </a:xfrm>
          <a:prstGeom prst="rect">
            <a:avLst/>
          </a:prstGeom>
        </p:spPr>
        <p:txBody>
          <a:bodyPr vert="horz" wrap="square" lIns="0" tIns="12065" rIns="0" bIns="0" rtlCol="0">
            <a:spAutoFit/>
          </a:bodyPr>
          <a:lstStyle/>
          <a:p>
            <a:pPr marL="12700">
              <a:lnSpc>
                <a:spcPct val="100000"/>
              </a:lnSpc>
              <a:spcBef>
                <a:spcPts val="95"/>
              </a:spcBef>
            </a:pPr>
            <a:r>
              <a:rPr sz="1650" spc="-5" dirty="0">
                <a:solidFill>
                  <a:srgbClr val="FFFFFF"/>
                </a:solidFill>
                <a:latin typeface="Courier New"/>
                <a:cs typeface="Courier New"/>
              </a:rPr>
              <a:t>|</a:t>
            </a:r>
            <a:r>
              <a:rPr sz="1650" spc="-10" dirty="0">
                <a:solidFill>
                  <a:srgbClr val="FFFFFF"/>
                </a:solidFill>
                <a:latin typeface="Courier New"/>
                <a:cs typeface="Courier New"/>
              </a:rPr>
              <a:t> For</a:t>
            </a:r>
            <a:r>
              <a:rPr sz="1650" spc="-5" dirty="0">
                <a:solidFill>
                  <a:srgbClr val="FFFFFF"/>
                </a:solidFill>
                <a:latin typeface="Courier New"/>
                <a:cs typeface="Courier New"/>
              </a:rPr>
              <a:t> </a:t>
            </a:r>
            <a:r>
              <a:rPr sz="1650" spc="-10" dirty="0">
                <a:solidFill>
                  <a:srgbClr val="FFFFFF"/>
                </a:solidFill>
                <a:latin typeface="Courier New"/>
                <a:cs typeface="Courier New"/>
              </a:rPr>
              <a:t>Those About</a:t>
            </a:r>
            <a:r>
              <a:rPr sz="1650" spc="-5" dirty="0">
                <a:solidFill>
                  <a:srgbClr val="FFFFFF"/>
                </a:solidFill>
                <a:latin typeface="Courier New"/>
                <a:cs typeface="Courier New"/>
              </a:rPr>
              <a:t> To </a:t>
            </a:r>
            <a:r>
              <a:rPr sz="1650" spc="-10" dirty="0">
                <a:solidFill>
                  <a:srgbClr val="FFFFFF"/>
                </a:solidFill>
                <a:latin typeface="Courier New"/>
                <a:cs typeface="Courier New"/>
              </a:rPr>
              <a:t>Rock </a:t>
            </a:r>
            <a:r>
              <a:rPr sz="1650" spc="-5" dirty="0">
                <a:solidFill>
                  <a:srgbClr val="FFFFFF"/>
                </a:solidFill>
                <a:latin typeface="Courier New"/>
                <a:cs typeface="Courier New"/>
              </a:rPr>
              <a:t>| 1</a:t>
            </a:r>
            <a:endParaRPr sz="1650">
              <a:latin typeface="Courier New"/>
              <a:cs typeface="Courier New"/>
            </a:endParaRPr>
          </a:p>
        </p:txBody>
      </p:sp>
      <p:sp>
        <p:nvSpPr>
          <p:cNvPr id="25" name="object 25"/>
          <p:cNvSpPr txBox="1"/>
          <p:nvPr/>
        </p:nvSpPr>
        <p:spPr>
          <a:xfrm>
            <a:off x="8049116" y="3979926"/>
            <a:ext cx="401955" cy="1417955"/>
          </a:xfrm>
          <a:prstGeom prst="rect">
            <a:avLst/>
          </a:prstGeom>
        </p:spPr>
        <p:txBody>
          <a:bodyPr vert="horz" wrap="square" lIns="0" tIns="109220" rIns="0" bIns="0" rtlCol="0">
            <a:spAutoFit/>
          </a:bodyPr>
          <a:lstStyle/>
          <a:p>
            <a:pPr marL="12700">
              <a:lnSpc>
                <a:spcPct val="100000"/>
              </a:lnSpc>
              <a:spcBef>
                <a:spcPts val="860"/>
              </a:spcBef>
            </a:pPr>
            <a:r>
              <a:rPr sz="1650" spc="-5" dirty="0">
                <a:solidFill>
                  <a:srgbClr val="FFFFFF"/>
                </a:solidFill>
                <a:latin typeface="Courier New"/>
                <a:cs typeface="Courier New"/>
              </a:rPr>
              <a:t>|</a:t>
            </a:r>
            <a:r>
              <a:rPr sz="1650" spc="-100" dirty="0">
                <a:solidFill>
                  <a:srgbClr val="FFFFFF"/>
                </a:solidFill>
                <a:latin typeface="Courier New"/>
                <a:cs typeface="Courier New"/>
              </a:rPr>
              <a:t> </a:t>
            </a:r>
            <a:r>
              <a:rPr sz="1650" spc="-5" dirty="0">
                <a:solidFill>
                  <a:srgbClr val="FFFFFF"/>
                </a:solidFill>
                <a:latin typeface="Courier New"/>
                <a:cs typeface="Courier New"/>
              </a:rPr>
              <a:t>1</a:t>
            </a:r>
            <a:endParaRPr sz="1650">
              <a:latin typeface="Courier New"/>
              <a:cs typeface="Courier New"/>
            </a:endParaRPr>
          </a:p>
          <a:p>
            <a:pPr marL="12700">
              <a:lnSpc>
                <a:spcPct val="100000"/>
              </a:lnSpc>
              <a:spcBef>
                <a:spcPts val="760"/>
              </a:spcBef>
            </a:pPr>
            <a:r>
              <a:rPr sz="1650" spc="-5" dirty="0">
                <a:solidFill>
                  <a:srgbClr val="FFFFFF"/>
                </a:solidFill>
                <a:latin typeface="Courier New"/>
                <a:cs typeface="Courier New"/>
              </a:rPr>
              <a:t>|</a:t>
            </a:r>
            <a:r>
              <a:rPr sz="1650" spc="-100" dirty="0">
                <a:solidFill>
                  <a:srgbClr val="FFFFFF"/>
                </a:solidFill>
                <a:latin typeface="Courier New"/>
                <a:cs typeface="Courier New"/>
              </a:rPr>
              <a:t> </a:t>
            </a:r>
            <a:r>
              <a:rPr sz="1650" spc="-5" dirty="0">
                <a:solidFill>
                  <a:srgbClr val="FFFFFF"/>
                </a:solidFill>
                <a:latin typeface="Courier New"/>
                <a:cs typeface="Courier New"/>
              </a:rPr>
              <a:t>4</a:t>
            </a:r>
            <a:endParaRPr sz="1650">
              <a:latin typeface="Courier New"/>
              <a:cs typeface="Courier New"/>
            </a:endParaRPr>
          </a:p>
          <a:p>
            <a:pPr marL="12700">
              <a:lnSpc>
                <a:spcPct val="100000"/>
              </a:lnSpc>
              <a:spcBef>
                <a:spcPts val="760"/>
              </a:spcBef>
            </a:pPr>
            <a:r>
              <a:rPr sz="1650" spc="-5" dirty="0">
                <a:solidFill>
                  <a:srgbClr val="FFFFFF"/>
                </a:solidFill>
                <a:latin typeface="Courier New"/>
                <a:cs typeface="Courier New"/>
              </a:rPr>
              <a:t>|</a:t>
            </a:r>
            <a:r>
              <a:rPr sz="1650" spc="-100" dirty="0">
                <a:solidFill>
                  <a:srgbClr val="FFFFFF"/>
                </a:solidFill>
                <a:latin typeface="Courier New"/>
                <a:cs typeface="Courier New"/>
              </a:rPr>
              <a:t> </a:t>
            </a:r>
            <a:r>
              <a:rPr sz="1650" spc="-5" dirty="0">
                <a:solidFill>
                  <a:srgbClr val="FFFFFF"/>
                </a:solidFill>
                <a:latin typeface="Courier New"/>
                <a:cs typeface="Courier New"/>
              </a:rPr>
              <a:t>6</a:t>
            </a:r>
            <a:endParaRPr sz="1650">
              <a:latin typeface="Courier New"/>
              <a:cs typeface="Courier New"/>
            </a:endParaRPr>
          </a:p>
          <a:p>
            <a:pPr marL="12700">
              <a:lnSpc>
                <a:spcPct val="100000"/>
              </a:lnSpc>
              <a:spcBef>
                <a:spcPts val="760"/>
              </a:spcBef>
            </a:pPr>
            <a:r>
              <a:rPr sz="1650" spc="-5" dirty="0">
                <a:solidFill>
                  <a:srgbClr val="FFFFFF"/>
                </a:solidFill>
                <a:latin typeface="Courier New"/>
                <a:cs typeface="Courier New"/>
              </a:rPr>
              <a:t>|</a:t>
            </a:r>
            <a:r>
              <a:rPr sz="1650" spc="-100" dirty="0">
                <a:solidFill>
                  <a:srgbClr val="FFFFFF"/>
                </a:solidFill>
                <a:latin typeface="Courier New"/>
                <a:cs typeface="Courier New"/>
              </a:rPr>
              <a:t> </a:t>
            </a:r>
            <a:r>
              <a:rPr sz="1650" spc="-5" dirty="0">
                <a:solidFill>
                  <a:srgbClr val="FFFFFF"/>
                </a:solidFill>
                <a:latin typeface="Courier New"/>
                <a:cs typeface="Courier New"/>
              </a:rPr>
              <a:t>7</a:t>
            </a:r>
            <a:endParaRPr sz="1650">
              <a:latin typeface="Courier New"/>
              <a:cs typeface="Courier New"/>
            </a:endParaRPr>
          </a:p>
        </p:txBody>
      </p:sp>
      <p:sp>
        <p:nvSpPr>
          <p:cNvPr id="26" name="object 26"/>
          <p:cNvSpPr txBox="1"/>
          <p:nvPr/>
        </p:nvSpPr>
        <p:spPr>
          <a:xfrm>
            <a:off x="9680752" y="4327924"/>
            <a:ext cx="2536190" cy="1069975"/>
          </a:xfrm>
          <a:prstGeom prst="rect">
            <a:avLst/>
          </a:prstGeom>
        </p:spPr>
        <p:txBody>
          <a:bodyPr vert="horz" wrap="square" lIns="0" tIns="109220" rIns="0" bIns="0" rtlCol="0">
            <a:spAutoFit/>
          </a:bodyPr>
          <a:lstStyle/>
          <a:p>
            <a:pPr marL="12700">
              <a:lnSpc>
                <a:spcPct val="100000"/>
              </a:lnSpc>
              <a:spcBef>
                <a:spcPts val="860"/>
              </a:spcBef>
            </a:pPr>
            <a:r>
              <a:rPr sz="1650" spc="-5" dirty="0">
                <a:solidFill>
                  <a:srgbClr val="FFFFFF"/>
                </a:solidFill>
                <a:latin typeface="Courier New"/>
                <a:cs typeface="Courier New"/>
              </a:rPr>
              <a:t>|</a:t>
            </a:r>
            <a:r>
              <a:rPr sz="1650" spc="-15" dirty="0">
                <a:solidFill>
                  <a:srgbClr val="FFFFFF"/>
                </a:solidFill>
                <a:latin typeface="Courier New"/>
                <a:cs typeface="Courier New"/>
              </a:rPr>
              <a:t> </a:t>
            </a:r>
            <a:r>
              <a:rPr sz="1650" spc="-10" dirty="0">
                <a:solidFill>
                  <a:srgbClr val="FFFFFF"/>
                </a:solidFill>
                <a:latin typeface="Courier New"/>
                <a:cs typeface="Courier New"/>
              </a:rPr>
              <a:t>Let</a:t>
            </a:r>
            <a:r>
              <a:rPr sz="1650" spc="-15" dirty="0">
                <a:solidFill>
                  <a:srgbClr val="FFFFFF"/>
                </a:solidFill>
                <a:latin typeface="Courier New"/>
                <a:cs typeface="Courier New"/>
              </a:rPr>
              <a:t> </a:t>
            </a:r>
            <a:r>
              <a:rPr sz="1650" spc="-10" dirty="0">
                <a:solidFill>
                  <a:srgbClr val="FFFFFF"/>
                </a:solidFill>
                <a:latin typeface="Courier New"/>
                <a:cs typeface="Courier New"/>
              </a:rPr>
              <a:t>There</a:t>
            </a:r>
            <a:r>
              <a:rPr sz="1650" spc="-15" dirty="0">
                <a:solidFill>
                  <a:srgbClr val="FFFFFF"/>
                </a:solidFill>
                <a:latin typeface="Courier New"/>
                <a:cs typeface="Courier New"/>
              </a:rPr>
              <a:t> </a:t>
            </a:r>
            <a:r>
              <a:rPr sz="1650" spc="-5" dirty="0">
                <a:solidFill>
                  <a:srgbClr val="FFFFFF"/>
                </a:solidFill>
                <a:latin typeface="Courier New"/>
                <a:cs typeface="Courier New"/>
              </a:rPr>
              <a:t>Be</a:t>
            </a:r>
            <a:r>
              <a:rPr sz="1650" spc="-15" dirty="0">
                <a:solidFill>
                  <a:srgbClr val="FFFFFF"/>
                </a:solidFill>
                <a:latin typeface="Courier New"/>
                <a:cs typeface="Courier New"/>
              </a:rPr>
              <a:t> </a:t>
            </a:r>
            <a:r>
              <a:rPr sz="1650" spc="-10" dirty="0">
                <a:solidFill>
                  <a:srgbClr val="FFFFFF"/>
                </a:solidFill>
                <a:latin typeface="Courier New"/>
                <a:cs typeface="Courier New"/>
              </a:rPr>
              <a:t>Rock</a:t>
            </a:r>
            <a:endParaRPr sz="1650">
              <a:latin typeface="Courier New"/>
              <a:cs typeface="Courier New"/>
            </a:endParaRPr>
          </a:p>
          <a:p>
            <a:pPr marL="12700">
              <a:lnSpc>
                <a:spcPct val="100000"/>
              </a:lnSpc>
              <a:spcBef>
                <a:spcPts val="760"/>
              </a:spcBef>
            </a:pPr>
            <a:r>
              <a:rPr sz="1650" spc="-5" dirty="0">
                <a:solidFill>
                  <a:srgbClr val="FFFFFF"/>
                </a:solidFill>
                <a:latin typeface="Courier New"/>
                <a:cs typeface="Courier New"/>
              </a:rPr>
              <a:t>|</a:t>
            </a:r>
            <a:r>
              <a:rPr sz="1650" spc="-15" dirty="0">
                <a:solidFill>
                  <a:srgbClr val="FFFFFF"/>
                </a:solidFill>
                <a:latin typeface="Courier New"/>
                <a:cs typeface="Courier New"/>
              </a:rPr>
              <a:t> </a:t>
            </a:r>
            <a:r>
              <a:rPr sz="1650" spc="-10" dirty="0">
                <a:solidFill>
                  <a:srgbClr val="FFFFFF"/>
                </a:solidFill>
                <a:latin typeface="Courier New"/>
                <a:cs typeface="Courier New"/>
              </a:rPr>
              <a:t>Jagged</a:t>
            </a:r>
            <a:r>
              <a:rPr sz="1650" spc="-15" dirty="0">
                <a:solidFill>
                  <a:srgbClr val="FFFFFF"/>
                </a:solidFill>
                <a:latin typeface="Courier New"/>
                <a:cs typeface="Courier New"/>
              </a:rPr>
              <a:t> </a:t>
            </a:r>
            <a:r>
              <a:rPr sz="1650" spc="-10" dirty="0">
                <a:solidFill>
                  <a:srgbClr val="FFFFFF"/>
                </a:solidFill>
                <a:latin typeface="Courier New"/>
                <a:cs typeface="Courier New"/>
              </a:rPr>
              <a:t>Little</a:t>
            </a:r>
            <a:r>
              <a:rPr sz="1650" spc="-15" dirty="0">
                <a:solidFill>
                  <a:srgbClr val="FFFFFF"/>
                </a:solidFill>
                <a:latin typeface="Courier New"/>
                <a:cs typeface="Courier New"/>
              </a:rPr>
              <a:t> </a:t>
            </a:r>
            <a:r>
              <a:rPr sz="1650" spc="-10" dirty="0">
                <a:solidFill>
                  <a:srgbClr val="FFFFFF"/>
                </a:solidFill>
                <a:latin typeface="Courier New"/>
                <a:cs typeface="Courier New"/>
              </a:rPr>
              <a:t>Pill</a:t>
            </a:r>
            <a:endParaRPr sz="1650">
              <a:latin typeface="Courier New"/>
              <a:cs typeface="Courier New"/>
            </a:endParaRPr>
          </a:p>
          <a:p>
            <a:pPr marL="12700">
              <a:lnSpc>
                <a:spcPct val="100000"/>
              </a:lnSpc>
              <a:spcBef>
                <a:spcPts val="760"/>
              </a:spcBef>
            </a:pPr>
            <a:r>
              <a:rPr sz="1650" spc="-5" dirty="0">
                <a:solidFill>
                  <a:srgbClr val="FFFFFF"/>
                </a:solidFill>
                <a:latin typeface="Courier New"/>
                <a:cs typeface="Courier New"/>
              </a:rPr>
              <a:t>|</a:t>
            </a:r>
            <a:r>
              <a:rPr sz="1650" spc="-50" dirty="0">
                <a:solidFill>
                  <a:srgbClr val="FFFFFF"/>
                </a:solidFill>
                <a:latin typeface="Courier New"/>
                <a:cs typeface="Courier New"/>
              </a:rPr>
              <a:t> </a:t>
            </a:r>
            <a:r>
              <a:rPr sz="1650" spc="-10" dirty="0">
                <a:solidFill>
                  <a:srgbClr val="FFFFFF"/>
                </a:solidFill>
                <a:latin typeface="Courier New"/>
                <a:cs typeface="Courier New"/>
              </a:rPr>
              <a:t>Facelift</a:t>
            </a:r>
            <a:endParaRPr sz="1650">
              <a:latin typeface="Courier New"/>
              <a:cs typeface="Courier New"/>
            </a:endParaRPr>
          </a:p>
        </p:txBody>
      </p:sp>
      <p:sp>
        <p:nvSpPr>
          <p:cNvPr id="27" name="object 27"/>
          <p:cNvSpPr txBox="1"/>
          <p:nvPr/>
        </p:nvSpPr>
        <p:spPr>
          <a:xfrm>
            <a:off x="12944024" y="4327924"/>
            <a:ext cx="401955" cy="1069975"/>
          </a:xfrm>
          <a:prstGeom prst="rect">
            <a:avLst/>
          </a:prstGeom>
        </p:spPr>
        <p:txBody>
          <a:bodyPr vert="horz" wrap="square" lIns="0" tIns="109220" rIns="0" bIns="0" rtlCol="0">
            <a:spAutoFit/>
          </a:bodyPr>
          <a:lstStyle/>
          <a:p>
            <a:pPr marL="12700">
              <a:lnSpc>
                <a:spcPct val="100000"/>
              </a:lnSpc>
              <a:spcBef>
                <a:spcPts val="860"/>
              </a:spcBef>
            </a:pPr>
            <a:r>
              <a:rPr sz="1650" spc="-5" dirty="0">
                <a:solidFill>
                  <a:srgbClr val="FFFFFF"/>
                </a:solidFill>
                <a:latin typeface="Courier New"/>
                <a:cs typeface="Courier New"/>
              </a:rPr>
              <a:t>|</a:t>
            </a:r>
            <a:r>
              <a:rPr sz="1650" spc="-100" dirty="0">
                <a:solidFill>
                  <a:srgbClr val="FFFFFF"/>
                </a:solidFill>
                <a:latin typeface="Courier New"/>
                <a:cs typeface="Courier New"/>
              </a:rPr>
              <a:t> </a:t>
            </a:r>
            <a:r>
              <a:rPr sz="1650" spc="-5" dirty="0">
                <a:solidFill>
                  <a:srgbClr val="FFFFFF"/>
                </a:solidFill>
                <a:latin typeface="Courier New"/>
                <a:cs typeface="Courier New"/>
              </a:rPr>
              <a:t>1</a:t>
            </a:r>
            <a:endParaRPr sz="1650">
              <a:latin typeface="Courier New"/>
              <a:cs typeface="Courier New"/>
            </a:endParaRPr>
          </a:p>
          <a:p>
            <a:pPr marL="12700">
              <a:lnSpc>
                <a:spcPct val="100000"/>
              </a:lnSpc>
              <a:spcBef>
                <a:spcPts val="760"/>
              </a:spcBef>
            </a:pPr>
            <a:r>
              <a:rPr sz="1650" spc="-5" dirty="0">
                <a:solidFill>
                  <a:srgbClr val="FFFFFF"/>
                </a:solidFill>
                <a:latin typeface="Courier New"/>
                <a:cs typeface="Courier New"/>
              </a:rPr>
              <a:t>|</a:t>
            </a:r>
            <a:r>
              <a:rPr sz="1650" spc="-100" dirty="0">
                <a:solidFill>
                  <a:srgbClr val="FFFFFF"/>
                </a:solidFill>
                <a:latin typeface="Courier New"/>
                <a:cs typeface="Courier New"/>
              </a:rPr>
              <a:t> </a:t>
            </a:r>
            <a:r>
              <a:rPr sz="1650" spc="-5" dirty="0">
                <a:solidFill>
                  <a:srgbClr val="FFFFFF"/>
                </a:solidFill>
                <a:latin typeface="Courier New"/>
                <a:cs typeface="Courier New"/>
              </a:rPr>
              <a:t>4</a:t>
            </a:r>
            <a:endParaRPr sz="1650">
              <a:latin typeface="Courier New"/>
              <a:cs typeface="Courier New"/>
            </a:endParaRPr>
          </a:p>
          <a:p>
            <a:pPr marL="12700">
              <a:lnSpc>
                <a:spcPct val="100000"/>
              </a:lnSpc>
              <a:spcBef>
                <a:spcPts val="760"/>
              </a:spcBef>
            </a:pPr>
            <a:r>
              <a:rPr sz="1650" spc="-5" dirty="0">
                <a:solidFill>
                  <a:srgbClr val="FFFFFF"/>
                </a:solidFill>
                <a:latin typeface="Courier New"/>
                <a:cs typeface="Courier New"/>
              </a:rPr>
              <a:t>|</a:t>
            </a:r>
            <a:r>
              <a:rPr sz="1650" spc="-100" dirty="0">
                <a:solidFill>
                  <a:srgbClr val="FFFFFF"/>
                </a:solidFill>
                <a:latin typeface="Courier New"/>
                <a:cs typeface="Courier New"/>
              </a:rPr>
              <a:t> </a:t>
            </a:r>
            <a:r>
              <a:rPr sz="1650" spc="-5" dirty="0">
                <a:solidFill>
                  <a:srgbClr val="FFFFFF"/>
                </a:solidFill>
                <a:latin typeface="Courier New"/>
                <a:cs typeface="Courier New"/>
              </a:rPr>
              <a:t>5</a:t>
            </a:r>
            <a:endParaRPr sz="1650">
              <a:latin typeface="Courier New"/>
              <a:cs typeface="Courier New"/>
            </a:endParaRPr>
          </a:p>
        </p:txBody>
      </p:sp>
      <p:sp>
        <p:nvSpPr>
          <p:cNvPr id="28" name="object 28"/>
          <p:cNvSpPr txBox="1"/>
          <p:nvPr/>
        </p:nvSpPr>
        <p:spPr>
          <a:xfrm>
            <a:off x="14575660" y="3979926"/>
            <a:ext cx="151130" cy="1417955"/>
          </a:xfrm>
          <a:prstGeom prst="rect">
            <a:avLst/>
          </a:prstGeom>
        </p:spPr>
        <p:txBody>
          <a:bodyPr vert="horz" wrap="square" lIns="0" tIns="109220" rIns="0" bIns="0" rtlCol="0">
            <a:spAutoFit/>
          </a:bodyPr>
          <a:lstStyle/>
          <a:p>
            <a:pPr marL="12700">
              <a:lnSpc>
                <a:spcPct val="100000"/>
              </a:lnSpc>
              <a:spcBef>
                <a:spcPts val="860"/>
              </a:spcBef>
            </a:pPr>
            <a:r>
              <a:rPr sz="1650" spc="-5" dirty="0">
                <a:solidFill>
                  <a:srgbClr val="FFFFFF"/>
                </a:solidFill>
                <a:latin typeface="Courier New"/>
                <a:cs typeface="Courier New"/>
              </a:rPr>
              <a:t>|</a:t>
            </a:r>
            <a:endParaRPr sz="1650">
              <a:latin typeface="Courier New"/>
              <a:cs typeface="Courier New"/>
            </a:endParaRPr>
          </a:p>
          <a:p>
            <a:pPr marL="12700">
              <a:lnSpc>
                <a:spcPct val="100000"/>
              </a:lnSpc>
              <a:spcBef>
                <a:spcPts val="760"/>
              </a:spcBef>
            </a:pPr>
            <a:r>
              <a:rPr sz="1650" spc="-5" dirty="0">
                <a:solidFill>
                  <a:srgbClr val="FFFFFF"/>
                </a:solidFill>
                <a:latin typeface="Courier New"/>
                <a:cs typeface="Courier New"/>
              </a:rPr>
              <a:t>|</a:t>
            </a:r>
            <a:endParaRPr sz="1650">
              <a:latin typeface="Courier New"/>
              <a:cs typeface="Courier New"/>
            </a:endParaRPr>
          </a:p>
          <a:p>
            <a:pPr marL="12700">
              <a:lnSpc>
                <a:spcPct val="100000"/>
              </a:lnSpc>
              <a:spcBef>
                <a:spcPts val="760"/>
              </a:spcBef>
            </a:pPr>
            <a:r>
              <a:rPr sz="1650" spc="-5" dirty="0">
                <a:solidFill>
                  <a:srgbClr val="FFFFFF"/>
                </a:solidFill>
                <a:latin typeface="Courier New"/>
                <a:cs typeface="Courier New"/>
              </a:rPr>
              <a:t>|</a:t>
            </a:r>
            <a:endParaRPr sz="1650">
              <a:latin typeface="Courier New"/>
              <a:cs typeface="Courier New"/>
            </a:endParaRPr>
          </a:p>
          <a:p>
            <a:pPr marL="12700">
              <a:lnSpc>
                <a:spcPct val="100000"/>
              </a:lnSpc>
              <a:spcBef>
                <a:spcPts val="760"/>
              </a:spcBef>
            </a:pPr>
            <a:r>
              <a:rPr sz="1650" spc="-5" dirty="0">
                <a:solidFill>
                  <a:srgbClr val="FFFFFF"/>
                </a:solidFill>
                <a:latin typeface="Courier New"/>
                <a:cs typeface="Courier New"/>
              </a:rPr>
              <a:t>|</a:t>
            </a:r>
            <a:endParaRPr sz="1650">
              <a:latin typeface="Courier New"/>
              <a:cs typeface="Courier New"/>
            </a:endParaRPr>
          </a:p>
        </p:txBody>
      </p:sp>
      <p:sp>
        <p:nvSpPr>
          <p:cNvPr id="29" name="object 29"/>
          <p:cNvSpPr txBox="1"/>
          <p:nvPr/>
        </p:nvSpPr>
        <p:spPr>
          <a:xfrm>
            <a:off x="8049116" y="5468861"/>
            <a:ext cx="6677659" cy="266098"/>
          </a:xfrm>
          <a:prstGeom prst="rect">
            <a:avLst/>
          </a:prstGeom>
        </p:spPr>
        <p:txBody>
          <a:bodyPr vert="horz" wrap="square" lIns="0" tIns="12065" rIns="0" bIns="0" rtlCol="0">
            <a:spAutoFit/>
          </a:bodyPr>
          <a:lstStyle/>
          <a:p>
            <a:pPr marL="12700">
              <a:lnSpc>
                <a:spcPct val="100000"/>
              </a:lnSpc>
              <a:spcBef>
                <a:spcPts val="95"/>
              </a:spcBef>
              <a:tabLst>
                <a:tab pos="1644014" algn="l"/>
                <a:tab pos="4907280" algn="l"/>
                <a:tab pos="6538595" algn="l"/>
              </a:tabLst>
            </a:pPr>
            <a:r>
              <a:rPr sz="1650" spc="-10" dirty="0">
                <a:solidFill>
                  <a:srgbClr val="FFFFFF"/>
                </a:solidFill>
                <a:latin typeface="Courier New"/>
                <a:cs typeface="Courier New"/>
              </a:rPr>
              <a:t>+</a:t>
            </a:r>
            <a:r>
              <a:rPr sz="1650" u="heavy" spc="-5" dirty="0">
                <a:solidFill>
                  <a:srgbClr val="FFFFFF"/>
                </a:solidFill>
                <a:uFill>
                  <a:solidFill>
                    <a:srgbClr val="FEFEFE"/>
                  </a:solidFill>
                </a:uFill>
                <a:latin typeface="Arial Hebrew Scholar" pitchFamily="2" charset="-79"/>
                <a:cs typeface="Arial Hebrew Scholar" pitchFamily="2" charset="-79"/>
              </a:rPr>
              <a:t> </a:t>
            </a:r>
            <a:r>
              <a:rPr sz="1650" u="heavy" dirty="0">
                <a:solidFill>
                  <a:srgbClr val="FFFFFF"/>
                </a:solidFill>
                <a:uFill>
                  <a:solidFill>
                    <a:srgbClr val="FEFEFE"/>
                  </a:solidFill>
                </a:uFill>
                <a:latin typeface="Arial Hebrew Scholar" pitchFamily="2" charset="-79"/>
                <a:cs typeface="Arial Hebrew Scholar" pitchFamily="2" charset="-79"/>
              </a:rPr>
              <a:t>	</a:t>
            </a:r>
            <a:r>
              <a:rPr sz="1650" spc="-10" dirty="0">
                <a:solidFill>
                  <a:srgbClr val="FFFFFF"/>
                </a:solidFill>
                <a:latin typeface="Courier New"/>
                <a:cs typeface="Courier New"/>
              </a:rPr>
              <a:t>+</a:t>
            </a:r>
            <a:r>
              <a:rPr sz="1650" u="heavy" spc="-5" dirty="0">
                <a:solidFill>
                  <a:srgbClr val="FFFFFF"/>
                </a:solidFill>
                <a:uFill>
                  <a:solidFill>
                    <a:srgbClr val="FEFEFE"/>
                  </a:solidFill>
                </a:uFill>
                <a:latin typeface="Arial Hebrew Scholar" pitchFamily="2" charset="-79"/>
                <a:cs typeface="Arial Hebrew Scholar" pitchFamily="2" charset="-79"/>
              </a:rPr>
              <a:t> </a:t>
            </a:r>
            <a:r>
              <a:rPr sz="1650" u="heavy" dirty="0">
                <a:solidFill>
                  <a:srgbClr val="FFFFFF"/>
                </a:solidFill>
                <a:uFill>
                  <a:solidFill>
                    <a:srgbClr val="FEFEFE"/>
                  </a:solidFill>
                </a:uFill>
                <a:latin typeface="Arial Hebrew Scholar" pitchFamily="2" charset="-79"/>
                <a:cs typeface="Arial Hebrew Scholar" pitchFamily="2" charset="-79"/>
              </a:rPr>
              <a:t>	</a:t>
            </a:r>
            <a:r>
              <a:rPr sz="1650" spc="-10" dirty="0">
                <a:solidFill>
                  <a:srgbClr val="FFFFFF"/>
                </a:solidFill>
                <a:latin typeface="Courier New"/>
                <a:cs typeface="Courier New"/>
              </a:rPr>
              <a:t>+</a:t>
            </a:r>
            <a:r>
              <a:rPr sz="1650" u="heavy" spc="-5" dirty="0">
                <a:solidFill>
                  <a:srgbClr val="FFFFFF"/>
                </a:solidFill>
                <a:uFill>
                  <a:solidFill>
                    <a:srgbClr val="FEFEFE"/>
                  </a:solidFill>
                </a:uFill>
                <a:latin typeface="Arial Hebrew Scholar" pitchFamily="2" charset="-79"/>
                <a:cs typeface="Arial Hebrew Scholar" pitchFamily="2" charset="-79"/>
              </a:rPr>
              <a:t> </a:t>
            </a:r>
            <a:r>
              <a:rPr sz="1650" u="heavy" dirty="0">
                <a:solidFill>
                  <a:srgbClr val="FFFFFF"/>
                </a:solidFill>
                <a:uFill>
                  <a:solidFill>
                    <a:srgbClr val="FEFEFE"/>
                  </a:solidFill>
                </a:uFill>
                <a:latin typeface="Arial Hebrew Scholar" pitchFamily="2" charset="-79"/>
                <a:cs typeface="Arial Hebrew Scholar" pitchFamily="2" charset="-79"/>
              </a:rPr>
              <a:t>	</a:t>
            </a:r>
            <a:r>
              <a:rPr sz="1650" spc="-5" dirty="0">
                <a:solidFill>
                  <a:srgbClr val="FFFFFF"/>
                </a:solidFill>
                <a:latin typeface="Courier New"/>
                <a:cs typeface="Courier New"/>
              </a:rPr>
              <a:t>+</a:t>
            </a:r>
            <a:endParaRPr sz="1650" dirty="0">
              <a:latin typeface="Courier New"/>
              <a:cs typeface="Courier New"/>
            </a:endParaRPr>
          </a:p>
        </p:txBody>
      </p:sp>
      <p:sp>
        <p:nvSpPr>
          <p:cNvPr id="32" name="object 32"/>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dissolve">
                                      <p:cBhvr>
                                        <p:cTn id="20" dur="500"/>
                                        <p:tgtEl>
                                          <p:spTgt spid="21"/>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dissolve">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dissolve">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 grpId="0" animBg="1"/>
      <p:bldP spid="6" grpId="0" animBg="1"/>
      <p:bldP spid="7" grpId="0"/>
      <p:bldP spid="20"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4"/>
            <a:ext cx="3538854" cy="713740"/>
          </a:xfrm>
          <a:prstGeom prst="rect">
            <a:avLst/>
          </a:prstGeom>
        </p:spPr>
        <p:txBody>
          <a:bodyPr vert="horz" wrap="square" lIns="0" tIns="13970" rIns="0" bIns="0" rtlCol="0">
            <a:spAutoFit/>
          </a:bodyPr>
          <a:lstStyle/>
          <a:p>
            <a:pPr marL="12700">
              <a:lnSpc>
                <a:spcPct val="100000"/>
              </a:lnSpc>
              <a:spcBef>
                <a:spcPts val="110"/>
              </a:spcBef>
            </a:pPr>
            <a:r>
              <a:rPr sz="4500" u="none" spc="-265" dirty="0">
                <a:solidFill>
                  <a:srgbClr val="04182D"/>
                </a:solidFill>
                <a:latin typeface="Arial Hebrew Scholar" pitchFamily="2" charset="-79"/>
                <a:cs typeface="Arial Hebrew Scholar" pitchFamily="2" charset="-79"/>
              </a:rPr>
              <a:t>P</a:t>
            </a:r>
            <a:r>
              <a:rPr sz="4500" u="none" spc="-240" dirty="0">
                <a:solidFill>
                  <a:srgbClr val="04182D"/>
                </a:solidFill>
                <a:latin typeface="Arial Hebrew Scholar" pitchFamily="2" charset="-79"/>
                <a:cs typeface="Arial Hebrew Scholar" pitchFamily="2" charset="-79"/>
              </a:rPr>
              <a:t>r</a:t>
            </a:r>
            <a:r>
              <a:rPr sz="4500" u="none" spc="-260" dirty="0">
                <a:solidFill>
                  <a:srgbClr val="04182D"/>
                </a:solidFill>
                <a:latin typeface="Arial Hebrew Scholar" pitchFamily="2" charset="-79"/>
                <a:cs typeface="Arial Hebrew Scholar" pitchFamily="2" charset="-79"/>
              </a:rPr>
              <a:t>i</a:t>
            </a:r>
            <a:r>
              <a:rPr sz="4500" u="none" spc="-300" dirty="0">
                <a:solidFill>
                  <a:srgbClr val="04182D"/>
                </a:solidFill>
                <a:latin typeface="Arial Hebrew Scholar" pitchFamily="2" charset="-79"/>
                <a:cs typeface="Arial Hebrew Scholar" pitchFamily="2" charset="-79"/>
              </a:rPr>
              <a:t>m</a:t>
            </a:r>
            <a:r>
              <a:rPr sz="4500" u="none" spc="-15" dirty="0">
                <a:solidFill>
                  <a:srgbClr val="04182D"/>
                </a:solidFill>
                <a:latin typeface="Arial Hebrew Scholar" pitchFamily="2" charset="-79"/>
                <a:cs typeface="Arial Hebrew Scholar" pitchFamily="2" charset="-79"/>
              </a:rPr>
              <a:t>a</a:t>
            </a:r>
            <a:r>
              <a:rPr sz="4500" u="none" spc="-240" dirty="0">
                <a:solidFill>
                  <a:srgbClr val="04182D"/>
                </a:solidFill>
                <a:latin typeface="Arial Hebrew Scholar" pitchFamily="2" charset="-79"/>
                <a:cs typeface="Arial Hebrew Scholar" pitchFamily="2" charset="-79"/>
              </a:rPr>
              <a:t>r</a:t>
            </a:r>
            <a:r>
              <a:rPr sz="4500" u="none" spc="80" dirty="0">
                <a:solidFill>
                  <a:srgbClr val="04182D"/>
                </a:solidFill>
                <a:latin typeface="Arial Hebrew Scholar" pitchFamily="2" charset="-79"/>
                <a:cs typeface="Arial Hebrew Scholar" pitchFamily="2" charset="-79"/>
              </a:rPr>
              <a:t>y</a:t>
            </a:r>
            <a:r>
              <a:rPr sz="4500" u="none" spc="-165" dirty="0">
                <a:solidFill>
                  <a:srgbClr val="04182D"/>
                </a:solidFill>
                <a:latin typeface="Arial Hebrew Scholar" pitchFamily="2" charset="-79"/>
                <a:cs typeface="Arial Hebrew Scholar" pitchFamily="2" charset="-79"/>
              </a:rPr>
              <a:t> </a:t>
            </a:r>
            <a:r>
              <a:rPr sz="4500" u="none" spc="-430" dirty="0">
                <a:solidFill>
                  <a:srgbClr val="04182D"/>
                </a:solidFill>
                <a:latin typeface="Arial Hebrew Scholar" pitchFamily="2" charset="-79"/>
                <a:cs typeface="Arial Hebrew Scholar" pitchFamily="2" charset="-79"/>
              </a:rPr>
              <a:t>K</a:t>
            </a:r>
            <a:r>
              <a:rPr sz="4500" u="none" spc="-185" dirty="0">
                <a:solidFill>
                  <a:srgbClr val="04182D"/>
                </a:solidFill>
                <a:latin typeface="Arial Hebrew Scholar" pitchFamily="2" charset="-79"/>
                <a:cs typeface="Arial Hebrew Scholar" pitchFamily="2" charset="-79"/>
              </a:rPr>
              <a:t>e</a:t>
            </a:r>
            <a:r>
              <a:rPr sz="4500" u="none" spc="-5" dirty="0">
                <a:solidFill>
                  <a:srgbClr val="04182D"/>
                </a:solidFill>
                <a:latin typeface="Arial Hebrew Scholar" pitchFamily="2" charset="-79"/>
                <a:cs typeface="Arial Hebrew Scholar" pitchFamily="2" charset="-79"/>
              </a:rPr>
              <a:t>y</a:t>
            </a:r>
            <a:r>
              <a:rPr sz="4500" u="none" spc="-195" dirty="0">
                <a:solidFill>
                  <a:srgbClr val="04182D"/>
                </a:solidFill>
                <a:latin typeface="Arial Hebrew Scholar" pitchFamily="2" charset="-79"/>
                <a:cs typeface="Arial Hebrew Scholar" pitchFamily="2" charset="-79"/>
              </a:rPr>
              <a:t>s</a:t>
            </a:r>
            <a:endParaRPr sz="4500" dirty="0">
              <a:latin typeface="Arial Hebrew Scholar" pitchFamily="2" charset="-79"/>
              <a:cs typeface="Arial Hebrew Scholar" pitchFamily="2" charset="-79"/>
            </a:endParaRPr>
          </a:p>
        </p:txBody>
      </p:sp>
      <p:sp>
        <p:nvSpPr>
          <p:cNvPr id="3" name="object 3"/>
          <p:cNvSpPr/>
          <p:nvPr/>
        </p:nvSpPr>
        <p:spPr>
          <a:xfrm>
            <a:off x="491289" y="1821863"/>
            <a:ext cx="14575155" cy="4749165"/>
          </a:xfrm>
          <a:custGeom>
            <a:avLst/>
            <a:gdLst/>
            <a:ahLst/>
            <a:cxnLst/>
            <a:rect l="l" t="t" r="r" b="b"/>
            <a:pathLst>
              <a:path w="14575155" h="4749165">
                <a:moveTo>
                  <a:pt x="14498413" y="4749130"/>
                </a:moveTo>
                <a:lnTo>
                  <a:pt x="76505" y="4749130"/>
                </a:lnTo>
                <a:lnTo>
                  <a:pt x="71180" y="4748606"/>
                </a:lnTo>
                <a:lnTo>
                  <a:pt x="31920" y="4732343"/>
                </a:lnTo>
                <a:lnTo>
                  <a:pt x="4175" y="4693616"/>
                </a:lnTo>
                <a:lnTo>
                  <a:pt x="0" y="4672624"/>
                </a:lnTo>
                <a:lnTo>
                  <a:pt x="0" y="4667249"/>
                </a:lnTo>
                <a:lnTo>
                  <a:pt x="0" y="76504"/>
                </a:lnTo>
                <a:lnTo>
                  <a:pt x="16786" y="31920"/>
                </a:lnTo>
                <a:lnTo>
                  <a:pt x="55513" y="4175"/>
                </a:lnTo>
                <a:lnTo>
                  <a:pt x="76505" y="0"/>
                </a:lnTo>
                <a:lnTo>
                  <a:pt x="14498413" y="0"/>
                </a:lnTo>
                <a:lnTo>
                  <a:pt x="14542998" y="16786"/>
                </a:lnTo>
                <a:lnTo>
                  <a:pt x="14570742" y="55513"/>
                </a:lnTo>
                <a:lnTo>
                  <a:pt x="14574918" y="76504"/>
                </a:lnTo>
                <a:lnTo>
                  <a:pt x="14574918" y="4672624"/>
                </a:lnTo>
                <a:lnTo>
                  <a:pt x="14558132" y="4717210"/>
                </a:lnTo>
                <a:lnTo>
                  <a:pt x="14519404" y="4744954"/>
                </a:lnTo>
                <a:lnTo>
                  <a:pt x="14503737" y="4748606"/>
                </a:lnTo>
                <a:lnTo>
                  <a:pt x="14498413" y="4749130"/>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5" name="object 5"/>
          <p:cNvSpPr txBox="1"/>
          <p:nvPr/>
        </p:nvSpPr>
        <p:spPr>
          <a:xfrm>
            <a:off x="847056" y="1174581"/>
            <a:ext cx="8760494" cy="408445"/>
          </a:xfrm>
          <a:prstGeom prst="rect">
            <a:avLst/>
          </a:prstGeom>
        </p:spPr>
        <p:txBody>
          <a:bodyPr vert="horz" wrap="square" lIns="0" tIns="15875" rIns="0" bIns="0" rtlCol="0">
            <a:spAutoFit/>
          </a:bodyPr>
          <a:lstStyle/>
          <a:p>
            <a:pPr marL="469900" indent="-457200">
              <a:lnSpc>
                <a:spcPct val="100000"/>
              </a:lnSpc>
              <a:spcBef>
                <a:spcPts val="125"/>
              </a:spcBef>
              <a:buFont typeface="Arial" panose="020B0604020202020204" pitchFamily="34" charset="0"/>
              <a:buChar char="•"/>
            </a:pPr>
            <a:r>
              <a:rPr sz="2550" spc="125" dirty="0">
                <a:solidFill>
                  <a:srgbClr val="04182D"/>
                </a:solidFill>
                <a:latin typeface="Arial Hebrew Scholar" pitchFamily="2" charset="-79"/>
                <a:cs typeface="Arial Hebrew Scholar" pitchFamily="2" charset="-79"/>
              </a:rPr>
              <a:t>Primary</a:t>
            </a:r>
            <a:r>
              <a:rPr sz="2550" spc="-50" dirty="0">
                <a:solidFill>
                  <a:srgbClr val="04182D"/>
                </a:solidFill>
                <a:latin typeface="Arial Hebrew Scholar" pitchFamily="2" charset="-79"/>
                <a:cs typeface="Arial Hebrew Scholar" pitchFamily="2" charset="-79"/>
              </a:rPr>
              <a:t> </a:t>
            </a:r>
            <a:r>
              <a:rPr sz="2550" spc="40" dirty="0">
                <a:solidFill>
                  <a:srgbClr val="04182D"/>
                </a:solidFill>
                <a:latin typeface="Arial Hebrew Scholar" pitchFamily="2" charset="-79"/>
                <a:cs typeface="Arial Hebrew Scholar" pitchFamily="2" charset="-79"/>
              </a:rPr>
              <a:t>keys:</a:t>
            </a:r>
            <a:r>
              <a:rPr sz="2550" spc="-50" dirty="0">
                <a:solidFill>
                  <a:srgbClr val="04182D"/>
                </a:solidFill>
                <a:latin typeface="Arial Hebrew Scholar" pitchFamily="2" charset="-79"/>
                <a:cs typeface="Arial Hebrew Scholar" pitchFamily="2" charset="-79"/>
              </a:rPr>
              <a:t> </a:t>
            </a:r>
            <a:r>
              <a:rPr sz="2550" spc="90" dirty="0">
                <a:solidFill>
                  <a:srgbClr val="04182D"/>
                </a:solidFill>
                <a:latin typeface="Arial Hebrew Scholar" pitchFamily="2" charset="-79"/>
                <a:cs typeface="Arial Hebrew Scholar" pitchFamily="2" charset="-79"/>
              </a:rPr>
              <a:t>Uniquely</a:t>
            </a:r>
            <a:r>
              <a:rPr sz="2550" spc="-50" dirty="0">
                <a:solidFill>
                  <a:srgbClr val="04182D"/>
                </a:solidFill>
                <a:latin typeface="Arial Hebrew Scholar" pitchFamily="2" charset="-79"/>
                <a:cs typeface="Arial Hebrew Scholar" pitchFamily="2" charset="-79"/>
              </a:rPr>
              <a:t> </a:t>
            </a:r>
            <a:r>
              <a:rPr sz="2550" spc="105" dirty="0">
                <a:solidFill>
                  <a:srgbClr val="04182D"/>
                </a:solidFill>
                <a:latin typeface="Arial Hebrew Scholar" pitchFamily="2" charset="-79"/>
                <a:cs typeface="Arial Hebrew Scholar" pitchFamily="2" charset="-79"/>
              </a:rPr>
              <a:t>identify</a:t>
            </a:r>
            <a:r>
              <a:rPr sz="2550" spc="-50" dirty="0">
                <a:solidFill>
                  <a:srgbClr val="04182D"/>
                </a:solidFill>
                <a:latin typeface="Arial Hebrew Scholar" pitchFamily="2" charset="-79"/>
                <a:cs typeface="Arial Hebrew Scholar" pitchFamily="2" charset="-79"/>
              </a:rPr>
              <a:t> </a:t>
            </a:r>
            <a:r>
              <a:rPr sz="2550" spc="175" dirty="0">
                <a:solidFill>
                  <a:srgbClr val="04182D"/>
                </a:solidFill>
                <a:latin typeface="Arial Hebrew Scholar" pitchFamily="2" charset="-79"/>
                <a:cs typeface="Arial Hebrew Scholar" pitchFamily="2" charset="-79"/>
              </a:rPr>
              <a:t>each</a:t>
            </a:r>
            <a:r>
              <a:rPr sz="2550" spc="-50" dirty="0">
                <a:solidFill>
                  <a:srgbClr val="04182D"/>
                </a:solidFill>
                <a:latin typeface="Arial Hebrew Scholar" pitchFamily="2" charset="-79"/>
                <a:cs typeface="Arial Hebrew Scholar" pitchFamily="2" charset="-79"/>
              </a:rPr>
              <a:t> </a:t>
            </a:r>
            <a:r>
              <a:rPr sz="2550" spc="75" dirty="0">
                <a:solidFill>
                  <a:srgbClr val="04182D"/>
                </a:solidFill>
                <a:latin typeface="Arial Hebrew Scholar" pitchFamily="2" charset="-79"/>
                <a:cs typeface="Arial Hebrew Scholar" pitchFamily="2" charset="-79"/>
              </a:rPr>
              <a:t>row</a:t>
            </a:r>
            <a:r>
              <a:rPr sz="2550" spc="-50" dirty="0">
                <a:solidFill>
                  <a:srgbClr val="04182D"/>
                </a:solidFill>
                <a:latin typeface="Arial Hebrew Scholar" pitchFamily="2" charset="-79"/>
                <a:cs typeface="Arial Hebrew Scholar" pitchFamily="2" charset="-79"/>
              </a:rPr>
              <a:t> </a:t>
            </a:r>
            <a:r>
              <a:rPr sz="2550" spc="60" dirty="0">
                <a:solidFill>
                  <a:srgbClr val="04182D"/>
                </a:solidFill>
                <a:latin typeface="Arial Hebrew Scholar" pitchFamily="2" charset="-79"/>
                <a:cs typeface="Arial Hebrew Scholar" pitchFamily="2" charset="-79"/>
              </a:rPr>
              <a:t>in</a:t>
            </a:r>
            <a:r>
              <a:rPr sz="2550" spc="-50" dirty="0">
                <a:solidFill>
                  <a:srgbClr val="04182D"/>
                </a:solidFill>
                <a:latin typeface="Arial Hebrew Scholar" pitchFamily="2" charset="-79"/>
                <a:cs typeface="Arial Hebrew Scholar" pitchFamily="2" charset="-79"/>
              </a:rPr>
              <a:t> </a:t>
            </a:r>
            <a:r>
              <a:rPr sz="2550" spc="235" dirty="0">
                <a:solidFill>
                  <a:srgbClr val="04182D"/>
                </a:solidFill>
                <a:latin typeface="Arial Hebrew Scholar" pitchFamily="2" charset="-79"/>
                <a:cs typeface="Arial Hebrew Scholar" pitchFamily="2" charset="-79"/>
              </a:rPr>
              <a:t>a</a:t>
            </a:r>
            <a:r>
              <a:rPr sz="2550" spc="-45" dirty="0">
                <a:solidFill>
                  <a:srgbClr val="04182D"/>
                </a:solidFill>
                <a:latin typeface="Arial Hebrew Scholar" pitchFamily="2" charset="-79"/>
                <a:cs typeface="Arial Hebrew Scholar" pitchFamily="2" charset="-79"/>
              </a:rPr>
              <a:t> </a:t>
            </a:r>
            <a:r>
              <a:rPr sz="2550" spc="120" dirty="0">
                <a:solidFill>
                  <a:srgbClr val="04182D"/>
                </a:solidFill>
                <a:latin typeface="Arial Hebrew Scholar" pitchFamily="2" charset="-79"/>
                <a:cs typeface="Arial Hebrew Scholar" pitchFamily="2" charset="-79"/>
              </a:rPr>
              <a:t>table</a:t>
            </a:r>
            <a:endParaRPr sz="2550" dirty="0">
              <a:latin typeface="Arial Hebrew Scholar" pitchFamily="2" charset="-79"/>
              <a:cs typeface="Arial Hebrew Scholar" pitchFamily="2" charset="-79"/>
            </a:endParaRPr>
          </a:p>
        </p:txBody>
      </p:sp>
      <p:sp>
        <p:nvSpPr>
          <p:cNvPr id="6" name="object 6"/>
          <p:cNvSpPr txBox="1"/>
          <p:nvPr/>
        </p:nvSpPr>
        <p:spPr>
          <a:xfrm>
            <a:off x="642352" y="2034337"/>
            <a:ext cx="5700395" cy="369570"/>
          </a:xfrm>
          <a:prstGeom prst="rect">
            <a:avLst/>
          </a:prstGeom>
        </p:spPr>
        <p:txBody>
          <a:bodyPr vert="horz" wrap="square" lIns="0" tIns="13335" rIns="0" bIns="0" rtlCol="0">
            <a:spAutoFit/>
          </a:bodyPr>
          <a:lstStyle/>
          <a:p>
            <a:pPr marL="12700">
              <a:lnSpc>
                <a:spcPct val="100000"/>
              </a:lnSpc>
              <a:spcBef>
                <a:spcPts val="105"/>
              </a:spcBef>
              <a:tabLst>
                <a:tab pos="2075814" algn="l"/>
                <a:tab pos="5514975"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p:txBody>
      </p:sp>
      <p:graphicFrame>
        <p:nvGraphicFramePr>
          <p:cNvPr id="7" name="object 7"/>
          <p:cNvGraphicFramePr>
            <a:graphicFrameLocks noGrp="1"/>
          </p:cNvGraphicFramePr>
          <p:nvPr>
            <p:extLst>
              <p:ext uri="{D42A27DB-BD31-4B8C-83A1-F6EECF244321}">
                <p14:modId xmlns:p14="http://schemas.microsoft.com/office/powerpoint/2010/main" val="3751380716"/>
              </p:ext>
            </p:extLst>
          </p:nvPr>
        </p:nvGraphicFramePr>
        <p:xfrm>
          <a:off x="623302" y="2546924"/>
          <a:ext cx="5739129" cy="3303100"/>
        </p:xfrm>
        <a:graphic>
          <a:graphicData uri="http://schemas.openxmlformats.org/drawingml/2006/table">
            <a:tbl>
              <a:tblPr firstRow="1" bandRow="1">
                <a:tableStyleId>{2D5ABB26-0587-4C30-8999-92F81FD0307C}</a:tableStyleId>
              </a:tblPr>
              <a:tblGrid>
                <a:gridCol w="289560">
                  <a:extLst>
                    <a:ext uri="{9D8B030D-6E8A-4147-A177-3AD203B41FA5}">
                      <a16:colId xmlns:a16="http://schemas.microsoft.com/office/drawing/2014/main" val="20000"/>
                    </a:ext>
                  </a:extLst>
                </a:gridCol>
                <a:gridCol w="1719580">
                  <a:extLst>
                    <a:ext uri="{9D8B030D-6E8A-4147-A177-3AD203B41FA5}">
                      <a16:colId xmlns:a16="http://schemas.microsoft.com/office/drawing/2014/main" val="20001"/>
                    </a:ext>
                  </a:extLst>
                </a:gridCol>
                <a:gridCol w="344169">
                  <a:extLst>
                    <a:ext uri="{9D8B030D-6E8A-4147-A177-3AD203B41FA5}">
                      <a16:colId xmlns:a16="http://schemas.microsoft.com/office/drawing/2014/main" val="20002"/>
                    </a:ext>
                  </a:extLst>
                </a:gridCol>
                <a:gridCol w="3095625">
                  <a:extLst>
                    <a:ext uri="{9D8B030D-6E8A-4147-A177-3AD203B41FA5}">
                      <a16:colId xmlns:a16="http://schemas.microsoft.com/office/drawing/2014/main" val="20003"/>
                    </a:ext>
                  </a:extLst>
                </a:gridCol>
                <a:gridCol w="290195">
                  <a:extLst>
                    <a:ext uri="{9D8B030D-6E8A-4147-A177-3AD203B41FA5}">
                      <a16:colId xmlns:a16="http://schemas.microsoft.com/office/drawing/2014/main" val="20004"/>
                    </a:ext>
                  </a:extLst>
                </a:gridCol>
              </a:tblGrid>
              <a:tr h="355366">
                <a:tc>
                  <a:txBody>
                    <a:bodyPr/>
                    <a:lstStyle/>
                    <a:p>
                      <a:pPr marL="31750">
                        <a:lnSpc>
                          <a:spcPts val="2640"/>
                        </a:lnSpc>
                      </a:pPr>
                      <a:r>
                        <a:rPr sz="2250" dirty="0">
                          <a:solidFill>
                            <a:srgbClr val="FFFFFF"/>
                          </a:solidFill>
                          <a:latin typeface="Courier New"/>
                          <a:cs typeface="Courier New"/>
                        </a:rPr>
                        <a:t>|</a:t>
                      </a:r>
                      <a:endParaRPr sz="2250" dirty="0">
                        <a:latin typeface="Courier New"/>
                        <a:cs typeface="Courier New"/>
                      </a:endParaRPr>
                    </a:p>
                  </a:txBody>
                  <a:tcPr marL="0" marR="0" marT="0" marB="0"/>
                </a:tc>
                <a:tc>
                  <a:txBody>
                    <a:bodyPr/>
                    <a:lstStyle/>
                    <a:p>
                      <a:pPr marL="85725">
                        <a:lnSpc>
                          <a:spcPts val="2640"/>
                        </a:lnSpc>
                      </a:pPr>
                      <a:r>
                        <a:rPr sz="2250" dirty="0">
                          <a:solidFill>
                            <a:srgbClr val="FFFFFF"/>
                          </a:solidFill>
                          <a:latin typeface="Courier New"/>
                          <a:cs typeface="Courier New"/>
                        </a:rPr>
                        <a:t>artist_id</a:t>
                      </a:r>
                      <a:endParaRPr sz="2250">
                        <a:latin typeface="Courier New"/>
                        <a:cs typeface="Courier New"/>
                      </a:endParaRPr>
                    </a:p>
                  </a:txBody>
                  <a:tcPr marL="0" marR="0" marT="0" marB="0"/>
                </a:tc>
                <a:tc>
                  <a:txBody>
                    <a:bodyPr/>
                    <a:lstStyle/>
                    <a:p>
                      <a:pPr algn="ctr">
                        <a:lnSpc>
                          <a:spcPts val="2640"/>
                        </a:lnSpc>
                      </a:pPr>
                      <a:r>
                        <a:rPr sz="2250" dirty="0">
                          <a:solidFill>
                            <a:srgbClr val="FFFFFF"/>
                          </a:solidFill>
                          <a:latin typeface="Courier New"/>
                          <a:cs typeface="Courier New"/>
                        </a:rPr>
                        <a:t>|</a:t>
                      </a:r>
                      <a:endParaRPr sz="2250">
                        <a:latin typeface="Courier New"/>
                        <a:cs typeface="Courier New"/>
                      </a:endParaRPr>
                    </a:p>
                  </a:txBody>
                  <a:tcPr marL="0" marR="0" marT="0" marB="0"/>
                </a:tc>
                <a:tc>
                  <a:txBody>
                    <a:bodyPr/>
                    <a:lstStyle/>
                    <a:p>
                      <a:pPr marL="85725">
                        <a:lnSpc>
                          <a:spcPts val="2640"/>
                        </a:lnSpc>
                      </a:pPr>
                      <a:r>
                        <a:rPr sz="2250" dirty="0">
                          <a:solidFill>
                            <a:srgbClr val="FFFFFF"/>
                          </a:solidFill>
                          <a:latin typeface="Courier New"/>
                          <a:cs typeface="Courier New"/>
                        </a:rPr>
                        <a:t>name</a:t>
                      </a:r>
                      <a:endParaRPr sz="2250">
                        <a:latin typeface="Courier New"/>
                        <a:cs typeface="Courier New"/>
                      </a:endParaRPr>
                    </a:p>
                  </a:txBody>
                  <a:tcPr marL="0" marR="0" marT="0" marB="0"/>
                </a:tc>
                <a:tc>
                  <a:txBody>
                    <a:bodyPr/>
                    <a:lstStyle/>
                    <a:p>
                      <a:pPr marR="24130" algn="r">
                        <a:lnSpc>
                          <a:spcPts val="2640"/>
                        </a:lnSpc>
                      </a:pPr>
                      <a:r>
                        <a:rPr sz="2250" dirty="0">
                          <a:solidFill>
                            <a:srgbClr val="FFFFFF"/>
                          </a:solidFill>
                          <a:latin typeface="Courier New"/>
                          <a:cs typeface="Courier New"/>
                        </a:rPr>
                        <a:t>|</a:t>
                      </a:r>
                      <a:endParaRPr sz="2250">
                        <a:latin typeface="Courier New"/>
                        <a:cs typeface="Courier New"/>
                      </a:endParaRPr>
                    </a:p>
                  </a:txBody>
                  <a:tcPr marL="0" marR="0" marT="0" marB="0"/>
                </a:tc>
                <a:extLst>
                  <a:ext uri="{0D108BD9-81ED-4DB2-BD59-A6C34878D82A}">
                    <a16:rowId xmlns:a16="http://schemas.microsoft.com/office/drawing/2014/main" val="10000"/>
                  </a:ext>
                </a:extLst>
              </a:tr>
              <a:tr h="491289">
                <a:tc gridSpan="5">
                  <a:txBody>
                    <a:bodyPr/>
                    <a:lstStyle/>
                    <a:p>
                      <a:pPr marL="31750">
                        <a:lnSpc>
                          <a:spcPct val="100000"/>
                        </a:lnSpc>
                        <a:spcBef>
                          <a:spcPts val="1010"/>
                        </a:spcBef>
                        <a:tabLst>
                          <a:tab pos="2094864" algn="l"/>
                          <a:tab pos="5534025" algn="l"/>
                        </a:tabLst>
                      </a:pPr>
                      <a:r>
                        <a:rPr sz="2250" dirty="0">
                          <a:solidFill>
                            <a:srgbClr val="FFFFFF"/>
                          </a:solidFill>
                          <a:latin typeface="Courier New"/>
                          <a:cs typeface="Courier New"/>
                        </a:rPr>
                        <a:t>|</a:t>
                      </a:r>
                      <a:r>
                        <a:rPr sz="2250" b="0" i="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r>
                        <a:rPr sz="2250" b="0" i="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a:txBody>
                  <a:tcPr marL="0" marR="0" marT="12827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559251">
                <a:tc>
                  <a:txBody>
                    <a:bodyPr/>
                    <a:lstStyle/>
                    <a:p>
                      <a:pPr marL="31750">
                        <a:lnSpc>
                          <a:spcPct val="100000"/>
                        </a:lnSpc>
                        <a:spcBef>
                          <a:spcPts val="1010"/>
                        </a:spcBef>
                      </a:pPr>
                      <a:r>
                        <a:rPr sz="2250" dirty="0">
                          <a:solidFill>
                            <a:srgbClr val="FFFFFF"/>
                          </a:solidFill>
                          <a:latin typeface="Courier New"/>
                          <a:cs typeface="Courier New"/>
                        </a:rPr>
                        <a:t>|</a:t>
                      </a:r>
                      <a:endParaRPr sz="2250">
                        <a:latin typeface="Courier New"/>
                        <a:cs typeface="Courier New"/>
                      </a:endParaRPr>
                    </a:p>
                  </a:txBody>
                  <a:tcPr marL="0" marR="0" marT="128270" marB="0"/>
                </a:tc>
                <a:tc>
                  <a:txBody>
                    <a:bodyPr/>
                    <a:lstStyle/>
                    <a:p>
                      <a:pPr marL="85725">
                        <a:lnSpc>
                          <a:spcPct val="100000"/>
                        </a:lnSpc>
                        <a:spcBef>
                          <a:spcPts val="1010"/>
                        </a:spcBef>
                      </a:pPr>
                      <a:r>
                        <a:rPr sz="2250" dirty="0">
                          <a:solidFill>
                            <a:srgbClr val="FFFFFF"/>
                          </a:solidFill>
                          <a:latin typeface="Courier New"/>
                          <a:cs typeface="Courier New"/>
                        </a:rPr>
                        <a:t>1</a:t>
                      </a:r>
                      <a:endParaRPr sz="2250">
                        <a:latin typeface="Courier New"/>
                        <a:cs typeface="Courier New"/>
                      </a:endParaRPr>
                    </a:p>
                  </a:txBody>
                  <a:tcPr marL="0" marR="0" marT="128270" marB="0"/>
                </a:tc>
                <a:tc>
                  <a:txBody>
                    <a:bodyPr/>
                    <a:lstStyle/>
                    <a:p>
                      <a:pPr algn="ctr">
                        <a:lnSpc>
                          <a:spcPct val="100000"/>
                        </a:lnSpc>
                        <a:spcBef>
                          <a:spcPts val="1010"/>
                        </a:spcBef>
                      </a:pPr>
                      <a:r>
                        <a:rPr sz="2250" dirty="0">
                          <a:solidFill>
                            <a:srgbClr val="FFFFFF"/>
                          </a:solidFill>
                          <a:latin typeface="Courier New"/>
                          <a:cs typeface="Courier New"/>
                        </a:rPr>
                        <a:t>|</a:t>
                      </a:r>
                      <a:endParaRPr sz="2250">
                        <a:latin typeface="Courier New"/>
                        <a:cs typeface="Courier New"/>
                      </a:endParaRPr>
                    </a:p>
                  </a:txBody>
                  <a:tcPr marL="0" marR="0" marT="128270" marB="0"/>
                </a:tc>
                <a:tc>
                  <a:txBody>
                    <a:bodyPr/>
                    <a:lstStyle/>
                    <a:p>
                      <a:pPr marL="85725">
                        <a:lnSpc>
                          <a:spcPct val="100000"/>
                        </a:lnSpc>
                        <a:spcBef>
                          <a:spcPts val="1010"/>
                        </a:spcBef>
                      </a:pPr>
                      <a:r>
                        <a:rPr lang="en-US" sz="2250" dirty="0" err="1">
                          <a:solidFill>
                            <a:srgbClr val="FFFFFF"/>
                          </a:solidFill>
                          <a:latin typeface="Courier New"/>
                          <a:cs typeface="Courier New"/>
                        </a:rPr>
                        <a:t>BlackPink</a:t>
                      </a:r>
                      <a:endParaRPr sz="2250" dirty="0">
                        <a:latin typeface="Courier New"/>
                        <a:cs typeface="Courier New"/>
                      </a:endParaRPr>
                    </a:p>
                  </a:txBody>
                  <a:tcPr marL="0" marR="0" marT="128270" marB="0"/>
                </a:tc>
                <a:tc>
                  <a:txBody>
                    <a:bodyPr/>
                    <a:lstStyle/>
                    <a:p>
                      <a:pPr marR="24130" algn="r">
                        <a:lnSpc>
                          <a:spcPct val="100000"/>
                        </a:lnSpc>
                        <a:spcBef>
                          <a:spcPts val="1010"/>
                        </a:spcBef>
                      </a:pPr>
                      <a:r>
                        <a:rPr sz="2250" dirty="0">
                          <a:solidFill>
                            <a:srgbClr val="FFFFFF"/>
                          </a:solidFill>
                          <a:latin typeface="Courier New"/>
                          <a:cs typeface="Courier New"/>
                        </a:rPr>
                        <a:t>|</a:t>
                      </a:r>
                      <a:endParaRPr sz="2250">
                        <a:latin typeface="Courier New"/>
                        <a:cs typeface="Courier New"/>
                      </a:endParaRPr>
                    </a:p>
                  </a:txBody>
                  <a:tcPr marL="0" marR="0" marT="128270" marB="0"/>
                </a:tc>
                <a:extLst>
                  <a:ext uri="{0D108BD9-81ED-4DB2-BD59-A6C34878D82A}">
                    <a16:rowId xmlns:a16="http://schemas.microsoft.com/office/drawing/2014/main" val="10002"/>
                  </a:ext>
                </a:extLst>
              </a:tr>
              <a:tr h="491289">
                <a:tc>
                  <a:txBody>
                    <a:bodyPr/>
                    <a:lstStyle/>
                    <a:p>
                      <a:pPr marL="31750">
                        <a:lnSpc>
                          <a:spcPct val="100000"/>
                        </a:lnSpc>
                        <a:spcBef>
                          <a:spcPts val="475"/>
                        </a:spcBef>
                      </a:pPr>
                      <a:r>
                        <a:rPr sz="2250" dirty="0">
                          <a:solidFill>
                            <a:srgbClr val="FFFFFF"/>
                          </a:solidFill>
                          <a:latin typeface="Courier New"/>
                          <a:cs typeface="Courier New"/>
                        </a:rPr>
                        <a:t>|</a:t>
                      </a:r>
                      <a:endParaRPr sz="2250">
                        <a:latin typeface="Courier New"/>
                        <a:cs typeface="Courier New"/>
                      </a:endParaRPr>
                    </a:p>
                  </a:txBody>
                  <a:tcPr marL="0" marR="0" marT="60325" marB="0"/>
                </a:tc>
                <a:tc>
                  <a:txBody>
                    <a:bodyPr/>
                    <a:lstStyle/>
                    <a:p>
                      <a:pPr marL="85725">
                        <a:lnSpc>
                          <a:spcPct val="100000"/>
                        </a:lnSpc>
                        <a:spcBef>
                          <a:spcPts val="475"/>
                        </a:spcBef>
                      </a:pPr>
                      <a:r>
                        <a:rPr sz="2250" dirty="0">
                          <a:solidFill>
                            <a:srgbClr val="FFFFFF"/>
                          </a:solidFill>
                          <a:latin typeface="Courier New"/>
                          <a:cs typeface="Courier New"/>
                        </a:rPr>
                        <a:t>2</a:t>
                      </a:r>
                      <a:endParaRPr sz="2250">
                        <a:latin typeface="Courier New"/>
                        <a:cs typeface="Courier New"/>
                      </a:endParaRPr>
                    </a:p>
                  </a:txBody>
                  <a:tcPr marL="0" marR="0" marT="60325" marB="0"/>
                </a:tc>
                <a:tc>
                  <a:txBody>
                    <a:bodyPr/>
                    <a:lstStyle/>
                    <a:p>
                      <a:pPr algn="ctr">
                        <a:lnSpc>
                          <a:spcPct val="100000"/>
                        </a:lnSpc>
                        <a:spcBef>
                          <a:spcPts val="475"/>
                        </a:spcBef>
                      </a:pPr>
                      <a:r>
                        <a:rPr sz="2250" dirty="0">
                          <a:solidFill>
                            <a:srgbClr val="FFFFFF"/>
                          </a:solidFill>
                          <a:latin typeface="Courier New"/>
                          <a:cs typeface="Courier New"/>
                        </a:rPr>
                        <a:t>|</a:t>
                      </a:r>
                      <a:endParaRPr sz="2250">
                        <a:latin typeface="Courier New"/>
                        <a:cs typeface="Courier New"/>
                      </a:endParaRPr>
                    </a:p>
                  </a:txBody>
                  <a:tcPr marL="0" marR="0" marT="60325" marB="0"/>
                </a:tc>
                <a:tc>
                  <a:txBody>
                    <a:bodyPr/>
                    <a:lstStyle/>
                    <a:p>
                      <a:pPr marL="85725">
                        <a:lnSpc>
                          <a:spcPct val="100000"/>
                        </a:lnSpc>
                        <a:spcBef>
                          <a:spcPts val="475"/>
                        </a:spcBef>
                      </a:pPr>
                      <a:r>
                        <a:rPr sz="2250" dirty="0">
                          <a:solidFill>
                            <a:srgbClr val="FFFFFF"/>
                          </a:solidFill>
                          <a:latin typeface="Courier New"/>
                          <a:cs typeface="Courier New"/>
                        </a:rPr>
                        <a:t>Accept</a:t>
                      </a:r>
                      <a:endParaRPr sz="2250">
                        <a:latin typeface="Courier New"/>
                        <a:cs typeface="Courier New"/>
                      </a:endParaRPr>
                    </a:p>
                  </a:txBody>
                  <a:tcPr marL="0" marR="0" marT="60325" marB="0"/>
                </a:tc>
                <a:tc>
                  <a:txBody>
                    <a:bodyPr/>
                    <a:lstStyle/>
                    <a:p>
                      <a:pPr marR="24130" algn="r">
                        <a:lnSpc>
                          <a:spcPct val="100000"/>
                        </a:lnSpc>
                        <a:spcBef>
                          <a:spcPts val="475"/>
                        </a:spcBef>
                      </a:pPr>
                      <a:r>
                        <a:rPr sz="2250" dirty="0">
                          <a:solidFill>
                            <a:srgbClr val="FFFFFF"/>
                          </a:solidFill>
                          <a:latin typeface="Courier New"/>
                          <a:cs typeface="Courier New"/>
                        </a:rPr>
                        <a:t>|</a:t>
                      </a:r>
                      <a:endParaRPr sz="2250">
                        <a:latin typeface="Courier New"/>
                        <a:cs typeface="Courier New"/>
                      </a:endParaRPr>
                    </a:p>
                  </a:txBody>
                  <a:tcPr marL="0" marR="0" marT="60325" marB="0"/>
                </a:tc>
                <a:extLst>
                  <a:ext uri="{0D108BD9-81ED-4DB2-BD59-A6C34878D82A}">
                    <a16:rowId xmlns:a16="http://schemas.microsoft.com/office/drawing/2014/main" val="10003"/>
                  </a:ext>
                </a:extLst>
              </a:tr>
              <a:tr h="491289">
                <a:tc>
                  <a:txBody>
                    <a:bodyPr/>
                    <a:lstStyle/>
                    <a:p>
                      <a:pPr marL="31750">
                        <a:lnSpc>
                          <a:spcPct val="100000"/>
                        </a:lnSpc>
                        <a:spcBef>
                          <a:spcPts val="475"/>
                        </a:spcBef>
                      </a:pPr>
                      <a:r>
                        <a:rPr sz="2250" dirty="0">
                          <a:solidFill>
                            <a:srgbClr val="FFFFFF"/>
                          </a:solidFill>
                          <a:latin typeface="Courier New"/>
                          <a:cs typeface="Courier New"/>
                        </a:rPr>
                        <a:t>|</a:t>
                      </a:r>
                      <a:endParaRPr sz="2250">
                        <a:latin typeface="Courier New"/>
                        <a:cs typeface="Courier New"/>
                      </a:endParaRPr>
                    </a:p>
                  </a:txBody>
                  <a:tcPr marL="0" marR="0" marT="60325" marB="0"/>
                </a:tc>
                <a:tc>
                  <a:txBody>
                    <a:bodyPr/>
                    <a:lstStyle/>
                    <a:p>
                      <a:pPr marL="85725">
                        <a:lnSpc>
                          <a:spcPct val="100000"/>
                        </a:lnSpc>
                        <a:spcBef>
                          <a:spcPts val="475"/>
                        </a:spcBef>
                      </a:pPr>
                      <a:r>
                        <a:rPr sz="2250" dirty="0">
                          <a:solidFill>
                            <a:srgbClr val="FFFFFF"/>
                          </a:solidFill>
                          <a:latin typeface="Courier New"/>
                          <a:cs typeface="Courier New"/>
                        </a:rPr>
                        <a:t>3</a:t>
                      </a:r>
                      <a:endParaRPr sz="2250">
                        <a:latin typeface="Courier New"/>
                        <a:cs typeface="Courier New"/>
                      </a:endParaRPr>
                    </a:p>
                  </a:txBody>
                  <a:tcPr marL="0" marR="0" marT="60325" marB="0"/>
                </a:tc>
                <a:tc>
                  <a:txBody>
                    <a:bodyPr/>
                    <a:lstStyle/>
                    <a:p>
                      <a:pPr algn="ctr">
                        <a:lnSpc>
                          <a:spcPct val="100000"/>
                        </a:lnSpc>
                        <a:spcBef>
                          <a:spcPts val="475"/>
                        </a:spcBef>
                      </a:pPr>
                      <a:r>
                        <a:rPr sz="2250" dirty="0">
                          <a:solidFill>
                            <a:srgbClr val="FFFFFF"/>
                          </a:solidFill>
                          <a:latin typeface="Courier New"/>
                          <a:cs typeface="Courier New"/>
                        </a:rPr>
                        <a:t>|</a:t>
                      </a:r>
                      <a:endParaRPr sz="2250">
                        <a:latin typeface="Courier New"/>
                        <a:cs typeface="Courier New"/>
                      </a:endParaRPr>
                    </a:p>
                  </a:txBody>
                  <a:tcPr marL="0" marR="0" marT="60325" marB="0"/>
                </a:tc>
                <a:tc>
                  <a:txBody>
                    <a:bodyPr/>
                    <a:lstStyle/>
                    <a:p>
                      <a:pPr marL="85725">
                        <a:lnSpc>
                          <a:spcPct val="100000"/>
                        </a:lnSpc>
                        <a:spcBef>
                          <a:spcPts val="475"/>
                        </a:spcBef>
                      </a:pPr>
                      <a:r>
                        <a:rPr sz="2250" dirty="0">
                          <a:solidFill>
                            <a:srgbClr val="FFFFFF"/>
                          </a:solidFill>
                          <a:latin typeface="Courier New"/>
                          <a:cs typeface="Courier New"/>
                        </a:rPr>
                        <a:t>Aerosmith</a:t>
                      </a:r>
                      <a:endParaRPr sz="2250">
                        <a:latin typeface="Courier New"/>
                        <a:cs typeface="Courier New"/>
                      </a:endParaRPr>
                    </a:p>
                  </a:txBody>
                  <a:tcPr marL="0" marR="0" marT="60325" marB="0"/>
                </a:tc>
                <a:tc>
                  <a:txBody>
                    <a:bodyPr/>
                    <a:lstStyle/>
                    <a:p>
                      <a:pPr marR="24130" algn="r">
                        <a:lnSpc>
                          <a:spcPct val="100000"/>
                        </a:lnSpc>
                        <a:spcBef>
                          <a:spcPts val="475"/>
                        </a:spcBef>
                      </a:pPr>
                      <a:r>
                        <a:rPr sz="2250" dirty="0">
                          <a:solidFill>
                            <a:srgbClr val="FFFFFF"/>
                          </a:solidFill>
                          <a:latin typeface="Courier New"/>
                          <a:cs typeface="Courier New"/>
                        </a:rPr>
                        <a:t>|</a:t>
                      </a:r>
                      <a:endParaRPr sz="2250">
                        <a:latin typeface="Courier New"/>
                        <a:cs typeface="Courier New"/>
                      </a:endParaRPr>
                    </a:p>
                  </a:txBody>
                  <a:tcPr marL="0" marR="0" marT="60325" marB="0"/>
                </a:tc>
                <a:extLst>
                  <a:ext uri="{0D108BD9-81ED-4DB2-BD59-A6C34878D82A}">
                    <a16:rowId xmlns:a16="http://schemas.microsoft.com/office/drawing/2014/main" val="10004"/>
                  </a:ext>
                </a:extLst>
              </a:tr>
              <a:tr h="491289">
                <a:tc>
                  <a:txBody>
                    <a:bodyPr/>
                    <a:lstStyle/>
                    <a:p>
                      <a:pPr marL="31750">
                        <a:lnSpc>
                          <a:spcPct val="100000"/>
                        </a:lnSpc>
                        <a:spcBef>
                          <a:spcPts val="475"/>
                        </a:spcBef>
                      </a:pPr>
                      <a:r>
                        <a:rPr sz="2250" dirty="0">
                          <a:solidFill>
                            <a:srgbClr val="FFFFFF"/>
                          </a:solidFill>
                          <a:latin typeface="Courier New"/>
                          <a:cs typeface="Courier New"/>
                        </a:rPr>
                        <a:t>|</a:t>
                      </a:r>
                      <a:endParaRPr sz="2250">
                        <a:latin typeface="Courier New"/>
                        <a:cs typeface="Courier New"/>
                      </a:endParaRPr>
                    </a:p>
                  </a:txBody>
                  <a:tcPr marL="0" marR="0" marT="60325" marB="0"/>
                </a:tc>
                <a:tc>
                  <a:txBody>
                    <a:bodyPr/>
                    <a:lstStyle/>
                    <a:p>
                      <a:pPr marL="85725">
                        <a:lnSpc>
                          <a:spcPct val="100000"/>
                        </a:lnSpc>
                        <a:spcBef>
                          <a:spcPts val="475"/>
                        </a:spcBef>
                      </a:pPr>
                      <a:r>
                        <a:rPr sz="2250" dirty="0">
                          <a:solidFill>
                            <a:srgbClr val="FFFFFF"/>
                          </a:solidFill>
                          <a:latin typeface="Courier New"/>
                          <a:cs typeface="Courier New"/>
                        </a:rPr>
                        <a:t>4</a:t>
                      </a:r>
                      <a:endParaRPr sz="2250">
                        <a:latin typeface="Courier New"/>
                        <a:cs typeface="Courier New"/>
                      </a:endParaRPr>
                    </a:p>
                  </a:txBody>
                  <a:tcPr marL="0" marR="0" marT="60325" marB="0"/>
                </a:tc>
                <a:tc>
                  <a:txBody>
                    <a:bodyPr/>
                    <a:lstStyle/>
                    <a:p>
                      <a:pPr algn="ctr">
                        <a:lnSpc>
                          <a:spcPct val="100000"/>
                        </a:lnSpc>
                        <a:spcBef>
                          <a:spcPts val="475"/>
                        </a:spcBef>
                      </a:pPr>
                      <a:r>
                        <a:rPr sz="2250" dirty="0">
                          <a:solidFill>
                            <a:srgbClr val="FFFFFF"/>
                          </a:solidFill>
                          <a:latin typeface="Courier New"/>
                          <a:cs typeface="Courier New"/>
                        </a:rPr>
                        <a:t>|</a:t>
                      </a:r>
                      <a:endParaRPr sz="2250">
                        <a:latin typeface="Courier New"/>
                        <a:cs typeface="Courier New"/>
                      </a:endParaRPr>
                    </a:p>
                  </a:txBody>
                  <a:tcPr marL="0" marR="0" marT="60325" marB="0"/>
                </a:tc>
                <a:tc>
                  <a:txBody>
                    <a:bodyPr/>
                    <a:lstStyle/>
                    <a:p>
                      <a:pPr marL="85725">
                        <a:lnSpc>
                          <a:spcPct val="100000"/>
                        </a:lnSpc>
                        <a:spcBef>
                          <a:spcPts val="475"/>
                        </a:spcBef>
                      </a:pPr>
                      <a:r>
                        <a:rPr sz="2250" dirty="0">
                          <a:solidFill>
                            <a:srgbClr val="FFFFFF"/>
                          </a:solidFill>
                          <a:latin typeface="Courier New"/>
                          <a:cs typeface="Courier New"/>
                        </a:rPr>
                        <a:t>Alanis</a:t>
                      </a:r>
                      <a:r>
                        <a:rPr sz="2250" spc="-30" dirty="0">
                          <a:solidFill>
                            <a:srgbClr val="FFFFFF"/>
                          </a:solidFill>
                          <a:latin typeface="Courier New"/>
                          <a:cs typeface="Courier New"/>
                        </a:rPr>
                        <a:t> </a:t>
                      </a:r>
                      <a:r>
                        <a:rPr sz="2250" dirty="0">
                          <a:solidFill>
                            <a:srgbClr val="FFFFFF"/>
                          </a:solidFill>
                          <a:latin typeface="Courier New"/>
                          <a:cs typeface="Courier New"/>
                        </a:rPr>
                        <a:t>Morissette</a:t>
                      </a:r>
                      <a:endParaRPr sz="2250">
                        <a:latin typeface="Courier New"/>
                        <a:cs typeface="Courier New"/>
                      </a:endParaRPr>
                    </a:p>
                  </a:txBody>
                  <a:tcPr marL="0" marR="0" marT="60325" marB="0"/>
                </a:tc>
                <a:tc>
                  <a:txBody>
                    <a:bodyPr/>
                    <a:lstStyle/>
                    <a:p>
                      <a:pPr marR="24130" algn="r">
                        <a:lnSpc>
                          <a:spcPct val="100000"/>
                        </a:lnSpc>
                        <a:spcBef>
                          <a:spcPts val="475"/>
                        </a:spcBef>
                      </a:pPr>
                      <a:r>
                        <a:rPr sz="2250" dirty="0">
                          <a:solidFill>
                            <a:srgbClr val="FFFFFF"/>
                          </a:solidFill>
                          <a:latin typeface="Courier New"/>
                          <a:cs typeface="Courier New"/>
                        </a:rPr>
                        <a:t>|</a:t>
                      </a:r>
                      <a:endParaRPr sz="2250">
                        <a:latin typeface="Courier New"/>
                        <a:cs typeface="Courier New"/>
                      </a:endParaRPr>
                    </a:p>
                  </a:txBody>
                  <a:tcPr marL="0" marR="0" marT="60325" marB="0"/>
                </a:tc>
                <a:extLst>
                  <a:ext uri="{0D108BD9-81ED-4DB2-BD59-A6C34878D82A}">
                    <a16:rowId xmlns:a16="http://schemas.microsoft.com/office/drawing/2014/main" val="10005"/>
                  </a:ext>
                </a:extLst>
              </a:tr>
              <a:tr h="423327">
                <a:tc>
                  <a:txBody>
                    <a:bodyPr/>
                    <a:lstStyle/>
                    <a:p>
                      <a:pPr marL="31750">
                        <a:lnSpc>
                          <a:spcPct val="100000"/>
                        </a:lnSpc>
                        <a:spcBef>
                          <a:spcPts val="475"/>
                        </a:spcBef>
                      </a:pPr>
                      <a:r>
                        <a:rPr sz="2250" dirty="0">
                          <a:solidFill>
                            <a:srgbClr val="FFFFFF"/>
                          </a:solidFill>
                          <a:latin typeface="Courier New"/>
                          <a:cs typeface="Courier New"/>
                        </a:rPr>
                        <a:t>|</a:t>
                      </a:r>
                      <a:endParaRPr sz="2250">
                        <a:latin typeface="Courier New"/>
                        <a:cs typeface="Courier New"/>
                      </a:endParaRPr>
                    </a:p>
                  </a:txBody>
                  <a:tcPr marL="0" marR="0" marT="60325" marB="0"/>
                </a:tc>
                <a:tc>
                  <a:txBody>
                    <a:bodyPr/>
                    <a:lstStyle/>
                    <a:p>
                      <a:pPr marL="85725">
                        <a:lnSpc>
                          <a:spcPct val="100000"/>
                        </a:lnSpc>
                        <a:spcBef>
                          <a:spcPts val="475"/>
                        </a:spcBef>
                      </a:pPr>
                      <a:r>
                        <a:rPr sz="2250" dirty="0">
                          <a:solidFill>
                            <a:srgbClr val="FFFFFF"/>
                          </a:solidFill>
                          <a:latin typeface="Courier New"/>
                          <a:cs typeface="Courier New"/>
                        </a:rPr>
                        <a:t>5</a:t>
                      </a:r>
                      <a:endParaRPr sz="2250">
                        <a:latin typeface="Courier New"/>
                        <a:cs typeface="Courier New"/>
                      </a:endParaRPr>
                    </a:p>
                  </a:txBody>
                  <a:tcPr marL="0" marR="0" marT="60325" marB="0"/>
                </a:tc>
                <a:tc>
                  <a:txBody>
                    <a:bodyPr/>
                    <a:lstStyle/>
                    <a:p>
                      <a:pPr algn="ctr">
                        <a:lnSpc>
                          <a:spcPct val="100000"/>
                        </a:lnSpc>
                        <a:spcBef>
                          <a:spcPts val="475"/>
                        </a:spcBef>
                      </a:pPr>
                      <a:r>
                        <a:rPr sz="2250" dirty="0">
                          <a:solidFill>
                            <a:srgbClr val="FFFFFF"/>
                          </a:solidFill>
                          <a:latin typeface="Courier New"/>
                          <a:cs typeface="Courier New"/>
                        </a:rPr>
                        <a:t>|</a:t>
                      </a:r>
                      <a:endParaRPr sz="2250">
                        <a:latin typeface="Courier New"/>
                        <a:cs typeface="Courier New"/>
                      </a:endParaRPr>
                    </a:p>
                  </a:txBody>
                  <a:tcPr marL="0" marR="0" marT="60325" marB="0"/>
                </a:tc>
                <a:tc>
                  <a:txBody>
                    <a:bodyPr/>
                    <a:lstStyle/>
                    <a:p>
                      <a:pPr marL="85725">
                        <a:lnSpc>
                          <a:spcPct val="100000"/>
                        </a:lnSpc>
                        <a:spcBef>
                          <a:spcPts val="475"/>
                        </a:spcBef>
                      </a:pPr>
                      <a:r>
                        <a:rPr sz="2250" dirty="0">
                          <a:solidFill>
                            <a:srgbClr val="FFFFFF"/>
                          </a:solidFill>
                          <a:latin typeface="Courier New"/>
                          <a:cs typeface="Courier New"/>
                        </a:rPr>
                        <a:t>Alice</a:t>
                      </a:r>
                      <a:r>
                        <a:rPr sz="2250" spc="-25" dirty="0">
                          <a:solidFill>
                            <a:srgbClr val="FFFFFF"/>
                          </a:solidFill>
                          <a:latin typeface="Courier New"/>
                          <a:cs typeface="Courier New"/>
                        </a:rPr>
                        <a:t> </a:t>
                      </a:r>
                      <a:r>
                        <a:rPr sz="2250" dirty="0">
                          <a:solidFill>
                            <a:srgbClr val="FFFFFF"/>
                          </a:solidFill>
                          <a:latin typeface="Courier New"/>
                          <a:cs typeface="Courier New"/>
                        </a:rPr>
                        <a:t>In</a:t>
                      </a:r>
                      <a:r>
                        <a:rPr sz="2250" spc="-20" dirty="0">
                          <a:solidFill>
                            <a:srgbClr val="FFFFFF"/>
                          </a:solidFill>
                          <a:latin typeface="Courier New"/>
                          <a:cs typeface="Courier New"/>
                        </a:rPr>
                        <a:t> </a:t>
                      </a:r>
                      <a:r>
                        <a:rPr sz="2250" dirty="0">
                          <a:solidFill>
                            <a:srgbClr val="FFFFFF"/>
                          </a:solidFill>
                          <a:latin typeface="Courier New"/>
                          <a:cs typeface="Courier New"/>
                        </a:rPr>
                        <a:t>Chains</a:t>
                      </a:r>
                      <a:endParaRPr sz="2250">
                        <a:latin typeface="Courier New"/>
                        <a:cs typeface="Courier New"/>
                      </a:endParaRPr>
                    </a:p>
                  </a:txBody>
                  <a:tcPr marL="0" marR="0" marT="60325" marB="0"/>
                </a:tc>
                <a:tc>
                  <a:txBody>
                    <a:bodyPr/>
                    <a:lstStyle/>
                    <a:p>
                      <a:pPr marR="24130" algn="r">
                        <a:lnSpc>
                          <a:spcPct val="100000"/>
                        </a:lnSpc>
                        <a:spcBef>
                          <a:spcPts val="475"/>
                        </a:spcBef>
                      </a:pPr>
                      <a:r>
                        <a:rPr sz="2250" dirty="0">
                          <a:solidFill>
                            <a:srgbClr val="FFFFFF"/>
                          </a:solidFill>
                          <a:latin typeface="Courier New"/>
                          <a:cs typeface="Courier New"/>
                        </a:rPr>
                        <a:t>|</a:t>
                      </a:r>
                      <a:endParaRPr sz="2250" dirty="0">
                        <a:latin typeface="Courier New"/>
                        <a:cs typeface="Courier New"/>
                      </a:endParaRPr>
                    </a:p>
                  </a:txBody>
                  <a:tcPr marL="0" marR="0" marT="60325" marB="0"/>
                </a:tc>
                <a:extLst>
                  <a:ext uri="{0D108BD9-81ED-4DB2-BD59-A6C34878D82A}">
                    <a16:rowId xmlns:a16="http://schemas.microsoft.com/office/drawing/2014/main" val="10006"/>
                  </a:ext>
                </a:extLst>
              </a:tr>
            </a:tbl>
          </a:graphicData>
        </a:graphic>
      </p:graphicFrame>
      <p:sp>
        <p:nvSpPr>
          <p:cNvPr id="8" name="object 8"/>
          <p:cNvSpPr txBox="1"/>
          <p:nvPr/>
        </p:nvSpPr>
        <p:spPr>
          <a:xfrm>
            <a:off x="642352" y="5964652"/>
            <a:ext cx="5700395" cy="369570"/>
          </a:xfrm>
          <a:prstGeom prst="rect">
            <a:avLst/>
          </a:prstGeom>
        </p:spPr>
        <p:txBody>
          <a:bodyPr vert="horz" wrap="square" lIns="0" tIns="13335" rIns="0" bIns="0" rtlCol="0">
            <a:spAutoFit/>
          </a:bodyPr>
          <a:lstStyle/>
          <a:p>
            <a:pPr marL="12700">
              <a:lnSpc>
                <a:spcPct val="100000"/>
              </a:lnSpc>
              <a:spcBef>
                <a:spcPts val="105"/>
              </a:spcBef>
              <a:tabLst>
                <a:tab pos="2075814" algn="l"/>
                <a:tab pos="5514975"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p:txBody>
      </p:sp>
      <p:sp>
        <p:nvSpPr>
          <p:cNvPr id="11" name="object 11"/>
          <p:cNvSpPr txBox="1"/>
          <p:nvPr/>
        </p:nvSpPr>
        <p:spPr>
          <a:xfrm>
            <a:off x="491289" y="6887644"/>
            <a:ext cx="4340894" cy="408445"/>
          </a:xfrm>
          <a:prstGeom prst="rect">
            <a:avLst/>
          </a:prstGeom>
        </p:spPr>
        <p:txBody>
          <a:bodyPr vert="horz" wrap="square" lIns="0" tIns="15875" rIns="0" bIns="0" rtlCol="0">
            <a:spAutoFit/>
          </a:bodyPr>
          <a:lstStyle/>
          <a:p>
            <a:pPr marL="469900" indent="-457200">
              <a:lnSpc>
                <a:spcPct val="100000"/>
              </a:lnSpc>
              <a:spcBef>
                <a:spcPts val="125"/>
              </a:spcBef>
              <a:buFont typeface="Arial" panose="020B0604020202020204" pitchFamily="34" charset="0"/>
              <a:buChar char="•"/>
              <a:tabLst>
                <a:tab pos="2112010" algn="l"/>
              </a:tabLst>
            </a:pPr>
            <a:r>
              <a:rPr sz="2550" spc="125" dirty="0">
                <a:solidFill>
                  <a:srgbClr val="04182D"/>
                </a:solidFill>
                <a:latin typeface="Arial Hebrew Scholar" pitchFamily="2" charset="-79"/>
                <a:cs typeface="Arial Hebrew Scholar" pitchFamily="2" charset="-79"/>
              </a:rPr>
              <a:t>Primary</a:t>
            </a:r>
            <a:r>
              <a:rPr sz="2550" spc="-40" dirty="0">
                <a:solidFill>
                  <a:srgbClr val="04182D"/>
                </a:solidFill>
                <a:latin typeface="Arial Hebrew Scholar" pitchFamily="2" charset="-79"/>
                <a:cs typeface="Arial Hebrew Scholar" pitchFamily="2" charset="-79"/>
              </a:rPr>
              <a:t> </a:t>
            </a:r>
            <a:r>
              <a:rPr sz="2550" spc="30" dirty="0">
                <a:solidFill>
                  <a:srgbClr val="04182D"/>
                </a:solidFill>
                <a:latin typeface="Arial Hebrew Scholar" pitchFamily="2" charset="-79"/>
                <a:cs typeface="Arial Hebrew Scholar" pitchFamily="2" charset="-79"/>
              </a:rPr>
              <a:t>key:</a:t>
            </a:r>
            <a:r>
              <a:rPr lang="en-US" sz="2550" spc="30" dirty="0">
                <a:solidFill>
                  <a:srgbClr val="04182D"/>
                </a:solidFill>
                <a:latin typeface="Arial Hebrew Scholar" pitchFamily="2" charset="-79"/>
                <a:cs typeface="Arial Hebrew Scholar" pitchFamily="2" charset="-79"/>
              </a:rPr>
              <a:t> </a:t>
            </a:r>
            <a:r>
              <a:rPr sz="2250" dirty="0" err="1">
                <a:solidFill>
                  <a:srgbClr val="04182D"/>
                </a:solidFill>
                <a:latin typeface="Courier New"/>
                <a:cs typeface="Courier New"/>
              </a:rPr>
              <a:t>artist_id</a:t>
            </a:r>
            <a:endParaRPr sz="2250" dirty="0">
              <a:latin typeface="Courier New"/>
              <a:cs typeface="Courier New"/>
            </a:endParaRPr>
          </a:p>
        </p:txBody>
      </p:sp>
      <p:sp>
        <p:nvSpPr>
          <p:cNvPr id="14" name="object 14"/>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3">
            <a:extLst>
              <a:ext uri="{FF2B5EF4-FFF2-40B4-BE49-F238E27FC236}">
                <a16:creationId xmlns:a16="http://schemas.microsoft.com/office/drawing/2014/main" id="{F21C82E1-6465-1485-5C1C-B6F4C6FA45AC}"/>
              </a:ext>
            </a:extLst>
          </p:cNvPr>
          <p:cNvSpPr/>
          <p:nvPr/>
        </p:nvSpPr>
        <p:spPr>
          <a:xfrm>
            <a:off x="490924" y="1214704"/>
            <a:ext cx="7124065" cy="4538396"/>
          </a:xfrm>
          <a:custGeom>
            <a:avLst/>
            <a:gdLst/>
            <a:ahLst/>
            <a:cxnLst/>
            <a:rect l="l" t="t" r="r" b="b"/>
            <a:pathLst>
              <a:path w="7124065" h="2333625">
                <a:moveTo>
                  <a:pt x="7047191" y="2333624"/>
                </a:moveTo>
                <a:lnTo>
                  <a:pt x="76505" y="2333624"/>
                </a:lnTo>
                <a:lnTo>
                  <a:pt x="71180" y="2333099"/>
                </a:lnTo>
                <a:lnTo>
                  <a:pt x="31920" y="2316837"/>
                </a:lnTo>
                <a:lnTo>
                  <a:pt x="4175" y="2278110"/>
                </a:lnTo>
                <a:lnTo>
                  <a:pt x="0" y="2257119"/>
                </a:lnTo>
                <a:lnTo>
                  <a:pt x="0" y="2251743"/>
                </a:lnTo>
                <a:lnTo>
                  <a:pt x="0" y="76505"/>
                </a:lnTo>
                <a:lnTo>
                  <a:pt x="16786" y="31920"/>
                </a:lnTo>
                <a:lnTo>
                  <a:pt x="55513" y="4175"/>
                </a:lnTo>
                <a:lnTo>
                  <a:pt x="76505" y="0"/>
                </a:lnTo>
                <a:lnTo>
                  <a:pt x="7047191" y="0"/>
                </a:lnTo>
                <a:lnTo>
                  <a:pt x="7091775" y="16786"/>
                </a:lnTo>
                <a:lnTo>
                  <a:pt x="7119520" y="55513"/>
                </a:lnTo>
                <a:lnTo>
                  <a:pt x="7123696" y="76505"/>
                </a:lnTo>
                <a:lnTo>
                  <a:pt x="7123696" y="2257119"/>
                </a:lnTo>
                <a:lnTo>
                  <a:pt x="7106908" y="2301704"/>
                </a:lnTo>
                <a:lnTo>
                  <a:pt x="7068182" y="2329449"/>
                </a:lnTo>
                <a:lnTo>
                  <a:pt x="7052515" y="2333099"/>
                </a:lnTo>
                <a:lnTo>
                  <a:pt x="7047191" y="2333624"/>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2" name="object 2"/>
          <p:cNvSpPr txBox="1">
            <a:spLocks noGrp="1"/>
          </p:cNvSpPr>
          <p:nvPr>
            <p:ph type="title"/>
          </p:nvPr>
        </p:nvSpPr>
        <p:spPr>
          <a:xfrm>
            <a:off x="478589" y="273885"/>
            <a:ext cx="4788535" cy="713740"/>
          </a:xfrm>
          <a:prstGeom prst="rect">
            <a:avLst/>
          </a:prstGeom>
        </p:spPr>
        <p:txBody>
          <a:bodyPr vert="horz" wrap="square" lIns="0" tIns="13970" rIns="0" bIns="0" rtlCol="0">
            <a:spAutoFit/>
          </a:bodyPr>
          <a:lstStyle/>
          <a:p>
            <a:pPr marL="12700">
              <a:lnSpc>
                <a:spcPct val="100000"/>
              </a:lnSpc>
              <a:spcBef>
                <a:spcPts val="110"/>
              </a:spcBef>
            </a:pPr>
            <a:r>
              <a:rPr lang="en-US" sz="4500" u="none" spc="-240" dirty="0">
                <a:solidFill>
                  <a:srgbClr val="04182D"/>
                </a:solidFill>
              </a:rPr>
              <a:t>Co</a:t>
            </a:r>
            <a:r>
              <a:rPr sz="4500" u="none" spc="-305" dirty="0">
                <a:solidFill>
                  <a:srgbClr val="04182D"/>
                </a:solidFill>
                <a:latin typeface="Arial Hebrew Scholar" pitchFamily="2" charset="-79"/>
                <a:cs typeface="Arial Hebrew Scholar" pitchFamily="2" charset="-79"/>
              </a:rPr>
              <a:t>m</a:t>
            </a:r>
            <a:r>
              <a:rPr sz="4500" u="none" spc="-185" dirty="0">
                <a:solidFill>
                  <a:srgbClr val="04182D"/>
                </a:solidFill>
                <a:latin typeface="Arial Hebrew Scholar" pitchFamily="2" charset="-79"/>
                <a:cs typeface="Arial Hebrew Scholar" pitchFamily="2" charset="-79"/>
              </a:rPr>
              <a:t>b</a:t>
            </a:r>
            <a:r>
              <a:rPr sz="4500" u="none" spc="-260" dirty="0">
                <a:solidFill>
                  <a:srgbClr val="04182D"/>
                </a:solidFill>
                <a:latin typeface="Arial Hebrew Scholar" pitchFamily="2" charset="-79"/>
                <a:cs typeface="Arial Hebrew Scholar" pitchFamily="2" charset="-79"/>
              </a:rPr>
              <a:t>i</a:t>
            </a:r>
            <a:r>
              <a:rPr sz="4500" u="none" spc="-325" dirty="0">
                <a:solidFill>
                  <a:srgbClr val="04182D"/>
                </a:solidFill>
                <a:latin typeface="Arial Hebrew Scholar" pitchFamily="2" charset="-79"/>
                <a:cs typeface="Arial Hebrew Scholar" pitchFamily="2" charset="-79"/>
              </a:rPr>
              <a:t>n</a:t>
            </a:r>
            <a:r>
              <a:rPr sz="4500" u="none" spc="-260" dirty="0">
                <a:solidFill>
                  <a:srgbClr val="04182D"/>
                </a:solidFill>
                <a:latin typeface="Arial Hebrew Scholar" pitchFamily="2" charset="-79"/>
                <a:cs typeface="Arial Hebrew Scholar" pitchFamily="2" charset="-79"/>
              </a:rPr>
              <a:t>i</a:t>
            </a:r>
            <a:r>
              <a:rPr sz="4500" u="none" spc="-365" dirty="0">
                <a:solidFill>
                  <a:srgbClr val="04182D"/>
                </a:solidFill>
                <a:latin typeface="Arial Hebrew Scholar" pitchFamily="2" charset="-79"/>
                <a:cs typeface="Arial Hebrew Scholar" pitchFamily="2" charset="-79"/>
              </a:rPr>
              <a:t>n</a:t>
            </a:r>
            <a:r>
              <a:rPr sz="4500" u="none" spc="-5" dirty="0">
                <a:solidFill>
                  <a:srgbClr val="04182D"/>
                </a:solidFill>
                <a:latin typeface="Arial Hebrew Scholar" pitchFamily="2" charset="-79"/>
                <a:cs typeface="Arial Hebrew Scholar" pitchFamily="2" charset="-79"/>
              </a:rPr>
              <a:t>g</a:t>
            </a:r>
            <a:r>
              <a:rPr sz="4500" u="none" spc="-165" dirty="0">
                <a:solidFill>
                  <a:srgbClr val="04182D"/>
                </a:solidFill>
                <a:latin typeface="Arial Hebrew Scholar" pitchFamily="2" charset="-79"/>
                <a:cs typeface="Arial Hebrew Scholar" pitchFamily="2" charset="-79"/>
              </a:rPr>
              <a:t> </a:t>
            </a:r>
            <a:r>
              <a:rPr sz="4500" u="none" spc="-315" dirty="0">
                <a:solidFill>
                  <a:srgbClr val="04182D"/>
                </a:solidFill>
                <a:latin typeface="Arial Hebrew Scholar" pitchFamily="2" charset="-79"/>
                <a:cs typeface="Arial Hebrew Scholar" pitchFamily="2" charset="-79"/>
              </a:rPr>
              <a:t>r</a:t>
            </a:r>
            <a:r>
              <a:rPr sz="4500" u="none" spc="-160" dirty="0">
                <a:solidFill>
                  <a:srgbClr val="04182D"/>
                </a:solidFill>
                <a:latin typeface="Arial Hebrew Scholar" pitchFamily="2" charset="-79"/>
                <a:cs typeface="Arial Hebrew Scholar" pitchFamily="2" charset="-79"/>
              </a:rPr>
              <a:t>e</a:t>
            </a:r>
            <a:r>
              <a:rPr sz="4500" u="none" spc="-280" dirty="0">
                <a:solidFill>
                  <a:srgbClr val="04182D"/>
                </a:solidFill>
                <a:latin typeface="Arial Hebrew Scholar" pitchFamily="2" charset="-79"/>
                <a:cs typeface="Arial Hebrew Scholar" pitchFamily="2" charset="-79"/>
              </a:rPr>
              <a:t>s</a:t>
            </a:r>
            <a:r>
              <a:rPr sz="4500" u="none" spc="-325" dirty="0">
                <a:solidFill>
                  <a:srgbClr val="04182D"/>
                </a:solidFill>
                <a:latin typeface="Arial Hebrew Scholar" pitchFamily="2" charset="-79"/>
                <a:cs typeface="Arial Hebrew Scholar" pitchFamily="2" charset="-79"/>
              </a:rPr>
              <a:t>u</a:t>
            </a:r>
            <a:r>
              <a:rPr sz="4500" u="none" spc="-245" dirty="0">
                <a:solidFill>
                  <a:srgbClr val="04182D"/>
                </a:solidFill>
                <a:latin typeface="Arial Hebrew Scholar" pitchFamily="2" charset="-79"/>
                <a:cs typeface="Arial Hebrew Scholar" pitchFamily="2" charset="-79"/>
              </a:rPr>
              <a:t>l</a:t>
            </a:r>
            <a:r>
              <a:rPr sz="4500" u="none" spc="-220" dirty="0">
                <a:solidFill>
                  <a:srgbClr val="04182D"/>
                </a:solidFill>
                <a:latin typeface="Arial Hebrew Scholar" pitchFamily="2" charset="-79"/>
                <a:cs typeface="Arial Hebrew Scholar" pitchFamily="2" charset="-79"/>
              </a:rPr>
              <a:t>t</a:t>
            </a:r>
            <a:r>
              <a:rPr sz="4500" u="none" spc="-195" dirty="0">
                <a:solidFill>
                  <a:srgbClr val="04182D"/>
                </a:solidFill>
                <a:latin typeface="Arial Hebrew Scholar" pitchFamily="2" charset="-79"/>
                <a:cs typeface="Arial Hebrew Scholar" pitchFamily="2" charset="-79"/>
              </a:rPr>
              <a:t>s</a:t>
            </a:r>
            <a:endParaRPr sz="4500" dirty="0">
              <a:latin typeface="Arial Hebrew Scholar" pitchFamily="2" charset="-79"/>
              <a:cs typeface="Arial Hebrew Scholar" pitchFamily="2" charset="-79"/>
            </a:endParaRPr>
          </a:p>
        </p:txBody>
      </p:sp>
      <p:sp>
        <p:nvSpPr>
          <p:cNvPr id="4" name="object 4"/>
          <p:cNvSpPr txBox="1"/>
          <p:nvPr/>
        </p:nvSpPr>
        <p:spPr>
          <a:xfrm>
            <a:off x="593095" y="1214704"/>
            <a:ext cx="1349375" cy="1008380"/>
          </a:xfrm>
          <a:prstGeom prst="rect">
            <a:avLst/>
          </a:prstGeom>
        </p:spPr>
        <p:txBody>
          <a:bodyPr vert="horz" wrap="square" lIns="0" tIns="102870" rIns="0" bIns="0" rtlCol="0">
            <a:spAutoFit/>
          </a:bodyPr>
          <a:lstStyle/>
          <a:p>
            <a:pPr marL="12700">
              <a:lnSpc>
                <a:spcPct val="100000"/>
              </a:lnSpc>
              <a:spcBef>
                <a:spcPts val="810"/>
              </a:spcBef>
            </a:pPr>
            <a:r>
              <a:rPr sz="1550" b="1" spc="10" dirty="0">
                <a:solidFill>
                  <a:srgbClr val="00B0F0"/>
                </a:solidFill>
                <a:latin typeface="Courier New"/>
                <a:cs typeface="Courier New"/>
              </a:rPr>
              <a:t>SELECT</a:t>
            </a:r>
            <a:endParaRPr sz="1550" b="1" dirty="0">
              <a:solidFill>
                <a:srgbClr val="00B0F0"/>
              </a:solidFill>
              <a:latin typeface="Courier New"/>
              <a:cs typeface="Courier New"/>
            </a:endParaRPr>
          </a:p>
          <a:p>
            <a:pPr marL="252729" marR="5080">
              <a:lnSpc>
                <a:spcPct val="138700"/>
              </a:lnSpc>
            </a:pPr>
            <a:r>
              <a:rPr sz="1550" spc="10" dirty="0">
                <a:solidFill>
                  <a:srgbClr val="04182D"/>
                </a:solidFill>
                <a:latin typeface="Courier New"/>
                <a:cs typeface="Courier New"/>
              </a:rPr>
              <a:t>album_id</a:t>
            </a:r>
            <a:r>
              <a:rPr sz="1550" spc="15" dirty="0">
                <a:solidFill>
                  <a:srgbClr val="04182D"/>
                </a:solidFill>
                <a:latin typeface="Courier New"/>
                <a:cs typeface="Courier New"/>
              </a:rPr>
              <a:t>,  </a:t>
            </a:r>
            <a:r>
              <a:rPr sz="1550" spc="10" dirty="0">
                <a:solidFill>
                  <a:srgbClr val="04182D"/>
                </a:solidFill>
                <a:latin typeface="Courier New"/>
                <a:cs typeface="Courier New"/>
              </a:rPr>
              <a:t>title,</a:t>
            </a:r>
            <a:endParaRPr sz="1550" dirty="0">
              <a:latin typeface="Courier New"/>
              <a:cs typeface="Courier New"/>
            </a:endParaRPr>
          </a:p>
        </p:txBody>
      </p:sp>
      <p:sp>
        <p:nvSpPr>
          <p:cNvPr id="5" name="object 5"/>
          <p:cNvSpPr txBox="1"/>
          <p:nvPr/>
        </p:nvSpPr>
        <p:spPr>
          <a:xfrm>
            <a:off x="593095" y="3220803"/>
            <a:ext cx="3514090" cy="2318385"/>
          </a:xfrm>
          <a:prstGeom prst="rect">
            <a:avLst/>
          </a:prstGeom>
        </p:spPr>
        <p:txBody>
          <a:bodyPr vert="horz" wrap="square" lIns="0" tIns="11430" rIns="0" bIns="0" rtlCol="0">
            <a:spAutoFit/>
          </a:bodyPr>
          <a:lstStyle/>
          <a:p>
            <a:pPr marL="12700" marR="2771140">
              <a:lnSpc>
                <a:spcPct val="138700"/>
              </a:lnSpc>
              <a:spcBef>
                <a:spcPts val="90"/>
              </a:spcBef>
            </a:pPr>
            <a:r>
              <a:rPr sz="1550" b="1" spc="10" dirty="0">
                <a:solidFill>
                  <a:srgbClr val="00B0F0"/>
                </a:solidFill>
                <a:latin typeface="Courier New"/>
                <a:cs typeface="Courier New"/>
              </a:rPr>
              <a:t>UNION</a:t>
            </a:r>
            <a:r>
              <a:rPr sz="1550" spc="10" dirty="0">
                <a:latin typeface="Courier New"/>
                <a:cs typeface="Courier New"/>
              </a:rPr>
              <a:t> </a:t>
            </a:r>
            <a:r>
              <a:rPr sz="1550" spc="-919" dirty="0">
                <a:latin typeface="Courier New"/>
                <a:cs typeface="Courier New"/>
              </a:rPr>
              <a:t> </a:t>
            </a:r>
            <a:r>
              <a:rPr sz="1550" b="1" spc="10" dirty="0">
                <a:solidFill>
                  <a:srgbClr val="00B0F0"/>
                </a:solidFill>
                <a:latin typeface="Courier New"/>
                <a:cs typeface="Courier New"/>
              </a:rPr>
              <a:t>SELEC</a:t>
            </a:r>
            <a:r>
              <a:rPr sz="1550" b="1" spc="15" dirty="0">
                <a:solidFill>
                  <a:srgbClr val="00B0F0"/>
                </a:solidFill>
                <a:latin typeface="Courier New"/>
                <a:cs typeface="Courier New"/>
              </a:rPr>
              <a:t>T</a:t>
            </a:r>
            <a:endParaRPr sz="1550" b="1" dirty="0">
              <a:solidFill>
                <a:srgbClr val="00B0F0"/>
              </a:solidFill>
              <a:latin typeface="Courier New"/>
              <a:cs typeface="Courier New"/>
            </a:endParaRPr>
          </a:p>
          <a:p>
            <a:pPr marL="252729" marR="2169795">
              <a:lnSpc>
                <a:spcPct val="138700"/>
              </a:lnSpc>
            </a:pPr>
            <a:r>
              <a:rPr sz="1550" spc="10" dirty="0">
                <a:solidFill>
                  <a:srgbClr val="04182D"/>
                </a:solidFill>
                <a:latin typeface="Courier New"/>
                <a:cs typeface="Courier New"/>
              </a:rPr>
              <a:t>album_id</a:t>
            </a:r>
            <a:r>
              <a:rPr sz="1550" spc="15" dirty="0">
                <a:solidFill>
                  <a:srgbClr val="04182D"/>
                </a:solidFill>
                <a:latin typeface="Courier New"/>
                <a:cs typeface="Courier New"/>
              </a:rPr>
              <a:t>,  </a:t>
            </a:r>
            <a:r>
              <a:rPr sz="1550" spc="10" dirty="0">
                <a:solidFill>
                  <a:srgbClr val="04182D"/>
                </a:solidFill>
                <a:latin typeface="Courier New"/>
                <a:cs typeface="Courier New"/>
              </a:rPr>
              <a:t>title, </a:t>
            </a:r>
            <a:r>
              <a:rPr sz="1550" spc="15" dirty="0">
                <a:solidFill>
                  <a:srgbClr val="04182D"/>
                </a:solidFill>
                <a:latin typeface="Courier New"/>
                <a:cs typeface="Courier New"/>
              </a:rPr>
              <a:t> </a:t>
            </a:r>
            <a:r>
              <a:rPr sz="1550" spc="10" dirty="0">
                <a:solidFill>
                  <a:srgbClr val="04182D"/>
                </a:solidFill>
                <a:latin typeface="Courier New"/>
                <a:cs typeface="Courier New"/>
              </a:rPr>
              <a:t>artist_i</a:t>
            </a:r>
            <a:r>
              <a:rPr sz="1550" spc="15" dirty="0">
                <a:solidFill>
                  <a:srgbClr val="04182D"/>
                </a:solidFill>
                <a:latin typeface="Courier New"/>
                <a:cs typeface="Courier New"/>
              </a:rPr>
              <a:t>d</a:t>
            </a:r>
            <a:endParaRPr sz="1550" dirty="0">
              <a:latin typeface="Courier New"/>
              <a:cs typeface="Courier New"/>
            </a:endParaRPr>
          </a:p>
          <a:p>
            <a:pPr marL="12700">
              <a:lnSpc>
                <a:spcPct val="100000"/>
              </a:lnSpc>
              <a:spcBef>
                <a:spcPts val="720"/>
              </a:spcBef>
            </a:pPr>
            <a:r>
              <a:rPr sz="1550" b="1" spc="10" dirty="0">
                <a:solidFill>
                  <a:srgbClr val="00B0F0"/>
                </a:solidFill>
                <a:latin typeface="Courier New"/>
                <a:cs typeface="Courier New"/>
              </a:rPr>
              <a:t>FROM</a:t>
            </a:r>
            <a:r>
              <a:rPr sz="1550" spc="-30" dirty="0">
                <a:latin typeface="Courier New"/>
                <a:cs typeface="Courier New"/>
              </a:rPr>
              <a:t> </a:t>
            </a:r>
            <a:r>
              <a:rPr sz="1550" spc="10" dirty="0">
                <a:solidFill>
                  <a:srgbClr val="04182D"/>
                </a:solidFill>
                <a:latin typeface="Courier New"/>
                <a:cs typeface="Courier New"/>
              </a:rPr>
              <a:t>album</a:t>
            </a:r>
            <a:endParaRPr sz="1550" dirty="0">
              <a:latin typeface="Courier New"/>
              <a:cs typeface="Courier New"/>
            </a:endParaRPr>
          </a:p>
          <a:p>
            <a:pPr marL="12700">
              <a:lnSpc>
                <a:spcPct val="100000"/>
              </a:lnSpc>
              <a:spcBef>
                <a:spcPts val="720"/>
              </a:spcBef>
            </a:pPr>
            <a:r>
              <a:rPr sz="1550" b="1" spc="10" dirty="0">
                <a:solidFill>
                  <a:srgbClr val="00B0F0"/>
                </a:solidFill>
                <a:latin typeface="Courier New"/>
                <a:cs typeface="Courier New"/>
              </a:rPr>
              <a:t>WHERE</a:t>
            </a:r>
            <a:r>
              <a:rPr sz="1550" dirty="0">
                <a:latin typeface="Courier New"/>
                <a:cs typeface="Courier New"/>
              </a:rPr>
              <a:t> </a:t>
            </a:r>
            <a:r>
              <a:rPr sz="1550" spc="10" dirty="0">
                <a:solidFill>
                  <a:srgbClr val="04182D"/>
                </a:solidFill>
                <a:latin typeface="Courier New"/>
                <a:cs typeface="Courier New"/>
              </a:rPr>
              <a:t>artist_id </a:t>
            </a:r>
            <a:r>
              <a:rPr sz="1550" b="1" spc="15" dirty="0">
                <a:solidFill>
                  <a:srgbClr val="00B0F0"/>
                </a:solidFill>
                <a:latin typeface="Courier New"/>
                <a:cs typeface="Courier New"/>
              </a:rPr>
              <a:t>IN</a:t>
            </a:r>
            <a:r>
              <a:rPr sz="1550" spc="10" dirty="0">
                <a:latin typeface="Courier New"/>
                <a:cs typeface="Courier New"/>
              </a:rPr>
              <a:t> </a:t>
            </a:r>
            <a:r>
              <a:rPr sz="1550" spc="10" dirty="0">
                <a:solidFill>
                  <a:srgbClr val="04182D"/>
                </a:solidFill>
                <a:latin typeface="Courier New"/>
                <a:cs typeface="Courier New"/>
              </a:rPr>
              <a:t>(</a:t>
            </a:r>
            <a:r>
              <a:rPr sz="1550" spc="10" dirty="0">
                <a:solidFill>
                  <a:srgbClr val="BE2F72"/>
                </a:solidFill>
                <a:latin typeface="Courier New"/>
                <a:cs typeface="Courier New"/>
              </a:rPr>
              <a:t>1</a:t>
            </a:r>
            <a:r>
              <a:rPr sz="1550" spc="10" dirty="0">
                <a:solidFill>
                  <a:srgbClr val="04182D"/>
                </a:solidFill>
                <a:latin typeface="Courier New"/>
                <a:cs typeface="Courier New"/>
              </a:rPr>
              <a:t>, </a:t>
            </a:r>
            <a:r>
              <a:rPr sz="1550" spc="15" dirty="0">
                <a:solidFill>
                  <a:srgbClr val="BE2F72"/>
                </a:solidFill>
                <a:latin typeface="Courier New"/>
                <a:cs typeface="Courier New"/>
              </a:rPr>
              <a:t>4</a:t>
            </a:r>
            <a:r>
              <a:rPr sz="1550" spc="15" dirty="0">
                <a:solidFill>
                  <a:srgbClr val="04182D"/>
                </a:solidFill>
                <a:latin typeface="Courier New"/>
                <a:cs typeface="Courier New"/>
              </a:rPr>
              <a:t>,</a:t>
            </a:r>
            <a:r>
              <a:rPr sz="1550" spc="10" dirty="0">
                <a:solidFill>
                  <a:srgbClr val="04182D"/>
                </a:solidFill>
                <a:latin typeface="Courier New"/>
                <a:cs typeface="Courier New"/>
              </a:rPr>
              <a:t> </a:t>
            </a:r>
            <a:r>
              <a:rPr sz="1550" spc="10" dirty="0">
                <a:solidFill>
                  <a:srgbClr val="BE2F72"/>
                </a:solidFill>
                <a:latin typeface="Courier New"/>
                <a:cs typeface="Courier New"/>
              </a:rPr>
              <a:t>5</a:t>
            </a:r>
            <a:r>
              <a:rPr sz="1550" spc="10" dirty="0">
                <a:solidFill>
                  <a:srgbClr val="04182D"/>
                </a:solidFill>
                <a:latin typeface="Courier New"/>
                <a:cs typeface="Courier New"/>
              </a:rPr>
              <a:t>);</a:t>
            </a:r>
            <a:endParaRPr sz="1550" dirty="0">
              <a:latin typeface="Courier New"/>
              <a:cs typeface="Courier New"/>
            </a:endParaRPr>
          </a:p>
        </p:txBody>
      </p:sp>
      <p:sp>
        <p:nvSpPr>
          <p:cNvPr id="6" name="object 6"/>
          <p:cNvSpPr/>
          <p:nvPr/>
        </p:nvSpPr>
        <p:spPr>
          <a:xfrm>
            <a:off x="7942512" y="1166812"/>
            <a:ext cx="7124065" cy="3173095"/>
          </a:xfrm>
          <a:custGeom>
            <a:avLst/>
            <a:gdLst/>
            <a:ahLst/>
            <a:cxnLst/>
            <a:rect l="l" t="t" r="r" b="b"/>
            <a:pathLst>
              <a:path w="7124065" h="3173095">
                <a:moveTo>
                  <a:pt x="7047191" y="3172910"/>
                </a:moveTo>
                <a:lnTo>
                  <a:pt x="76504" y="3172910"/>
                </a:lnTo>
                <a:lnTo>
                  <a:pt x="71179" y="3172385"/>
                </a:lnTo>
                <a:lnTo>
                  <a:pt x="31919" y="3156123"/>
                </a:lnTo>
                <a:lnTo>
                  <a:pt x="4174" y="3117396"/>
                </a:lnTo>
                <a:lnTo>
                  <a:pt x="0" y="3096405"/>
                </a:lnTo>
                <a:lnTo>
                  <a:pt x="0" y="3091029"/>
                </a:lnTo>
                <a:lnTo>
                  <a:pt x="0" y="76505"/>
                </a:lnTo>
                <a:lnTo>
                  <a:pt x="16785" y="31920"/>
                </a:lnTo>
                <a:lnTo>
                  <a:pt x="55512" y="4175"/>
                </a:lnTo>
                <a:lnTo>
                  <a:pt x="76504" y="0"/>
                </a:lnTo>
                <a:lnTo>
                  <a:pt x="7047191" y="0"/>
                </a:lnTo>
                <a:lnTo>
                  <a:pt x="7091775" y="16786"/>
                </a:lnTo>
                <a:lnTo>
                  <a:pt x="7119519" y="55513"/>
                </a:lnTo>
                <a:lnTo>
                  <a:pt x="7123695" y="76505"/>
                </a:lnTo>
                <a:lnTo>
                  <a:pt x="7123695" y="3096405"/>
                </a:lnTo>
                <a:lnTo>
                  <a:pt x="7106909" y="3140989"/>
                </a:lnTo>
                <a:lnTo>
                  <a:pt x="7068181" y="3168734"/>
                </a:lnTo>
                <a:lnTo>
                  <a:pt x="7052515" y="3172386"/>
                </a:lnTo>
                <a:lnTo>
                  <a:pt x="7047191" y="3172910"/>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7" name="object 7"/>
          <p:cNvSpPr txBox="1"/>
          <p:nvPr/>
        </p:nvSpPr>
        <p:spPr>
          <a:xfrm>
            <a:off x="8044318" y="1214704"/>
            <a:ext cx="6403340" cy="1008380"/>
          </a:xfrm>
          <a:prstGeom prst="rect">
            <a:avLst/>
          </a:prstGeom>
        </p:spPr>
        <p:txBody>
          <a:bodyPr vert="horz" wrap="square" lIns="0" tIns="102870" rIns="0" bIns="0" rtlCol="0">
            <a:spAutoFit/>
          </a:bodyPr>
          <a:lstStyle/>
          <a:p>
            <a:pPr marL="12700">
              <a:lnSpc>
                <a:spcPct val="100000"/>
              </a:lnSpc>
              <a:spcBef>
                <a:spcPts val="810"/>
              </a:spcBef>
            </a:pPr>
            <a:r>
              <a:rPr sz="1550" spc="10" dirty="0">
                <a:solidFill>
                  <a:srgbClr val="FFFFFF"/>
                </a:solidFill>
                <a:latin typeface="Courier New"/>
                <a:cs typeface="Courier New"/>
              </a:rPr>
              <a:t>+------------+-------------------------+------------|</a:t>
            </a:r>
            <a:endParaRPr sz="1550">
              <a:latin typeface="Courier New"/>
              <a:cs typeface="Courier New"/>
            </a:endParaRPr>
          </a:p>
          <a:p>
            <a:pPr marL="12700">
              <a:lnSpc>
                <a:spcPct val="100000"/>
              </a:lnSpc>
              <a:spcBef>
                <a:spcPts val="720"/>
              </a:spcBef>
              <a:tabLst>
                <a:tab pos="1576705" algn="l"/>
                <a:tab pos="4705350" algn="l"/>
                <a:tab pos="6269355" algn="l"/>
              </a:tabLst>
            </a:pPr>
            <a:r>
              <a:rPr sz="1550" spc="15" dirty="0">
                <a:solidFill>
                  <a:srgbClr val="FFFFFF"/>
                </a:solidFill>
                <a:latin typeface="Courier New"/>
                <a:cs typeface="Courier New"/>
              </a:rPr>
              <a:t>| </a:t>
            </a:r>
            <a:r>
              <a:rPr sz="1550" spc="10" dirty="0">
                <a:solidFill>
                  <a:srgbClr val="FFFFFF"/>
                </a:solidFill>
                <a:latin typeface="Courier New"/>
                <a:cs typeface="Courier New"/>
              </a:rPr>
              <a:t>album_i</a:t>
            </a:r>
            <a:r>
              <a:rPr sz="1550" spc="15" dirty="0">
                <a:solidFill>
                  <a:srgbClr val="FFFFFF"/>
                </a:solidFill>
                <a:latin typeface="Courier New"/>
                <a:cs typeface="Courier New"/>
              </a:rPr>
              <a:t>d</a:t>
            </a:r>
            <a:r>
              <a:rPr sz="1550" dirty="0">
                <a:solidFill>
                  <a:srgbClr val="FFFFFF"/>
                </a:solidFill>
                <a:latin typeface="Courier New"/>
                <a:cs typeface="Courier New"/>
              </a:rPr>
              <a:t>	</a:t>
            </a:r>
            <a:r>
              <a:rPr sz="1550" spc="15" dirty="0">
                <a:solidFill>
                  <a:srgbClr val="FFFFFF"/>
                </a:solidFill>
                <a:latin typeface="Courier New"/>
                <a:cs typeface="Courier New"/>
              </a:rPr>
              <a:t>| </a:t>
            </a:r>
            <a:r>
              <a:rPr sz="1550" spc="10" dirty="0">
                <a:solidFill>
                  <a:srgbClr val="FFFFFF"/>
                </a:solidFill>
                <a:latin typeface="Courier New"/>
                <a:cs typeface="Courier New"/>
              </a:rPr>
              <a:t>titl</a:t>
            </a:r>
            <a:r>
              <a:rPr sz="1550" spc="15" dirty="0">
                <a:solidFill>
                  <a:srgbClr val="FFFFFF"/>
                </a:solidFill>
                <a:latin typeface="Courier New"/>
                <a:cs typeface="Courier New"/>
              </a:rPr>
              <a:t>e</a:t>
            </a:r>
            <a:r>
              <a:rPr sz="1550" dirty="0">
                <a:solidFill>
                  <a:srgbClr val="FFFFFF"/>
                </a:solidFill>
                <a:latin typeface="Courier New"/>
                <a:cs typeface="Courier New"/>
              </a:rPr>
              <a:t>	</a:t>
            </a:r>
            <a:r>
              <a:rPr sz="1550" spc="15" dirty="0">
                <a:solidFill>
                  <a:srgbClr val="FFFFFF"/>
                </a:solidFill>
                <a:latin typeface="Courier New"/>
                <a:cs typeface="Courier New"/>
              </a:rPr>
              <a:t>| </a:t>
            </a:r>
            <a:r>
              <a:rPr sz="1550" spc="10" dirty="0">
                <a:solidFill>
                  <a:srgbClr val="FFFFFF"/>
                </a:solidFill>
                <a:latin typeface="Courier New"/>
                <a:cs typeface="Courier New"/>
              </a:rPr>
              <a:t>artist_i</a:t>
            </a:r>
            <a:r>
              <a:rPr sz="1550" spc="15" dirty="0">
                <a:solidFill>
                  <a:srgbClr val="FFFFFF"/>
                </a:solidFill>
                <a:latin typeface="Courier New"/>
                <a:cs typeface="Courier New"/>
              </a:rPr>
              <a:t>d</a:t>
            </a:r>
            <a:r>
              <a:rPr sz="1550" dirty="0">
                <a:solidFill>
                  <a:srgbClr val="FFFFFF"/>
                </a:solidFill>
                <a:latin typeface="Courier New"/>
                <a:cs typeface="Courier New"/>
              </a:rPr>
              <a:t>	</a:t>
            </a:r>
            <a:r>
              <a:rPr sz="1550" spc="15" dirty="0">
                <a:solidFill>
                  <a:srgbClr val="FFFFFF"/>
                </a:solidFill>
                <a:latin typeface="Courier New"/>
                <a:cs typeface="Courier New"/>
              </a:rPr>
              <a:t>|</a:t>
            </a:r>
            <a:endParaRPr sz="1550">
              <a:latin typeface="Courier New"/>
              <a:cs typeface="Courier New"/>
            </a:endParaRPr>
          </a:p>
          <a:p>
            <a:pPr marL="12700">
              <a:lnSpc>
                <a:spcPct val="100000"/>
              </a:lnSpc>
              <a:spcBef>
                <a:spcPts val="720"/>
              </a:spcBef>
            </a:pPr>
            <a:r>
              <a:rPr sz="1550" spc="10" dirty="0">
                <a:solidFill>
                  <a:srgbClr val="FFFFFF"/>
                </a:solidFill>
                <a:latin typeface="Courier New"/>
                <a:cs typeface="Courier New"/>
              </a:rPr>
              <a:t>|------------+-------------------------|------------|</a:t>
            </a:r>
            <a:endParaRPr sz="1550">
              <a:latin typeface="Courier New"/>
              <a:cs typeface="Courier New"/>
            </a:endParaRPr>
          </a:p>
        </p:txBody>
      </p:sp>
      <p:graphicFrame>
        <p:nvGraphicFramePr>
          <p:cNvPr id="8" name="object 8"/>
          <p:cNvGraphicFramePr>
            <a:graphicFrameLocks noGrp="1"/>
          </p:cNvGraphicFramePr>
          <p:nvPr>
            <p:extLst>
              <p:ext uri="{D42A27DB-BD31-4B8C-83A1-F6EECF244321}">
                <p14:modId xmlns:p14="http://schemas.microsoft.com/office/powerpoint/2010/main" val="1292307673"/>
              </p:ext>
            </p:extLst>
          </p:nvPr>
        </p:nvGraphicFramePr>
        <p:xfrm>
          <a:off x="574045" y="2302796"/>
          <a:ext cx="13893162" cy="903808"/>
        </p:xfrm>
        <a:graphic>
          <a:graphicData uri="http://schemas.openxmlformats.org/drawingml/2006/table">
            <a:tbl>
              <a:tblPr firstRow="1" bandRow="1">
                <a:tableStyleId>{2D5ABB26-0587-4C30-8999-92F81FD0307C}</a:tableStyleId>
              </a:tblPr>
              <a:tblGrid>
                <a:gridCol w="1896745">
                  <a:extLst>
                    <a:ext uri="{9D8B030D-6E8A-4147-A177-3AD203B41FA5}">
                      <a16:colId xmlns:a16="http://schemas.microsoft.com/office/drawing/2014/main" val="20000"/>
                    </a:ext>
                  </a:extLst>
                </a:gridCol>
                <a:gridCol w="3364864">
                  <a:extLst>
                    <a:ext uri="{9D8B030D-6E8A-4147-A177-3AD203B41FA5}">
                      <a16:colId xmlns:a16="http://schemas.microsoft.com/office/drawing/2014/main" val="20001"/>
                    </a:ext>
                  </a:extLst>
                </a:gridCol>
                <a:gridCol w="2402840">
                  <a:extLst>
                    <a:ext uri="{9D8B030D-6E8A-4147-A177-3AD203B41FA5}">
                      <a16:colId xmlns:a16="http://schemas.microsoft.com/office/drawing/2014/main" val="20002"/>
                    </a:ext>
                  </a:extLst>
                </a:gridCol>
                <a:gridCol w="782320">
                  <a:extLst>
                    <a:ext uri="{9D8B030D-6E8A-4147-A177-3AD203B41FA5}">
                      <a16:colId xmlns:a16="http://schemas.microsoft.com/office/drawing/2014/main" val="20003"/>
                    </a:ext>
                  </a:extLst>
                </a:gridCol>
                <a:gridCol w="782320">
                  <a:extLst>
                    <a:ext uri="{9D8B030D-6E8A-4147-A177-3AD203B41FA5}">
                      <a16:colId xmlns:a16="http://schemas.microsoft.com/office/drawing/2014/main" val="20004"/>
                    </a:ext>
                  </a:extLst>
                </a:gridCol>
                <a:gridCol w="481329">
                  <a:extLst>
                    <a:ext uri="{9D8B030D-6E8A-4147-A177-3AD203B41FA5}">
                      <a16:colId xmlns:a16="http://schemas.microsoft.com/office/drawing/2014/main" val="20005"/>
                    </a:ext>
                  </a:extLst>
                </a:gridCol>
                <a:gridCol w="721995">
                  <a:extLst>
                    <a:ext uri="{9D8B030D-6E8A-4147-A177-3AD203B41FA5}">
                      <a16:colId xmlns:a16="http://schemas.microsoft.com/office/drawing/2014/main" val="20006"/>
                    </a:ext>
                  </a:extLst>
                </a:gridCol>
                <a:gridCol w="1082675">
                  <a:extLst>
                    <a:ext uri="{9D8B030D-6E8A-4147-A177-3AD203B41FA5}">
                      <a16:colId xmlns:a16="http://schemas.microsoft.com/office/drawing/2014/main" val="20007"/>
                    </a:ext>
                  </a:extLst>
                </a:gridCol>
                <a:gridCol w="601345">
                  <a:extLst>
                    <a:ext uri="{9D8B030D-6E8A-4147-A177-3AD203B41FA5}">
                      <a16:colId xmlns:a16="http://schemas.microsoft.com/office/drawing/2014/main" val="20008"/>
                    </a:ext>
                  </a:extLst>
                </a:gridCol>
                <a:gridCol w="240665">
                  <a:extLst>
                    <a:ext uri="{9D8B030D-6E8A-4147-A177-3AD203B41FA5}">
                      <a16:colId xmlns:a16="http://schemas.microsoft.com/office/drawing/2014/main" val="20009"/>
                    </a:ext>
                  </a:extLst>
                </a:gridCol>
                <a:gridCol w="782320">
                  <a:extLst>
                    <a:ext uri="{9D8B030D-6E8A-4147-A177-3AD203B41FA5}">
                      <a16:colId xmlns:a16="http://schemas.microsoft.com/office/drawing/2014/main" val="20010"/>
                    </a:ext>
                  </a:extLst>
                </a:gridCol>
                <a:gridCol w="753744">
                  <a:extLst>
                    <a:ext uri="{9D8B030D-6E8A-4147-A177-3AD203B41FA5}">
                      <a16:colId xmlns:a16="http://schemas.microsoft.com/office/drawing/2014/main" val="20011"/>
                    </a:ext>
                  </a:extLst>
                </a:gridCol>
              </a:tblGrid>
              <a:tr h="288141">
                <a:tc>
                  <a:txBody>
                    <a:bodyPr/>
                    <a:lstStyle/>
                    <a:p>
                      <a:pPr marL="271780">
                        <a:lnSpc>
                          <a:spcPts val="1839"/>
                        </a:lnSpc>
                      </a:pPr>
                      <a:r>
                        <a:rPr sz="1550" spc="10" dirty="0">
                          <a:solidFill>
                            <a:srgbClr val="04182D"/>
                          </a:solidFill>
                          <a:latin typeface="Courier New"/>
                          <a:cs typeface="Courier New"/>
                        </a:rPr>
                        <a:t>artist_id</a:t>
                      </a:r>
                      <a:endParaRPr sz="1550" dirty="0">
                        <a:latin typeface="Courier New"/>
                        <a:cs typeface="Courier New"/>
                      </a:endParaRPr>
                    </a:p>
                  </a:txBody>
                  <a:tcPr marL="0" marR="0" marT="0" marB="0"/>
                </a:tc>
                <a:tc>
                  <a:txBody>
                    <a:bodyPr/>
                    <a:lstStyle/>
                    <a:p>
                      <a:pPr>
                        <a:lnSpc>
                          <a:spcPct val="100000"/>
                        </a:lnSpc>
                      </a:pPr>
                      <a:endParaRPr sz="1700" b="0" i="0" dirty="0">
                        <a:latin typeface="Arial Hebrew Scholar" pitchFamily="2" charset="-79"/>
                        <a:cs typeface="Arial Hebrew Scholar" pitchFamily="2" charset="-79"/>
                      </a:endParaRPr>
                    </a:p>
                  </a:txBody>
                  <a:tcPr marL="0" marR="0" marT="0" marB="0"/>
                </a:tc>
                <a:tc>
                  <a:txBody>
                    <a:bodyPr/>
                    <a:lstStyle/>
                    <a:p>
                      <a:pPr marR="52069" algn="r">
                        <a:lnSpc>
                          <a:spcPts val="1839"/>
                        </a:lnSpc>
                      </a:pPr>
                      <a:r>
                        <a:rPr sz="1550" dirty="0">
                          <a:solidFill>
                            <a:srgbClr val="FFFFFF"/>
                          </a:solidFill>
                          <a:latin typeface="Courier New"/>
                          <a:cs typeface="Courier New"/>
                        </a:rPr>
                        <a:t>|</a:t>
                      </a:r>
                      <a:endParaRPr sz="1550">
                        <a:latin typeface="Courier New"/>
                        <a:cs typeface="Courier New"/>
                      </a:endParaRPr>
                    </a:p>
                  </a:txBody>
                  <a:tcPr marL="0" marR="0" marT="0" marB="0"/>
                </a:tc>
                <a:tc>
                  <a:txBody>
                    <a:bodyPr/>
                    <a:lstStyle/>
                    <a:p>
                      <a:pPr marL="59690">
                        <a:lnSpc>
                          <a:spcPts val="1839"/>
                        </a:lnSpc>
                      </a:pPr>
                      <a:r>
                        <a:rPr sz="1550" dirty="0">
                          <a:solidFill>
                            <a:srgbClr val="FFFFFF"/>
                          </a:solidFill>
                          <a:latin typeface="Courier New"/>
                          <a:cs typeface="Courier New"/>
                        </a:rPr>
                        <a:t>1</a:t>
                      </a:r>
                      <a:endParaRPr sz="1550">
                        <a:latin typeface="Courier New"/>
                        <a:cs typeface="Courier New"/>
                      </a:endParaRPr>
                    </a:p>
                  </a:txBody>
                  <a:tcPr marL="0" marR="0" marT="0" marB="0"/>
                </a:tc>
                <a:tc>
                  <a:txBody>
                    <a:bodyPr/>
                    <a:lstStyle/>
                    <a:p>
                      <a:pPr marR="52069" algn="r">
                        <a:lnSpc>
                          <a:spcPts val="1839"/>
                        </a:lnSpc>
                      </a:pPr>
                      <a:r>
                        <a:rPr sz="1550" dirty="0">
                          <a:solidFill>
                            <a:srgbClr val="FFFFFF"/>
                          </a:solidFill>
                          <a:latin typeface="Courier New"/>
                          <a:cs typeface="Courier New"/>
                        </a:rPr>
                        <a:t>|</a:t>
                      </a:r>
                      <a:endParaRPr sz="1550">
                        <a:latin typeface="Courier New"/>
                        <a:cs typeface="Courier New"/>
                      </a:endParaRPr>
                    </a:p>
                  </a:txBody>
                  <a:tcPr marL="0" marR="0" marT="0" marB="0"/>
                </a:tc>
                <a:tc>
                  <a:txBody>
                    <a:bodyPr/>
                    <a:lstStyle/>
                    <a:p>
                      <a:pPr algn="ctr">
                        <a:lnSpc>
                          <a:spcPts val="1839"/>
                        </a:lnSpc>
                      </a:pPr>
                      <a:r>
                        <a:rPr sz="1550" spc="10" dirty="0">
                          <a:solidFill>
                            <a:srgbClr val="FFFFFF"/>
                          </a:solidFill>
                          <a:latin typeface="Courier New"/>
                          <a:cs typeface="Courier New"/>
                        </a:rPr>
                        <a:t>For</a:t>
                      </a:r>
                      <a:endParaRPr sz="1550">
                        <a:latin typeface="Courier New"/>
                        <a:cs typeface="Courier New"/>
                      </a:endParaRPr>
                    </a:p>
                  </a:txBody>
                  <a:tcPr marL="0" marR="0" marT="0" marB="0"/>
                </a:tc>
                <a:tc>
                  <a:txBody>
                    <a:bodyPr/>
                    <a:lstStyle/>
                    <a:p>
                      <a:pPr marL="59690">
                        <a:lnSpc>
                          <a:spcPts val="1839"/>
                        </a:lnSpc>
                      </a:pPr>
                      <a:r>
                        <a:rPr sz="1550" spc="10" dirty="0">
                          <a:solidFill>
                            <a:srgbClr val="FFFFFF"/>
                          </a:solidFill>
                          <a:latin typeface="Courier New"/>
                          <a:cs typeface="Courier New"/>
                        </a:rPr>
                        <a:t>Those</a:t>
                      </a:r>
                      <a:endParaRPr sz="1550">
                        <a:latin typeface="Courier New"/>
                        <a:cs typeface="Courier New"/>
                      </a:endParaRPr>
                    </a:p>
                  </a:txBody>
                  <a:tcPr marL="0" marR="0" marT="0" marB="0"/>
                </a:tc>
                <a:tc>
                  <a:txBody>
                    <a:bodyPr/>
                    <a:lstStyle/>
                    <a:p>
                      <a:pPr marL="59690">
                        <a:lnSpc>
                          <a:spcPts val="1839"/>
                        </a:lnSpc>
                      </a:pPr>
                      <a:r>
                        <a:rPr sz="1550" spc="10" dirty="0">
                          <a:solidFill>
                            <a:srgbClr val="FFFFFF"/>
                          </a:solidFill>
                          <a:latin typeface="Courier New"/>
                          <a:cs typeface="Courier New"/>
                        </a:rPr>
                        <a:t>About</a:t>
                      </a:r>
                      <a:r>
                        <a:rPr sz="1550" spc="-40" dirty="0">
                          <a:solidFill>
                            <a:srgbClr val="FFFFFF"/>
                          </a:solidFill>
                          <a:latin typeface="Courier New"/>
                          <a:cs typeface="Courier New"/>
                        </a:rPr>
                        <a:t> </a:t>
                      </a:r>
                      <a:r>
                        <a:rPr sz="1550" spc="15" dirty="0">
                          <a:solidFill>
                            <a:srgbClr val="FFFFFF"/>
                          </a:solidFill>
                          <a:latin typeface="Courier New"/>
                          <a:cs typeface="Courier New"/>
                        </a:rPr>
                        <a:t>To</a:t>
                      </a:r>
                      <a:endParaRPr sz="1550">
                        <a:latin typeface="Courier New"/>
                        <a:cs typeface="Courier New"/>
                      </a:endParaRPr>
                    </a:p>
                  </a:txBody>
                  <a:tcPr marL="0" marR="0" marT="0" marB="0"/>
                </a:tc>
                <a:tc>
                  <a:txBody>
                    <a:bodyPr/>
                    <a:lstStyle/>
                    <a:p>
                      <a:pPr marL="59690">
                        <a:lnSpc>
                          <a:spcPts val="1839"/>
                        </a:lnSpc>
                      </a:pPr>
                      <a:r>
                        <a:rPr sz="1550" spc="10" dirty="0">
                          <a:solidFill>
                            <a:srgbClr val="FFFFFF"/>
                          </a:solidFill>
                          <a:latin typeface="Courier New"/>
                          <a:cs typeface="Courier New"/>
                        </a:rPr>
                        <a:t>Rock</a:t>
                      </a:r>
                      <a:endParaRPr sz="1550">
                        <a:latin typeface="Courier New"/>
                        <a:cs typeface="Courier New"/>
                      </a:endParaRPr>
                    </a:p>
                  </a:txBody>
                  <a:tcPr marL="0" marR="0" marT="0" marB="0"/>
                </a:tc>
                <a:tc>
                  <a:txBody>
                    <a:bodyPr/>
                    <a:lstStyle/>
                    <a:p>
                      <a:pPr marL="59690">
                        <a:lnSpc>
                          <a:spcPts val="1839"/>
                        </a:lnSpc>
                      </a:pPr>
                      <a:r>
                        <a:rPr sz="1550" dirty="0">
                          <a:solidFill>
                            <a:srgbClr val="FFFFFF"/>
                          </a:solidFill>
                          <a:latin typeface="Courier New"/>
                          <a:cs typeface="Courier New"/>
                        </a:rPr>
                        <a:t>|</a:t>
                      </a:r>
                      <a:endParaRPr sz="1550">
                        <a:latin typeface="Courier New"/>
                        <a:cs typeface="Courier New"/>
                      </a:endParaRPr>
                    </a:p>
                  </a:txBody>
                  <a:tcPr marL="0" marR="0" marT="0" marB="0"/>
                </a:tc>
                <a:tc>
                  <a:txBody>
                    <a:bodyPr/>
                    <a:lstStyle/>
                    <a:p>
                      <a:pPr marL="59690">
                        <a:lnSpc>
                          <a:spcPts val="1839"/>
                        </a:lnSpc>
                      </a:pPr>
                      <a:r>
                        <a:rPr sz="1550" dirty="0">
                          <a:solidFill>
                            <a:srgbClr val="FFFFFF"/>
                          </a:solidFill>
                          <a:latin typeface="Courier New"/>
                          <a:cs typeface="Courier New"/>
                        </a:rPr>
                        <a:t>1</a:t>
                      </a:r>
                      <a:endParaRPr sz="1550">
                        <a:latin typeface="Courier New"/>
                        <a:cs typeface="Courier New"/>
                      </a:endParaRPr>
                    </a:p>
                  </a:txBody>
                  <a:tcPr marL="0" marR="0" marT="0" marB="0"/>
                </a:tc>
                <a:tc>
                  <a:txBody>
                    <a:bodyPr/>
                    <a:lstStyle/>
                    <a:p>
                      <a:pPr marR="24130" algn="r">
                        <a:lnSpc>
                          <a:spcPts val="1839"/>
                        </a:lnSpc>
                      </a:pPr>
                      <a:r>
                        <a:rPr sz="1550" dirty="0">
                          <a:solidFill>
                            <a:srgbClr val="FFFFFF"/>
                          </a:solidFill>
                          <a:latin typeface="Courier New"/>
                          <a:cs typeface="Courier New"/>
                        </a:rPr>
                        <a:t>|</a:t>
                      </a:r>
                      <a:endParaRPr sz="1550">
                        <a:latin typeface="Courier New"/>
                        <a:cs typeface="Courier New"/>
                      </a:endParaRPr>
                    </a:p>
                  </a:txBody>
                  <a:tcPr marL="0" marR="0" marT="0" marB="0"/>
                </a:tc>
                <a:extLst>
                  <a:ext uri="{0D108BD9-81ED-4DB2-BD59-A6C34878D82A}">
                    <a16:rowId xmlns:a16="http://schemas.microsoft.com/office/drawing/2014/main" val="10000"/>
                  </a:ext>
                </a:extLst>
              </a:tr>
              <a:tr h="327526">
                <a:tc>
                  <a:txBody>
                    <a:bodyPr/>
                    <a:lstStyle/>
                    <a:p>
                      <a:pPr marL="31750">
                        <a:lnSpc>
                          <a:spcPct val="100000"/>
                        </a:lnSpc>
                        <a:spcBef>
                          <a:spcPts val="290"/>
                        </a:spcBef>
                      </a:pPr>
                      <a:r>
                        <a:rPr sz="1550" b="1" spc="10" dirty="0">
                          <a:solidFill>
                            <a:srgbClr val="00B0F0"/>
                          </a:solidFill>
                          <a:latin typeface="Courier New"/>
                          <a:cs typeface="Courier New"/>
                        </a:rPr>
                        <a:t>FROM</a:t>
                      </a:r>
                      <a:r>
                        <a:rPr sz="1550" spc="-30" dirty="0">
                          <a:latin typeface="Courier New"/>
                          <a:cs typeface="Courier New"/>
                        </a:rPr>
                        <a:t> </a:t>
                      </a:r>
                      <a:r>
                        <a:rPr sz="1550" spc="10" dirty="0">
                          <a:solidFill>
                            <a:srgbClr val="04182D"/>
                          </a:solidFill>
                          <a:latin typeface="Courier New"/>
                          <a:cs typeface="Courier New"/>
                        </a:rPr>
                        <a:t>album</a:t>
                      </a:r>
                      <a:endParaRPr sz="1550" dirty="0">
                        <a:latin typeface="Courier New"/>
                        <a:cs typeface="Courier New"/>
                      </a:endParaRPr>
                    </a:p>
                  </a:txBody>
                  <a:tcPr marL="0" marR="0" marT="36830" marB="0"/>
                </a:tc>
                <a:tc>
                  <a:txBody>
                    <a:bodyPr/>
                    <a:lstStyle/>
                    <a:p>
                      <a:pPr>
                        <a:lnSpc>
                          <a:spcPct val="100000"/>
                        </a:lnSpc>
                      </a:pPr>
                      <a:endParaRPr sz="1700" b="0" i="0" dirty="0">
                        <a:latin typeface="Arial Hebrew Scholar" pitchFamily="2" charset="-79"/>
                        <a:cs typeface="Arial Hebrew Scholar" pitchFamily="2" charset="-79"/>
                      </a:endParaRPr>
                    </a:p>
                  </a:txBody>
                  <a:tcPr marL="0" marR="0" marT="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dirty="0">
                          <a:solidFill>
                            <a:srgbClr val="FFFFFF"/>
                          </a:solidFill>
                          <a:latin typeface="Courier New"/>
                          <a:cs typeface="Courier New"/>
                        </a:rPr>
                        <a:t>4</a:t>
                      </a:r>
                      <a:endParaRPr sz="1550">
                        <a:latin typeface="Courier New"/>
                        <a:cs typeface="Courier New"/>
                      </a:endParaRPr>
                    </a:p>
                  </a:txBody>
                  <a:tcPr marL="0" marR="0" marT="3683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algn="ctr">
                        <a:lnSpc>
                          <a:spcPct val="100000"/>
                        </a:lnSpc>
                        <a:spcBef>
                          <a:spcPts val="290"/>
                        </a:spcBef>
                      </a:pPr>
                      <a:r>
                        <a:rPr sz="1550" spc="10" dirty="0">
                          <a:solidFill>
                            <a:srgbClr val="FFFFFF"/>
                          </a:solidFill>
                          <a:latin typeface="Courier New"/>
                          <a:cs typeface="Courier New"/>
                        </a:rPr>
                        <a:t>Let</a:t>
                      </a:r>
                      <a:endParaRPr sz="1550">
                        <a:latin typeface="Courier New"/>
                        <a:cs typeface="Courier New"/>
                      </a:endParaRPr>
                    </a:p>
                  </a:txBody>
                  <a:tcPr marL="0" marR="0" marT="36830" marB="0"/>
                </a:tc>
                <a:tc>
                  <a:txBody>
                    <a:bodyPr/>
                    <a:lstStyle/>
                    <a:p>
                      <a:pPr marL="59690">
                        <a:lnSpc>
                          <a:spcPct val="100000"/>
                        </a:lnSpc>
                        <a:spcBef>
                          <a:spcPts val="290"/>
                        </a:spcBef>
                      </a:pPr>
                      <a:r>
                        <a:rPr sz="1550" spc="10" dirty="0">
                          <a:solidFill>
                            <a:srgbClr val="FFFFFF"/>
                          </a:solidFill>
                          <a:latin typeface="Courier New"/>
                          <a:cs typeface="Courier New"/>
                        </a:rPr>
                        <a:t>There</a:t>
                      </a:r>
                      <a:endParaRPr sz="1550">
                        <a:latin typeface="Courier New"/>
                        <a:cs typeface="Courier New"/>
                      </a:endParaRPr>
                    </a:p>
                  </a:txBody>
                  <a:tcPr marL="0" marR="0" marT="36830" marB="0"/>
                </a:tc>
                <a:tc>
                  <a:txBody>
                    <a:bodyPr/>
                    <a:lstStyle/>
                    <a:p>
                      <a:pPr marL="59690">
                        <a:lnSpc>
                          <a:spcPct val="100000"/>
                        </a:lnSpc>
                        <a:spcBef>
                          <a:spcPts val="290"/>
                        </a:spcBef>
                      </a:pPr>
                      <a:r>
                        <a:rPr sz="1550" spc="15" dirty="0">
                          <a:solidFill>
                            <a:srgbClr val="FFFFFF"/>
                          </a:solidFill>
                          <a:latin typeface="Courier New"/>
                          <a:cs typeface="Courier New"/>
                        </a:rPr>
                        <a:t>Be</a:t>
                      </a:r>
                      <a:r>
                        <a:rPr sz="1550" spc="-40" dirty="0">
                          <a:solidFill>
                            <a:srgbClr val="FFFFFF"/>
                          </a:solidFill>
                          <a:latin typeface="Courier New"/>
                          <a:cs typeface="Courier New"/>
                        </a:rPr>
                        <a:t> </a:t>
                      </a:r>
                      <a:r>
                        <a:rPr sz="1550" spc="10" dirty="0">
                          <a:solidFill>
                            <a:srgbClr val="FFFFFF"/>
                          </a:solidFill>
                          <a:latin typeface="Courier New"/>
                          <a:cs typeface="Courier New"/>
                        </a:rPr>
                        <a:t>Rock</a:t>
                      </a:r>
                      <a:endParaRPr sz="1550">
                        <a:latin typeface="Courier New"/>
                        <a:cs typeface="Courier New"/>
                      </a:endParaRPr>
                    </a:p>
                  </a:txBody>
                  <a:tcPr marL="0" marR="0" marT="36830" marB="0"/>
                </a:tc>
                <a:tc>
                  <a:txBody>
                    <a:bodyPr/>
                    <a:lstStyle/>
                    <a:p>
                      <a:pPr>
                        <a:lnSpc>
                          <a:spcPct val="100000"/>
                        </a:lnSpc>
                      </a:pPr>
                      <a:endParaRPr sz="1700" b="0" i="0" dirty="0">
                        <a:latin typeface="Arial Hebrew Scholar" pitchFamily="2" charset="-79"/>
                        <a:cs typeface="Arial Hebrew Scholar" pitchFamily="2" charset="-79"/>
                      </a:endParaRPr>
                    </a:p>
                  </a:txBody>
                  <a:tcPr marL="0" marR="0" marT="0" marB="0"/>
                </a:tc>
                <a:tc>
                  <a:txBody>
                    <a:bodyPr/>
                    <a:lstStyle/>
                    <a:p>
                      <a:pPr marL="59690">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dirty="0">
                          <a:solidFill>
                            <a:srgbClr val="FFFFFF"/>
                          </a:solidFill>
                          <a:latin typeface="Courier New"/>
                          <a:cs typeface="Courier New"/>
                        </a:rPr>
                        <a:t>1</a:t>
                      </a:r>
                      <a:endParaRPr sz="1550">
                        <a:latin typeface="Courier New"/>
                        <a:cs typeface="Courier New"/>
                      </a:endParaRPr>
                    </a:p>
                  </a:txBody>
                  <a:tcPr marL="0" marR="0" marT="36830" marB="0"/>
                </a:tc>
                <a:tc>
                  <a:txBody>
                    <a:bodyPr/>
                    <a:lstStyle/>
                    <a:p>
                      <a:pPr marR="24130"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extLst>
                  <a:ext uri="{0D108BD9-81ED-4DB2-BD59-A6C34878D82A}">
                    <a16:rowId xmlns:a16="http://schemas.microsoft.com/office/drawing/2014/main" val="10001"/>
                  </a:ext>
                </a:extLst>
              </a:tr>
              <a:tr h="288141">
                <a:tc>
                  <a:txBody>
                    <a:bodyPr/>
                    <a:lstStyle/>
                    <a:p>
                      <a:pPr marL="31750">
                        <a:lnSpc>
                          <a:spcPct val="100000"/>
                        </a:lnSpc>
                        <a:spcBef>
                          <a:spcPts val="290"/>
                        </a:spcBef>
                      </a:pPr>
                      <a:r>
                        <a:rPr sz="1550" b="1" spc="10" dirty="0">
                          <a:solidFill>
                            <a:srgbClr val="00B0F0"/>
                          </a:solidFill>
                          <a:latin typeface="Courier New"/>
                          <a:cs typeface="Courier New"/>
                        </a:rPr>
                        <a:t>WHERE</a:t>
                      </a:r>
                      <a:r>
                        <a:rPr sz="1550" spc="-25" dirty="0">
                          <a:latin typeface="Courier New"/>
                          <a:cs typeface="Courier New"/>
                        </a:rPr>
                        <a:t> </a:t>
                      </a:r>
                      <a:r>
                        <a:rPr sz="1550" spc="10" dirty="0">
                          <a:solidFill>
                            <a:srgbClr val="04182D"/>
                          </a:solidFill>
                          <a:latin typeface="Courier New"/>
                          <a:cs typeface="Courier New"/>
                        </a:rPr>
                        <a:t>artist_id</a:t>
                      </a:r>
                      <a:endParaRPr sz="1550" dirty="0">
                        <a:latin typeface="Courier New"/>
                        <a:cs typeface="Courier New"/>
                      </a:endParaRPr>
                    </a:p>
                  </a:txBody>
                  <a:tcPr marL="0" marR="0" marT="36830" marB="0"/>
                </a:tc>
                <a:tc>
                  <a:txBody>
                    <a:bodyPr/>
                    <a:lstStyle/>
                    <a:p>
                      <a:pPr marL="59690">
                        <a:lnSpc>
                          <a:spcPct val="100000"/>
                        </a:lnSpc>
                        <a:spcBef>
                          <a:spcPts val="290"/>
                        </a:spcBef>
                      </a:pPr>
                      <a:r>
                        <a:rPr sz="1550" b="1" spc="15" dirty="0">
                          <a:solidFill>
                            <a:srgbClr val="00B0F0"/>
                          </a:solidFill>
                          <a:latin typeface="Courier New"/>
                          <a:cs typeface="Courier New"/>
                        </a:rPr>
                        <a:t>IN</a:t>
                      </a:r>
                      <a:r>
                        <a:rPr sz="1550" spc="-20" dirty="0">
                          <a:latin typeface="Courier New"/>
                          <a:cs typeface="Courier New"/>
                        </a:rPr>
                        <a:t> </a:t>
                      </a:r>
                      <a:r>
                        <a:rPr sz="1550" spc="10" dirty="0">
                          <a:solidFill>
                            <a:srgbClr val="04182D"/>
                          </a:solidFill>
                          <a:latin typeface="Courier New"/>
                          <a:cs typeface="Courier New"/>
                        </a:rPr>
                        <a:t>(</a:t>
                      </a:r>
                      <a:r>
                        <a:rPr sz="1550" spc="10" dirty="0">
                          <a:solidFill>
                            <a:srgbClr val="BE2F72"/>
                          </a:solidFill>
                          <a:latin typeface="Courier New"/>
                          <a:cs typeface="Courier New"/>
                        </a:rPr>
                        <a:t>1</a:t>
                      </a:r>
                      <a:r>
                        <a:rPr sz="1550" spc="10" dirty="0">
                          <a:solidFill>
                            <a:srgbClr val="04182D"/>
                          </a:solidFill>
                          <a:latin typeface="Courier New"/>
                          <a:cs typeface="Courier New"/>
                        </a:rPr>
                        <a:t>,</a:t>
                      </a:r>
                      <a:r>
                        <a:rPr sz="1550" spc="-20" dirty="0">
                          <a:solidFill>
                            <a:srgbClr val="04182D"/>
                          </a:solidFill>
                          <a:latin typeface="Courier New"/>
                          <a:cs typeface="Courier New"/>
                        </a:rPr>
                        <a:t> </a:t>
                      </a:r>
                      <a:r>
                        <a:rPr sz="1550" spc="15" dirty="0">
                          <a:solidFill>
                            <a:srgbClr val="BE2F72"/>
                          </a:solidFill>
                          <a:latin typeface="Courier New"/>
                          <a:cs typeface="Courier New"/>
                        </a:rPr>
                        <a:t>3</a:t>
                      </a:r>
                      <a:r>
                        <a:rPr sz="1550" spc="15" dirty="0">
                          <a:solidFill>
                            <a:srgbClr val="04182D"/>
                          </a:solidFill>
                          <a:latin typeface="Courier New"/>
                          <a:cs typeface="Courier New"/>
                        </a:rPr>
                        <a:t>)</a:t>
                      </a:r>
                      <a:endParaRPr sz="1550" dirty="0">
                        <a:latin typeface="Courier New"/>
                        <a:cs typeface="Courier New"/>
                      </a:endParaRPr>
                    </a:p>
                  </a:txBody>
                  <a:tcPr marL="0" marR="0" marT="3683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dirty="0">
                          <a:solidFill>
                            <a:srgbClr val="FFFFFF"/>
                          </a:solidFill>
                          <a:latin typeface="Courier New"/>
                          <a:cs typeface="Courier New"/>
                        </a:rPr>
                        <a:t>5</a:t>
                      </a:r>
                      <a:endParaRPr sz="1550">
                        <a:latin typeface="Courier New"/>
                        <a:cs typeface="Courier New"/>
                      </a:endParaRPr>
                    </a:p>
                  </a:txBody>
                  <a:tcPr marL="0" marR="0" marT="3683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algn="ctr">
                        <a:lnSpc>
                          <a:spcPct val="100000"/>
                        </a:lnSpc>
                        <a:spcBef>
                          <a:spcPts val="290"/>
                        </a:spcBef>
                      </a:pPr>
                      <a:r>
                        <a:rPr sz="1550" spc="10" dirty="0">
                          <a:solidFill>
                            <a:srgbClr val="FFFFFF"/>
                          </a:solidFill>
                          <a:latin typeface="Courier New"/>
                          <a:cs typeface="Courier New"/>
                        </a:rPr>
                        <a:t>Big</a:t>
                      </a:r>
                      <a:endParaRPr sz="1550">
                        <a:latin typeface="Courier New"/>
                        <a:cs typeface="Courier New"/>
                      </a:endParaRPr>
                    </a:p>
                  </a:txBody>
                  <a:tcPr marL="0" marR="0" marT="36830" marB="0"/>
                </a:tc>
                <a:tc>
                  <a:txBody>
                    <a:bodyPr/>
                    <a:lstStyle/>
                    <a:p>
                      <a:pPr marL="59690">
                        <a:lnSpc>
                          <a:spcPct val="100000"/>
                        </a:lnSpc>
                        <a:spcBef>
                          <a:spcPts val="290"/>
                        </a:spcBef>
                      </a:pPr>
                      <a:r>
                        <a:rPr sz="1550" spc="10" dirty="0">
                          <a:solidFill>
                            <a:srgbClr val="FFFFFF"/>
                          </a:solidFill>
                          <a:latin typeface="Courier New"/>
                          <a:cs typeface="Courier New"/>
                        </a:rPr>
                        <a:t>Ones</a:t>
                      </a:r>
                      <a:endParaRPr sz="1550">
                        <a:latin typeface="Courier New"/>
                        <a:cs typeface="Courier New"/>
                      </a:endParaRPr>
                    </a:p>
                  </a:txBody>
                  <a:tcPr marL="0" marR="0" marT="36830" marB="0"/>
                </a:tc>
                <a:tc>
                  <a:txBody>
                    <a:bodyPr/>
                    <a:lstStyle/>
                    <a:p>
                      <a:pPr>
                        <a:lnSpc>
                          <a:spcPct val="100000"/>
                        </a:lnSpc>
                      </a:pPr>
                      <a:endParaRPr sz="1700" b="0" i="0" dirty="0">
                        <a:latin typeface="Arial Hebrew Scholar" pitchFamily="2" charset="-79"/>
                        <a:cs typeface="Arial Hebrew Scholar" pitchFamily="2" charset="-79"/>
                      </a:endParaRPr>
                    </a:p>
                  </a:txBody>
                  <a:tcPr marL="0" marR="0" marT="0" marB="0"/>
                </a:tc>
                <a:tc>
                  <a:txBody>
                    <a:bodyPr/>
                    <a:lstStyle/>
                    <a:p>
                      <a:pPr>
                        <a:lnSpc>
                          <a:spcPct val="100000"/>
                        </a:lnSpc>
                      </a:pPr>
                      <a:endParaRPr sz="1700" b="0" i="0" dirty="0">
                        <a:latin typeface="Arial Hebrew Scholar" pitchFamily="2" charset="-79"/>
                        <a:cs typeface="Arial Hebrew Scholar" pitchFamily="2" charset="-79"/>
                      </a:endParaRPr>
                    </a:p>
                  </a:txBody>
                  <a:tcPr marL="0" marR="0" marT="0" marB="0"/>
                </a:tc>
                <a:tc>
                  <a:txBody>
                    <a:bodyPr/>
                    <a:lstStyle/>
                    <a:p>
                      <a:pPr marL="59690">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dirty="0">
                          <a:solidFill>
                            <a:srgbClr val="FFFFFF"/>
                          </a:solidFill>
                          <a:latin typeface="Courier New"/>
                          <a:cs typeface="Courier New"/>
                        </a:rPr>
                        <a:t>3</a:t>
                      </a:r>
                      <a:endParaRPr sz="1550">
                        <a:latin typeface="Courier New"/>
                        <a:cs typeface="Courier New"/>
                      </a:endParaRPr>
                    </a:p>
                  </a:txBody>
                  <a:tcPr marL="0" marR="0" marT="36830" marB="0"/>
                </a:tc>
                <a:tc>
                  <a:txBody>
                    <a:bodyPr/>
                    <a:lstStyle/>
                    <a:p>
                      <a:pPr marR="24130" algn="r">
                        <a:lnSpc>
                          <a:spcPct val="100000"/>
                        </a:lnSpc>
                        <a:spcBef>
                          <a:spcPts val="290"/>
                        </a:spcBef>
                      </a:pPr>
                      <a:r>
                        <a:rPr sz="1550" dirty="0">
                          <a:solidFill>
                            <a:srgbClr val="FFFFFF"/>
                          </a:solidFill>
                          <a:latin typeface="Courier New"/>
                          <a:cs typeface="Courier New"/>
                        </a:rPr>
                        <a:t>|</a:t>
                      </a:r>
                      <a:endParaRPr sz="1550" dirty="0">
                        <a:latin typeface="Courier New"/>
                        <a:cs typeface="Courier New"/>
                      </a:endParaRPr>
                    </a:p>
                  </a:txBody>
                  <a:tcPr marL="0" marR="0" marT="36830" marB="0"/>
                </a:tc>
                <a:extLst>
                  <a:ext uri="{0D108BD9-81ED-4DB2-BD59-A6C34878D82A}">
                    <a16:rowId xmlns:a16="http://schemas.microsoft.com/office/drawing/2014/main" val="10002"/>
                  </a:ext>
                </a:extLst>
              </a:tr>
            </a:tbl>
          </a:graphicData>
        </a:graphic>
      </p:graphicFrame>
      <p:sp>
        <p:nvSpPr>
          <p:cNvPr id="9" name="object 9"/>
          <p:cNvSpPr txBox="1"/>
          <p:nvPr/>
        </p:nvSpPr>
        <p:spPr>
          <a:xfrm>
            <a:off x="8044318" y="3179862"/>
            <a:ext cx="386715" cy="680720"/>
          </a:xfrm>
          <a:prstGeom prst="rect">
            <a:avLst/>
          </a:prstGeom>
        </p:spPr>
        <p:txBody>
          <a:bodyPr vert="horz" wrap="square" lIns="0" tIns="102870" rIns="0" bIns="0" rtlCol="0">
            <a:spAutoFit/>
          </a:bodyPr>
          <a:lstStyle/>
          <a:p>
            <a:pPr marL="12700">
              <a:lnSpc>
                <a:spcPct val="100000"/>
              </a:lnSpc>
              <a:spcBef>
                <a:spcPts val="810"/>
              </a:spcBef>
            </a:pPr>
            <a:r>
              <a:rPr sz="1550" spc="15" dirty="0">
                <a:solidFill>
                  <a:srgbClr val="FFFFFF"/>
                </a:solidFill>
                <a:latin typeface="Courier New"/>
                <a:cs typeface="Courier New"/>
              </a:rPr>
              <a:t>|</a:t>
            </a:r>
            <a:r>
              <a:rPr sz="1550" spc="-80" dirty="0">
                <a:solidFill>
                  <a:srgbClr val="FFFFFF"/>
                </a:solidFill>
                <a:latin typeface="Courier New"/>
                <a:cs typeface="Courier New"/>
              </a:rPr>
              <a:t> </a:t>
            </a:r>
            <a:r>
              <a:rPr sz="1550" spc="15" dirty="0">
                <a:solidFill>
                  <a:srgbClr val="FFFFFF"/>
                </a:solidFill>
                <a:latin typeface="Courier New"/>
                <a:cs typeface="Courier New"/>
              </a:rPr>
              <a:t>6</a:t>
            </a:r>
            <a:endParaRPr sz="1550">
              <a:latin typeface="Courier New"/>
              <a:cs typeface="Courier New"/>
            </a:endParaRPr>
          </a:p>
          <a:p>
            <a:pPr marL="12700">
              <a:lnSpc>
                <a:spcPct val="100000"/>
              </a:lnSpc>
              <a:spcBef>
                <a:spcPts val="720"/>
              </a:spcBef>
            </a:pPr>
            <a:r>
              <a:rPr sz="1550" spc="15" dirty="0">
                <a:solidFill>
                  <a:srgbClr val="FFFFFF"/>
                </a:solidFill>
                <a:latin typeface="Courier New"/>
                <a:cs typeface="Courier New"/>
              </a:rPr>
              <a:t>|</a:t>
            </a:r>
            <a:r>
              <a:rPr sz="1550" spc="-80" dirty="0">
                <a:solidFill>
                  <a:srgbClr val="FFFFFF"/>
                </a:solidFill>
                <a:latin typeface="Courier New"/>
                <a:cs typeface="Courier New"/>
              </a:rPr>
              <a:t> </a:t>
            </a:r>
            <a:r>
              <a:rPr sz="1550" spc="15" dirty="0">
                <a:solidFill>
                  <a:srgbClr val="FFFFFF"/>
                </a:solidFill>
                <a:latin typeface="Courier New"/>
                <a:cs typeface="Courier New"/>
              </a:rPr>
              <a:t>7</a:t>
            </a:r>
            <a:endParaRPr sz="1550">
              <a:latin typeface="Courier New"/>
              <a:cs typeface="Courier New"/>
            </a:endParaRPr>
          </a:p>
        </p:txBody>
      </p:sp>
      <p:sp>
        <p:nvSpPr>
          <p:cNvPr id="10" name="object 10"/>
          <p:cNvSpPr txBox="1"/>
          <p:nvPr/>
        </p:nvSpPr>
        <p:spPr>
          <a:xfrm>
            <a:off x="9608573" y="3179862"/>
            <a:ext cx="2432050" cy="680720"/>
          </a:xfrm>
          <a:prstGeom prst="rect">
            <a:avLst/>
          </a:prstGeom>
        </p:spPr>
        <p:txBody>
          <a:bodyPr vert="horz" wrap="square" lIns="0" tIns="102870" rIns="0" bIns="0" rtlCol="0">
            <a:spAutoFit/>
          </a:bodyPr>
          <a:lstStyle/>
          <a:p>
            <a:pPr marL="12700">
              <a:lnSpc>
                <a:spcPct val="100000"/>
              </a:lnSpc>
              <a:spcBef>
                <a:spcPts val="810"/>
              </a:spcBef>
            </a:pPr>
            <a:r>
              <a:rPr sz="1550" spc="15" dirty="0">
                <a:solidFill>
                  <a:srgbClr val="FFFFFF"/>
                </a:solidFill>
                <a:latin typeface="Courier New"/>
                <a:cs typeface="Courier New"/>
              </a:rPr>
              <a:t>|</a:t>
            </a:r>
            <a:r>
              <a:rPr sz="1550" dirty="0">
                <a:solidFill>
                  <a:srgbClr val="FFFFFF"/>
                </a:solidFill>
                <a:latin typeface="Courier New"/>
                <a:cs typeface="Courier New"/>
              </a:rPr>
              <a:t> </a:t>
            </a:r>
            <a:r>
              <a:rPr sz="1550" spc="10" dirty="0">
                <a:solidFill>
                  <a:srgbClr val="FFFFFF"/>
                </a:solidFill>
                <a:latin typeface="Courier New"/>
                <a:cs typeface="Courier New"/>
              </a:rPr>
              <a:t>Jagged</a:t>
            </a:r>
            <a:r>
              <a:rPr sz="1550" dirty="0">
                <a:solidFill>
                  <a:srgbClr val="FFFFFF"/>
                </a:solidFill>
                <a:latin typeface="Courier New"/>
                <a:cs typeface="Courier New"/>
              </a:rPr>
              <a:t> </a:t>
            </a:r>
            <a:r>
              <a:rPr sz="1550" spc="10" dirty="0">
                <a:solidFill>
                  <a:srgbClr val="FFFFFF"/>
                </a:solidFill>
                <a:latin typeface="Courier New"/>
                <a:cs typeface="Courier New"/>
              </a:rPr>
              <a:t>Little</a:t>
            </a:r>
            <a:r>
              <a:rPr sz="1550" spc="5" dirty="0">
                <a:solidFill>
                  <a:srgbClr val="FFFFFF"/>
                </a:solidFill>
                <a:latin typeface="Courier New"/>
                <a:cs typeface="Courier New"/>
              </a:rPr>
              <a:t> </a:t>
            </a:r>
            <a:r>
              <a:rPr sz="1550" spc="10" dirty="0">
                <a:solidFill>
                  <a:srgbClr val="FFFFFF"/>
                </a:solidFill>
                <a:latin typeface="Courier New"/>
                <a:cs typeface="Courier New"/>
              </a:rPr>
              <a:t>Pill</a:t>
            </a:r>
            <a:endParaRPr sz="1550">
              <a:latin typeface="Courier New"/>
              <a:cs typeface="Courier New"/>
            </a:endParaRPr>
          </a:p>
          <a:p>
            <a:pPr marL="12700">
              <a:lnSpc>
                <a:spcPct val="100000"/>
              </a:lnSpc>
              <a:spcBef>
                <a:spcPts val="720"/>
              </a:spcBef>
            </a:pPr>
            <a:r>
              <a:rPr sz="1550" spc="15" dirty="0">
                <a:solidFill>
                  <a:srgbClr val="FFFFFF"/>
                </a:solidFill>
                <a:latin typeface="Courier New"/>
                <a:cs typeface="Courier New"/>
              </a:rPr>
              <a:t>|</a:t>
            </a:r>
            <a:r>
              <a:rPr sz="1550" spc="-35" dirty="0">
                <a:solidFill>
                  <a:srgbClr val="FFFFFF"/>
                </a:solidFill>
                <a:latin typeface="Courier New"/>
                <a:cs typeface="Courier New"/>
              </a:rPr>
              <a:t> </a:t>
            </a:r>
            <a:r>
              <a:rPr sz="1550" spc="10" dirty="0">
                <a:solidFill>
                  <a:srgbClr val="FFFFFF"/>
                </a:solidFill>
                <a:latin typeface="Courier New"/>
                <a:cs typeface="Courier New"/>
              </a:rPr>
              <a:t>Facelift</a:t>
            </a:r>
            <a:endParaRPr sz="1550">
              <a:latin typeface="Courier New"/>
              <a:cs typeface="Courier New"/>
            </a:endParaRPr>
          </a:p>
        </p:txBody>
      </p:sp>
      <p:sp>
        <p:nvSpPr>
          <p:cNvPr id="11" name="object 11"/>
          <p:cNvSpPr txBox="1"/>
          <p:nvPr/>
        </p:nvSpPr>
        <p:spPr>
          <a:xfrm>
            <a:off x="12737082" y="3179862"/>
            <a:ext cx="386715" cy="680720"/>
          </a:xfrm>
          <a:prstGeom prst="rect">
            <a:avLst/>
          </a:prstGeom>
        </p:spPr>
        <p:txBody>
          <a:bodyPr vert="horz" wrap="square" lIns="0" tIns="102870" rIns="0" bIns="0" rtlCol="0">
            <a:spAutoFit/>
          </a:bodyPr>
          <a:lstStyle/>
          <a:p>
            <a:pPr marL="12700">
              <a:lnSpc>
                <a:spcPct val="100000"/>
              </a:lnSpc>
              <a:spcBef>
                <a:spcPts val="810"/>
              </a:spcBef>
            </a:pPr>
            <a:r>
              <a:rPr sz="1550" spc="15" dirty="0">
                <a:solidFill>
                  <a:srgbClr val="FFFFFF"/>
                </a:solidFill>
                <a:latin typeface="Courier New"/>
                <a:cs typeface="Courier New"/>
              </a:rPr>
              <a:t>|</a:t>
            </a:r>
            <a:r>
              <a:rPr sz="1550" spc="-80" dirty="0">
                <a:solidFill>
                  <a:srgbClr val="FFFFFF"/>
                </a:solidFill>
                <a:latin typeface="Courier New"/>
                <a:cs typeface="Courier New"/>
              </a:rPr>
              <a:t> </a:t>
            </a:r>
            <a:r>
              <a:rPr sz="1550" spc="15" dirty="0">
                <a:solidFill>
                  <a:srgbClr val="FFFFFF"/>
                </a:solidFill>
                <a:latin typeface="Courier New"/>
                <a:cs typeface="Courier New"/>
              </a:rPr>
              <a:t>4</a:t>
            </a:r>
            <a:endParaRPr sz="1550">
              <a:latin typeface="Courier New"/>
              <a:cs typeface="Courier New"/>
            </a:endParaRPr>
          </a:p>
          <a:p>
            <a:pPr marL="12700">
              <a:lnSpc>
                <a:spcPct val="100000"/>
              </a:lnSpc>
              <a:spcBef>
                <a:spcPts val="720"/>
              </a:spcBef>
            </a:pPr>
            <a:r>
              <a:rPr sz="1550" spc="15" dirty="0">
                <a:solidFill>
                  <a:srgbClr val="FFFFFF"/>
                </a:solidFill>
                <a:latin typeface="Courier New"/>
                <a:cs typeface="Courier New"/>
              </a:rPr>
              <a:t>|</a:t>
            </a:r>
            <a:r>
              <a:rPr sz="1550" spc="-80" dirty="0">
                <a:solidFill>
                  <a:srgbClr val="FFFFFF"/>
                </a:solidFill>
                <a:latin typeface="Courier New"/>
                <a:cs typeface="Courier New"/>
              </a:rPr>
              <a:t> </a:t>
            </a:r>
            <a:r>
              <a:rPr sz="1550" spc="15" dirty="0">
                <a:solidFill>
                  <a:srgbClr val="FFFFFF"/>
                </a:solidFill>
                <a:latin typeface="Courier New"/>
                <a:cs typeface="Courier New"/>
              </a:rPr>
              <a:t>5</a:t>
            </a:r>
            <a:endParaRPr sz="1550">
              <a:latin typeface="Courier New"/>
              <a:cs typeface="Courier New"/>
            </a:endParaRPr>
          </a:p>
        </p:txBody>
      </p:sp>
      <p:sp>
        <p:nvSpPr>
          <p:cNvPr id="12" name="object 12"/>
          <p:cNvSpPr txBox="1"/>
          <p:nvPr/>
        </p:nvSpPr>
        <p:spPr>
          <a:xfrm>
            <a:off x="14301336" y="3179862"/>
            <a:ext cx="146050" cy="680720"/>
          </a:xfrm>
          <a:prstGeom prst="rect">
            <a:avLst/>
          </a:prstGeom>
        </p:spPr>
        <p:txBody>
          <a:bodyPr vert="horz" wrap="square" lIns="0" tIns="102870" rIns="0" bIns="0" rtlCol="0">
            <a:spAutoFit/>
          </a:bodyPr>
          <a:lstStyle/>
          <a:p>
            <a:pPr marL="12700">
              <a:lnSpc>
                <a:spcPct val="100000"/>
              </a:lnSpc>
              <a:spcBef>
                <a:spcPts val="810"/>
              </a:spcBef>
            </a:pPr>
            <a:r>
              <a:rPr sz="1550" spc="15" dirty="0">
                <a:solidFill>
                  <a:srgbClr val="FFFFFF"/>
                </a:solidFill>
                <a:latin typeface="Courier New"/>
                <a:cs typeface="Courier New"/>
              </a:rPr>
              <a:t>|</a:t>
            </a:r>
            <a:endParaRPr sz="1550">
              <a:latin typeface="Courier New"/>
              <a:cs typeface="Courier New"/>
            </a:endParaRPr>
          </a:p>
          <a:p>
            <a:pPr marL="12700">
              <a:lnSpc>
                <a:spcPct val="100000"/>
              </a:lnSpc>
              <a:spcBef>
                <a:spcPts val="720"/>
              </a:spcBef>
            </a:pPr>
            <a:r>
              <a:rPr sz="1550" spc="15" dirty="0">
                <a:solidFill>
                  <a:srgbClr val="FFFFFF"/>
                </a:solidFill>
                <a:latin typeface="Courier New"/>
                <a:cs typeface="Courier New"/>
              </a:rPr>
              <a:t>|</a:t>
            </a:r>
            <a:endParaRPr sz="1550">
              <a:latin typeface="Courier New"/>
              <a:cs typeface="Courier New"/>
            </a:endParaRPr>
          </a:p>
        </p:txBody>
      </p:sp>
      <p:sp>
        <p:nvSpPr>
          <p:cNvPr id="13" name="object 13"/>
          <p:cNvSpPr txBox="1"/>
          <p:nvPr/>
        </p:nvSpPr>
        <p:spPr>
          <a:xfrm>
            <a:off x="8044318" y="3921709"/>
            <a:ext cx="6403340" cy="266700"/>
          </a:xfrm>
          <a:prstGeom prst="rect">
            <a:avLst/>
          </a:prstGeom>
        </p:spPr>
        <p:txBody>
          <a:bodyPr vert="horz" wrap="square" lIns="0" tIns="16510" rIns="0" bIns="0" rtlCol="0">
            <a:spAutoFit/>
          </a:bodyPr>
          <a:lstStyle/>
          <a:p>
            <a:pPr marL="12700">
              <a:lnSpc>
                <a:spcPct val="100000"/>
              </a:lnSpc>
              <a:spcBef>
                <a:spcPts val="130"/>
              </a:spcBef>
            </a:pPr>
            <a:r>
              <a:rPr sz="1550" spc="10" dirty="0">
                <a:solidFill>
                  <a:srgbClr val="FFFFFF"/>
                </a:solidFill>
                <a:latin typeface="Courier New"/>
                <a:cs typeface="Courier New"/>
              </a:rPr>
              <a:t>+------------+-------------------------+------------+</a:t>
            </a:r>
            <a:endParaRPr sz="1550">
              <a:latin typeface="Courier New"/>
              <a:cs typeface="Courier New"/>
            </a:endParaRPr>
          </a:p>
        </p:txBody>
      </p:sp>
      <p:sp>
        <p:nvSpPr>
          <p:cNvPr id="15" name="object 15"/>
          <p:cNvSpPr txBox="1"/>
          <p:nvPr/>
        </p:nvSpPr>
        <p:spPr>
          <a:xfrm>
            <a:off x="7942512" y="4622075"/>
            <a:ext cx="5551238" cy="408445"/>
          </a:xfrm>
          <a:prstGeom prst="rect">
            <a:avLst/>
          </a:prstGeom>
        </p:spPr>
        <p:txBody>
          <a:bodyPr vert="horz" wrap="square" lIns="0" tIns="15875" rIns="0" bIns="0" rtlCol="0">
            <a:spAutoFit/>
          </a:bodyPr>
          <a:lstStyle/>
          <a:p>
            <a:pPr marL="469900" indent="-457200">
              <a:lnSpc>
                <a:spcPct val="100000"/>
              </a:lnSpc>
              <a:spcBef>
                <a:spcPts val="125"/>
              </a:spcBef>
              <a:buFont typeface="Arial" panose="020B0604020202020204" pitchFamily="34" charset="0"/>
              <a:buChar char="•"/>
            </a:pPr>
            <a:r>
              <a:rPr sz="2550" spc="135" dirty="0">
                <a:solidFill>
                  <a:srgbClr val="04182D"/>
                </a:solidFill>
                <a:latin typeface="Arial Hebrew Scholar" pitchFamily="2" charset="-79"/>
                <a:cs typeface="Arial Hebrew Scholar" pitchFamily="2" charset="-79"/>
              </a:rPr>
              <a:t>Duplicate</a:t>
            </a:r>
            <a:r>
              <a:rPr sz="2550" spc="-70" dirty="0">
                <a:solidFill>
                  <a:srgbClr val="04182D"/>
                </a:solidFill>
                <a:latin typeface="Arial Hebrew Scholar" pitchFamily="2" charset="-79"/>
                <a:cs typeface="Arial Hebrew Scholar" pitchFamily="2" charset="-79"/>
              </a:rPr>
              <a:t> </a:t>
            </a:r>
            <a:r>
              <a:rPr sz="2550" spc="75" dirty="0">
                <a:solidFill>
                  <a:srgbClr val="04182D"/>
                </a:solidFill>
                <a:latin typeface="Arial Hebrew Scholar" pitchFamily="2" charset="-79"/>
                <a:cs typeface="Arial Hebrew Scholar" pitchFamily="2" charset="-79"/>
              </a:rPr>
              <a:t>rows</a:t>
            </a:r>
            <a:r>
              <a:rPr sz="2550" spc="-65" dirty="0">
                <a:solidFill>
                  <a:srgbClr val="04182D"/>
                </a:solidFill>
                <a:latin typeface="Arial Hebrew Scholar" pitchFamily="2" charset="-79"/>
                <a:cs typeface="Arial Hebrew Scholar" pitchFamily="2" charset="-79"/>
              </a:rPr>
              <a:t> </a:t>
            </a:r>
            <a:r>
              <a:rPr sz="2550" spc="120" dirty="0">
                <a:solidFill>
                  <a:srgbClr val="04182D"/>
                </a:solidFill>
                <a:latin typeface="Arial Hebrew Scholar" pitchFamily="2" charset="-79"/>
                <a:cs typeface="Arial Hebrew Scholar" pitchFamily="2" charset="-79"/>
              </a:rPr>
              <a:t>are</a:t>
            </a:r>
            <a:r>
              <a:rPr sz="2550" spc="-70" dirty="0">
                <a:solidFill>
                  <a:srgbClr val="04182D"/>
                </a:solidFill>
                <a:latin typeface="Arial Hebrew Scholar" pitchFamily="2" charset="-79"/>
                <a:cs typeface="Arial Hebrew Scholar" pitchFamily="2" charset="-79"/>
              </a:rPr>
              <a:t> </a:t>
            </a:r>
            <a:r>
              <a:rPr sz="2550" spc="114" dirty="0">
                <a:solidFill>
                  <a:srgbClr val="04182D"/>
                </a:solidFill>
                <a:latin typeface="Arial Hebrew Scholar" pitchFamily="2" charset="-79"/>
                <a:cs typeface="Arial Hebrew Scholar" pitchFamily="2" charset="-79"/>
              </a:rPr>
              <a:t>excluded</a:t>
            </a:r>
            <a:endParaRPr sz="2550" dirty="0">
              <a:latin typeface="Arial Hebrew Scholar" pitchFamily="2" charset="-79"/>
              <a:cs typeface="Arial Hebrew Scholar" pitchFamily="2" charset="-79"/>
            </a:endParaRPr>
          </a:p>
        </p:txBody>
      </p:sp>
      <p:sp>
        <p:nvSpPr>
          <p:cNvPr id="18" name="object 18"/>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2"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dissolv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dissolv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2" animBg="1"/>
      <p:bldP spid="4" grpId="0"/>
      <p:bldP spid="5" grpId="0"/>
      <p:bldP spid="6" grpId="0" animBg="1"/>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3">
            <a:extLst>
              <a:ext uri="{FF2B5EF4-FFF2-40B4-BE49-F238E27FC236}">
                <a16:creationId xmlns:a16="http://schemas.microsoft.com/office/drawing/2014/main" id="{5A8C0CC9-850E-1A5F-9826-FB65125F9FEE}"/>
              </a:ext>
            </a:extLst>
          </p:cNvPr>
          <p:cNvSpPr/>
          <p:nvPr/>
        </p:nvSpPr>
        <p:spPr>
          <a:xfrm>
            <a:off x="490924" y="1214704"/>
            <a:ext cx="7124065" cy="4697596"/>
          </a:xfrm>
          <a:custGeom>
            <a:avLst/>
            <a:gdLst/>
            <a:ahLst/>
            <a:cxnLst/>
            <a:rect l="l" t="t" r="r" b="b"/>
            <a:pathLst>
              <a:path w="7124065" h="2333625">
                <a:moveTo>
                  <a:pt x="7047191" y="2333624"/>
                </a:moveTo>
                <a:lnTo>
                  <a:pt x="76505" y="2333624"/>
                </a:lnTo>
                <a:lnTo>
                  <a:pt x="71180" y="2333099"/>
                </a:lnTo>
                <a:lnTo>
                  <a:pt x="31920" y="2316837"/>
                </a:lnTo>
                <a:lnTo>
                  <a:pt x="4175" y="2278110"/>
                </a:lnTo>
                <a:lnTo>
                  <a:pt x="0" y="2257119"/>
                </a:lnTo>
                <a:lnTo>
                  <a:pt x="0" y="2251743"/>
                </a:lnTo>
                <a:lnTo>
                  <a:pt x="0" y="76505"/>
                </a:lnTo>
                <a:lnTo>
                  <a:pt x="16786" y="31920"/>
                </a:lnTo>
                <a:lnTo>
                  <a:pt x="55513" y="4175"/>
                </a:lnTo>
                <a:lnTo>
                  <a:pt x="76505" y="0"/>
                </a:lnTo>
                <a:lnTo>
                  <a:pt x="7047191" y="0"/>
                </a:lnTo>
                <a:lnTo>
                  <a:pt x="7091775" y="16786"/>
                </a:lnTo>
                <a:lnTo>
                  <a:pt x="7119520" y="55513"/>
                </a:lnTo>
                <a:lnTo>
                  <a:pt x="7123696" y="76505"/>
                </a:lnTo>
                <a:lnTo>
                  <a:pt x="7123696" y="2257119"/>
                </a:lnTo>
                <a:lnTo>
                  <a:pt x="7106908" y="2301704"/>
                </a:lnTo>
                <a:lnTo>
                  <a:pt x="7068182" y="2329449"/>
                </a:lnTo>
                <a:lnTo>
                  <a:pt x="7052515" y="2333099"/>
                </a:lnTo>
                <a:lnTo>
                  <a:pt x="7047191" y="2333624"/>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2" name="object 2"/>
          <p:cNvSpPr txBox="1">
            <a:spLocks noGrp="1"/>
          </p:cNvSpPr>
          <p:nvPr>
            <p:ph type="title"/>
          </p:nvPr>
        </p:nvSpPr>
        <p:spPr>
          <a:xfrm>
            <a:off x="478589" y="273885"/>
            <a:ext cx="3009900" cy="706604"/>
          </a:xfrm>
          <a:prstGeom prst="rect">
            <a:avLst/>
          </a:prstGeom>
        </p:spPr>
        <p:txBody>
          <a:bodyPr vert="horz" wrap="square" lIns="0" tIns="13970" rIns="0" bIns="0" rtlCol="0">
            <a:spAutoFit/>
          </a:bodyPr>
          <a:lstStyle/>
          <a:p>
            <a:pPr marL="12700">
              <a:lnSpc>
                <a:spcPct val="100000"/>
              </a:lnSpc>
              <a:spcBef>
                <a:spcPts val="110"/>
              </a:spcBef>
            </a:pPr>
            <a:r>
              <a:rPr lang="en-US" sz="4500" u="none" spc="-165" dirty="0">
                <a:solidFill>
                  <a:srgbClr val="04182D"/>
                </a:solidFill>
                <a:latin typeface="Arial Hebrew Scholar" pitchFamily="2" charset="-79"/>
                <a:cs typeface="Arial Hebrew Scholar" pitchFamily="2" charset="-79"/>
              </a:rPr>
              <a:t>UNION </a:t>
            </a:r>
            <a:r>
              <a:rPr sz="4500" u="none" spc="60" dirty="0">
                <a:solidFill>
                  <a:srgbClr val="04182D"/>
                </a:solidFill>
                <a:latin typeface="Arial Hebrew Scholar" pitchFamily="2" charset="-79"/>
                <a:cs typeface="Arial Hebrew Scholar" pitchFamily="2" charset="-79"/>
              </a:rPr>
              <a:t>A</a:t>
            </a:r>
            <a:r>
              <a:rPr sz="4500" u="none" spc="-260" dirty="0">
                <a:solidFill>
                  <a:srgbClr val="04182D"/>
                </a:solidFill>
                <a:latin typeface="Arial Hebrew Scholar" pitchFamily="2" charset="-79"/>
                <a:cs typeface="Arial Hebrew Scholar" pitchFamily="2" charset="-79"/>
              </a:rPr>
              <a:t>L</a:t>
            </a:r>
            <a:r>
              <a:rPr sz="4500" u="none" spc="-175" dirty="0">
                <a:solidFill>
                  <a:srgbClr val="04182D"/>
                </a:solidFill>
                <a:latin typeface="Arial Hebrew Scholar" pitchFamily="2" charset="-79"/>
                <a:cs typeface="Arial Hebrew Scholar" pitchFamily="2" charset="-79"/>
              </a:rPr>
              <a:t>L</a:t>
            </a:r>
            <a:endParaRPr sz="4500" dirty="0">
              <a:latin typeface="Arial Hebrew Scholar" pitchFamily="2" charset="-79"/>
              <a:cs typeface="Arial Hebrew Scholar" pitchFamily="2" charset="-79"/>
            </a:endParaRPr>
          </a:p>
        </p:txBody>
      </p:sp>
      <p:sp>
        <p:nvSpPr>
          <p:cNvPr id="4" name="object 4"/>
          <p:cNvSpPr txBox="1"/>
          <p:nvPr/>
        </p:nvSpPr>
        <p:spPr>
          <a:xfrm>
            <a:off x="597893" y="1216424"/>
            <a:ext cx="1406525" cy="1069975"/>
          </a:xfrm>
          <a:prstGeom prst="rect">
            <a:avLst/>
          </a:prstGeom>
        </p:spPr>
        <p:txBody>
          <a:bodyPr vert="horz" wrap="square" lIns="0" tIns="109220" rIns="0" bIns="0" rtlCol="0">
            <a:spAutoFit/>
          </a:bodyPr>
          <a:lstStyle/>
          <a:p>
            <a:pPr marL="12700">
              <a:lnSpc>
                <a:spcPct val="100000"/>
              </a:lnSpc>
              <a:spcBef>
                <a:spcPts val="860"/>
              </a:spcBef>
            </a:pPr>
            <a:r>
              <a:rPr sz="1650" b="1" spc="-10" dirty="0">
                <a:solidFill>
                  <a:srgbClr val="00B0F0"/>
                </a:solidFill>
                <a:latin typeface="Courier New"/>
                <a:cs typeface="Courier New"/>
              </a:rPr>
              <a:t>SELECT</a:t>
            </a:r>
            <a:endParaRPr sz="1650" b="1" dirty="0">
              <a:solidFill>
                <a:srgbClr val="00B0F0"/>
              </a:solidFill>
              <a:latin typeface="Courier New"/>
              <a:cs typeface="Courier New"/>
            </a:endParaRPr>
          </a:p>
          <a:p>
            <a:pPr marL="263525" marR="5080">
              <a:lnSpc>
                <a:spcPct val="138400"/>
              </a:lnSpc>
            </a:pPr>
            <a:r>
              <a:rPr sz="1650" spc="-10" dirty="0">
                <a:solidFill>
                  <a:srgbClr val="04182D"/>
                </a:solidFill>
                <a:latin typeface="Courier New"/>
                <a:cs typeface="Courier New"/>
              </a:rPr>
              <a:t>album_id</a:t>
            </a:r>
            <a:r>
              <a:rPr sz="1650" spc="-5" dirty="0">
                <a:solidFill>
                  <a:srgbClr val="04182D"/>
                </a:solidFill>
                <a:latin typeface="Courier New"/>
                <a:cs typeface="Courier New"/>
              </a:rPr>
              <a:t>,  </a:t>
            </a:r>
            <a:r>
              <a:rPr sz="1650" spc="-10" dirty="0">
                <a:solidFill>
                  <a:srgbClr val="04182D"/>
                </a:solidFill>
                <a:latin typeface="Courier New"/>
                <a:cs typeface="Courier New"/>
              </a:rPr>
              <a:t>title,</a:t>
            </a:r>
            <a:endParaRPr sz="1650" dirty="0">
              <a:latin typeface="Courier New"/>
              <a:cs typeface="Courier New"/>
            </a:endParaRPr>
          </a:p>
        </p:txBody>
      </p:sp>
      <p:sp>
        <p:nvSpPr>
          <p:cNvPr id="5" name="object 5"/>
          <p:cNvSpPr txBox="1"/>
          <p:nvPr/>
        </p:nvSpPr>
        <p:spPr>
          <a:xfrm>
            <a:off x="597893" y="4696391"/>
            <a:ext cx="3663950" cy="1069975"/>
          </a:xfrm>
          <a:prstGeom prst="rect">
            <a:avLst/>
          </a:prstGeom>
        </p:spPr>
        <p:txBody>
          <a:bodyPr vert="horz" wrap="square" lIns="0" tIns="12700" rIns="0" bIns="0" rtlCol="0">
            <a:spAutoFit/>
          </a:bodyPr>
          <a:lstStyle/>
          <a:p>
            <a:pPr marL="12700" marR="2262505" indent="250825">
              <a:lnSpc>
                <a:spcPct val="138400"/>
              </a:lnSpc>
              <a:spcBef>
                <a:spcPts val="100"/>
              </a:spcBef>
            </a:pPr>
            <a:r>
              <a:rPr sz="1650" spc="-10" dirty="0">
                <a:solidFill>
                  <a:srgbClr val="04182D"/>
                </a:solidFill>
                <a:latin typeface="Courier New"/>
                <a:cs typeface="Courier New"/>
              </a:rPr>
              <a:t>artist_i</a:t>
            </a:r>
            <a:r>
              <a:rPr sz="1650" spc="-5" dirty="0">
                <a:solidFill>
                  <a:srgbClr val="04182D"/>
                </a:solidFill>
                <a:latin typeface="Courier New"/>
                <a:cs typeface="Courier New"/>
              </a:rPr>
              <a:t>d  </a:t>
            </a:r>
            <a:r>
              <a:rPr sz="1650" b="1" spc="-10" dirty="0">
                <a:solidFill>
                  <a:srgbClr val="00B0F0"/>
                </a:solidFill>
                <a:latin typeface="Courier New"/>
                <a:cs typeface="Courier New"/>
              </a:rPr>
              <a:t>FROM</a:t>
            </a:r>
            <a:r>
              <a:rPr sz="1650" spc="-35" dirty="0">
                <a:latin typeface="Courier New"/>
                <a:cs typeface="Courier New"/>
              </a:rPr>
              <a:t> </a:t>
            </a:r>
            <a:r>
              <a:rPr sz="1650" spc="-10" dirty="0">
                <a:solidFill>
                  <a:srgbClr val="04182D"/>
                </a:solidFill>
                <a:latin typeface="Courier New"/>
                <a:cs typeface="Courier New"/>
              </a:rPr>
              <a:t>album</a:t>
            </a:r>
            <a:endParaRPr sz="1650" dirty="0">
              <a:latin typeface="Courier New"/>
              <a:cs typeface="Courier New"/>
            </a:endParaRPr>
          </a:p>
          <a:p>
            <a:pPr marL="12700">
              <a:lnSpc>
                <a:spcPct val="100000"/>
              </a:lnSpc>
              <a:spcBef>
                <a:spcPts val="760"/>
              </a:spcBef>
            </a:pPr>
            <a:r>
              <a:rPr sz="1650" b="1" spc="-10" dirty="0">
                <a:solidFill>
                  <a:srgbClr val="00B0F0"/>
                </a:solidFill>
                <a:latin typeface="Courier New"/>
                <a:cs typeface="Courier New"/>
              </a:rPr>
              <a:t>WHERE</a:t>
            </a:r>
            <a:r>
              <a:rPr sz="1650" spc="-10" dirty="0">
                <a:latin typeface="Courier New"/>
                <a:cs typeface="Courier New"/>
              </a:rPr>
              <a:t> </a:t>
            </a:r>
            <a:r>
              <a:rPr sz="1650" spc="-10" dirty="0">
                <a:solidFill>
                  <a:srgbClr val="04182D"/>
                </a:solidFill>
                <a:latin typeface="Courier New"/>
                <a:cs typeface="Courier New"/>
              </a:rPr>
              <a:t>artist_id</a:t>
            </a:r>
            <a:r>
              <a:rPr sz="1650" spc="-5" dirty="0">
                <a:solidFill>
                  <a:srgbClr val="04182D"/>
                </a:solidFill>
                <a:latin typeface="Courier New"/>
                <a:cs typeface="Courier New"/>
              </a:rPr>
              <a:t> </a:t>
            </a:r>
            <a:r>
              <a:rPr sz="1650" b="1" spc="-5" dirty="0">
                <a:solidFill>
                  <a:srgbClr val="00B0F0"/>
                </a:solidFill>
                <a:latin typeface="Courier New"/>
                <a:cs typeface="Courier New"/>
              </a:rPr>
              <a:t>IN</a:t>
            </a:r>
            <a:r>
              <a:rPr sz="1650" spc="-10" dirty="0">
                <a:latin typeface="Courier New"/>
                <a:cs typeface="Courier New"/>
              </a:rPr>
              <a:t> </a:t>
            </a:r>
            <a:r>
              <a:rPr sz="1650" spc="-10" dirty="0">
                <a:solidFill>
                  <a:srgbClr val="04182D"/>
                </a:solidFill>
                <a:latin typeface="Courier New"/>
                <a:cs typeface="Courier New"/>
              </a:rPr>
              <a:t>(</a:t>
            </a:r>
            <a:r>
              <a:rPr sz="1650" spc="-10" dirty="0">
                <a:solidFill>
                  <a:srgbClr val="BE2F72"/>
                </a:solidFill>
                <a:latin typeface="Courier New"/>
                <a:cs typeface="Courier New"/>
              </a:rPr>
              <a:t>1</a:t>
            </a:r>
            <a:r>
              <a:rPr sz="1650" spc="-10" dirty="0">
                <a:solidFill>
                  <a:srgbClr val="04182D"/>
                </a:solidFill>
                <a:latin typeface="Courier New"/>
                <a:cs typeface="Courier New"/>
              </a:rPr>
              <a:t>,</a:t>
            </a:r>
            <a:r>
              <a:rPr sz="1650" spc="-5" dirty="0">
                <a:solidFill>
                  <a:srgbClr val="04182D"/>
                </a:solidFill>
                <a:latin typeface="Courier New"/>
                <a:cs typeface="Courier New"/>
              </a:rPr>
              <a:t> </a:t>
            </a:r>
            <a:r>
              <a:rPr sz="1650" spc="-5" dirty="0">
                <a:solidFill>
                  <a:srgbClr val="BE2F72"/>
                </a:solidFill>
                <a:latin typeface="Courier New"/>
                <a:cs typeface="Courier New"/>
              </a:rPr>
              <a:t>4</a:t>
            </a:r>
            <a:r>
              <a:rPr sz="1650" spc="-5" dirty="0">
                <a:solidFill>
                  <a:srgbClr val="04182D"/>
                </a:solidFill>
                <a:latin typeface="Courier New"/>
                <a:cs typeface="Courier New"/>
              </a:rPr>
              <a:t>,</a:t>
            </a:r>
            <a:r>
              <a:rPr sz="1650" spc="-10" dirty="0">
                <a:solidFill>
                  <a:srgbClr val="04182D"/>
                </a:solidFill>
                <a:latin typeface="Courier New"/>
                <a:cs typeface="Courier New"/>
              </a:rPr>
              <a:t> </a:t>
            </a:r>
            <a:r>
              <a:rPr sz="1650" spc="-10" dirty="0">
                <a:solidFill>
                  <a:srgbClr val="BE2F72"/>
                </a:solidFill>
                <a:latin typeface="Courier New"/>
                <a:cs typeface="Courier New"/>
              </a:rPr>
              <a:t>5</a:t>
            </a:r>
            <a:r>
              <a:rPr sz="1650" spc="-10" dirty="0">
                <a:solidFill>
                  <a:srgbClr val="04182D"/>
                </a:solidFill>
                <a:latin typeface="Courier New"/>
                <a:cs typeface="Courier New"/>
              </a:rPr>
              <a:t>);</a:t>
            </a:r>
            <a:endParaRPr sz="1650" dirty="0">
              <a:latin typeface="Courier New"/>
              <a:cs typeface="Courier New"/>
            </a:endParaRPr>
          </a:p>
        </p:txBody>
      </p:sp>
      <p:sp>
        <p:nvSpPr>
          <p:cNvPr id="6" name="object 6"/>
          <p:cNvSpPr/>
          <p:nvPr/>
        </p:nvSpPr>
        <p:spPr>
          <a:xfrm>
            <a:off x="7942512" y="1166812"/>
            <a:ext cx="7124065" cy="4074160"/>
          </a:xfrm>
          <a:custGeom>
            <a:avLst/>
            <a:gdLst/>
            <a:ahLst/>
            <a:cxnLst/>
            <a:rect l="l" t="t" r="r" b="b"/>
            <a:pathLst>
              <a:path w="7124065" h="4074160">
                <a:moveTo>
                  <a:pt x="7047191" y="4073607"/>
                </a:moveTo>
                <a:lnTo>
                  <a:pt x="76504" y="4073607"/>
                </a:lnTo>
                <a:lnTo>
                  <a:pt x="71179" y="4073083"/>
                </a:lnTo>
                <a:lnTo>
                  <a:pt x="31919" y="4056820"/>
                </a:lnTo>
                <a:lnTo>
                  <a:pt x="4174" y="4018093"/>
                </a:lnTo>
                <a:lnTo>
                  <a:pt x="0" y="3997102"/>
                </a:lnTo>
                <a:lnTo>
                  <a:pt x="0" y="3991726"/>
                </a:lnTo>
                <a:lnTo>
                  <a:pt x="0" y="76505"/>
                </a:lnTo>
                <a:lnTo>
                  <a:pt x="16785" y="31920"/>
                </a:lnTo>
                <a:lnTo>
                  <a:pt x="55512" y="4175"/>
                </a:lnTo>
                <a:lnTo>
                  <a:pt x="76504" y="0"/>
                </a:lnTo>
                <a:lnTo>
                  <a:pt x="7047191" y="0"/>
                </a:lnTo>
                <a:lnTo>
                  <a:pt x="7091775" y="16786"/>
                </a:lnTo>
                <a:lnTo>
                  <a:pt x="7119519" y="55513"/>
                </a:lnTo>
                <a:lnTo>
                  <a:pt x="7123695" y="76505"/>
                </a:lnTo>
                <a:lnTo>
                  <a:pt x="7123695" y="3997102"/>
                </a:lnTo>
                <a:lnTo>
                  <a:pt x="7106909" y="4041687"/>
                </a:lnTo>
                <a:lnTo>
                  <a:pt x="7068181" y="4069432"/>
                </a:lnTo>
                <a:lnTo>
                  <a:pt x="7052515" y="4073083"/>
                </a:lnTo>
                <a:lnTo>
                  <a:pt x="7047191" y="4073607"/>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7" name="object 7"/>
          <p:cNvSpPr txBox="1"/>
          <p:nvPr/>
        </p:nvSpPr>
        <p:spPr>
          <a:xfrm>
            <a:off x="8049116" y="1216424"/>
            <a:ext cx="6677659" cy="1069975"/>
          </a:xfrm>
          <a:prstGeom prst="rect">
            <a:avLst/>
          </a:prstGeom>
        </p:spPr>
        <p:txBody>
          <a:bodyPr vert="horz" wrap="square" lIns="0" tIns="109220" rIns="0" bIns="0" rtlCol="0">
            <a:spAutoFit/>
          </a:bodyPr>
          <a:lstStyle/>
          <a:p>
            <a:pPr marL="12700">
              <a:lnSpc>
                <a:spcPct val="100000"/>
              </a:lnSpc>
              <a:spcBef>
                <a:spcPts val="860"/>
              </a:spcBef>
            </a:pPr>
            <a:r>
              <a:rPr sz="1650" spc="-10" dirty="0">
                <a:solidFill>
                  <a:srgbClr val="FFFFFF"/>
                </a:solidFill>
                <a:latin typeface="Courier New"/>
                <a:cs typeface="Courier New"/>
              </a:rPr>
              <a:t>+------------+-------------------------+------------|</a:t>
            </a:r>
            <a:endParaRPr sz="1650" dirty="0">
              <a:latin typeface="Courier New"/>
              <a:cs typeface="Courier New"/>
            </a:endParaRPr>
          </a:p>
          <a:p>
            <a:pPr marL="12700">
              <a:lnSpc>
                <a:spcPct val="100000"/>
              </a:lnSpc>
              <a:spcBef>
                <a:spcPts val="760"/>
              </a:spcBef>
              <a:tabLst>
                <a:tab pos="1644014" algn="l"/>
                <a:tab pos="4907280" algn="l"/>
                <a:tab pos="6538595" algn="l"/>
              </a:tabLst>
            </a:pPr>
            <a:r>
              <a:rPr sz="1650" spc="-5" dirty="0">
                <a:solidFill>
                  <a:srgbClr val="FFFFFF"/>
                </a:solidFill>
                <a:latin typeface="Courier New"/>
                <a:cs typeface="Courier New"/>
              </a:rPr>
              <a:t>| </a:t>
            </a:r>
            <a:r>
              <a:rPr sz="1650" spc="-10" dirty="0">
                <a:solidFill>
                  <a:srgbClr val="FFFFFF"/>
                </a:solidFill>
                <a:latin typeface="Courier New"/>
                <a:cs typeface="Courier New"/>
              </a:rPr>
              <a:t>album_i</a:t>
            </a:r>
            <a:r>
              <a:rPr sz="1650" spc="-5" dirty="0">
                <a:solidFill>
                  <a:srgbClr val="FFFFFF"/>
                </a:solidFill>
                <a:latin typeface="Courier New"/>
                <a:cs typeface="Courier New"/>
              </a:rPr>
              <a:t>d</a:t>
            </a:r>
            <a:r>
              <a:rPr sz="1650" dirty="0">
                <a:solidFill>
                  <a:srgbClr val="FFFFFF"/>
                </a:solidFill>
                <a:latin typeface="Courier New"/>
                <a:cs typeface="Courier New"/>
              </a:rPr>
              <a:t>	</a:t>
            </a:r>
            <a:r>
              <a:rPr sz="1650" spc="-5" dirty="0">
                <a:solidFill>
                  <a:srgbClr val="FFFFFF"/>
                </a:solidFill>
                <a:latin typeface="Courier New"/>
                <a:cs typeface="Courier New"/>
              </a:rPr>
              <a:t>| </a:t>
            </a:r>
            <a:r>
              <a:rPr sz="1650" spc="-10" dirty="0">
                <a:solidFill>
                  <a:srgbClr val="FFFFFF"/>
                </a:solidFill>
                <a:latin typeface="Courier New"/>
                <a:cs typeface="Courier New"/>
              </a:rPr>
              <a:t>titl</a:t>
            </a:r>
            <a:r>
              <a:rPr sz="1650" spc="-5" dirty="0">
                <a:solidFill>
                  <a:srgbClr val="FFFFFF"/>
                </a:solidFill>
                <a:latin typeface="Courier New"/>
                <a:cs typeface="Courier New"/>
              </a:rPr>
              <a:t>e</a:t>
            </a:r>
            <a:r>
              <a:rPr sz="1650" dirty="0">
                <a:solidFill>
                  <a:srgbClr val="FFFFFF"/>
                </a:solidFill>
                <a:latin typeface="Courier New"/>
                <a:cs typeface="Courier New"/>
              </a:rPr>
              <a:t>	</a:t>
            </a:r>
            <a:r>
              <a:rPr sz="1650" spc="-5" dirty="0">
                <a:solidFill>
                  <a:srgbClr val="FFFFFF"/>
                </a:solidFill>
                <a:latin typeface="Courier New"/>
                <a:cs typeface="Courier New"/>
              </a:rPr>
              <a:t>| </a:t>
            </a:r>
            <a:r>
              <a:rPr sz="1650" spc="-10" dirty="0">
                <a:solidFill>
                  <a:srgbClr val="FFFFFF"/>
                </a:solidFill>
                <a:latin typeface="Courier New"/>
                <a:cs typeface="Courier New"/>
              </a:rPr>
              <a:t>artist_i</a:t>
            </a:r>
            <a:r>
              <a:rPr sz="1650" spc="-5" dirty="0">
                <a:solidFill>
                  <a:srgbClr val="FFFFFF"/>
                </a:solidFill>
                <a:latin typeface="Courier New"/>
                <a:cs typeface="Courier New"/>
              </a:rPr>
              <a:t>d</a:t>
            </a:r>
            <a:r>
              <a:rPr sz="1650" dirty="0">
                <a:solidFill>
                  <a:srgbClr val="FFFFFF"/>
                </a:solidFill>
                <a:latin typeface="Courier New"/>
                <a:cs typeface="Courier New"/>
              </a:rPr>
              <a:t>	</a:t>
            </a:r>
            <a:r>
              <a:rPr sz="1650" spc="-5" dirty="0">
                <a:solidFill>
                  <a:srgbClr val="FFFFFF"/>
                </a:solidFill>
                <a:latin typeface="Courier New"/>
                <a:cs typeface="Courier New"/>
              </a:rPr>
              <a:t>|</a:t>
            </a:r>
            <a:endParaRPr sz="1650" dirty="0">
              <a:latin typeface="Courier New"/>
              <a:cs typeface="Courier New"/>
            </a:endParaRPr>
          </a:p>
          <a:p>
            <a:pPr marL="12700">
              <a:lnSpc>
                <a:spcPct val="100000"/>
              </a:lnSpc>
              <a:spcBef>
                <a:spcPts val="760"/>
              </a:spcBef>
            </a:pPr>
            <a:r>
              <a:rPr sz="1650" spc="-10" dirty="0">
                <a:solidFill>
                  <a:srgbClr val="FFFFFF"/>
                </a:solidFill>
                <a:latin typeface="Courier New"/>
                <a:cs typeface="Courier New"/>
              </a:rPr>
              <a:t>|------------+-------------------------|------------|</a:t>
            </a:r>
            <a:endParaRPr sz="1650" dirty="0">
              <a:latin typeface="Courier New"/>
              <a:cs typeface="Courier New"/>
            </a:endParaRPr>
          </a:p>
        </p:txBody>
      </p:sp>
      <p:graphicFrame>
        <p:nvGraphicFramePr>
          <p:cNvPr id="8" name="object 8"/>
          <p:cNvGraphicFramePr>
            <a:graphicFrameLocks noGrp="1"/>
          </p:cNvGraphicFramePr>
          <p:nvPr>
            <p:extLst>
              <p:ext uri="{D42A27DB-BD31-4B8C-83A1-F6EECF244321}">
                <p14:modId xmlns:p14="http://schemas.microsoft.com/office/powerpoint/2010/main" val="2106223020"/>
              </p:ext>
            </p:extLst>
          </p:nvPr>
        </p:nvGraphicFramePr>
        <p:xfrm>
          <a:off x="578843" y="2376338"/>
          <a:ext cx="14166844" cy="2347392"/>
        </p:xfrm>
        <a:graphic>
          <a:graphicData uri="http://schemas.openxmlformats.org/drawingml/2006/table">
            <a:tbl>
              <a:tblPr firstRow="1" bandRow="1">
                <a:tableStyleId>{2D5ABB26-0587-4C30-8999-92F81FD0307C}</a:tableStyleId>
              </a:tblPr>
              <a:tblGrid>
                <a:gridCol w="1977389">
                  <a:extLst>
                    <a:ext uri="{9D8B030D-6E8A-4147-A177-3AD203B41FA5}">
                      <a16:colId xmlns:a16="http://schemas.microsoft.com/office/drawing/2014/main" val="20000"/>
                    </a:ext>
                  </a:extLst>
                </a:gridCol>
                <a:gridCol w="376555">
                  <a:extLst>
                    <a:ext uri="{9D8B030D-6E8A-4147-A177-3AD203B41FA5}">
                      <a16:colId xmlns:a16="http://schemas.microsoft.com/office/drawing/2014/main" val="20001"/>
                    </a:ext>
                  </a:extLst>
                </a:gridCol>
                <a:gridCol w="501650">
                  <a:extLst>
                    <a:ext uri="{9D8B030D-6E8A-4147-A177-3AD203B41FA5}">
                      <a16:colId xmlns:a16="http://schemas.microsoft.com/office/drawing/2014/main" val="20002"/>
                    </a:ext>
                  </a:extLst>
                </a:gridCol>
                <a:gridCol w="2470785">
                  <a:extLst>
                    <a:ext uri="{9D8B030D-6E8A-4147-A177-3AD203B41FA5}">
                      <a16:colId xmlns:a16="http://schemas.microsoft.com/office/drawing/2014/main" val="20003"/>
                    </a:ext>
                  </a:extLst>
                </a:gridCol>
                <a:gridCol w="2345689">
                  <a:extLst>
                    <a:ext uri="{9D8B030D-6E8A-4147-A177-3AD203B41FA5}">
                      <a16:colId xmlns:a16="http://schemas.microsoft.com/office/drawing/2014/main" val="20004"/>
                    </a:ext>
                  </a:extLst>
                </a:gridCol>
                <a:gridCol w="815975">
                  <a:extLst>
                    <a:ext uri="{9D8B030D-6E8A-4147-A177-3AD203B41FA5}">
                      <a16:colId xmlns:a16="http://schemas.microsoft.com/office/drawing/2014/main" val="20005"/>
                    </a:ext>
                  </a:extLst>
                </a:gridCol>
                <a:gridCol w="815975">
                  <a:extLst>
                    <a:ext uri="{9D8B030D-6E8A-4147-A177-3AD203B41FA5}">
                      <a16:colId xmlns:a16="http://schemas.microsoft.com/office/drawing/2014/main" val="20006"/>
                    </a:ext>
                  </a:extLst>
                </a:gridCol>
                <a:gridCol w="502284">
                  <a:extLst>
                    <a:ext uri="{9D8B030D-6E8A-4147-A177-3AD203B41FA5}">
                      <a16:colId xmlns:a16="http://schemas.microsoft.com/office/drawing/2014/main" val="20007"/>
                    </a:ext>
                  </a:extLst>
                </a:gridCol>
                <a:gridCol w="753109">
                  <a:extLst>
                    <a:ext uri="{9D8B030D-6E8A-4147-A177-3AD203B41FA5}">
                      <a16:colId xmlns:a16="http://schemas.microsoft.com/office/drawing/2014/main" val="20008"/>
                    </a:ext>
                  </a:extLst>
                </a:gridCol>
                <a:gridCol w="1129665">
                  <a:extLst>
                    <a:ext uri="{9D8B030D-6E8A-4147-A177-3AD203B41FA5}">
                      <a16:colId xmlns:a16="http://schemas.microsoft.com/office/drawing/2014/main" val="20009"/>
                    </a:ext>
                  </a:extLst>
                </a:gridCol>
                <a:gridCol w="627379">
                  <a:extLst>
                    <a:ext uri="{9D8B030D-6E8A-4147-A177-3AD203B41FA5}">
                      <a16:colId xmlns:a16="http://schemas.microsoft.com/office/drawing/2014/main" val="20010"/>
                    </a:ext>
                  </a:extLst>
                </a:gridCol>
                <a:gridCol w="250825">
                  <a:extLst>
                    <a:ext uri="{9D8B030D-6E8A-4147-A177-3AD203B41FA5}">
                      <a16:colId xmlns:a16="http://schemas.microsoft.com/office/drawing/2014/main" val="20011"/>
                    </a:ext>
                  </a:extLst>
                </a:gridCol>
                <a:gridCol w="815339">
                  <a:extLst>
                    <a:ext uri="{9D8B030D-6E8A-4147-A177-3AD203B41FA5}">
                      <a16:colId xmlns:a16="http://schemas.microsoft.com/office/drawing/2014/main" val="20012"/>
                    </a:ext>
                  </a:extLst>
                </a:gridCol>
                <a:gridCol w="784225">
                  <a:extLst>
                    <a:ext uri="{9D8B030D-6E8A-4147-A177-3AD203B41FA5}">
                      <a16:colId xmlns:a16="http://schemas.microsoft.com/office/drawing/2014/main" val="20013"/>
                    </a:ext>
                  </a:extLst>
                </a:gridCol>
              </a:tblGrid>
              <a:tr h="303706">
                <a:tc>
                  <a:txBody>
                    <a:bodyPr/>
                    <a:lstStyle/>
                    <a:p>
                      <a:pPr marL="282575">
                        <a:lnSpc>
                          <a:spcPts val="1930"/>
                        </a:lnSpc>
                      </a:pPr>
                      <a:r>
                        <a:rPr sz="1650" spc="-10" dirty="0">
                          <a:solidFill>
                            <a:srgbClr val="04182D"/>
                          </a:solidFill>
                          <a:latin typeface="Courier New"/>
                          <a:cs typeface="Courier New"/>
                        </a:rPr>
                        <a:t>artist_id</a:t>
                      </a:r>
                      <a:endParaRPr sz="1650" dirty="0">
                        <a:latin typeface="Courier New"/>
                        <a:cs typeface="Courier New"/>
                      </a:endParaRPr>
                    </a:p>
                  </a:txBody>
                  <a:tcPr marL="0" marR="0" marT="0" marB="0"/>
                </a:tc>
                <a:tc>
                  <a:txBody>
                    <a:bodyPr/>
                    <a:lstStyle/>
                    <a:p>
                      <a:pPr>
                        <a:lnSpc>
                          <a:spcPct val="100000"/>
                        </a:lnSpc>
                      </a:pPr>
                      <a:endParaRPr sz="1700" b="0" i="0" dirty="0">
                        <a:latin typeface="Arial Hebrew Scholar" pitchFamily="2" charset="-79"/>
                        <a:cs typeface="Arial Hebrew Scholar" pitchFamily="2" charset="-79"/>
                      </a:endParaRPr>
                    </a:p>
                  </a:txBody>
                  <a:tcPr marL="0" marR="0" marT="0" marB="0"/>
                </a:tc>
                <a:tc>
                  <a:txBody>
                    <a:bodyPr/>
                    <a:lstStyle/>
                    <a:p>
                      <a:pPr>
                        <a:lnSpc>
                          <a:spcPct val="100000"/>
                        </a:lnSpc>
                      </a:pPr>
                      <a:endParaRPr sz="1700" b="0" i="0" dirty="0">
                        <a:latin typeface="Arial Hebrew Scholar" pitchFamily="2" charset="-79"/>
                        <a:cs typeface="Arial Hebrew Scholar" pitchFamily="2" charset="-79"/>
                      </a:endParaRPr>
                    </a:p>
                  </a:txBody>
                  <a:tcPr marL="0" marR="0" marT="0" marB="0"/>
                </a:tc>
                <a:tc>
                  <a:txBody>
                    <a:bodyPr/>
                    <a:lstStyle/>
                    <a:p>
                      <a:pPr>
                        <a:lnSpc>
                          <a:spcPct val="100000"/>
                        </a:lnSpc>
                      </a:pPr>
                      <a:endParaRPr sz="1700" b="0" i="0" dirty="0">
                        <a:latin typeface="Arial Hebrew Scholar" pitchFamily="2" charset="-79"/>
                        <a:cs typeface="Arial Hebrew Scholar" pitchFamily="2" charset="-79"/>
                      </a:endParaRPr>
                    </a:p>
                  </a:txBody>
                  <a:tcPr marL="0" marR="0" marT="0" marB="0"/>
                </a:tc>
                <a:tc>
                  <a:txBody>
                    <a:bodyPr/>
                    <a:lstStyle/>
                    <a:p>
                      <a:pPr marR="54610" algn="r">
                        <a:lnSpc>
                          <a:spcPts val="1930"/>
                        </a:lnSpc>
                      </a:pPr>
                      <a:r>
                        <a:rPr sz="1650" dirty="0">
                          <a:solidFill>
                            <a:srgbClr val="FFFFFF"/>
                          </a:solidFill>
                          <a:latin typeface="Courier New"/>
                          <a:cs typeface="Courier New"/>
                        </a:rPr>
                        <a:t>|</a:t>
                      </a:r>
                      <a:endParaRPr sz="1650">
                        <a:latin typeface="Courier New"/>
                        <a:cs typeface="Courier New"/>
                      </a:endParaRPr>
                    </a:p>
                  </a:txBody>
                  <a:tcPr marL="0" marR="0" marT="0" marB="0"/>
                </a:tc>
                <a:tc>
                  <a:txBody>
                    <a:bodyPr/>
                    <a:lstStyle/>
                    <a:p>
                      <a:pPr marL="62230">
                        <a:lnSpc>
                          <a:spcPts val="1930"/>
                        </a:lnSpc>
                      </a:pPr>
                      <a:r>
                        <a:rPr sz="1650" dirty="0">
                          <a:solidFill>
                            <a:srgbClr val="FFFFFF"/>
                          </a:solidFill>
                          <a:latin typeface="Courier New"/>
                          <a:cs typeface="Courier New"/>
                        </a:rPr>
                        <a:t>1</a:t>
                      </a:r>
                      <a:endParaRPr sz="1650">
                        <a:latin typeface="Courier New"/>
                        <a:cs typeface="Courier New"/>
                      </a:endParaRPr>
                    </a:p>
                  </a:txBody>
                  <a:tcPr marL="0" marR="0" marT="0" marB="0"/>
                </a:tc>
                <a:tc>
                  <a:txBody>
                    <a:bodyPr/>
                    <a:lstStyle/>
                    <a:p>
                      <a:pPr marR="54610" algn="r">
                        <a:lnSpc>
                          <a:spcPts val="1930"/>
                        </a:lnSpc>
                      </a:pPr>
                      <a:r>
                        <a:rPr sz="1650" dirty="0">
                          <a:solidFill>
                            <a:srgbClr val="FFFFFF"/>
                          </a:solidFill>
                          <a:latin typeface="Courier New"/>
                          <a:cs typeface="Courier New"/>
                        </a:rPr>
                        <a:t>|</a:t>
                      </a:r>
                      <a:endParaRPr sz="1650">
                        <a:latin typeface="Courier New"/>
                        <a:cs typeface="Courier New"/>
                      </a:endParaRPr>
                    </a:p>
                  </a:txBody>
                  <a:tcPr marL="0" marR="0" marT="0" marB="0"/>
                </a:tc>
                <a:tc>
                  <a:txBody>
                    <a:bodyPr/>
                    <a:lstStyle/>
                    <a:p>
                      <a:pPr algn="ctr">
                        <a:lnSpc>
                          <a:spcPts val="1930"/>
                        </a:lnSpc>
                      </a:pPr>
                      <a:r>
                        <a:rPr sz="1650" spc="-10" dirty="0">
                          <a:solidFill>
                            <a:srgbClr val="FFFFFF"/>
                          </a:solidFill>
                          <a:latin typeface="Courier New"/>
                          <a:cs typeface="Courier New"/>
                        </a:rPr>
                        <a:t>For</a:t>
                      </a:r>
                      <a:endParaRPr sz="1650">
                        <a:latin typeface="Courier New"/>
                        <a:cs typeface="Courier New"/>
                      </a:endParaRPr>
                    </a:p>
                  </a:txBody>
                  <a:tcPr marL="0" marR="0" marT="0" marB="0"/>
                </a:tc>
                <a:tc>
                  <a:txBody>
                    <a:bodyPr/>
                    <a:lstStyle/>
                    <a:p>
                      <a:pPr marL="62230">
                        <a:lnSpc>
                          <a:spcPts val="1930"/>
                        </a:lnSpc>
                      </a:pPr>
                      <a:r>
                        <a:rPr sz="1650" spc="-10" dirty="0">
                          <a:solidFill>
                            <a:srgbClr val="FFFFFF"/>
                          </a:solidFill>
                          <a:latin typeface="Courier New"/>
                          <a:cs typeface="Courier New"/>
                        </a:rPr>
                        <a:t>Those</a:t>
                      </a:r>
                      <a:endParaRPr sz="1650">
                        <a:latin typeface="Courier New"/>
                        <a:cs typeface="Courier New"/>
                      </a:endParaRPr>
                    </a:p>
                  </a:txBody>
                  <a:tcPr marL="0" marR="0" marT="0" marB="0"/>
                </a:tc>
                <a:tc>
                  <a:txBody>
                    <a:bodyPr/>
                    <a:lstStyle/>
                    <a:p>
                      <a:pPr marL="62230">
                        <a:lnSpc>
                          <a:spcPts val="1930"/>
                        </a:lnSpc>
                      </a:pPr>
                      <a:r>
                        <a:rPr sz="1650" spc="-10" dirty="0">
                          <a:solidFill>
                            <a:srgbClr val="FFFFFF"/>
                          </a:solidFill>
                          <a:latin typeface="Courier New"/>
                          <a:cs typeface="Courier New"/>
                        </a:rPr>
                        <a:t>About</a:t>
                      </a:r>
                      <a:r>
                        <a:rPr sz="1650" spc="-60" dirty="0">
                          <a:solidFill>
                            <a:srgbClr val="FFFFFF"/>
                          </a:solidFill>
                          <a:latin typeface="Courier New"/>
                          <a:cs typeface="Courier New"/>
                        </a:rPr>
                        <a:t> </a:t>
                      </a:r>
                      <a:r>
                        <a:rPr sz="1650" spc="-5" dirty="0">
                          <a:solidFill>
                            <a:srgbClr val="FFFFFF"/>
                          </a:solidFill>
                          <a:latin typeface="Courier New"/>
                          <a:cs typeface="Courier New"/>
                        </a:rPr>
                        <a:t>To</a:t>
                      </a:r>
                      <a:endParaRPr sz="1650">
                        <a:latin typeface="Courier New"/>
                        <a:cs typeface="Courier New"/>
                      </a:endParaRPr>
                    </a:p>
                  </a:txBody>
                  <a:tcPr marL="0" marR="0" marT="0" marB="0"/>
                </a:tc>
                <a:tc>
                  <a:txBody>
                    <a:bodyPr/>
                    <a:lstStyle/>
                    <a:p>
                      <a:pPr marR="54610" algn="r">
                        <a:lnSpc>
                          <a:spcPts val="1930"/>
                        </a:lnSpc>
                      </a:pPr>
                      <a:r>
                        <a:rPr sz="1650" spc="-10" dirty="0">
                          <a:solidFill>
                            <a:srgbClr val="FFFFFF"/>
                          </a:solidFill>
                          <a:latin typeface="Courier New"/>
                          <a:cs typeface="Courier New"/>
                        </a:rPr>
                        <a:t>Rock</a:t>
                      </a:r>
                      <a:endParaRPr sz="1650">
                        <a:latin typeface="Courier New"/>
                        <a:cs typeface="Courier New"/>
                      </a:endParaRPr>
                    </a:p>
                  </a:txBody>
                  <a:tcPr marL="0" marR="0" marT="0" marB="0"/>
                </a:tc>
                <a:tc>
                  <a:txBody>
                    <a:bodyPr/>
                    <a:lstStyle/>
                    <a:p>
                      <a:pPr algn="ctr">
                        <a:lnSpc>
                          <a:spcPts val="1930"/>
                        </a:lnSpc>
                      </a:pPr>
                      <a:r>
                        <a:rPr sz="1650" dirty="0">
                          <a:solidFill>
                            <a:srgbClr val="FFFFFF"/>
                          </a:solidFill>
                          <a:latin typeface="Courier New"/>
                          <a:cs typeface="Courier New"/>
                        </a:rPr>
                        <a:t>|</a:t>
                      </a:r>
                      <a:endParaRPr sz="1650">
                        <a:latin typeface="Courier New"/>
                        <a:cs typeface="Courier New"/>
                      </a:endParaRPr>
                    </a:p>
                  </a:txBody>
                  <a:tcPr marL="0" marR="0" marT="0" marB="0"/>
                </a:tc>
                <a:tc>
                  <a:txBody>
                    <a:bodyPr/>
                    <a:lstStyle/>
                    <a:p>
                      <a:pPr marL="62230">
                        <a:lnSpc>
                          <a:spcPts val="1930"/>
                        </a:lnSpc>
                      </a:pPr>
                      <a:r>
                        <a:rPr sz="1650" dirty="0">
                          <a:solidFill>
                            <a:srgbClr val="FFFFFF"/>
                          </a:solidFill>
                          <a:latin typeface="Courier New"/>
                          <a:cs typeface="Courier New"/>
                        </a:rPr>
                        <a:t>1</a:t>
                      </a:r>
                      <a:endParaRPr sz="1650">
                        <a:latin typeface="Courier New"/>
                        <a:cs typeface="Courier New"/>
                      </a:endParaRPr>
                    </a:p>
                  </a:txBody>
                  <a:tcPr marL="0" marR="0" marT="0" marB="0"/>
                </a:tc>
                <a:tc>
                  <a:txBody>
                    <a:bodyPr/>
                    <a:lstStyle/>
                    <a:p>
                      <a:pPr marR="24130" algn="r">
                        <a:lnSpc>
                          <a:spcPts val="1930"/>
                        </a:lnSpc>
                      </a:pPr>
                      <a:r>
                        <a:rPr sz="1650" dirty="0">
                          <a:solidFill>
                            <a:srgbClr val="FFFFFF"/>
                          </a:solidFill>
                          <a:latin typeface="Courier New"/>
                          <a:cs typeface="Courier New"/>
                        </a:rPr>
                        <a:t>|</a:t>
                      </a:r>
                      <a:endParaRPr sz="1650">
                        <a:latin typeface="Courier New"/>
                        <a:cs typeface="Courier New"/>
                      </a:endParaRPr>
                    </a:p>
                  </a:txBody>
                  <a:tcPr marL="0" marR="0" marT="0" marB="0"/>
                </a:tc>
                <a:extLst>
                  <a:ext uri="{0D108BD9-81ED-4DB2-BD59-A6C34878D82A}">
                    <a16:rowId xmlns:a16="http://schemas.microsoft.com/office/drawing/2014/main" val="10000"/>
                  </a:ext>
                </a:extLst>
              </a:tr>
              <a:tr h="347996">
                <a:tc>
                  <a:txBody>
                    <a:bodyPr/>
                    <a:lstStyle/>
                    <a:p>
                      <a:pPr marL="31750">
                        <a:lnSpc>
                          <a:spcPct val="100000"/>
                        </a:lnSpc>
                        <a:spcBef>
                          <a:spcPts val="295"/>
                        </a:spcBef>
                      </a:pPr>
                      <a:r>
                        <a:rPr sz="1650" b="1" spc="-10" dirty="0">
                          <a:solidFill>
                            <a:srgbClr val="00B0F0"/>
                          </a:solidFill>
                          <a:latin typeface="Courier New"/>
                          <a:cs typeface="Courier New"/>
                        </a:rPr>
                        <a:t>FROM</a:t>
                      </a:r>
                      <a:r>
                        <a:rPr sz="1650" spc="-45" dirty="0">
                          <a:latin typeface="Courier New"/>
                          <a:cs typeface="Courier New"/>
                        </a:rPr>
                        <a:t> </a:t>
                      </a:r>
                      <a:r>
                        <a:rPr sz="1650" spc="-10" dirty="0">
                          <a:solidFill>
                            <a:srgbClr val="04182D"/>
                          </a:solidFill>
                          <a:latin typeface="Courier New"/>
                          <a:cs typeface="Courier New"/>
                        </a:rPr>
                        <a:t>album</a:t>
                      </a:r>
                      <a:endParaRPr sz="1650" dirty="0">
                        <a:latin typeface="Courier New"/>
                        <a:cs typeface="Courier New"/>
                      </a:endParaRPr>
                    </a:p>
                  </a:txBody>
                  <a:tcPr marL="0" marR="0" marT="37465" marB="0"/>
                </a:tc>
                <a:tc>
                  <a:txBody>
                    <a:bodyPr/>
                    <a:lstStyle/>
                    <a:p>
                      <a:pPr>
                        <a:lnSpc>
                          <a:spcPct val="100000"/>
                        </a:lnSpc>
                      </a:pPr>
                      <a:endParaRPr sz="1700" b="0" i="0" dirty="0">
                        <a:latin typeface="Arial Hebrew Scholar" pitchFamily="2" charset="-79"/>
                        <a:cs typeface="Arial Hebrew Scholar" pitchFamily="2" charset="-79"/>
                      </a:endParaRPr>
                    </a:p>
                  </a:txBody>
                  <a:tcPr marL="0" marR="0" marT="0" marB="0"/>
                </a:tc>
                <a:tc>
                  <a:txBody>
                    <a:bodyPr/>
                    <a:lstStyle/>
                    <a:p>
                      <a:pPr>
                        <a:lnSpc>
                          <a:spcPct val="100000"/>
                        </a:lnSpc>
                      </a:pPr>
                      <a:endParaRPr sz="1700" b="0" i="0" dirty="0">
                        <a:latin typeface="Arial Hebrew Scholar" pitchFamily="2" charset="-79"/>
                        <a:cs typeface="Arial Hebrew Scholar" pitchFamily="2" charset="-79"/>
                      </a:endParaRPr>
                    </a:p>
                  </a:txBody>
                  <a:tcPr marL="0" marR="0" marT="0" marB="0"/>
                </a:tc>
                <a:tc>
                  <a:txBody>
                    <a:bodyPr/>
                    <a:lstStyle/>
                    <a:p>
                      <a:pPr>
                        <a:lnSpc>
                          <a:spcPct val="100000"/>
                        </a:lnSpc>
                      </a:pPr>
                      <a:endParaRPr sz="1700" b="0" i="0" dirty="0">
                        <a:latin typeface="Arial Hebrew Scholar" pitchFamily="2" charset="-79"/>
                        <a:cs typeface="Arial Hebrew Scholar" pitchFamily="2" charset="-79"/>
                      </a:endParaRPr>
                    </a:p>
                  </a:txBody>
                  <a:tcPr marL="0" marR="0" marT="0" marB="0"/>
                </a:tc>
                <a:tc>
                  <a:txBody>
                    <a:bodyPr/>
                    <a:lstStyle/>
                    <a:p>
                      <a:pPr marR="54610" algn="r">
                        <a:lnSpc>
                          <a:spcPct val="100000"/>
                        </a:lnSpc>
                        <a:spcBef>
                          <a:spcPts val="295"/>
                        </a:spcBef>
                      </a:pPr>
                      <a:r>
                        <a:rPr sz="1650" dirty="0">
                          <a:solidFill>
                            <a:srgbClr val="FFFFFF"/>
                          </a:solidFill>
                          <a:latin typeface="Courier New"/>
                          <a:cs typeface="Courier New"/>
                        </a:rPr>
                        <a:t>|</a:t>
                      </a:r>
                      <a:endParaRPr sz="1650" dirty="0">
                        <a:latin typeface="Courier New"/>
                        <a:cs typeface="Courier New"/>
                      </a:endParaRPr>
                    </a:p>
                  </a:txBody>
                  <a:tcPr marL="0" marR="0" marT="37465" marB="0"/>
                </a:tc>
                <a:tc>
                  <a:txBody>
                    <a:bodyPr/>
                    <a:lstStyle/>
                    <a:p>
                      <a:pPr marL="62230">
                        <a:lnSpc>
                          <a:spcPct val="100000"/>
                        </a:lnSpc>
                        <a:spcBef>
                          <a:spcPts val="295"/>
                        </a:spcBef>
                      </a:pPr>
                      <a:r>
                        <a:rPr sz="1650" dirty="0">
                          <a:solidFill>
                            <a:srgbClr val="FFFFFF"/>
                          </a:solidFill>
                          <a:latin typeface="Courier New"/>
                          <a:cs typeface="Courier New"/>
                        </a:rPr>
                        <a:t>4</a:t>
                      </a:r>
                      <a:endParaRPr sz="1650">
                        <a:latin typeface="Courier New"/>
                        <a:cs typeface="Courier New"/>
                      </a:endParaRPr>
                    </a:p>
                  </a:txBody>
                  <a:tcPr marL="0" marR="0" marT="37465" marB="0"/>
                </a:tc>
                <a:tc>
                  <a:txBody>
                    <a:bodyPr/>
                    <a:lstStyle/>
                    <a:p>
                      <a:pPr marR="54610" algn="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tc>
                  <a:txBody>
                    <a:bodyPr/>
                    <a:lstStyle/>
                    <a:p>
                      <a:pPr algn="ctr">
                        <a:lnSpc>
                          <a:spcPct val="100000"/>
                        </a:lnSpc>
                        <a:spcBef>
                          <a:spcPts val="295"/>
                        </a:spcBef>
                      </a:pPr>
                      <a:r>
                        <a:rPr sz="1650" spc="-10" dirty="0">
                          <a:solidFill>
                            <a:srgbClr val="FFFFFF"/>
                          </a:solidFill>
                          <a:latin typeface="Courier New"/>
                          <a:cs typeface="Courier New"/>
                        </a:rPr>
                        <a:t>Let</a:t>
                      </a:r>
                      <a:endParaRPr sz="1650">
                        <a:latin typeface="Courier New"/>
                        <a:cs typeface="Courier New"/>
                      </a:endParaRPr>
                    </a:p>
                  </a:txBody>
                  <a:tcPr marL="0" marR="0" marT="37465" marB="0"/>
                </a:tc>
                <a:tc>
                  <a:txBody>
                    <a:bodyPr/>
                    <a:lstStyle/>
                    <a:p>
                      <a:pPr marL="62230">
                        <a:lnSpc>
                          <a:spcPct val="100000"/>
                        </a:lnSpc>
                        <a:spcBef>
                          <a:spcPts val="295"/>
                        </a:spcBef>
                      </a:pPr>
                      <a:r>
                        <a:rPr sz="1650" spc="-10" dirty="0">
                          <a:solidFill>
                            <a:srgbClr val="FFFFFF"/>
                          </a:solidFill>
                          <a:latin typeface="Courier New"/>
                          <a:cs typeface="Courier New"/>
                        </a:rPr>
                        <a:t>There</a:t>
                      </a:r>
                      <a:endParaRPr sz="1650">
                        <a:latin typeface="Courier New"/>
                        <a:cs typeface="Courier New"/>
                      </a:endParaRPr>
                    </a:p>
                  </a:txBody>
                  <a:tcPr marL="0" marR="0" marT="37465" marB="0"/>
                </a:tc>
                <a:tc>
                  <a:txBody>
                    <a:bodyPr/>
                    <a:lstStyle/>
                    <a:p>
                      <a:pPr marL="62230">
                        <a:lnSpc>
                          <a:spcPct val="100000"/>
                        </a:lnSpc>
                        <a:spcBef>
                          <a:spcPts val="295"/>
                        </a:spcBef>
                      </a:pPr>
                      <a:r>
                        <a:rPr sz="1650" spc="-5" dirty="0">
                          <a:solidFill>
                            <a:srgbClr val="FFFFFF"/>
                          </a:solidFill>
                          <a:latin typeface="Courier New"/>
                          <a:cs typeface="Courier New"/>
                        </a:rPr>
                        <a:t>Be</a:t>
                      </a:r>
                      <a:r>
                        <a:rPr sz="1650" spc="-60" dirty="0">
                          <a:solidFill>
                            <a:srgbClr val="FFFFFF"/>
                          </a:solidFill>
                          <a:latin typeface="Courier New"/>
                          <a:cs typeface="Courier New"/>
                        </a:rPr>
                        <a:t> </a:t>
                      </a:r>
                      <a:r>
                        <a:rPr sz="1650" spc="-10" dirty="0">
                          <a:solidFill>
                            <a:srgbClr val="FFFFFF"/>
                          </a:solidFill>
                          <a:latin typeface="Courier New"/>
                          <a:cs typeface="Courier New"/>
                        </a:rPr>
                        <a:t>Rock</a:t>
                      </a:r>
                      <a:endParaRPr sz="1650">
                        <a:latin typeface="Courier New"/>
                        <a:cs typeface="Courier New"/>
                      </a:endParaRPr>
                    </a:p>
                  </a:txBody>
                  <a:tcPr marL="0" marR="0" marT="37465" marB="0"/>
                </a:tc>
                <a:tc>
                  <a:txBody>
                    <a:bodyPr/>
                    <a:lstStyle/>
                    <a:p>
                      <a:pPr>
                        <a:lnSpc>
                          <a:spcPct val="100000"/>
                        </a:lnSpc>
                      </a:pPr>
                      <a:endParaRPr sz="1700" b="0" i="0" dirty="0">
                        <a:latin typeface="Arial Hebrew Scholar" pitchFamily="2" charset="-79"/>
                        <a:cs typeface="Arial Hebrew Scholar" pitchFamily="2" charset="-79"/>
                      </a:endParaRPr>
                    </a:p>
                  </a:txBody>
                  <a:tcPr marL="0" marR="0" marT="0" marB="0"/>
                </a:tc>
                <a:tc>
                  <a:txBody>
                    <a:bodyPr/>
                    <a:lstStyle/>
                    <a:p>
                      <a:pPr algn="ct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tc>
                  <a:txBody>
                    <a:bodyPr/>
                    <a:lstStyle/>
                    <a:p>
                      <a:pPr marL="62230">
                        <a:lnSpc>
                          <a:spcPct val="100000"/>
                        </a:lnSpc>
                        <a:spcBef>
                          <a:spcPts val="295"/>
                        </a:spcBef>
                      </a:pPr>
                      <a:r>
                        <a:rPr sz="1650" dirty="0">
                          <a:solidFill>
                            <a:srgbClr val="FFFFFF"/>
                          </a:solidFill>
                          <a:latin typeface="Courier New"/>
                          <a:cs typeface="Courier New"/>
                        </a:rPr>
                        <a:t>1</a:t>
                      </a:r>
                      <a:endParaRPr sz="1650">
                        <a:latin typeface="Courier New"/>
                        <a:cs typeface="Courier New"/>
                      </a:endParaRPr>
                    </a:p>
                  </a:txBody>
                  <a:tcPr marL="0" marR="0" marT="37465" marB="0"/>
                </a:tc>
                <a:tc>
                  <a:txBody>
                    <a:bodyPr/>
                    <a:lstStyle/>
                    <a:p>
                      <a:pPr marR="24130" algn="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extLst>
                  <a:ext uri="{0D108BD9-81ED-4DB2-BD59-A6C34878D82A}">
                    <a16:rowId xmlns:a16="http://schemas.microsoft.com/office/drawing/2014/main" val="10001"/>
                  </a:ext>
                </a:extLst>
              </a:tr>
              <a:tr h="347996">
                <a:tc>
                  <a:txBody>
                    <a:bodyPr/>
                    <a:lstStyle/>
                    <a:p>
                      <a:pPr marL="31750">
                        <a:lnSpc>
                          <a:spcPct val="100000"/>
                        </a:lnSpc>
                        <a:spcBef>
                          <a:spcPts val="295"/>
                        </a:spcBef>
                      </a:pPr>
                      <a:r>
                        <a:rPr sz="1650" b="1" spc="-10" dirty="0">
                          <a:solidFill>
                            <a:srgbClr val="00B0F0"/>
                          </a:solidFill>
                          <a:latin typeface="Courier New"/>
                          <a:cs typeface="Courier New"/>
                        </a:rPr>
                        <a:t>WHERE</a:t>
                      </a:r>
                      <a:r>
                        <a:rPr sz="1650" spc="-35" dirty="0">
                          <a:latin typeface="Courier New"/>
                          <a:cs typeface="Courier New"/>
                        </a:rPr>
                        <a:t> </a:t>
                      </a:r>
                      <a:r>
                        <a:rPr sz="1650" spc="-10" dirty="0">
                          <a:solidFill>
                            <a:srgbClr val="04182D"/>
                          </a:solidFill>
                          <a:latin typeface="Courier New"/>
                          <a:cs typeface="Courier New"/>
                        </a:rPr>
                        <a:t>artist_id</a:t>
                      </a:r>
                      <a:endParaRPr sz="1650" dirty="0">
                        <a:latin typeface="Courier New"/>
                        <a:cs typeface="Courier New"/>
                      </a:endParaRPr>
                    </a:p>
                  </a:txBody>
                  <a:tcPr marL="0" marR="0" marT="37465" marB="0"/>
                </a:tc>
                <a:tc>
                  <a:txBody>
                    <a:bodyPr/>
                    <a:lstStyle/>
                    <a:p>
                      <a:pPr marL="62230">
                        <a:lnSpc>
                          <a:spcPct val="100000"/>
                        </a:lnSpc>
                        <a:spcBef>
                          <a:spcPts val="295"/>
                        </a:spcBef>
                      </a:pPr>
                      <a:r>
                        <a:rPr sz="1650" b="1" spc="-5" dirty="0">
                          <a:solidFill>
                            <a:srgbClr val="00B0F0"/>
                          </a:solidFill>
                          <a:latin typeface="Courier New"/>
                          <a:cs typeface="Courier New"/>
                        </a:rPr>
                        <a:t>IN</a:t>
                      </a:r>
                      <a:endParaRPr sz="1650" b="1" dirty="0">
                        <a:solidFill>
                          <a:srgbClr val="00B0F0"/>
                        </a:solidFill>
                        <a:latin typeface="Courier New"/>
                        <a:cs typeface="Courier New"/>
                      </a:endParaRPr>
                    </a:p>
                  </a:txBody>
                  <a:tcPr marL="0" marR="0" marT="37465" marB="0"/>
                </a:tc>
                <a:tc>
                  <a:txBody>
                    <a:bodyPr/>
                    <a:lstStyle/>
                    <a:p>
                      <a:pPr marL="62230">
                        <a:lnSpc>
                          <a:spcPct val="100000"/>
                        </a:lnSpc>
                        <a:spcBef>
                          <a:spcPts val="295"/>
                        </a:spcBef>
                      </a:pPr>
                      <a:r>
                        <a:rPr sz="1650" spc="-10" dirty="0">
                          <a:solidFill>
                            <a:srgbClr val="04182D"/>
                          </a:solidFill>
                          <a:latin typeface="Courier New"/>
                          <a:cs typeface="Courier New"/>
                        </a:rPr>
                        <a:t>(</a:t>
                      </a:r>
                      <a:r>
                        <a:rPr sz="1650" spc="-10" dirty="0">
                          <a:solidFill>
                            <a:srgbClr val="BE2F72"/>
                          </a:solidFill>
                          <a:latin typeface="Courier New"/>
                          <a:cs typeface="Courier New"/>
                        </a:rPr>
                        <a:t>1</a:t>
                      </a:r>
                      <a:r>
                        <a:rPr sz="1650" spc="-10" dirty="0">
                          <a:solidFill>
                            <a:srgbClr val="04182D"/>
                          </a:solidFill>
                          <a:latin typeface="Courier New"/>
                          <a:cs typeface="Courier New"/>
                        </a:rPr>
                        <a:t>,</a:t>
                      </a:r>
                      <a:endParaRPr sz="1650" dirty="0">
                        <a:latin typeface="Courier New"/>
                        <a:cs typeface="Courier New"/>
                      </a:endParaRPr>
                    </a:p>
                  </a:txBody>
                  <a:tcPr marL="0" marR="0" marT="37465" marB="0"/>
                </a:tc>
                <a:tc>
                  <a:txBody>
                    <a:bodyPr/>
                    <a:lstStyle/>
                    <a:p>
                      <a:pPr marL="62230">
                        <a:lnSpc>
                          <a:spcPct val="100000"/>
                        </a:lnSpc>
                        <a:spcBef>
                          <a:spcPts val="295"/>
                        </a:spcBef>
                      </a:pPr>
                      <a:r>
                        <a:rPr sz="1650" spc="-5" dirty="0">
                          <a:solidFill>
                            <a:srgbClr val="BE2F72"/>
                          </a:solidFill>
                          <a:latin typeface="Courier New"/>
                          <a:cs typeface="Courier New"/>
                        </a:rPr>
                        <a:t>3</a:t>
                      </a:r>
                      <a:r>
                        <a:rPr sz="1650" spc="-5" dirty="0">
                          <a:solidFill>
                            <a:srgbClr val="04182D"/>
                          </a:solidFill>
                          <a:latin typeface="Courier New"/>
                          <a:cs typeface="Courier New"/>
                        </a:rPr>
                        <a:t>)</a:t>
                      </a:r>
                      <a:endParaRPr sz="1650" dirty="0">
                        <a:latin typeface="Courier New"/>
                        <a:cs typeface="Courier New"/>
                      </a:endParaRPr>
                    </a:p>
                  </a:txBody>
                  <a:tcPr marL="0" marR="0" marT="37465" marB="0"/>
                </a:tc>
                <a:tc>
                  <a:txBody>
                    <a:bodyPr/>
                    <a:lstStyle/>
                    <a:p>
                      <a:pPr marR="54610" algn="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tc>
                  <a:txBody>
                    <a:bodyPr/>
                    <a:lstStyle/>
                    <a:p>
                      <a:pPr marL="62230">
                        <a:lnSpc>
                          <a:spcPct val="100000"/>
                        </a:lnSpc>
                        <a:spcBef>
                          <a:spcPts val="295"/>
                        </a:spcBef>
                      </a:pPr>
                      <a:r>
                        <a:rPr sz="1650" dirty="0">
                          <a:solidFill>
                            <a:srgbClr val="FFFFFF"/>
                          </a:solidFill>
                          <a:latin typeface="Courier New"/>
                          <a:cs typeface="Courier New"/>
                        </a:rPr>
                        <a:t>5</a:t>
                      </a:r>
                      <a:endParaRPr sz="1650">
                        <a:latin typeface="Courier New"/>
                        <a:cs typeface="Courier New"/>
                      </a:endParaRPr>
                    </a:p>
                  </a:txBody>
                  <a:tcPr marL="0" marR="0" marT="37465" marB="0"/>
                </a:tc>
                <a:tc>
                  <a:txBody>
                    <a:bodyPr/>
                    <a:lstStyle/>
                    <a:p>
                      <a:pPr marR="54610" algn="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tc>
                  <a:txBody>
                    <a:bodyPr/>
                    <a:lstStyle/>
                    <a:p>
                      <a:pPr algn="ctr">
                        <a:lnSpc>
                          <a:spcPct val="100000"/>
                        </a:lnSpc>
                        <a:spcBef>
                          <a:spcPts val="295"/>
                        </a:spcBef>
                      </a:pPr>
                      <a:r>
                        <a:rPr sz="1650" spc="-10" dirty="0">
                          <a:solidFill>
                            <a:srgbClr val="FFFFFF"/>
                          </a:solidFill>
                          <a:latin typeface="Courier New"/>
                          <a:cs typeface="Courier New"/>
                        </a:rPr>
                        <a:t>Big</a:t>
                      </a:r>
                      <a:endParaRPr sz="1650">
                        <a:latin typeface="Courier New"/>
                        <a:cs typeface="Courier New"/>
                      </a:endParaRPr>
                    </a:p>
                  </a:txBody>
                  <a:tcPr marL="0" marR="0" marT="37465" marB="0"/>
                </a:tc>
                <a:tc>
                  <a:txBody>
                    <a:bodyPr/>
                    <a:lstStyle/>
                    <a:p>
                      <a:pPr marL="62230">
                        <a:lnSpc>
                          <a:spcPct val="100000"/>
                        </a:lnSpc>
                        <a:spcBef>
                          <a:spcPts val="295"/>
                        </a:spcBef>
                      </a:pPr>
                      <a:r>
                        <a:rPr sz="1650" spc="-10" dirty="0">
                          <a:solidFill>
                            <a:srgbClr val="FFFFFF"/>
                          </a:solidFill>
                          <a:latin typeface="Courier New"/>
                          <a:cs typeface="Courier New"/>
                        </a:rPr>
                        <a:t>Ones</a:t>
                      </a:r>
                      <a:endParaRPr sz="1650">
                        <a:latin typeface="Courier New"/>
                        <a:cs typeface="Courier New"/>
                      </a:endParaRPr>
                    </a:p>
                  </a:txBody>
                  <a:tcPr marL="0" marR="0" marT="37465" marB="0"/>
                </a:tc>
                <a:tc>
                  <a:txBody>
                    <a:bodyPr/>
                    <a:lstStyle/>
                    <a:p>
                      <a:pPr>
                        <a:lnSpc>
                          <a:spcPct val="100000"/>
                        </a:lnSpc>
                      </a:pPr>
                      <a:endParaRPr sz="1700" b="0" i="0" dirty="0">
                        <a:latin typeface="Arial Hebrew Scholar" pitchFamily="2" charset="-79"/>
                        <a:cs typeface="Arial Hebrew Scholar" pitchFamily="2" charset="-79"/>
                      </a:endParaRPr>
                    </a:p>
                  </a:txBody>
                  <a:tcPr marL="0" marR="0" marT="0" marB="0"/>
                </a:tc>
                <a:tc>
                  <a:txBody>
                    <a:bodyPr/>
                    <a:lstStyle/>
                    <a:p>
                      <a:pPr>
                        <a:lnSpc>
                          <a:spcPct val="100000"/>
                        </a:lnSpc>
                      </a:pPr>
                      <a:endParaRPr sz="1700" b="0" i="0" dirty="0">
                        <a:latin typeface="Arial Hebrew Scholar" pitchFamily="2" charset="-79"/>
                        <a:cs typeface="Arial Hebrew Scholar" pitchFamily="2" charset="-79"/>
                      </a:endParaRPr>
                    </a:p>
                  </a:txBody>
                  <a:tcPr marL="0" marR="0" marT="0" marB="0"/>
                </a:tc>
                <a:tc>
                  <a:txBody>
                    <a:bodyPr/>
                    <a:lstStyle/>
                    <a:p>
                      <a:pPr algn="ct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tc>
                  <a:txBody>
                    <a:bodyPr/>
                    <a:lstStyle/>
                    <a:p>
                      <a:pPr marL="62230">
                        <a:lnSpc>
                          <a:spcPct val="100000"/>
                        </a:lnSpc>
                        <a:spcBef>
                          <a:spcPts val="295"/>
                        </a:spcBef>
                      </a:pPr>
                      <a:r>
                        <a:rPr sz="1650" dirty="0">
                          <a:solidFill>
                            <a:srgbClr val="FFFFFF"/>
                          </a:solidFill>
                          <a:latin typeface="Courier New"/>
                          <a:cs typeface="Courier New"/>
                        </a:rPr>
                        <a:t>3</a:t>
                      </a:r>
                      <a:endParaRPr sz="1650">
                        <a:latin typeface="Courier New"/>
                        <a:cs typeface="Courier New"/>
                      </a:endParaRPr>
                    </a:p>
                  </a:txBody>
                  <a:tcPr marL="0" marR="0" marT="37465" marB="0"/>
                </a:tc>
                <a:tc>
                  <a:txBody>
                    <a:bodyPr/>
                    <a:lstStyle/>
                    <a:p>
                      <a:pPr marR="24130" algn="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extLst>
                  <a:ext uri="{0D108BD9-81ED-4DB2-BD59-A6C34878D82A}">
                    <a16:rowId xmlns:a16="http://schemas.microsoft.com/office/drawing/2014/main" val="10002"/>
                  </a:ext>
                </a:extLst>
              </a:tr>
              <a:tr h="347996">
                <a:tc>
                  <a:txBody>
                    <a:bodyPr/>
                    <a:lstStyle/>
                    <a:p>
                      <a:pPr marL="31750">
                        <a:lnSpc>
                          <a:spcPct val="100000"/>
                        </a:lnSpc>
                        <a:spcBef>
                          <a:spcPts val="295"/>
                        </a:spcBef>
                      </a:pPr>
                      <a:r>
                        <a:rPr sz="1650" b="1" spc="-10" dirty="0">
                          <a:solidFill>
                            <a:srgbClr val="00B0F0"/>
                          </a:solidFill>
                          <a:latin typeface="Courier New"/>
                          <a:cs typeface="Courier New"/>
                        </a:rPr>
                        <a:t>UNION</a:t>
                      </a:r>
                      <a:r>
                        <a:rPr sz="1650" b="1" spc="-50" dirty="0">
                          <a:solidFill>
                            <a:srgbClr val="00B0F0"/>
                          </a:solidFill>
                          <a:latin typeface="Courier New"/>
                          <a:cs typeface="Courier New"/>
                        </a:rPr>
                        <a:t> </a:t>
                      </a:r>
                      <a:r>
                        <a:rPr sz="1650" b="1" spc="-10" dirty="0">
                          <a:solidFill>
                            <a:srgbClr val="00B0F0"/>
                          </a:solidFill>
                          <a:latin typeface="Courier New"/>
                          <a:cs typeface="Courier New"/>
                        </a:rPr>
                        <a:t>ALL</a:t>
                      </a:r>
                      <a:endParaRPr sz="1650" b="1" dirty="0">
                        <a:solidFill>
                          <a:srgbClr val="00B0F0"/>
                        </a:solidFill>
                        <a:latin typeface="Courier New"/>
                        <a:cs typeface="Courier New"/>
                      </a:endParaRPr>
                    </a:p>
                  </a:txBody>
                  <a:tcPr marL="0" marR="0" marT="37465" marB="0"/>
                </a:tc>
                <a:tc>
                  <a:txBody>
                    <a:bodyPr/>
                    <a:lstStyle/>
                    <a:p>
                      <a:pPr>
                        <a:lnSpc>
                          <a:spcPct val="100000"/>
                        </a:lnSpc>
                      </a:pPr>
                      <a:endParaRPr sz="1700" b="0" i="0" dirty="0">
                        <a:latin typeface="Arial Hebrew Scholar" pitchFamily="2" charset="-79"/>
                        <a:cs typeface="Arial Hebrew Scholar" pitchFamily="2" charset="-79"/>
                      </a:endParaRPr>
                    </a:p>
                  </a:txBody>
                  <a:tcPr marL="0" marR="0" marT="0" marB="0"/>
                </a:tc>
                <a:tc>
                  <a:txBody>
                    <a:bodyPr/>
                    <a:lstStyle/>
                    <a:p>
                      <a:pPr>
                        <a:lnSpc>
                          <a:spcPct val="100000"/>
                        </a:lnSpc>
                      </a:pPr>
                      <a:endParaRPr sz="1700" b="0" i="0" dirty="0">
                        <a:latin typeface="Arial Hebrew Scholar" pitchFamily="2" charset="-79"/>
                        <a:cs typeface="Arial Hebrew Scholar" pitchFamily="2" charset="-79"/>
                      </a:endParaRPr>
                    </a:p>
                  </a:txBody>
                  <a:tcPr marL="0" marR="0" marT="0" marB="0"/>
                </a:tc>
                <a:tc>
                  <a:txBody>
                    <a:bodyPr/>
                    <a:lstStyle/>
                    <a:p>
                      <a:pPr>
                        <a:lnSpc>
                          <a:spcPct val="100000"/>
                        </a:lnSpc>
                      </a:pPr>
                      <a:endParaRPr sz="1700" b="0" i="0" dirty="0">
                        <a:latin typeface="Arial Hebrew Scholar" pitchFamily="2" charset="-79"/>
                        <a:cs typeface="Arial Hebrew Scholar" pitchFamily="2" charset="-79"/>
                      </a:endParaRPr>
                    </a:p>
                  </a:txBody>
                  <a:tcPr marL="0" marR="0" marT="0" marB="0"/>
                </a:tc>
                <a:tc>
                  <a:txBody>
                    <a:bodyPr/>
                    <a:lstStyle/>
                    <a:p>
                      <a:pPr marR="54610" algn="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tc>
                  <a:txBody>
                    <a:bodyPr/>
                    <a:lstStyle/>
                    <a:p>
                      <a:pPr marL="62230">
                        <a:lnSpc>
                          <a:spcPct val="100000"/>
                        </a:lnSpc>
                        <a:spcBef>
                          <a:spcPts val="295"/>
                        </a:spcBef>
                      </a:pPr>
                      <a:r>
                        <a:rPr sz="1650" dirty="0">
                          <a:solidFill>
                            <a:srgbClr val="FFFFFF"/>
                          </a:solidFill>
                          <a:latin typeface="Courier New"/>
                          <a:cs typeface="Courier New"/>
                        </a:rPr>
                        <a:t>1</a:t>
                      </a:r>
                      <a:endParaRPr sz="1650">
                        <a:latin typeface="Courier New"/>
                        <a:cs typeface="Courier New"/>
                      </a:endParaRPr>
                    </a:p>
                  </a:txBody>
                  <a:tcPr marL="0" marR="0" marT="37465" marB="0"/>
                </a:tc>
                <a:tc>
                  <a:txBody>
                    <a:bodyPr/>
                    <a:lstStyle/>
                    <a:p>
                      <a:pPr marR="54610" algn="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tc>
                  <a:txBody>
                    <a:bodyPr/>
                    <a:lstStyle/>
                    <a:p>
                      <a:pPr algn="ctr">
                        <a:lnSpc>
                          <a:spcPct val="100000"/>
                        </a:lnSpc>
                        <a:spcBef>
                          <a:spcPts val="295"/>
                        </a:spcBef>
                      </a:pPr>
                      <a:r>
                        <a:rPr sz="1650" spc="-10" dirty="0">
                          <a:solidFill>
                            <a:srgbClr val="FFFFFF"/>
                          </a:solidFill>
                          <a:latin typeface="Courier New"/>
                          <a:cs typeface="Courier New"/>
                        </a:rPr>
                        <a:t>For</a:t>
                      </a:r>
                      <a:endParaRPr sz="1650">
                        <a:latin typeface="Courier New"/>
                        <a:cs typeface="Courier New"/>
                      </a:endParaRPr>
                    </a:p>
                  </a:txBody>
                  <a:tcPr marL="0" marR="0" marT="37465" marB="0"/>
                </a:tc>
                <a:tc>
                  <a:txBody>
                    <a:bodyPr/>
                    <a:lstStyle/>
                    <a:p>
                      <a:pPr marL="62230">
                        <a:lnSpc>
                          <a:spcPct val="100000"/>
                        </a:lnSpc>
                        <a:spcBef>
                          <a:spcPts val="295"/>
                        </a:spcBef>
                      </a:pPr>
                      <a:r>
                        <a:rPr sz="1650" spc="-10" dirty="0">
                          <a:solidFill>
                            <a:srgbClr val="FFFFFF"/>
                          </a:solidFill>
                          <a:latin typeface="Courier New"/>
                          <a:cs typeface="Courier New"/>
                        </a:rPr>
                        <a:t>Those</a:t>
                      </a:r>
                      <a:endParaRPr sz="1650">
                        <a:latin typeface="Courier New"/>
                        <a:cs typeface="Courier New"/>
                      </a:endParaRPr>
                    </a:p>
                  </a:txBody>
                  <a:tcPr marL="0" marR="0" marT="37465" marB="0"/>
                </a:tc>
                <a:tc>
                  <a:txBody>
                    <a:bodyPr/>
                    <a:lstStyle/>
                    <a:p>
                      <a:pPr marL="62230">
                        <a:lnSpc>
                          <a:spcPct val="100000"/>
                        </a:lnSpc>
                        <a:spcBef>
                          <a:spcPts val="295"/>
                        </a:spcBef>
                      </a:pPr>
                      <a:r>
                        <a:rPr sz="1650" spc="-10" dirty="0">
                          <a:solidFill>
                            <a:srgbClr val="FFFFFF"/>
                          </a:solidFill>
                          <a:latin typeface="Courier New"/>
                          <a:cs typeface="Courier New"/>
                        </a:rPr>
                        <a:t>About</a:t>
                      </a:r>
                      <a:r>
                        <a:rPr sz="1650" spc="-60" dirty="0">
                          <a:solidFill>
                            <a:srgbClr val="FFFFFF"/>
                          </a:solidFill>
                          <a:latin typeface="Courier New"/>
                          <a:cs typeface="Courier New"/>
                        </a:rPr>
                        <a:t> </a:t>
                      </a:r>
                      <a:r>
                        <a:rPr sz="1650" spc="-5" dirty="0">
                          <a:solidFill>
                            <a:srgbClr val="FFFFFF"/>
                          </a:solidFill>
                          <a:latin typeface="Courier New"/>
                          <a:cs typeface="Courier New"/>
                        </a:rPr>
                        <a:t>To</a:t>
                      </a:r>
                      <a:endParaRPr sz="1650">
                        <a:latin typeface="Courier New"/>
                        <a:cs typeface="Courier New"/>
                      </a:endParaRPr>
                    </a:p>
                  </a:txBody>
                  <a:tcPr marL="0" marR="0" marT="37465" marB="0"/>
                </a:tc>
                <a:tc>
                  <a:txBody>
                    <a:bodyPr/>
                    <a:lstStyle/>
                    <a:p>
                      <a:pPr marR="54610" algn="r">
                        <a:lnSpc>
                          <a:spcPct val="100000"/>
                        </a:lnSpc>
                        <a:spcBef>
                          <a:spcPts val="295"/>
                        </a:spcBef>
                      </a:pPr>
                      <a:r>
                        <a:rPr sz="1650" spc="-10" dirty="0">
                          <a:solidFill>
                            <a:srgbClr val="FFFFFF"/>
                          </a:solidFill>
                          <a:latin typeface="Courier New"/>
                          <a:cs typeface="Courier New"/>
                        </a:rPr>
                        <a:t>Rock</a:t>
                      </a:r>
                      <a:endParaRPr sz="1650">
                        <a:latin typeface="Courier New"/>
                        <a:cs typeface="Courier New"/>
                      </a:endParaRPr>
                    </a:p>
                  </a:txBody>
                  <a:tcPr marL="0" marR="0" marT="37465" marB="0"/>
                </a:tc>
                <a:tc>
                  <a:txBody>
                    <a:bodyPr/>
                    <a:lstStyle/>
                    <a:p>
                      <a:pPr algn="ct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tc>
                  <a:txBody>
                    <a:bodyPr/>
                    <a:lstStyle/>
                    <a:p>
                      <a:pPr marL="62230">
                        <a:lnSpc>
                          <a:spcPct val="100000"/>
                        </a:lnSpc>
                        <a:spcBef>
                          <a:spcPts val="295"/>
                        </a:spcBef>
                      </a:pPr>
                      <a:r>
                        <a:rPr sz="1650" dirty="0">
                          <a:solidFill>
                            <a:srgbClr val="FFFFFF"/>
                          </a:solidFill>
                          <a:latin typeface="Courier New"/>
                          <a:cs typeface="Courier New"/>
                        </a:rPr>
                        <a:t>1</a:t>
                      </a:r>
                      <a:endParaRPr sz="1650">
                        <a:latin typeface="Courier New"/>
                        <a:cs typeface="Courier New"/>
                      </a:endParaRPr>
                    </a:p>
                  </a:txBody>
                  <a:tcPr marL="0" marR="0" marT="37465" marB="0"/>
                </a:tc>
                <a:tc>
                  <a:txBody>
                    <a:bodyPr/>
                    <a:lstStyle/>
                    <a:p>
                      <a:pPr marR="24130" algn="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extLst>
                  <a:ext uri="{0D108BD9-81ED-4DB2-BD59-A6C34878D82A}">
                    <a16:rowId xmlns:a16="http://schemas.microsoft.com/office/drawing/2014/main" val="10003"/>
                  </a:ext>
                </a:extLst>
              </a:tr>
              <a:tr h="303706">
                <a:tc>
                  <a:txBody>
                    <a:bodyPr/>
                    <a:lstStyle/>
                    <a:p>
                      <a:pPr marL="31750">
                        <a:lnSpc>
                          <a:spcPct val="100000"/>
                        </a:lnSpc>
                        <a:spcBef>
                          <a:spcPts val="295"/>
                        </a:spcBef>
                      </a:pPr>
                      <a:r>
                        <a:rPr sz="1650" b="1" spc="-10" dirty="0">
                          <a:solidFill>
                            <a:srgbClr val="00B0F0"/>
                          </a:solidFill>
                          <a:latin typeface="Courier New"/>
                          <a:cs typeface="Courier New"/>
                        </a:rPr>
                        <a:t>SELECT</a:t>
                      </a:r>
                      <a:endParaRPr sz="1650" b="1" dirty="0">
                        <a:solidFill>
                          <a:srgbClr val="00B0F0"/>
                        </a:solidFill>
                        <a:latin typeface="Courier New"/>
                        <a:cs typeface="Courier New"/>
                      </a:endParaRPr>
                    </a:p>
                  </a:txBody>
                  <a:tcPr marL="0" marR="0" marT="37465" marB="0"/>
                </a:tc>
                <a:tc>
                  <a:txBody>
                    <a:bodyPr/>
                    <a:lstStyle/>
                    <a:p>
                      <a:pPr>
                        <a:lnSpc>
                          <a:spcPct val="100000"/>
                        </a:lnSpc>
                      </a:pPr>
                      <a:endParaRPr sz="1700" b="0" i="0" dirty="0">
                        <a:latin typeface="Arial Hebrew Scholar" pitchFamily="2" charset="-79"/>
                        <a:cs typeface="Arial Hebrew Scholar" pitchFamily="2" charset="-79"/>
                      </a:endParaRPr>
                    </a:p>
                  </a:txBody>
                  <a:tcPr marL="0" marR="0" marT="0" marB="0"/>
                </a:tc>
                <a:tc>
                  <a:txBody>
                    <a:bodyPr/>
                    <a:lstStyle/>
                    <a:p>
                      <a:pPr>
                        <a:lnSpc>
                          <a:spcPct val="100000"/>
                        </a:lnSpc>
                      </a:pPr>
                      <a:endParaRPr sz="1700" b="0" i="0" dirty="0">
                        <a:latin typeface="Arial Hebrew Scholar" pitchFamily="2" charset="-79"/>
                        <a:cs typeface="Arial Hebrew Scholar" pitchFamily="2" charset="-79"/>
                      </a:endParaRPr>
                    </a:p>
                  </a:txBody>
                  <a:tcPr marL="0" marR="0" marT="0" marB="0"/>
                </a:tc>
                <a:tc>
                  <a:txBody>
                    <a:bodyPr/>
                    <a:lstStyle/>
                    <a:p>
                      <a:pPr>
                        <a:lnSpc>
                          <a:spcPct val="100000"/>
                        </a:lnSpc>
                      </a:pPr>
                      <a:endParaRPr sz="1700" b="0" i="0" dirty="0">
                        <a:latin typeface="Arial Hebrew Scholar" pitchFamily="2" charset="-79"/>
                        <a:cs typeface="Arial Hebrew Scholar" pitchFamily="2" charset="-79"/>
                      </a:endParaRPr>
                    </a:p>
                  </a:txBody>
                  <a:tcPr marL="0" marR="0" marT="0" marB="0"/>
                </a:tc>
                <a:tc>
                  <a:txBody>
                    <a:bodyPr/>
                    <a:lstStyle/>
                    <a:p>
                      <a:pPr marR="54610" algn="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tc>
                  <a:txBody>
                    <a:bodyPr/>
                    <a:lstStyle/>
                    <a:p>
                      <a:pPr marL="62230">
                        <a:lnSpc>
                          <a:spcPct val="100000"/>
                        </a:lnSpc>
                        <a:spcBef>
                          <a:spcPts val="295"/>
                        </a:spcBef>
                      </a:pPr>
                      <a:r>
                        <a:rPr sz="1650" dirty="0">
                          <a:solidFill>
                            <a:srgbClr val="FFFFFF"/>
                          </a:solidFill>
                          <a:latin typeface="Courier New"/>
                          <a:cs typeface="Courier New"/>
                        </a:rPr>
                        <a:t>4</a:t>
                      </a:r>
                      <a:endParaRPr sz="1650">
                        <a:latin typeface="Courier New"/>
                        <a:cs typeface="Courier New"/>
                      </a:endParaRPr>
                    </a:p>
                  </a:txBody>
                  <a:tcPr marL="0" marR="0" marT="37465" marB="0"/>
                </a:tc>
                <a:tc>
                  <a:txBody>
                    <a:bodyPr/>
                    <a:lstStyle/>
                    <a:p>
                      <a:pPr marR="54610" algn="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tc>
                  <a:txBody>
                    <a:bodyPr/>
                    <a:lstStyle/>
                    <a:p>
                      <a:pPr algn="ctr">
                        <a:lnSpc>
                          <a:spcPct val="100000"/>
                        </a:lnSpc>
                        <a:spcBef>
                          <a:spcPts val="295"/>
                        </a:spcBef>
                      </a:pPr>
                      <a:r>
                        <a:rPr sz="1650" spc="-10" dirty="0">
                          <a:solidFill>
                            <a:srgbClr val="FFFFFF"/>
                          </a:solidFill>
                          <a:latin typeface="Courier New"/>
                          <a:cs typeface="Courier New"/>
                        </a:rPr>
                        <a:t>Let</a:t>
                      </a:r>
                      <a:endParaRPr sz="1650">
                        <a:latin typeface="Courier New"/>
                        <a:cs typeface="Courier New"/>
                      </a:endParaRPr>
                    </a:p>
                  </a:txBody>
                  <a:tcPr marL="0" marR="0" marT="37465" marB="0"/>
                </a:tc>
                <a:tc>
                  <a:txBody>
                    <a:bodyPr/>
                    <a:lstStyle/>
                    <a:p>
                      <a:pPr marL="62230">
                        <a:lnSpc>
                          <a:spcPct val="100000"/>
                        </a:lnSpc>
                        <a:spcBef>
                          <a:spcPts val="295"/>
                        </a:spcBef>
                      </a:pPr>
                      <a:r>
                        <a:rPr sz="1650" spc="-10" dirty="0">
                          <a:solidFill>
                            <a:srgbClr val="FFFFFF"/>
                          </a:solidFill>
                          <a:latin typeface="Courier New"/>
                          <a:cs typeface="Courier New"/>
                        </a:rPr>
                        <a:t>There</a:t>
                      </a:r>
                      <a:endParaRPr sz="1650">
                        <a:latin typeface="Courier New"/>
                        <a:cs typeface="Courier New"/>
                      </a:endParaRPr>
                    </a:p>
                  </a:txBody>
                  <a:tcPr marL="0" marR="0" marT="37465" marB="0"/>
                </a:tc>
                <a:tc>
                  <a:txBody>
                    <a:bodyPr/>
                    <a:lstStyle/>
                    <a:p>
                      <a:pPr marL="62230">
                        <a:lnSpc>
                          <a:spcPct val="100000"/>
                        </a:lnSpc>
                        <a:spcBef>
                          <a:spcPts val="295"/>
                        </a:spcBef>
                      </a:pPr>
                      <a:r>
                        <a:rPr sz="1650" spc="-5" dirty="0">
                          <a:solidFill>
                            <a:srgbClr val="FFFFFF"/>
                          </a:solidFill>
                          <a:latin typeface="Courier New"/>
                          <a:cs typeface="Courier New"/>
                        </a:rPr>
                        <a:t>Be</a:t>
                      </a:r>
                      <a:r>
                        <a:rPr sz="1650" spc="-60" dirty="0">
                          <a:solidFill>
                            <a:srgbClr val="FFFFFF"/>
                          </a:solidFill>
                          <a:latin typeface="Courier New"/>
                          <a:cs typeface="Courier New"/>
                        </a:rPr>
                        <a:t> </a:t>
                      </a:r>
                      <a:r>
                        <a:rPr sz="1650" spc="-10" dirty="0">
                          <a:solidFill>
                            <a:srgbClr val="FFFFFF"/>
                          </a:solidFill>
                          <a:latin typeface="Courier New"/>
                          <a:cs typeface="Courier New"/>
                        </a:rPr>
                        <a:t>Rock</a:t>
                      </a:r>
                      <a:endParaRPr sz="1650">
                        <a:latin typeface="Courier New"/>
                        <a:cs typeface="Courier New"/>
                      </a:endParaRPr>
                    </a:p>
                  </a:txBody>
                  <a:tcPr marL="0" marR="0" marT="37465" marB="0"/>
                </a:tc>
                <a:tc>
                  <a:txBody>
                    <a:bodyPr/>
                    <a:lstStyle/>
                    <a:p>
                      <a:pPr>
                        <a:lnSpc>
                          <a:spcPct val="100000"/>
                        </a:lnSpc>
                      </a:pPr>
                      <a:endParaRPr sz="1700" b="0" i="0" dirty="0">
                        <a:latin typeface="Arial Hebrew Scholar" pitchFamily="2" charset="-79"/>
                        <a:cs typeface="Arial Hebrew Scholar" pitchFamily="2" charset="-79"/>
                      </a:endParaRPr>
                    </a:p>
                  </a:txBody>
                  <a:tcPr marL="0" marR="0" marT="0" marB="0"/>
                </a:tc>
                <a:tc>
                  <a:txBody>
                    <a:bodyPr/>
                    <a:lstStyle/>
                    <a:p>
                      <a:pPr algn="ct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tc>
                  <a:txBody>
                    <a:bodyPr/>
                    <a:lstStyle/>
                    <a:p>
                      <a:pPr marL="62230">
                        <a:lnSpc>
                          <a:spcPct val="100000"/>
                        </a:lnSpc>
                        <a:spcBef>
                          <a:spcPts val="295"/>
                        </a:spcBef>
                      </a:pPr>
                      <a:r>
                        <a:rPr sz="1650" dirty="0">
                          <a:solidFill>
                            <a:srgbClr val="FFFFFF"/>
                          </a:solidFill>
                          <a:latin typeface="Courier New"/>
                          <a:cs typeface="Courier New"/>
                        </a:rPr>
                        <a:t>1</a:t>
                      </a:r>
                      <a:endParaRPr sz="1650">
                        <a:latin typeface="Courier New"/>
                        <a:cs typeface="Courier New"/>
                      </a:endParaRPr>
                    </a:p>
                  </a:txBody>
                  <a:tcPr marL="0" marR="0" marT="37465" marB="0"/>
                </a:tc>
                <a:tc>
                  <a:txBody>
                    <a:bodyPr/>
                    <a:lstStyle/>
                    <a:p>
                      <a:pPr marR="24130" algn="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extLst>
                  <a:ext uri="{0D108BD9-81ED-4DB2-BD59-A6C34878D82A}">
                    <a16:rowId xmlns:a16="http://schemas.microsoft.com/office/drawing/2014/main" val="10004"/>
                  </a:ext>
                </a:extLst>
              </a:tr>
              <a:tr h="392286">
                <a:tc>
                  <a:txBody>
                    <a:bodyPr/>
                    <a:lstStyle/>
                    <a:p>
                      <a:pPr marL="282575">
                        <a:lnSpc>
                          <a:spcPct val="100000"/>
                        </a:lnSpc>
                        <a:spcBef>
                          <a:spcPts val="645"/>
                        </a:spcBef>
                      </a:pPr>
                      <a:r>
                        <a:rPr sz="1650" spc="-10" dirty="0">
                          <a:solidFill>
                            <a:srgbClr val="04182D"/>
                          </a:solidFill>
                          <a:latin typeface="Courier New"/>
                          <a:cs typeface="Courier New"/>
                        </a:rPr>
                        <a:t>album_id,</a:t>
                      </a:r>
                      <a:endParaRPr sz="1650">
                        <a:latin typeface="Courier New"/>
                        <a:cs typeface="Courier New"/>
                      </a:endParaRPr>
                    </a:p>
                  </a:txBody>
                  <a:tcPr marL="0" marR="0" marT="81915" marB="0"/>
                </a:tc>
                <a:tc gridSpan="4">
                  <a:txBody>
                    <a:bodyPr/>
                    <a:lstStyle/>
                    <a:p>
                      <a:pPr marR="54610" algn="r">
                        <a:lnSpc>
                          <a:spcPct val="100000"/>
                        </a:lnSpc>
                        <a:spcBef>
                          <a:spcPts val="645"/>
                        </a:spcBef>
                      </a:pPr>
                      <a:r>
                        <a:rPr sz="1650" dirty="0">
                          <a:solidFill>
                            <a:srgbClr val="FFFFFF"/>
                          </a:solidFill>
                          <a:latin typeface="Courier New"/>
                          <a:cs typeface="Courier New"/>
                        </a:rPr>
                        <a:t>|</a:t>
                      </a:r>
                      <a:endParaRPr sz="1650">
                        <a:latin typeface="Courier New"/>
                        <a:cs typeface="Courier New"/>
                      </a:endParaRPr>
                    </a:p>
                  </a:txBody>
                  <a:tcPr marL="0" marR="0" marT="81915"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62230">
                        <a:lnSpc>
                          <a:spcPct val="100000"/>
                        </a:lnSpc>
                        <a:spcBef>
                          <a:spcPts val="645"/>
                        </a:spcBef>
                      </a:pPr>
                      <a:r>
                        <a:rPr sz="1650" dirty="0">
                          <a:solidFill>
                            <a:srgbClr val="FFFFFF"/>
                          </a:solidFill>
                          <a:latin typeface="Courier New"/>
                          <a:cs typeface="Courier New"/>
                        </a:rPr>
                        <a:t>6</a:t>
                      </a:r>
                      <a:endParaRPr sz="1650">
                        <a:latin typeface="Courier New"/>
                        <a:cs typeface="Courier New"/>
                      </a:endParaRPr>
                    </a:p>
                  </a:txBody>
                  <a:tcPr marL="0" marR="0" marT="81915" marB="0"/>
                </a:tc>
                <a:tc>
                  <a:txBody>
                    <a:bodyPr/>
                    <a:lstStyle/>
                    <a:p>
                      <a:pPr marR="54610" algn="r">
                        <a:lnSpc>
                          <a:spcPct val="100000"/>
                        </a:lnSpc>
                        <a:spcBef>
                          <a:spcPts val="645"/>
                        </a:spcBef>
                      </a:pPr>
                      <a:r>
                        <a:rPr sz="1650" dirty="0">
                          <a:solidFill>
                            <a:srgbClr val="FFFFFF"/>
                          </a:solidFill>
                          <a:latin typeface="Courier New"/>
                          <a:cs typeface="Courier New"/>
                        </a:rPr>
                        <a:t>|</a:t>
                      </a:r>
                      <a:endParaRPr sz="1650">
                        <a:latin typeface="Courier New"/>
                        <a:cs typeface="Courier New"/>
                      </a:endParaRPr>
                    </a:p>
                  </a:txBody>
                  <a:tcPr marL="0" marR="0" marT="81915" marB="0"/>
                </a:tc>
                <a:tc gridSpan="3">
                  <a:txBody>
                    <a:bodyPr/>
                    <a:lstStyle/>
                    <a:p>
                      <a:pPr marL="62230">
                        <a:lnSpc>
                          <a:spcPct val="100000"/>
                        </a:lnSpc>
                        <a:spcBef>
                          <a:spcPts val="645"/>
                        </a:spcBef>
                      </a:pPr>
                      <a:r>
                        <a:rPr sz="1650" spc="-10" dirty="0">
                          <a:solidFill>
                            <a:srgbClr val="FFFFFF"/>
                          </a:solidFill>
                          <a:latin typeface="Courier New"/>
                          <a:cs typeface="Courier New"/>
                        </a:rPr>
                        <a:t>Jagged</a:t>
                      </a:r>
                      <a:r>
                        <a:rPr sz="1650" spc="-20" dirty="0">
                          <a:solidFill>
                            <a:srgbClr val="FFFFFF"/>
                          </a:solidFill>
                          <a:latin typeface="Courier New"/>
                          <a:cs typeface="Courier New"/>
                        </a:rPr>
                        <a:t> </a:t>
                      </a:r>
                      <a:r>
                        <a:rPr sz="1650" spc="-10" dirty="0">
                          <a:solidFill>
                            <a:srgbClr val="FFFFFF"/>
                          </a:solidFill>
                          <a:latin typeface="Courier New"/>
                          <a:cs typeface="Courier New"/>
                        </a:rPr>
                        <a:t>Little</a:t>
                      </a:r>
                      <a:r>
                        <a:rPr sz="1650" spc="-20" dirty="0">
                          <a:solidFill>
                            <a:srgbClr val="FFFFFF"/>
                          </a:solidFill>
                          <a:latin typeface="Courier New"/>
                          <a:cs typeface="Courier New"/>
                        </a:rPr>
                        <a:t> </a:t>
                      </a:r>
                      <a:r>
                        <a:rPr sz="1650" spc="-10" dirty="0">
                          <a:solidFill>
                            <a:srgbClr val="FFFFFF"/>
                          </a:solidFill>
                          <a:latin typeface="Courier New"/>
                          <a:cs typeface="Courier New"/>
                        </a:rPr>
                        <a:t>Pill</a:t>
                      </a:r>
                      <a:endParaRPr sz="1650">
                        <a:latin typeface="Courier New"/>
                        <a:cs typeface="Courier New"/>
                      </a:endParaRPr>
                    </a:p>
                  </a:txBody>
                  <a:tcPr marL="0" marR="0" marT="81915" marB="0"/>
                </a:tc>
                <a:tc hMerge="1">
                  <a:txBody>
                    <a:bodyPr/>
                    <a:lstStyle/>
                    <a:p>
                      <a:endParaRPr/>
                    </a:p>
                  </a:txBody>
                  <a:tcPr marL="0" marR="0" marT="0" marB="0"/>
                </a:tc>
                <a:tc hMerge="1">
                  <a:txBody>
                    <a:bodyPr/>
                    <a:lstStyle/>
                    <a:p>
                      <a:endParaRPr/>
                    </a:p>
                  </a:txBody>
                  <a:tcPr marL="0" marR="0" marT="0" marB="0"/>
                </a:tc>
                <a:tc gridSpan="2">
                  <a:txBody>
                    <a:bodyPr/>
                    <a:lstStyle/>
                    <a:p>
                      <a:pPr marR="54610" algn="r">
                        <a:lnSpc>
                          <a:spcPct val="100000"/>
                        </a:lnSpc>
                        <a:spcBef>
                          <a:spcPts val="645"/>
                        </a:spcBef>
                      </a:pPr>
                      <a:r>
                        <a:rPr sz="1650" dirty="0">
                          <a:solidFill>
                            <a:srgbClr val="FFFFFF"/>
                          </a:solidFill>
                          <a:latin typeface="Courier New"/>
                          <a:cs typeface="Courier New"/>
                        </a:rPr>
                        <a:t>|</a:t>
                      </a:r>
                      <a:endParaRPr sz="1650">
                        <a:latin typeface="Courier New"/>
                        <a:cs typeface="Courier New"/>
                      </a:endParaRPr>
                    </a:p>
                  </a:txBody>
                  <a:tcPr marL="0" marR="0" marT="81915" marB="0"/>
                </a:tc>
                <a:tc hMerge="1">
                  <a:txBody>
                    <a:bodyPr/>
                    <a:lstStyle/>
                    <a:p>
                      <a:endParaRPr/>
                    </a:p>
                  </a:txBody>
                  <a:tcPr marL="0" marR="0" marT="0" marB="0"/>
                </a:tc>
                <a:tc>
                  <a:txBody>
                    <a:bodyPr/>
                    <a:lstStyle/>
                    <a:p>
                      <a:pPr marL="62230">
                        <a:lnSpc>
                          <a:spcPct val="100000"/>
                        </a:lnSpc>
                        <a:spcBef>
                          <a:spcPts val="645"/>
                        </a:spcBef>
                      </a:pPr>
                      <a:r>
                        <a:rPr sz="1650" dirty="0">
                          <a:solidFill>
                            <a:srgbClr val="FFFFFF"/>
                          </a:solidFill>
                          <a:latin typeface="Courier New"/>
                          <a:cs typeface="Courier New"/>
                        </a:rPr>
                        <a:t>4</a:t>
                      </a:r>
                      <a:endParaRPr sz="1650">
                        <a:latin typeface="Courier New"/>
                        <a:cs typeface="Courier New"/>
                      </a:endParaRPr>
                    </a:p>
                  </a:txBody>
                  <a:tcPr marL="0" marR="0" marT="81915" marB="0"/>
                </a:tc>
                <a:tc>
                  <a:txBody>
                    <a:bodyPr/>
                    <a:lstStyle/>
                    <a:p>
                      <a:pPr marR="24130" algn="r">
                        <a:lnSpc>
                          <a:spcPct val="100000"/>
                        </a:lnSpc>
                        <a:spcBef>
                          <a:spcPts val="645"/>
                        </a:spcBef>
                      </a:pPr>
                      <a:r>
                        <a:rPr sz="1650" dirty="0">
                          <a:solidFill>
                            <a:srgbClr val="FFFFFF"/>
                          </a:solidFill>
                          <a:latin typeface="Courier New"/>
                          <a:cs typeface="Courier New"/>
                        </a:rPr>
                        <a:t>|</a:t>
                      </a:r>
                      <a:endParaRPr sz="1650">
                        <a:latin typeface="Courier New"/>
                        <a:cs typeface="Courier New"/>
                      </a:endParaRPr>
                    </a:p>
                  </a:txBody>
                  <a:tcPr marL="0" marR="0" marT="81915" marB="0"/>
                </a:tc>
                <a:extLst>
                  <a:ext uri="{0D108BD9-81ED-4DB2-BD59-A6C34878D82A}">
                    <a16:rowId xmlns:a16="http://schemas.microsoft.com/office/drawing/2014/main" val="10005"/>
                  </a:ext>
                </a:extLst>
              </a:tr>
              <a:tr h="303706">
                <a:tc>
                  <a:txBody>
                    <a:bodyPr/>
                    <a:lstStyle/>
                    <a:p>
                      <a:pPr marL="282575">
                        <a:lnSpc>
                          <a:spcPct val="100000"/>
                        </a:lnSpc>
                        <a:spcBef>
                          <a:spcPts val="295"/>
                        </a:spcBef>
                      </a:pPr>
                      <a:r>
                        <a:rPr sz="1650" spc="-10" dirty="0">
                          <a:solidFill>
                            <a:srgbClr val="04182D"/>
                          </a:solidFill>
                          <a:latin typeface="Courier New"/>
                          <a:cs typeface="Courier New"/>
                        </a:rPr>
                        <a:t>title,</a:t>
                      </a:r>
                      <a:endParaRPr sz="1650">
                        <a:latin typeface="Courier New"/>
                        <a:cs typeface="Courier New"/>
                      </a:endParaRPr>
                    </a:p>
                  </a:txBody>
                  <a:tcPr marL="0" marR="0" marT="37465" marB="0"/>
                </a:tc>
                <a:tc gridSpan="4">
                  <a:txBody>
                    <a:bodyPr/>
                    <a:lstStyle/>
                    <a:p>
                      <a:pPr marR="54610" algn="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62230">
                        <a:lnSpc>
                          <a:spcPct val="100000"/>
                        </a:lnSpc>
                        <a:spcBef>
                          <a:spcPts val="295"/>
                        </a:spcBef>
                      </a:pPr>
                      <a:r>
                        <a:rPr sz="1650" dirty="0">
                          <a:solidFill>
                            <a:srgbClr val="FFFFFF"/>
                          </a:solidFill>
                          <a:latin typeface="Courier New"/>
                          <a:cs typeface="Courier New"/>
                        </a:rPr>
                        <a:t>7</a:t>
                      </a:r>
                      <a:endParaRPr sz="1650">
                        <a:latin typeface="Courier New"/>
                        <a:cs typeface="Courier New"/>
                      </a:endParaRPr>
                    </a:p>
                  </a:txBody>
                  <a:tcPr marL="0" marR="0" marT="37465" marB="0"/>
                </a:tc>
                <a:tc>
                  <a:txBody>
                    <a:bodyPr/>
                    <a:lstStyle/>
                    <a:p>
                      <a:pPr marR="54610" algn="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tc gridSpan="3">
                  <a:txBody>
                    <a:bodyPr/>
                    <a:lstStyle/>
                    <a:p>
                      <a:pPr marL="62230">
                        <a:lnSpc>
                          <a:spcPct val="100000"/>
                        </a:lnSpc>
                        <a:spcBef>
                          <a:spcPts val="295"/>
                        </a:spcBef>
                      </a:pPr>
                      <a:r>
                        <a:rPr sz="1650" spc="-10" dirty="0">
                          <a:solidFill>
                            <a:srgbClr val="FFFFFF"/>
                          </a:solidFill>
                          <a:latin typeface="Courier New"/>
                          <a:cs typeface="Courier New"/>
                        </a:rPr>
                        <a:t>Facelift</a:t>
                      </a:r>
                      <a:endParaRPr sz="1650">
                        <a:latin typeface="Courier New"/>
                        <a:cs typeface="Courier New"/>
                      </a:endParaRPr>
                    </a:p>
                  </a:txBody>
                  <a:tcPr marL="0" marR="0" marT="37465" marB="0"/>
                </a:tc>
                <a:tc hMerge="1">
                  <a:txBody>
                    <a:bodyPr/>
                    <a:lstStyle/>
                    <a:p>
                      <a:endParaRPr/>
                    </a:p>
                  </a:txBody>
                  <a:tcPr marL="0" marR="0" marT="0" marB="0"/>
                </a:tc>
                <a:tc hMerge="1">
                  <a:txBody>
                    <a:bodyPr/>
                    <a:lstStyle/>
                    <a:p>
                      <a:endParaRPr/>
                    </a:p>
                  </a:txBody>
                  <a:tcPr marL="0" marR="0" marT="0" marB="0"/>
                </a:tc>
                <a:tc gridSpan="2">
                  <a:txBody>
                    <a:bodyPr/>
                    <a:lstStyle/>
                    <a:p>
                      <a:pPr marR="54610" algn="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tc hMerge="1">
                  <a:txBody>
                    <a:bodyPr/>
                    <a:lstStyle/>
                    <a:p>
                      <a:endParaRPr/>
                    </a:p>
                  </a:txBody>
                  <a:tcPr marL="0" marR="0" marT="0" marB="0"/>
                </a:tc>
                <a:tc>
                  <a:txBody>
                    <a:bodyPr/>
                    <a:lstStyle/>
                    <a:p>
                      <a:pPr marL="62230">
                        <a:lnSpc>
                          <a:spcPct val="100000"/>
                        </a:lnSpc>
                        <a:spcBef>
                          <a:spcPts val="295"/>
                        </a:spcBef>
                      </a:pPr>
                      <a:r>
                        <a:rPr sz="1650" dirty="0">
                          <a:solidFill>
                            <a:srgbClr val="FFFFFF"/>
                          </a:solidFill>
                          <a:latin typeface="Courier New"/>
                          <a:cs typeface="Courier New"/>
                        </a:rPr>
                        <a:t>5</a:t>
                      </a:r>
                      <a:endParaRPr sz="1650">
                        <a:latin typeface="Courier New"/>
                        <a:cs typeface="Courier New"/>
                      </a:endParaRPr>
                    </a:p>
                  </a:txBody>
                  <a:tcPr marL="0" marR="0" marT="37465" marB="0"/>
                </a:tc>
                <a:tc>
                  <a:txBody>
                    <a:bodyPr/>
                    <a:lstStyle/>
                    <a:p>
                      <a:pPr marR="24130" algn="r">
                        <a:lnSpc>
                          <a:spcPct val="100000"/>
                        </a:lnSpc>
                        <a:spcBef>
                          <a:spcPts val="295"/>
                        </a:spcBef>
                      </a:pPr>
                      <a:r>
                        <a:rPr sz="1650" dirty="0">
                          <a:solidFill>
                            <a:srgbClr val="FFFFFF"/>
                          </a:solidFill>
                          <a:latin typeface="Courier New"/>
                          <a:cs typeface="Courier New"/>
                        </a:rPr>
                        <a:t>|</a:t>
                      </a:r>
                      <a:endParaRPr sz="1650" dirty="0">
                        <a:latin typeface="Courier New"/>
                        <a:cs typeface="Courier New"/>
                      </a:endParaRPr>
                    </a:p>
                  </a:txBody>
                  <a:tcPr marL="0" marR="0" marT="37465" marB="0"/>
                </a:tc>
                <a:extLst>
                  <a:ext uri="{0D108BD9-81ED-4DB2-BD59-A6C34878D82A}">
                    <a16:rowId xmlns:a16="http://schemas.microsoft.com/office/drawing/2014/main" val="10006"/>
                  </a:ext>
                </a:extLst>
              </a:tr>
            </a:tbl>
          </a:graphicData>
        </a:graphic>
      </p:graphicFrame>
      <p:sp>
        <p:nvSpPr>
          <p:cNvPr id="9" name="object 9"/>
          <p:cNvSpPr txBox="1"/>
          <p:nvPr/>
        </p:nvSpPr>
        <p:spPr>
          <a:xfrm>
            <a:off x="8049116" y="4793338"/>
            <a:ext cx="6677659" cy="276860"/>
          </a:xfrm>
          <a:prstGeom prst="rect">
            <a:avLst/>
          </a:prstGeom>
        </p:spPr>
        <p:txBody>
          <a:bodyPr vert="horz" wrap="square" lIns="0" tIns="12065" rIns="0" bIns="0" rtlCol="0">
            <a:spAutoFit/>
          </a:bodyPr>
          <a:lstStyle/>
          <a:p>
            <a:pPr marL="12700">
              <a:lnSpc>
                <a:spcPct val="100000"/>
              </a:lnSpc>
              <a:spcBef>
                <a:spcPts val="95"/>
              </a:spcBef>
            </a:pPr>
            <a:r>
              <a:rPr sz="1650" spc="-10" dirty="0">
                <a:solidFill>
                  <a:srgbClr val="FFFFFF"/>
                </a:solidFill>
                <a:latin typeface="Courier New"/>
                <a:cs typeface="Courier New"/>
              </a:rPr>
              <a:t>+------------+-------------------------+------------+</a:t>
            </a:r>
            <a:endParaRPr sz="1650">
              <a:latin typeface="Courier New"/>
              <a:cs typeface="Courier New"/>
            </a:endParaRPr>
          </a:p>
        </p:txBody>
      </p:sp>
      <p:sp>
        <p:nvSpPr>
          <p:cNvPr id="11" name="object 11"/>
          <p:cNvSpPr txBox="1"/>
          <p:nvPr/>
        </p:nvSpPr>
        <p:spPr>
          <a:xfrm>
            <a:off x="8298278" y="5493835"/>
            <a:ext cx="4468493" cy="408445"/>
          </a:xfrm>
          <a:prstGeom prst="rect">
            <a:avLst/>
          </a:prstGeom>
        </p:spPr>
        <p:txBody>
          <a:bodyPr vert="horz" wrap="square" lIns="0" tIns="15875" rIns="0" bIns="0" rtlCol="0">
            <a:spAutoFit/>
          </a:bodyPr>
          <a:lstStyle/>
          <a:p>
            <a:pPr marL="469900" indent="-457200">
              <a:lnSpc>
                <a:spcPct val="100000"/>
              </a:lnSpc>
              <a:spcBef>
                <a:spcPts val="125"/>
              </a:spcBef>
              <a:buFont typeface="Arial" panose="020B0604020202020204" pitchFamily="34" charset="0"/>
              <a:buChar char="•"/>
            </a:pPr>
            <a:r>
              <a:rPr sz="2550" spc="60" dirty="0">
                <a:solidFill>
                  <a:srgbClr val="04182D"/>
                </a:solidFill>
                <a:latin typeface="Arial Hebrew Scholar" pitchFamily="2" charset="-79"/>
                <a:cs typeface="Arial Hebrew Scholar" pitchFamily="2" charset="-79"/>
              </a:rPr>
              <a:t>Includes</a:t>
            </a:r>
            <a:r>
              <a:rPr sz="2550" spc="-65" dirty="0">
                <a:solidFill>
                  <a:srgbClr val="04182D"/>
                </a:solidFill>
                <a:latin typeface="Arial Hebrew Scholar" pitchFamily="2" charset="-79"/>
                <a:cs typeface="Arial Hebrew Scholar" pitchFamily="2" charset="-79"/>
              </a:rPr>
              <a:t> </a:t>
            </a:r>
            <a:r>
              <a:rPr sz="2550" spc="125" dirty="0">
                <a:solidFill>
                  <a:srgbClr val="04182D"/>
                </a:solidFill>
                <a:latin typeface="Arial Hebrew Scholar" pitchFamily="2" charset="-79"/>
                <a:cs typeface="Arial Hebrew Scholar" pitchFamily="2" charset="-79"/>
              </a:rPr>
              <a:t>duplicate</a:t>
            </a:r>
            <a:r>
              <a:rPr sz="2550" spc="-60" dirty="0">
                <a:solidFill>
                  <a:srgbClr val="04182D"/>
                </a:solidFill>
                <a:latin typeface="Arial Hebrew Scholar" pitchFamily="2" charset="-79"/>
                <a:cs typeface="Arial Hebrew Scholar" pitchFamily="2" charset="-79"/>
              </a:rPr>
              <a:t> </a:t>
            </a:r>
            <a:r>
              <a:rPr sz="2550" spc="75" dirty="0">
                <a:solidFill>
                  <a:srgbClr val="04182D"/>
                </a:solidFill>
                <a:latin typeface="Arial Hebrew Scholar" pitchFamily="2" charset="-79"/>
                <a:cs typeface="Arial Hebrew Scholar" pitchFamily="2" charset="-79"/>
              </a:rPr>
              <a:t>rows</a:t>
            </a:r>
            <a:endParaRPr sz="2550" dirty="0">
              <a:latin typeface="Arial Hebrew Scholar" pitchFamily="2" charset="-79"/>
              <a:cs typeface="Arial Hebrew Scholar" pitchFamily="2" charset="-79"/>
            </a:endParaRPr>
          </a:p>
        </p:txBody>
      </p:sp>
      <p:sp>
        <p:nvSpPr>
          <p:cNvPr id="14" name="object 14"/>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dissolv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animBg="1"/>
      <p:bldP spid="4" grpId="0"/>
      <p:bldP spid="5" grpId="0"/>
      <p:bldP spid="6" grpId="0" animBg="1"/>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3">
            <a:extLst>
              <a:ext uri="{FF2B5EF4-FFF2-40B4-BE49-F238E27FC236}">
                <a16:creationId xmlns:a16="http://schemas.microsoft.com/office/drawing/2014/main" id="{E6A5CD0B-092A-8A4E-33A1-B4E753689A5C}"/>
              </a:ext>
            </a:extLst>
          </p:cNvPr>
          <p:cNvSpPr/>
          <p:nvPr/>
        </p:nvSpPr>
        <p:spPr>
          <a:xfrm>
            <a:off x="490924" y="1214704"/>
            <a:ext cx="7124065" cy="4697596"/>
          </a:xfrm>
          <a:custGeom>
            <a:avLst/>
            <a:gdLst/>
            <a:ahLst/>
            <a:cxnLst/>
            <a:rect l="l" t="t" r="r" b="b"/>
            <a:pathLst>
              <a:path w="7124065" h="2333625">
                <a:moveTo>
                  <a:pt x="7047191" y="2333624"/>
                </a:moveTo>
                <a:lnTo>
                  <a:pt x="76505" y="2333624"/>
                </a:lnTo>
                <a:lnTo>
                  <a:pt x="71180" y="2333099"/>
                </a:lnTo>
                <a:lnTo>
                  <a:pt x="31920" y="2316837"/>
                </a:lnTo>
                <a:lnTo>
                  <a:pt x="4175" y="2278110"/>
                </a:lnTo>
                <a:lnTo>
                  <a:pt x="0" y="2257119"/>
                </a:lnTo>
                <a:lnTo>
                  <a:pt x="0" y="2251743"/>
                </a:lnTo>
                <a:lnTo>
                  <a:pt x="0" y="76505"/>
                </a:lnTo>
                <a:lnTo>
                  <a:pt x="16786" y="31920"/>
                </a:lnTo>
                <a:lnTo>
                  <a:pt x="55513" y="4175"/>
                </a:lnTo>
                <a:lnTo>
                  <a:pt x="76505" y="0"/>
                </a:lnTo>
                <a:lnTo>
                  <a:pt x="7047191" y="0"/>
                </a:lnTo>
                <a:lnTo>
                  <a:pt x="7091775" y="16786"/>
                </a:lnTo>
                <a:lnTo>
                  <a:pt x="7119520" y="55513"/>
                </a:lnTo>
                <a:lnTo>
                  <a:pt x="7123696" y="76505"/>
                </a:lnTo>
                <a:lnTo>
                  <a:pt x="7123696" y="2257119"/>
                </a:lnTo>
                <a:lnTo>
                  <a:pt x="7106908" y="2301704"/>
                </a:lnTo>
                <a:lnTo>
                  <a:pt x="7068182" y="2329449"/>
                </a:lnTo>
                <a:lnTo>
                  <a:pt x="7052515" y="2333099"/>
                </a:lnTo>
                <a:lnTo>
                  <a:pt x="7047191" y="2333624"/>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2" name="object 2"/>
          <p:cNvSpPr txBox="1">
            <a:spLocks noGrp="1"/>
          </p:cNvSpPr>
          <p:nvPr>
            <p:ph type="title"/>
          </p:nvPr>
        </p:nvSpPr>
        <p:spPr>
          <a:xfrm>
            <a:off x="478589" y="273885"/>
            <a:ext cx="11689080" cy="713740"/>
          </a:xfrm>
          <a:prstGeom prst="rect">
            <a:avLst/>
          </a:prstGeom>
        </p:spPr>
        <p:txBody>
          <a:bodyPr vert="horz" wrap="square" lIns="0" tIns="13970" rIns="0" bIns="0" rtlCol="0">
            <a:spAutoFit/>
          </a:bodyPr>
          <a:lstStyle/>
          <a:p>
            <a:pPr marL="12700">
              <a:lnSpc>
                <a:spcPct val="100000"/>
              </a:lnSpc>
              <a:spcBef>
                <a:spcPts val="110"/>
              </a:spcBef>
            </a:pPr>
            <a:r>
              <a:rPr sz="4500" u="none" spc="-125" dirty="0">
                <a:solidFill>
                  <a:srgbClr val="04182D"/>
                </a:solidFill>
                <a:latin typeface="Arial Hebrew Scholar" pitchFamily="2" charset="-79"/>
                <a:cs typeface="Arial Hebrew Scholar" pitchFamily="2" charset="-79"/>
              </a:rPr>
              <a:t>Creating</a:t>
            </a:r>
            <a:r>
              <a:rPr sz="4500" u="none" spc="-165" dirty="0">
                <a:solidFill>
                  <a:srgbClr val="04182D"/>
                </a:solidFill>
                <a:latin typeface="Arial Hebrew Scholar" pitchFamily="2" charset="-79"/>
                <a:cs typeface="Arial Hebrew Scholar" pitchFamily="2" charset="-79"/>
              </a:rPr>
              <a:t> </a:t>
            </a:r>
            <a:r>
              <a:rPr sz="4500" u="none" spc="-290" dirty="0">
                <a:solidFill>
                  <a:srgbClr val="04182D"/>
                </a:solidFill>
                <a:latin typeface="Arial Hebrew Scholar" pitchFamily="2" charset="-79"/>
                <a:cs typeface="Arial Hebrew Scholar" pitchFamily="2" charset="-79"/>
              </a:rPr>
              <a:t>new</a:t>
            </a:r>
            <a:r>
              <a:rPr sz="4500" u="none" spc="-165" dirty="0">
                <a:solidFill>
                  <a:srgbClr val="04182D"/>
                </a:solidFill>
                <a:latin typeface="Arial Hebrew Scholar" pitchFamily="2" charset="-79"/>
                <a:cs typeface="Arial Hebrew Scholar" pitchFamily="2" charset="-79"/>
              </a:rPr>
              <a:t> </a:t>
            </a:r>
            <a:r>
              <a:rPr sz="4500" u="none" spc="-215" dirty="0">
                <a:solidFill>
                  <a:srgbClr val="04182D"/>
                </a:solidFill>
                <a:latin typeface="Arial Hebrew Scholar" pitchFamily="2" charset="-79"/>
                <a:cs typeface="Arial Hebrew Scholar" pitchFamily="2" charset="-79"/>
              </a:rPr>
              <a:t>column</a:t>
            </a:r>
            <a:r>
              <a:rPr sz="4500" u="none" spc="-165" dirty="0">
                <a:solidFill>
                  <a:srgbClr val="04182D"/>
                </a:solidFill>
                <a:latin typeface="Arial Hebrew Scholar" pitchFamily="2" charset="-79"/>
                <a:cs typeface="Arial Hebrew Scholar" pitchFamily="2" charset="-79"/>
              </a:rPr>
              <a:t> </a:t>
            </a:r>
            <a:r>
              <a:rPr sz="4500" u="none" spc="-200" dirty="0">
                <a:solidFill>
                  <a:srgbClr val="04182D"/>
                </a:solidFill>
                <a:latin typeface="Arial Hebrew Scholar" pitchFamily="2" charset="-79"/>
                <a:cs typeface="Arial Hebrew Scholar" pitchFamily="2" charset="-79"/>
              </a:rPr>
              <a:t>names</a:t>
            </a:r>
            <a:r>
              <a:rPr sz="4500" u="none" spc="-160" dirty="0">
                <a:solidFill>
                  <a:srgbClr val="04182D"/>
                </a:solidFill>
                <a:latin typeface="Arial Hebrew Scholar" pitchFamily="2" charset="-79"/>
                <a:cs typeface="Arial Hebrew Scholar" pitchFamily="2" charset="-79"/>
              </a:rPr>
              <a:t> </a:t>
            </a:r>
            <a:r>
              <a:rPr sz="4500" u="none" spc="-210" dirty="0">
                <a:solidFill>
                  <a:srgbClr val="04182D"/>
                </a:solidFill>
                <a:latin typeface="Arial Hebrew Scholar" pitchFamily="2" charset="-79"/>
                <a:cs typeface="Arial Hebrew Scholar" pitchFamily="2" charset="-79"/>
              </a:rPr>
              <a:t>for</a:t>
            </a:r>
            <a:r>
              <a:rPr sz="4500" u="none" spc="-165" dirty="0">
                <a:solidFill>
                  <a:srgbClr val="04182D"/>
                </a:solidFill>
                <a:latin typeface="Arial Hebrew Scholar" pitchFamily="2" charset="-79"/>
                <a:cs typeface="Arial Hebrew Scholar" pitchFamily="2" charset="-79"/>
              </a:rPr>
              <a:t> </a:t>
            </a:r>
            <a:r>
              <a:rPr sz="4500" u="none" spc="-170" dirty="0">
                <a:solidFill>
                  <a:srgbClr val="04182D"/>
                </a:solidFill>
                <a:latin typeface="Arial Hebrew Scholar" pitchFamily="2" charset="-79"/>
                <a:cs typeface="Arial Hebrew Scholar" pitchFamily="2" charset="-79"/>
              </a:rPr>
              <a:t>final</a:t>
            </a:r>
            <a:r>
              <a:rPr sz="4500" u="none" spc="-165" dirty="0">
                <a:solidFill>
                  <a:srgbClr val="04182D"/>
                </a:solidFill>
                <a:latin typeface="Arial Hebrew Scholar" pitchFamily="2" charset="-79"/>
                <a:cs typeface="Arial Hebrew Scholar" pitchFamily="2" charset="-79"/>
              </a:rPr>
              <a:t> </a:t>
            </a:r>
            <a:r>
              <a:rPr sz="4500" u="none" spc="-250" dirty="0">
                <a:solidFill>
                  <a:srgbClr val="04182D"/>
                </a:solidFill>
                <a:latin typeface="Arial Hebrew Scholar" pitchFamily="2" charset="-79"/>
                <a:cs typeface="Arial Hebrew Scholar" pitchFamily="2" charset="-79"/>
              </a:rPr>
              <a:t>results</a:t>
            </a:r>
            <a:endParaRPr sz="4500" dirty="0">
              <a:latin typeface="Arial Hebrew Scholar" pitchFamily="2" charset="-79"/>
              <a:cs typeface="Arial Hebrew Scholar" pitchFamily="2" charset="-79"/>
            </a:endParaRPr>
          </a:p>
        </p:txBody>
      </p:sp>
      <p:sp>
        <p:nvSpPr>
          <p:cNvPr id="4" name="object 4"/>
          <p:cNvSpPr txBox="1"/>
          <p:nvPr/>
        </p:nvSpPr>
        <p:spPr>
          <a:xfrm>
            <a:off x="597893" y="1216424"/>
            <a:ext cx="2912110" cy="1069975"/>
          </a:xfrm>
          <a:prstGeom prst="rect">
            <a:avLst/>
          </a:prstGeom>
        </p:spPr>
        <p:txBody>
          <a:bodyPr vert="horz" wrap="square" lIns="0" tIns="109220" rIns="0" bIns="0" rtlCol="0">
            <a:spAutoFit/>
          </a:bodyPr>
          <a:lstStyle/>
          <a:p>
            <a:pPr marL="12700">
              <a:lnSpc>
                <a:spcPct val="100000"/>
              </a:lnSpc>
              <a:spcBef>
                <a:spcPts val="860"/>
              </a:spcBef>
            </a:pPr>
            <a:r>
              <a:rPr sz="1650" b="1" spc="-10" dirty="0">
                <a:solidFill>
                  <a:srgbClr val="00B0F0"/>
                </a:solidFill>
                <a:latin typeface="Courier New"/>
                <a:cs typeface="Courier New"/>
              </a:rPr>
              <a:t>SELECT</a:t>
            </a:r>
            <a:endParaRPr sz="1650" b="1" dirty="0">
              <a:solidFill>
                <a:srgbClr val="00B0F0"/>
              </a:solidFill>
              <a:latin typeface="Courier New"/>
              <a:cs typeface="Courier New"/>
            </a:endParaRPr>
          </a:p>
          <a:p>
            <a:pPr marL="263525" marR="5080">
              <a:lnSpc>
                <a:spcPct val="138400"/>
              </a:lnSpc>
            </a:pPr>
            <a:r>
              <a:rPr sz="1650" spc="-10" dirty="0">
                <a:solidFill>
                  <a:srgbClr val="04182D"/>
                </a:solidFill>
                <a:latin typeface="Courier New"/>
                <a:cs typeface="Courier New"/>
              </a:rPr>
              <a:t>album_id </a:t>
            </a:r>
            <a:r>
              <a:rPr sz="1650" b="1" spc="-5" dirty="0">
                <a:solidFill>
                  <a:srgbClr val="00B0F0"/>
                </a:solidFill>
                <a:latin typeface="Courier New"/>
                <a:cs typeface="Courier New"/>
              </a:rPr>
              <a:t>AS</a:t>
            </a:r>
            <a:r>
              <a:rPr sz="1650" spc="-5" dirty="0">
                <a:latin typeface="Courier New"/>
                <a:cs typeface="Courier New"/>
              </a:rPr>
              <a:t> </a:t>
            </a:r>
            <a:r>
              <a:rPr sz="1650" spc="-10" dirty="0">
                <a:solidFill>
                  <a:srgbClr val="04182D"/>
                </a:solidFill>
                <a:latin typeface="Courier New"/>
                <a:cs typeface="Courier New"/>
              </a:rPr>
              <a:t>ALBUM_ID, </a:t>
            </a:r>
            <a:r>
              <a:rPr sz="1650" spc="-980" dirty="0">
                <a:solidFill>
                  <a:srgbClr val="04182D"/>
                </a:solidFill>
                <a:latin typeface="Courier New"/>
                <a:cs typeface="Courier New"/>
              </a:rPr>
              <a:t> </a:t>
            </a:r>
            <a:r>
              <a:rPr sz="1650" spc="-10" dirty="0">
                <a:solidFill>
                  <a:srgbClr val="04182D"/>
                </a:solidFill>
                <a:latin typeface="Courier New"/>
                <a:cs typeface="Courier New"/>
              </a:rPr>
              <a:t>title</a:t>
            </a:r>
            <a:r>
              <a:rPr sz="1650" spc="-25" dirty="0">
                <a:solidFill>
                  <a:srgbClr val="04182D"/>
                </a:solidFill>
                <a:latin typeface="Courier New"/>
                <a:cs typeface="Courier New"/>
              </a:rPr>
              <a:t> </a:t>
            </a:r>
            <a:r>
              <a:rPr sz="1650" b="1" spc="-5" dirty="0">
                <a:solidFill>
                  <a:srgbClr val="00B0F0"/>
                </a:solidFill>
                <a:latin typeface="Courier New"/>
                <a:cs typeface="Courier New"/>
              </a:rPr>
              <a:t>AS</a:t>
            </a:r>
            <a:r>
              <a:rPr sz="1650" spc="-20" dirty="0">
                <a:latin typeface="Courier New"/>
                <a:cs typeface="Courier New"/>
              </a:rPr>
              <a:t> </a:t>
            </a:r>
            <a:r>
              <a:rPr sz="1650" spc="-10" dirty="0">
                <a:solidFill>
                  <a:srgbClr val="04182D"/>
                </a:solidFill>
                <a:latin typeface="Courier New"/>
                <a:cs typeface="Courier New"/>
              </a:rPr>
              <a:t>ALBUM_TITLE,</a:t>
            </a:r>
            <a:endParaRPr sz="1650" dirty="0">
              <a:latin typeface="Courier New"/>
              <a:cs typeface="Courier New"/>
            </a:endParaRPr>
          </a:p>
        </p:txBody>
      </p:sp>
      <p:sp>
        <p:nvSpPr>
          <p:cNvPr id="5" name="object 5"/>
          <p:cNvSpPr txBox="1"/>
          <p:nvPr/>
        </p:nvSpPr>
        <p:spPr>
          <a:xfrm>
            <a:off x="597893" y="4696391"/>
            <a:ext cx="3413125" cy="1069975"/>
          </a:xfrm>
          <a:prstGeom prst="rect">
            <a:avLst/>
          </a:prstGeom>
        </p:spPr>
        <p:txBody>
          <a:bodyPr vert="horz" wrap="square" lIns="0" tIns="12700" rIns="0" bIns="0" rtlCol="0">
            <a:spAutoFit/>
          </a:bodyPr>
          <a:lstStyle/>
          <a:p>
            <a:pPr marL="12700" marR="380365" indent="250825">
              <a:lnSpc>
                <a:spcPct val="138400"/>
              </a:lnSpc>
              <a:spcBef>
                <a:spcPts val="100"/>
              </a:spcBef>
            </a:pPr>
            <a:r>
              <a:rPr sz="1650" spc="-10" dirty="0">
                <a:solidFill>
                  <a:srgbClr val="04182D"/>
                </a:solidFill>
                <a:latin typeface="Courier New"/>
                <a:cs typeface="Courier New"/>
              </a:rPr>
              <a:t>artist_id </a:t>
            </a:r>
            <a:r>
              <a:rPr sz="1650" b="1" spc="-5" dirty="0">
                <a:solidFill>
                  <a:srgbClr val="00B0F0"/>
                </a:solidFill>
                <a:latin typeface="Courier New"/>
                <a:cs typeface="Courier New"/>
              </a:rPr>
              <a:t>AS</a:t>
            </a:r>
            <a:r>
              <a:rPr sz="1650" spc="-5" dirty="0">
                <a:latin typeface="Courier New"/>
                <a:cs typeface="Courier New"/>
              </a:rPr>
              <a:t> </a:t>
            </a:r>
            <a:r>
              <a:rPr sz="1650" spc="-10" dirty="0">
                <a:solidFill>
                  <a:srgbClr val="04182D"/>
                </a:solidFill>
                <a:latin typeface="Courier New"/>
                <a:cs typeface="Courier New"/>
              </a:rPr>
              <a:t>ARTIST_ID </a:t>
            </a:r>
            <a:r>
              <a:rPr sz="1650" spc="-980" dirty="0">
                <a:solidFill>
                  <a:srgbClr val="04182D"/>
                </a:solidFill>
                <a:latin typeface="Courier New"/>
                <a:cs typeface="Courier New"/>
              </a:rPr>
              <a:t> </a:t>
            </a:r>
            <a:r>
              <a:rPr sz="1650" b="1" spc="-10" dirty="0">
                <a:solidFill>
                  <a:srgbClr val="00B0F0"/>
                </a:solidFill>
                <a:latin typeface="Courier New"/>
                <a:cs typeface="Courier New"/>
              </a:rPr>
              <a:t>FROM</a:t>
            </a:r>
            <a:r>
              <a:rPr sz="1650" spc="-10" dirty="0">
                <a:latin typeface="Courier New"/>
                <a:cs typeface="Courier New"/>
              </a:rPr>
              <a:t> </a:t>
            </a:r>
            <a:r>
              <a:rPr sz="1650" spc="-10" dirty="0">
                <a:solidFill>
                  <a:srgbClr val="04182D"/>
                </a:solidFill>
                <a:latin typeface="Courier New"/>
                <a:cs typeface="Courier New"/>
              </a:rPr>
              <a:t>album</a:t>
            </a:r>
            <a:endParaRPr sz="1650" dirty="0">
              <a:latin typeface="Courier New"/>
              <a:cs typeface="Courier New"/>
            </a:endParaRPr>
          </a:p>
          <a:p>
            <a:pPr marL="12700">
              <a:lnSpc>
                <a:spcPct val="100000"/>
              </a:lnSpc>
              <a:spcBef>
                <a:spcPts val="760"/>
              </a:spcBef>
            </a:pPr>
            <a:r>
              <a:rPr sz="1650" b="1" spc="-10" dirty="0">
                <a:solidFill>
                  <a:srgbClr val="00B0F0"/>
                </a:solidFill>
                <a:latin typeface="Courier New"/>
                <a:cs typeface="Courier New"/>
              </a:rPr>
              <a:t>WHERE</a:t>
            </a:r>
            <a:r>
              <a:rPr sz="1650" spc="-10" dirty="0">
                <a:latin typeface="Courier New"/>
                <a:cs typeface="Courier New"/>
              </a:rPr>
              <a:t> </a:t>
            </a:r>
            <a:r>
              <a:rPr sz="1650" spc="-10" dirty="0">
                <a:solidFill>
                  <a:srgbClr val="04182D"/>
                </a:solidFill>
                <a:latin typeface="Courier New"/>
                <a:cs typeface="Courier New"/>
              </a:rPr>
              <a:t>artist_id </a:t>
            </a:r>
            <a:r>
              <a:rPr sz="1650" b="1" spc="-10" dirty="0">
                <a:solidFill>
                  <a:srgbClr val="00B0F0"/>
                </a:solidFill>
                <a:latin typeface="Courier New"/>
                <a:cs typeface="Courier New"/>
              </a:rPr>
              <a:t>IN</a:t>
            </a:r>
            <a:r>
              <a:rPr sz="1650" spc="-10" dirty="0">
                <a:solidFill>
                  <a:srgbClr val="04182D"/>
                </a:solidFill>
                <a:latin typeface="Courier New"/>
                <a:cs typeface="Courier New"/>
              </a:rPr>
              <a:t>(</a:t>
            </a:r>
            <a:r>
              <a:rPr sz="1650" spc="-10" dirty="0">
                <a:solidFill>
                  <a:srgbClr val="BE2F72"/>
                </a:solidFill>
                <a:latin typeface="Courier New"/>
                <a:cs typeface="Courier New"/>
              </a:rPr>
              <a:t>1</a:t>
            </a:r>
            <a:r>
              <a:rPr sz="1650" spc="-10" dirty="0">
                <a:solidFill>
                  <a:srgbClr val="04182D"/>
                </a:solidFill>
                <a:latin typeface="Courier New"/>
                <a:cs typeface="Courier New"/>
              </a:rPr>
              <a:t>, </a:t>
            </a:r>
            <a:r>
              <a:rPr sz="1650" spc="-5" dirty="0">
                <a:solidFill>
                  <a:srgbClr val="BE2F72"/>
                </a:solidFill>
                <a:latin typeface="Courier New"/>
                <a:cs typeface="Courier New"/>
              </a:rPr>
              <a:t>4</a:t>
            </a:r>
            <a:r>
              <a:rPr sz="1650" spc="-5" dirty="0">
                <a:solidFill>
                  <a:srgbClr val="04182D"/>
                </a:solidFill>
                <a:latin typeface="Courier New"/>
                <a:cs typeface="Courier New"/>
              </a:rPr>
              <a:t>,</a:t>
            </a:r>
            <a:r>
              <a:rPr sz="1650" spc="-10" dirty="0">
                <a:solidFill>
                  <a:srgbClr val="04182D"/>
                </a:solidFill>
                <a:latin typeface="Courier New"/>
                <a:cs typeface="Courier New"/>
              </a:rPr>
              <a:t> </a:t>
            </a:r>
            <a:r>
              <a:rPr sz="1650" spc="-5" dirty="0">
                <a:solidFill>
                  <a:srgbClr val="BE2F72"/>
                </a:solidFill>
                <a:latin typeface="Courier New"/>
                <a:cs typeface="Courier New"/>
              </a:rPr>
              <a:t>5</a:t>
            </a:r>
            <a:r>
              <a:rPr sz="1650" spc="-5" dirty="0">
                <a:solidFill>
                  <a:srgbClr val="04182D"/>
                </a:solidFill>
                <a:latin typeface="Courier New"/>
                <a:cs typeface="Courier New"/>
              </a:rPr>
              <a:t>)</a:t>
            </a:r>
            <a:endParaRPr sz="1650" dirty="0">
              <a:latin typeface="Courier New"/>
              <a:cs typeface="Courier New"/>
            </a:endParaRPr>
          </a:p>
        </p:txBody>
      </p:sp>
      <p:sp>
        <p:nvSpPr>
          <p:cNvPr id="6" name="object 6"/>
          <p:cNvSpPr/>
          <p:nvPr/>
        </p:nvSpPr>
        <p:spPr>
          <a:xfrm>
            <a:off x="7942512" y="1166812"/>
            <a:ext cx="7124065" cy="4074160"/>
          </a:xfrm>
          <a:custGeom>
            <a:avLst/>
            <a:gdLst/>
            <a:ahLst/>
            <a:cxnLst/>
            <a:rect l="l" t="t" r="r" b="b"/>
            <a:pathLst>
              <a:path w="7124065" h="4074160">
                <a:moveTo>
                  <a:pt x="7047191" y="4073607"/>
                </a:moveTo>
                <a:lnTo>
                  <a:pt x="76504" y="4073607"/>
                </a:lnTo>
                <a:lnTo>
                  <a:pt x="71179" y="4073083"/>
                </a:lnTo>
                <a:lnTo>
                  <a:pt x="31919" y="4056820"/>
                </a:lnTo>
                <a:lnTo>
                  <a:pt x="4174" y="4018093"/>
                </a:lnTo>
                <a:lnTo>
                  <a:pt x="0" y="3997102"/>
                </a:lnTo>
                <a:lnTo>
                  <a:pt x="0" y="3991726"/>
                </a:lnTo>
                <a:lnTo>
                  <a:pt x="0" y="76505"/>
                </a:lnTo>
                <a:lnTo>
                  <a:pt x="16785" y="31920"/>
                </a:lnTo>
                <a:lnTo>
                  <a:pt x="55512" y="4175"/>
                </a:lnTo>
                <a:lnTo>
                  <a:pt x="76504" y="0"/>
                </a:lnTo>
                <a:lnTo>
                  <a:pt x="7047191" y="0"/>
                </a:lnTo>
                <a:lnTo>
                  <a:pt x="7091775" y="16786"/>
                </a:lnTo>
                <a:lnTo>
                  <a:pt x="7119519" y="55513"/>
                </a:lnTo>
                <a:lnTo>
                  <a:pt x="7123695" y="76505"/>
                </a:lnTo>
                <a:lnTo>
                  <a:pt x="7123695" y="3997102"/>
                </a:lnTo>
                <a:lnTo>
                  <a:pt x="7106909" y="4041687"/>
                </a:lnTo>
                <a:lnTo>
                  <a:pt x="7068181" y="4069432"/>
                </a:lnTo>
                <a:lnTo>
                  <a:pt x="7052515" y="4073083"/>
                </a:lnTo>
                <a:lnTo>
                  <a:pt x="7047191" y="4073607"/>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7" name="object 7"/>
          <p:cNvSpPr txBox="1"/>
          <p:nvPr/>
        </p:nvSpPr>
        <p:spPr>
          <a:xfrm>
            <a:off x="8049116" y="1216424"/>
            <a:ext cx="6677659" cy="1069975"/>
          </a:xfrm>
          <a:prstGeom prst="rect">
            <a:avLst/>
          </a:prstGeom>
        </p:spPr>
        <p:txBody>
          <a:bodyPr vert="horz" wrap="square" lIns="0" tIns="109220" rIns="0" bIns="0" rtlCol="0">
            <a:spAutoFit/>
          </a:bodyPr>
          <a:lstStyle/>
          <a:p>
            <a:pPr marL="12700">
              <a:lnSpc>
                <a:spcPct val="100000"/>
              </a:lnSpc>
              <a:spcBef>
                <a:spcPts val="860"/>
              </a:spcBef>
            </a:pPr>
            <a:r>
              <a:rPr sz="1650" spc="-10" dirty="0">
                <a:solidFill>
                  <a:srgbClr val="FFFFFF"/>
                </a:solidFill>
                <a:latin typeface="Courier New"/>
                <a:cs typeface="Courier New"/>
              </a:rPr>
              <a:t>+------------+-------------------------+------------|</a:t>
            </a:r>
            <a:endParaRPr sz="1650">
              <a:latin typeface="Courier New"/>
              <a:cs typeface="Courier New"/>
            </a:endParaRPr>
          </a:p>
          <a:p>
            <a:pPr marL="12700">
              <a:lnSpc>
                <a:spcPct val="100000"/>
              </a:lnSpc>
              <a:spcBef>
                <a:spcPts val="760"/>
              </a:spcBef>
              <a:tabLst>
                <a:tab pos="1644014" algn="l"/>
                <a:tab pos="4907280" algn="l"/>
                <a:tab pos="6538595" algn="l"/>
              </a:tabLst>
            </a:pPr>
            <a:r>
              <a:rPr sz="1650" spc="-5" dirty="0">
                <a:solidFill>
                  <a:srgbClr val="FFFFFF"/>
                </a:solidFill>
                <a:latin typeface="Courier New"/>
                <a:cs typeface="Courier New"/>
              </a:rPr>
              <a:t>| </a:t>
            </a:r>
            <a:r>
              <a:rPr sz="1650" spc="-10" dirty="0">
                <a:solidFill>
                  <a:srgbClr val="FFFFFF"/>
                </a:solidFill>
                <a:latin typeface="Courier New"/>
                <a:cs typeface="Courier New"/>
              </a:rPr>
              <a:t>ALBUM_I</a:t>
            </a:r>
            <a:r>
              <a:rPr sz="1650" spc="-5" dirty="0">
                <a:solidFill>
                  <a:srgbClr val="FFFFFF"/>
                </a:solidFill>
                <a:latin typeface="Courier New"/>
                <a:cs typeface="Courier New"/>
              </a:rPr>
              <a:t>D</a:t>
            </a:r>
            <a:r>
              <a:rPr sz="1650" dirty="0">
                <a:solidFill>
                  <a:srgbClr val="FFFFFF"/>
                </a:solidFill>
                <a:latin typeface="Courier New"/>
                <a:cs typeface="Courier New"/>
              </a:rPr>
              <a:t>	</a:t>
            </a:r>
            <a:r>
              <a:rPr sz="1650" spc="-5" dirty="0">
                <a:solidFill>
                  <a:srgbClr val="FFFFFF"/>
                </a:solidFill>
                <a:latin typeface="Courier New"/>
                <a:cs typeface="Courier New"/>
              </a:rPr>
              <a:t>| </a:t>
            </a:r>
            <a:r>
              <a:rPr sz="1650" spc="-10" dirty="0">
                <a:solidFill>
                  <a:srgbClr val="FFFFFF"/>
                </a:solidFill>
                <a:latin typeface="Courier New"/>
                <a:cs typeface="Courier New"/>
              </a:rPr>
              <a:t>ALBUM_TITL</a:t>
            </a:r>
            <a:r>
              <a:rPr sz="1650" spc="-5" dirty="0">
                <a:solidFill>
                  <a:srgbClr val="FFFFFF"/>
                </a:solidFill>
                <a:latin typeface="Courier New"/>
                <a:cs typeface="Courier New"/>
              </a:rPr>
              <a:t>E</a:t>
            </a:r>
            <a:r>
              <a:rPr sz="1650" dirty="0">
                <a:solidFill>
                  <a:srgbClr val="FFFFFF"/>
                </a:solidFill>
                <a:latin typeface="Courier New"/>
                <a:cs typeface="Courier New"/>
              </a:rPr>
              <a:t>	</a:t>
            </a:r>
            <a:r>
              <a:rPr sz="1650" spc="-5" dirty="0">
                <a:solidFill>
                  <a:srgbClr val="FFFFFF"/>
                </a:solidFill>
                <a:latin typeface="Courier New"/>
                <a:cs typeface="Courier New"/>
              </a:rPr>
              <a:t>| </a:t>
            </a:r>
            <a:r>
              <a:rPr sz="1650" spc="-10" dirty="0">
                <a:solidFill>
                  <a:srgbClr val="FFFFFF"/>
                </a:solidFill>
                <a:latin typeface="Courier New"/>
                <a:cs typeface="Courier New"/>
              </a:rPr>
              <a:t>ARTIST_I</a:t>
            </a:r>
            <a:r>
              <a:rPr sz="1650" spc="-5" dirty="0">
                <a:solidFill>
                  <a:srgbClr val="FFFFFF"/>
                </a:solidFill>
                <a:latin typeface="Courier New"/>
                <a:cs typeface="Courier New"/>
              </a:rPr>
              <a:t>D</a:t>
            </a:r>
            <a:r>
              <a:rPr sz="1650" dirty="0">
                <a:solidFill>
                  <a:srgbClr val="FFFFFF"/>
                </a:solidFill>
                <a:latin typeface="Courier New"/>
                <a:cs typeface="Courier New"/>
              </a:rPr>
              <a:t>	</a:t>
            </a:r>
            <a:r>
              <a:rPr sz="1650" spc="-5" dirty="0">
                <a:solidFill>
                  <a:srgbClr val="FFFFFF"/>
                </a:solidFill>
                <a:latin typeface="Courier New"/>
                <a:cs typeface="Courier New"/>
              </a:rPr>
              <a:t>|</a:t>
            </a:r>
            <a:endParaRPr sz="1650">
              <a:latin typeface="Courier New"/>
              <a:cs typeface="Courier New"/>
            </a:endParaRPr>
          </a:p>
          <a:p>
            <a:pPr marL="12700">
              <a:lnSpc>
                <a:spcPct val="100000"/>
              </a:lnSpc>
              <a:spcBef>
                <a:spcPts val="760"/>
              </a:spcBef>
            </a:pPr>
            <a:r>
              <a:rPr sz="1650" spc="-10" dirty="0">
                <a:solidFill>
                  <a:srgbClr val="FFFFFF"/>
                </a:solidFill>
                <a:latin typeface="Courier New"/>
                <a:cs typeface="Courier New"/>
              </a:rPr>
              <a:t>|------------+-------------------------|------------|</a:t>
            </a:r>
            <a:endParaRPr sz="1650">
              <a:latin typeface="Courier New"/>
              <a:cs typeface="Courier New"/>
            </a:endParaRPr>
          </a:p>
        </p:txBody>
      </p:sp>
      <p:graphicFrame>
        <p:nvGraphicFramePr>
          <p:cNvPr id="8" name="object 8"/>
          <p:cNvGraphicFramePr>
            <a:graphicFrameLocks noGrp="1"/>
          </p:cNvGraphicFramePr>
          <p:nvPr>
            <p:extLst>
              <p:ext uri="{D42A27DB-BD31-4B8C-83A1-F6EECF244321}">
                <p14:modId xmlns:p14="http://schemas.microsoft.com/office/powerpoint/2010/main" val="2066207502"/>
              </p:ext>
            </p:extLst>
          </p:nvPr>
        </p:nvGraphicFramePr>
        <p:xfrm>
          <a:off x="578843" y="2376338"/>
          <a:ext cx="14165575" cy="2347392"/>
        </p:xfrm>
        <a:graphic>
          <a:graphicData uri="http://schemas.openxmlformats.org/drawingml/2006/table">
            <a:tbl>
              <a:tblPr firstRow="1" bandRow="1">
                <a:tableStyleId>{2D5ABB26-0587-4C30-8999-92F81FD0307C}</a:tableStyleId>
              </a:tblPr>
              <a:tblGrid>
                <a:gridCol w="1349375">
                  <a:extLst>
                    <a:ext uri="{9D8B030D-6E8A-4147-A177-3AD203B41FA5}">
                      <a16:colId xmlns:a16="http://schemas.microsoft.com/office/drawing/2014/main" val="20000"/>
                    </a:ext>
                  </a:extLst>
                </a:gridCol>
                <a:gridCol w="3913504">
                  <a:extLst>
                    <a:ext uri="{9D8B030D-6E8A-4147-A177-3AD203B41FA5}">
                      <a16:colId xmlns:a16="http://schemas.microsoft.com/office/drawing/2014/main" val="20001"/>
                    </a:ext>
                  </a:extLst>
                </a:gridCol>
                <a:gridCol w="2407920">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815975">
                  <a:extLst>
                    <a:ext uri="{9D8B030D-6E8A-4147-A177-3AD203B41FA5}">
                      <a16:colId xmlns:a16="http://schemas.microsoft.com/office/drawing/2014/main" val="20004"/>
                    </a:ext>
                  </a:extLst>
                </a:gridCol>
                <a:gridCol w="502284">
                  <a:extLst>
                    <a:ext uri="{9D8B030D-6E8A-4147-A177-3AD203B41FA5}">
                      <a16:colId xmlns:a16="http://schemas.microsoft.com/office/drawing/2014/main" val="20005"/>
                    </a:ext>
                  </a:extLst>
                </a:gridCol>
                <a:gridCol w="753109">
                  <a:extLst>
                    <a:ext uri="{9D8B030D-6E8A-4147-A177-3AD203B41FA5}">
                      <a16:colId xmlns:a16="http://schemas.microsoft.com/office/drawing/2014/main" val="20006"/>
                    </a:ext>
                  </a:extLst>
                </a:gridCol>
                <a:gridCol w="1129665">
                  <a:extLst>
                    <a:ext uri="{9D8B030D-6E8A-4147-A177-3AD203B41FA5}">
                      <a16:colId xmlns:a16="http://schemas.microsoft.com/office/drawing/2014/main" val="20007"/>
                    </a:ext>
                  </a:extLst>
                </a:gridCol>
                <a:gridCol w="627379">
                  <a:extLst>
                    <a:ext uri="{9D8B030D-6E8A-4147-A177-3AD203B41FA5}">
                      <a16:colId xmlns:a16="http://schemas.microsoft.com/office/drawing/2014/main" val="20008"/>
                    </a:ext>
                  </a:extLst>
                </a:gridCol>
                <a:gridCol w="250825">
                  <a:extLst>
                    <a:ext uri="{9D8B030D-6E8A-4147-A177-3AD203B41FA5}">
                      <a16:colId xmlns:a16="http://schemas.microsoft.com/office/drawing/2014/main" val="20009"/>
                    </a:ext>
                  </a:extLst>
                </a:gridCol>
                <a:gridCol w="815339">
                  <a:extLst>
                    <a:ext uri="{9D8B030D-6E8A-4147-A177-3AD203B41FA5}">
                      <a16:colId xmlns:a16="http://schemas.microsoft.com/office/drawing/2014/main" val="20010"/>
                    </a:ext>
                  </a:extLst>
                </a:gridCol>
                <a:gridCol w="784225">
                  <a:extLst>
                    <a:ext uri="{9D8B030D-6E8A-4147-A177-3AD203B41FA5}">
                      <a16:colId xmlns:a16="http://schemas.microsoft.com/office/drawing/2014/main" val="20011"/>
                    </a:ext>
                  </a:extLst>
                </a:gridCol>
              </a:tblGrid>
              <a:tr h="303706">
                <a:tc gridSpan="2">
                  <a:txBody>
                    <a:bodyPr/>
                    <a:lstStyle/>
                    <a:p>
                      <a:pPr marL="282575">
                        <a:lnSpc>
                          <a:spcPts val="1930"/>
                        </a:lnSpc>
                      </a:pPr>
                      <a:r>
                        <a:rPr sz="1650" spc="-10" dirty="0">
                          <a:solidFill>
                            <a:srgbClr val="04182D"/>
                          </a:solidFill>
                          <a:latin typeface="Courier New"/>
                          <a:cs typeface="Courier New"/>
                        </a:rPr>
                        <a:t>artist_id</a:t>
                      </a:r>
                      <a:r>
                        <a:rPr sz="1650" spc="-20" dirty="0">
                          <a:solidFill>
                            <a:srgbClr val="04182D"/>
                          </a:solidFill>
                          <a:latin typeface="Courier New"/>
                          <a:cs typeface="Courier New"/>
                        </a:rPr>
                        <a:t> </a:t>
                      </a:r>
                      <a:r>
                        <a:rPr sz="1650" b="1" spc="-5" dirty="0">
                          <a:solidFill>
                            <a:srgbClr val="00B0F0"/>
                          </a:solidFill>
                          <a:latin typeface="Courier New"/>
                          <a:cs typeface="Courier New"/>
                        </a:rPr>
                        <a:t>AS</a:t>
                      </a:r>
                      <a:r>
                        <a:rPr sz="1650" spc="-15" dirty="0">
                          <a:latin typeface="Courier New"/>
                          <a:cs typeface="Courier New"/>
                        </a:rPr>
                        <a:t> </a:t>
                      </a:r>
                      <a:r>
                        <a:rPr sz="1650" spc="-10" dirty="0">
                          <a:solidFill>
                            <a:srgbClr val="04182D"/>
                          </a:solidFill>
                          <a:latin typeface="Courier New"/>
                          <a:cs typeface="Courier New"/>
                        </a:rPr>
                        <a:t>ARTIST_ID</a:t>
                      </a:r>
                      <a:endParaRPr sz="1650" dirty="0">
                        <a:latin typeface="Courier New"/>
                        <a:cs typeface="Courier New"/>
                      </a:endParaRPr>
                    </a:p>
                  </a:txBody>
                  <a:tcPr marL="0" marR="0" marT="0" marB="0"/>
                </a:tc>
                <a:tc hMerge="1">
                  <a:txBody>
                    <a:bodyPr/>
                    <a:lstStyle/>
                    <a:p>
                      <a:endParaRPr/>
                    </a:p>
                  </a:txBody>
                  <a:tcPr marL="0" marR="0" marT="0" marB="0"/>
                </a:tc>
                <a:tc>
                  <a:txBody>
                    <a:bodyPr/>
                    <a:lstStyle/>
                    <a:p>
                      <a:pPr marR="54610" algn="r">
                        <a:lnSpc>
                          <a:spcPts val="1930"/>
                        </a:lnSpc>
                      </a:pPr>
                      <a:r>
                        <a:rPr sz="1650" dirty="0">
                          <a:solidFill>
                            <a:srgbClr val="FFFFFF"/>
                          </a:solidFill>
                          <a:latin typeface="Courier New"/>
                          <a:cs typeface="Courier New"/>
                        </a:rPr>
                        <a:t>|</a:t>
                      </a:r>
                      <a:endParaRPr sz="1650">
                        <a:latin typeface="Courier New"/>
                        <a:cs typeface="Courier New"/>
                      </a:endParaRPr>
                    </a:p>
                  </a:txBody>
                  <a:tcPr marL="0" marR="0" marT="0" marB="0"/>
                </a:tc>
                <a:tc>
                  <a:txBody>
                    <a:bodyPr/>
                    <a:lstStyle/>
                    <a:p>
                      <a:pPr marL="62230">
                        <a:lnSpc>
                          <a:spcPts val="1930"/>
                        </a:lnSpc>
                      </a:pPr>
                      <a:r>
                        <a:rPr sz="1650" dirty="0">
                          <a:solidFill>
                            <a:srgbClr val="FFFFFF"/>
                          </a:solidFill>
                          <a:latin typeface="Courier New"/>
                          <a:cs typeface="Courier New"/>
                        </a:rPr>
                        <a:t>1</a:t>
                      </a:r>
                      <a:endParaRPr sz="1650">
                        <a:latin typeface="Courier New"/>
                        <a:cs typeface="Courier New"/>
                      </a:endParaRPr>
                    </a:p>
                  </a:txBody>
                  <a:tcPr marL="0" marR="0" marT="0" marB="0"/>
                </a:tc>
                <a:tc>
                  <a:txBody>
                    <a:bodyPr/>
                    <a:lstStyle/>
                    <a:p>
                      <a:pPr marR="54610" algn="r">
                        <a:lnSpc>
                          <a:spcPts val="1930"/>
                        </a:lnSpc>
                      </a:pPr>
                      <a:r>
                        <a:rPr sz="1650" dirty="0">
                          <a:solidFill>
                            <a:srgbClr val="FFFFFF"/>
                          </a:solidFill>
                          <a:latin typeface="Courier New"/>
                          <a:cs typeface="Courier New"/>
                        </a:rPr>
                        <a:t>|</a:t>
                      </a:r>
                      <a:endParaRPr sz="1650">
                        <a:latin typeface="Courier New"/>
                        <a:cs typeface="Courier New"/>
                      </a:endParaRPr>
                    </a:p>
                  </a:txBody>
                  <a:tcPr marL="0" marR="0" marT="0" marB="0"/>
                </a:tc>
                <a:tc>
                  <a:txBody>
                    <a:bodyPr/>
                    <a:lstStyle/>
                    <a:p>
                      <a:pPr algn="ctr">
                        <a:lnSpc>
                          <a:spcPts val="1930"/>
                        </a:lnSpc>
                      </a:pPr>
                      <a:r>
                        <a:rPr sz="1650" spc="-10" dirty="0">
                          <a:solidFill>
                            <a:srgbClr val="FFFFFF"/>
                          </a:solidFill>
                          <a:latin typeface="Courier New"/>
                          <a:cs typeface="Courier New"/>
                        </a:rPr>
                        <a:t>For</a:t>
                      </a:r>
                      <a:endParaRPr sz="1650">
                        <a:latin typeface="Courier New"/>
                        <a:cs typeface="Courier New"/>
                      </a:endParaRPr>
                    </a:p>
                  </a:txBody>
                  <a:tcPr marL="0" marR="0" marT="0" marB="0"/>
                </a:tc>
                <a:tc>
                  <a:txBody>
                    <a:bodyPr/>
                    <a:lstStyle/>
                    <a:p>
                      <a:pPr marL="62230">
                        <a:lnSpc>
                          <a:spcPts val="1930"/>
                        </a:lnSpc>
                      </a:pPr>
                      <a:r>
                        <a:rPr sz="1650" spc="-10" dirty="0">
                          <a:solidFill>
                            <a:srgbClr val="FFFFFF"/>
                          </a:solidFill>
                          <a:latin typeface="Courier New"/>
                          <a:cs typeface="Courier New"/>
                        </a:rPr>
                        <a:t>Those</a:t>
                      </a:r>
                      <a:endParaRPr sz="1650">
                        <a:latin typeface="Courier New"/>
                        <a:cs typeface="Courier New"/>
                      </a:endParaRPr>
                    </a:p>
                  </a:txBody>
                  <a:tcPr marL="0" marR="0" marT="0" marB="0"/>
                </a:tc>
                <a:tc>
                  <a:txBody>
                    <a:bodyPr/>
                    <a:lstStyle/>
                    <a:p>
                      <a:pPr marL="62230">
                        <a:lnSpc>
                          <a:spcPts val="1930"/>
                        </a:lnSpc>
                      </a:pPr>
                      <a:r>
                        <a:rPr sz="1650" spc="-10" dirty="0">
                          <a:solidFill>
                            <a:srgbClr val="FFFFFF"/>
                          </a:solidFill>
                          <a:latin typeface="Courier New"/>
                          <a:cs typeface="Courier New"/>
                        </a:rPr>
                        <a:t>About</a:t>
                      </a:r>
                      <a:r>
                        <a:rPr sz="1650" spc="-60" dirty="0">
                          <a:solidFill>
                            <a:srgbClr val="FFFFFF"/>
                          </a:solidFill>
                          <a:latin typeface="Courier New"/>
                          <a:cs typeface="Courier New"/>
                        </a:rPr>
                        <a:t> </a:t>
                      </a:r>
                      <a:r>
                        <a:rPr sz="1650" spc="-5" dirty="0">
                          <a:solidFill>
                            <a:srgbClr val="FFFFFF"/>
                          </a:solidFill>
                          <a:latin typeface="Courier New"/>
                          <a:cs typeface="Courier New"/>
                        </a:rPr>
                        <a:t>To</a:t>
                      </a:r>
                      <a:endParaRPr sz="1650">
                        <a:latin typeface="Courier New"/>
                        <a:cs typeface="Courier New"/>
                      </a:endParaRPr>
                    </a:p>
                  </a:txBody>
                  <a:tcPr marL="0" marR="0" marT="0" marB="0"/>
                </a:tc>
                <a:tc>
                  <a:txBody>
                    <a:bodyPr/>
                    <a:lstStyle/>
                    <a:p>
                      <a:pPr marR="54610" algn="r">
                        <a:lnSpc>
                          <a:spcPts val="1930"/>
                        </a:lnSpc>
                      </a:pPr>
                      <a:r>
                        <a:rPr sz="1650" spc="-10" dirty="0">
                          <a:solidFill>
                            <a:srgbClr val="FFFFFF"/>
                          </a:solidFill>
                          <a:latin typeface="Courier New"/>
                          <a:cs typeface="Courier New"/>
                        </a:rPr>
                        <a:t>Rock</a:t>
                      </a:r>
                      <a:endParaRPr sz="1650">
                        <a:latin typeface="Courier New"/>
                        <a:cs typeface="Courier New"/>
                      </a:endParaRPr>
                    </a:p>
                  </a:txBody>
                  <a:tcPr marL="0" marR="0" marT="0" marB="0"/>
                </a:tc>
                <a:tc>
                  <a:txBody>
                    <a:bodyPr/>
                    <a:lstStyle/>
                    <a:p>
                      <a:pPr algn="ctr">
                        <a:lnSpc>
                          <a:spcPts val="1930"/>
                        </a:lnSpc>
                      </a:pPr>
                      <a:r>
                        <a:rPr sz="1650" dirty="0">
                          <a:solidFill>
                            <a:srgbClr val="FFFFFF"/>
                          </a:solidFill>
                          <a:latin typeface="Courier New"/>
                          <a:cs typeface="Courier New"/>
                        </a:rPr>
                        <a:t>|</a:t>
                      </a:r>
                      <a:endParaRPr sz="1650">
                        <a:latin typeface="Courier New"/>
                        <a:cs typeface="Courier New"/>
                      </a:endParaRPr>
                    </a:p>
                  </a:txBody>
                  <a:tcPr marL="0" marR="0" marT="0" marB="0"/>
                </a:tc>
                <a:tc>
                  <a:txBody>
                    <a:bodyPr/>
                    <a:lstStyle/>
                    <a:p>
                      <a:pPr marL="62230">
                        <a:lnSpc>
                          <a:spcPts val="1930"/>
                        </a:lnSpc>
                      </a:pPr>
                      <a:r>
                        <a:rPr sz="1650" dirty="0">
                          <a:solidFill>
                            <a:srgbClr val="FFFFFF"/>
                          </a:solidFill>
                          <a:latin typeface="Courier New"/>
                          <a:cs typeface="Courier New"/>
                        </a:rPr>
                        <a:t>1</a:t>
                      </a:r>
                      <a:endParaRPr sz="1650">
                        <a:latin typeface="Courier New"/>
                        <a:cs typeface="Courier New"/>
                      </a:endParaRPr>
                    </a:p>
                  </a:txBody>
                  <a:tcPr marL="0" marR="0" marT="0" marB="0"/>
                </a:tc>
                <a:tc>
                  <a:txBody>
                    <a:bodyPr/>
                    <a:lstStyle/>
                    <a:p>
                      <a:pPr marR="24130" algn="r">
                        <a:lnSpc>
                          <a:spcPts val="1930"/>
                        </a:lnSpc>
                      </a:pPr>
                      <a:r>
                        <a:rPr sz="1650" dirty="0">
                          <a:solidFill>
                            <a:srgbClr val="FFFFFF"/>
                          </a:solidFill>
                          <a:latin typeface="Courier New"/>
                          <a:cs typeface="Courier New"/>
                        </a:rPr>
                        <a:t>|</a:t>
                      </a:r>
                      <a:endParaRPr sz="1650">
                        <a:latin typeface="Courier New"/>
                        <a:cs typeface="Courier New"/>
                      </a:endParaRPr>
                    </a:p>
                  </a:txBody>
                  <a:tcPr marL="0" marR="0" marT="0" marB="0"/>
                </a:tc>
                <a:extLst>
                  <a:ext uri="{0D108BD9-81ED-4DB2-BD59-A6C34878D82A}">
                    <a16:rowId xmlns:a16="http://schemas.microsoft.com/office/drawing/2014/main" val="10000"/>
                  </a:ext>
                </a:extLst>
              </a:tr>
              <a:tr h="347996">
                <a:tc gridSpan="2">
                  <a:txBody>
                    <a:bodyPr/>
                    <a:lstStyle/>
                    <a:p>
                      <a:pPr marL="31750">
                        <a:lnSpc>
                          <a:spcPct val="100000"/>
                        </a:lnSpc>
                        <a:spcBef>
                          <a:spcPts val="295"/>
                        </a:spcBef>
                      </a:pPr>
                      <a:r>
                        <a:rPr sz="1650" b="1" spc="-10" dirty="0">
                          <a:solidFill>
                            <a:srgbClr val="00B0F0"/>
                          </a:solidFill>
                          <a:latin typeface="Courier New"/>
                          <a:cs typeface="Courier New"/>
                        </a:rPr>
                        <a:t>FROM</a:t>
                      </a:r>
                      <a:r>
                        <a:rPr sz="1650" spc="-45" dirty="0">
                          <a:latin typeface="Courier New"/>
                          <a:cs typeface="Courier New"/>
                        </a:rPr>
                        <a:t> </a:t>
                      </a:r>
                      <a:r>
                        <a:rPr sz="1650" spc="-10" dirty="0">
                          <a:solidFill>
                            <a:srgbClr val="04182D"/>
                          </a:solidFill>
                          <a:latin typeface="Courier New"/>
                          <a:cs typeface="Courier New"/>
                        </a:rPr>
                        <a:t>album</a:t>
                      </a:r>
                      <a:endParaRPr sz="1650" dirty="0">
                        <a:latin typeface="Courier New"/>
                        <a:cs typeface="Courier New"/>
                      </a:endParaRPr>
                    </a:p>
                  </a:txBody>
                  <a:tcPr marL="0" marR="0" marT="37465" marB="0"/>
                </a:tc>
                <a:tc hMerge="1">
                  <a:txBody>
                    <a:bodyPr/>
                    <a:lstStyle/>
                    <a:p>
                      <a:endParaRPr/>
                    </a:p>
                  </a:txBody>
                  <a:tcPr marL="0" marR="0" marT="0" marB="0"/>
                </a:tc>
                <a:tc>
                  <a:txBody>
                    <a:bodyPr/>
                    <a:lstStyle/>
                    <a:p>
                      <a:pPr marR="54610" algn="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tc>
                  <a:txBody>
                    <a:bodyPr/>
                    <a:lstStyle/>
                    <a:p>
                      <a:pPr marL="62230">
                        <a:lnSpc>
                          <a:spcPct val="100000"/>
                        </a:lnSpc>
                        <a:spcBef>
                          <a:spcPts val="295"/>
                        </a:spcBef>
                      </a:pPr>
                      <a:r>
                        <a:rPr sz="1650" dirty="0">
                          <a:solidFill>
                            <a:srgbClr val="FFFFFF"/>
                          </a:solidFill>
                          <a:latin typeface="Courier New"/>
                          <a:cs typeface="Courier New"/>
                        </a:rPr>
                        <a:t>4</a:t>
                      </a:r>
                      <a:endParaRPr sz="1650">
                        <a:latin typeface="Courier New"/>
                        <a:cs typeface="Courier New"/>
                      </a:endParaRPr>
                    </a:p>
                  </a:txBody>
                  <a:tcPr marL="0" marR="0" marT="37465" marB="0"/>
                </a:tc>
                <a:tc>
                  <a:txBody>
                    <a:bodyPr/>
                    <a:lstStyle/>
                    <a:p>
                      <a:pPr marR="54610" algn="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tc>
                  <a:txBody>
                    <a:bodyPr/>
                    <a:lstStyle/>
                    <a:p>
                      <a:pPr algn="ctr">
                        <a:lnSpc>
                          <a:spcPct val="100000"/>
                        </a:lnSpc>
                        <a:spcBef>
                          <a:spcPts val="295"/>
                        </a:spcBef>
                      </a:pPr>
                      <a:r>
                        <a:rPr sz="1650" spc="-10" dirty="0">
                          <a:solidFill>
                            <a:srgbClr val="FFFFFF"/>
                          </a:solidFill>
                          <a:latin typeface="Courier New"/>
                          <a:cs typeface="Courier New"/>
                        </a:rPr>
                        <a:t>Let</a:t>
                      </a:r>
                      <a:endParaRPr sz="1650">
                        <a:latin typeface="Courier New"/>
                        <a:cs typeface="Courier New"/>
                      </a:endParaRPr>
                    </a:p>
                  </a:txBody>
                  <a:tcPr marL="0" marR="0" marT="37465" marB="0"/>
                </a:tc>
                <a:tc>
                  <a:txBody>
                    <a:bodyPr/>
                    <a:lstStyle/>
                    <a:p>
                      <a:pPr marL="62230">
                        <a:lnSpc>
                          <a:spcPct val="100000"/>
                        </a:lnSpc>
                        <a:spcBef>
                          <a:spcPts val="295"/>
                        </a:spcBef>
                      </a:pPr>
                      <a:r>
                        <a:rPr sz="1650" spc="-10" dirty="0">
                          <a:solidFill>
                            <a:srgbClr val="FFFFFF"/>
                          </a:solidFill>
                          <a:latin typeface="Courier New"/>
                          <a:cs typeface="Courier New"/>
                        </a:rPr>
                        <a:t>There</a:t>
                      </a:r>
                      <a:endParaRPr sz="1650">
                        <a:latin typeface="Courier New"/>
                        <a:cs typeface="Courier New"/>
                      </a:endParaRPr>
                    </a:p>
                  </a:txBody>
                  <a:tcPr marL="0" marR="0" marT="37465" marB="0"/>
                </a:tc>
                <a:tc>
                  <a:txBody>
                    <a:bodyPr/>
                    <a:lstStyle/>
                    <a:p>
                      <a:pPr marL="62230">
                        <a:lnSpc>
                          <a:spcPct val="100000"/>
                        </a:lnSpc>
                        <a:spcBef>
                          <a:spcPts val="295"/>
                        </a:spcBef>
                      </a:pPr>
                      <a:r>
                        <a:rPr sz="1650" spc="-5" dirty="0">
                          <a:solidFill>
                            <a:srgbClr val="FFFFFF"/>
                          </a:solidFill>
                          <a:latin typeface="Courier New"/>
                          <a:cs typeface="Courier New"/>
                        </a:rPr>
                        <a:t>Be</a:t>
                      </a:r>
                      <a:r>
                        <a:rPr sz="1650" spc="-60" dirty="0">
                          <a:solidFill>
                            <a:srgbClr val="FFFFFF"/>
                          </a:solidFill>
                          <a:latin typeface="Courier New"/>
                          <a:cs typeface="Courier New"/>
                        </a:rPr>
                        <a:t> </a:t>
                      </a:r>
                      <a:r>
                        <a:rPr sz="1650" spc="-10" dirty="0">
                          <a:solidFill>
                            <a:srgbClr val="FFFFFF"/>
                          </a:solidFill>
                          <a:latin typeface="Courier New"/>
                          <a:cs typeface="Courier New"/>
                        </a:rPr>
                        <a:t>Rock</a:t>
                      </a:r>
                      <a:endParaRPr sz="1650">
                        <a:latin typeface="Courier New"/>
                        <a:cs typeface="Courier New"/>
                      </a:endParaRPr>
                    </a:p>
                  </a:txBody>
                  <a:tcPr marL="0" marR="0" marT="37465" marB="0"/>
                </a:tc>
                <a:tc>
                  <a:txBody>
                    <a:bodyPr/>
                    <a:lstStyle/>
                    <a:p>
                      <a:pPr>
                        <a:lnSpc>
                          <a:spcPct val="100000"/>
                        </a:lnSpc>
                      </a:pPr>
                      <a:endParaRPr sz="1800" b="0" i="0" dirty="0">
                        <a:latin typeface="Arial Hebrew Scholar" pitchFamily="2" charset="-79"/>
                        <a:cs typeface="Arial Hebrew Scholar" pitchFamily="2" charset="-79"/>
                      </a:endParaRPr>
                    </a:p>
                  </a:txBody>
                  <a:tcPr marL="0" marR="0" marT="0" marB="0"/>
                </a:tc>
                <a:tc>
                  <a:txBody>
                    <a:bodyPr/>
                    <a:lstStyle/>
                    <a:p>
                      <a:pPr algn="ct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tc>
                  <a:txBody>
                    <a:bodyPr/>
                    <a:lstStyle/>
                    <a:p>
                      <a:pPr marL="62230">
                        <a:lnSpc>
                          <a:spcPct val="100000"/>
                        </a:lnSpc>
                        <a:spcBef>
                          <a:spcPts val="295"/>
                        </a:spcBef>
                      </a:pPr>
                      <a:r>
                        <a:rPr sz="1650" dirty="0">
                          <a:solidFill>
                            <a:srgbClr val="FFFFFF"/>
                          </a:solidFill>
                          <a:latin typeface="Courier New"/>
                          <a:cs typeface="Courier New"/>
                        </a:rPr>
                        <a:t>1</a:t>
                      </a:r>
                      <a:endParaRPr sz="1650">
                        <a:latin typeface="Courier New"/>
                        <a:cs typeface="Courier New"/>
                      </a:endParaRPr>
                    </a:p>
                  </a:txBody>
                  <a:tcPr marL="0" marR="0" marT="37465" marB="0"/>
                </a:tc>
                <a:tc>
                  <a:txBody>
                    <a:bodyPr/>
                    <a:lstStyle/>
                    <a:p>
                      <a:pPr marR="24130" algn="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extLst>
                  <a:ext uri="{0D108BD9-81ED-4DB2-BD59-A6C34878D82A}">
                    <a16:rowId xmlns:a16="http://schemas.microsoft.com/office/drawing/2014/main" val="10001"/>
                  </a:ext>
                </a:extLst>
              </a:tr>
              <a:tr h="347996">
                <a:tc gridSpan="2">
                  <a:txBody>
                    <a:bodyPr/>
                    <a:lstStyle/>
                    <a:p>
                      <a:pPr marL="31750">
                        <a:lnSpc>
                          <a:spcPct val="100000"/>
                        </a:lnSpc>
                        <a:spcBef>
                          <a:spcPts val="295"/>
                        </a:spcBef>
                      </a:pPr>
                      <a:r>
                        <a:rPr sz="1650" b="1" spc="-10" dirty="0">
                          <a:solidFill>
                            <a:srgbClr val="00B0F0"/>
                          </a:solidFill>
                          <a:latin typeface="Courier New"/>
                          <a:cs typeface="Courier New"/>
                        </a:rPr>
                        <a:t>WHERE</a:t>
                      </a:r>
                      <a:r>
                        <a:rPr sz="1650" spc="-15" dirty="0">
                          <a:latin typeface="Courier New"/>
                          <a:cs typeface="Courier New"/>
                        </a:rPr>
                        <a:t> </a:t>
                      </a:r>
                      <a:r>
                        <a:rPr sz="1650" spc="-10" dirty="0" err="1">
                          <a:solidFill>
                            <a:srgbClr val="04182D"/>
                          </a:solidFill>
                          <a:latin typeface="Courier New"/>
                          <a:cs typeface="Courier New"/>
                        </a:rPr>
                        <a:t>artist_id</a:t>
                      </a:r>
                      <a:r>
                        <a:rPr sz="1650" spc="-10" dirty="0">
                          <a:solidFill>
                            <a:srgbClr val="04182D"/>
                          </a:solidFill>
                          <a:latin typeface="Courier New"/>
                          <a:cs typeface="Courier New"/>
                        </a:rPr>
                        <a:t> </a:t>
                      </a:r>
                      <a:r>
                        <a:rPr sz="1650" b="1" spc="-10" dirty="0">
                          <a:solidFill>
                            <a:srgbClr val="00B0F0"/>
                          </a:solidFill>
                          <a:latin typeface="Courier New"/>
                          <a:cs typeface="Courier New"/>
                        </a:rPr>
                        <a:t>IN</a:t>
                      </a:r>
                      <a:r>
                        <a:rPr lang="en-US" sz="1650" b="1" spc="-10" dirty="0">
                          <a:solidFill>
                            <a:srgbClr val="00B0F0"/>
                          </a:solidFill>
                          <a:latin typeface="Courier New"/>
                          <a:cs typeface="Courier New"/>
                        </a:rPr>
                        <a:t> </a:t>
                      </a:r>
                      <a:r>
                        <a:rPr sz="1650" spc="-10" dirty="0">
                          <a:solidFill>
                            <a:srgbClr val="04182D"/>
                          </a:solidFill>
                          <a:latin typeface="Courier New"/>
                          <a:cs typeface="Courier New"/>
                        </a:rPr>
                        <a:t>(</a:t>
                      </a:r>
                      <a:r>
                        <a:rPr sz="1650" spc="-10" dirty="0">
                          <a:solidFill>
                            <a:srgbClr val="BE2F72"/>
                          </a:solidFill>
                          <a:latin typeface="Courier New"/>
                          <a:cs typeface="Courier New"/>
                        </a:rPr>
                        <a:t>1</a:t>
                      </a:r>
                      <a:r>
                        <a:rPr sz="1650" spc="-10" dirty="0">
                          <a:solidFill>
                            <a:srgbClr val="04182D"/>
                          </a:solidFill>
                          <a:latin typeface="Courier New"/>
                          <a:cs typeface="Courier New"/>
                        </a:rPr>
                        <a:t>, </a:t>
                      </a:r>
                      <a:r>
                        <a:rPr sz="1650" spc="-5" dirty="0">
                          <a:solidFill>
                            <a:srgbClr val="BE2F72"/>
                          </a:solidFill>
                          <a:latin typeface="Courier New"/>
                          <a:cs typeface="Courier New"/>
                        </a:rPr>
                        <a:t>3</a:t>
                      </a:r>
                      <a:r>
                        <a:rPr sz="1650" spc="-5" dirty="0">
                          <a:solidFill>
                            <a:srgbClr val="04182D"/>
                          </a:solidFill>
                          <a:latin typeface="Courier New"/>
                          <a:cs typeface="Courier New"/>
                        </a:rPr>
                        <a:t>)</a:t>
                      </a:r>
                      <a:endParaRPr sz="1650" dirty="0">
                        <a:latin typeface="Courier New"/>
                        <a:cs typeface="Courier New"/>
                      </a:endParaRPr>
                    </a:p>
                  </a:txBody>
                  <a:tcPr marL="0" marR="0" marT="37465" marB="0"/>
                </a:tc>
                <a:tc hMerge="1">
                  <a:txBody>
                    <a:bodyPr/>
                    <a:lstStyle/>
                    <a:p>
                      <a:endParaRPr/>
                    </a:p>
                  </a:txBody>
                  <a:tcPr marL="0" marR="0" marT="0" marB="0"/>
                </a:tc>
                <a:tc>
                  <a:txBody>
                    <a:bodyPr/>
                    <a:lstStyle/>
                    <a:p>
                      <a:pPr marR="54610" algn="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tc>
                  <a:txBody>
                    <a:bodyPr/>
                    <a:lstStyle/>
                    <a:p>
                      <a:pPr marL="62230">
                        <a:lnSpc>
                          <a:spcPct val="100000"/>
                        </a:lnSpc>
                        <a:spcBef>
                          <a:spcPts val="295"/>
                        </a:spcBef>
                      </a:pPr>
                      <a:r>
                        <a:rPr sz="1650" dirty="0">
                          <a:solidFill>
                            <a:srgbClr val="FFFFFF"/>
                          </a:solidFill>
                          <a:latin typeface="Courier New"/>
                          <a:cs typeface="Courier New"/>
                        </a:rPr>
                        <a:t>5</a:t>
                      </a:r>
                      <a:endParaRPr sz="1650">
                        <a:latin typeface="Courier New"/>
                        <a:cs typeface="Courier New"/>
                      </a:endParaRPr>
                    </a:p>
                  </a:txBody>
                  <a:tcPr marL="0" marR="0" marT="37465" marB="0"/>
                </a:tc>
                <a:tc>
                  <a:txBody>
                    <a:bodyPr/>
                    <a:lstStyle/>
                    <a:p>
                      <a:pPr marR="54610" algn="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tc>
                  <a:txBody>
                    <a:bodyPr/>
                    <a:lstStyle/>
                    <a:p>
                      <a:pPr algn="ctr">
                        <a:lnSpc>
                          <a:spcPct val="100000"/>
                        </a:lnSpc>
                        <a:spcBef>
                          <a:spcPts val="295"/>
                        </a:spcBef>
                      </a:pPr>
                      <a:r>
                        <a:rPr sz="1650" spc="-10" dirty="0">
                          <a:solidFill>
                            <a:srgbClr val="FFFFFF"/>
                          </a:solidFill>
                          <a:latin typeface="Courier New"/>
                          <a:cs typeface="Courier New"/>
                        </a:rPr>
                        <a:t>Big</a:t>
                      </a:r>
                      <a:endParaRPr sz="1650">
                        <a:latin typeface="Courier New"/>
                        <a:cs typeface="Courier New"/>
                      </a:endParaRPr>
                    </a:p>
                  </a:txBody>
                  <a:tcPr marL="0" marR="0" marT="37465" marB="0"/>
                </a:tc>
                <a:tc>
                  <a:txBody>
                    <a:bodyPr/>
                    <a:lstStyle/>
                    <a:p>
                      <a:pPr marL="62230">
                        <a:lnSpc>
                          <a:spcPct val="100000"/>
                        </a:lnSpc>
                        <a:spcBef>
                          <a:spcPts val="295"/>
                        </a:spcBef>
                      </a:pPr>
                      <a:r>
                        <a:rPr sz="1650" spc="-10" dirty="0">
                          <a:solidFill>
                            <a:srgbClr val="FFFFFF"/>
                          </a:solidFill>
                          <a:latin typeface="Courier New"/>
                          <a:cs typeface="Courier New"/>
                        </a:rPr>
                        <a:t>Ones</a:t>
                      </a:r>
                      <a:endParaRPr sz="1650">
                        <a:latin typeface="Courier New"/>
                        <a:cs typeface="Courier New"/>
                      </a:endParaRPr>
                    </a:p>
                  </a:txBody>
                  <a:tcPr marL="0" marR="0" marT="37465" marB="0"/>
                </a:tc>
                <a:tc>
                  <a:txBody>
                    <a:bodyPr/>
                    <a:lstStyle/>
                    <a:p>
                      <a:pPr>
                        <a:lnSpc>
                          <a:spcPct val="100000"/>
                        </a:lnSpc>
                      </a:pPr>
                      <a:endParaRPr sz="1800" b="0" i="0" dirty="0">
                        <a:latin typeface="Arial Hebrew Scholar" pitchFamily="2" charset="-79"/>
                        <a:cs typeface="Arial Hebrew Scholar" pitchFamily="2" charset="-79"/>
                      </a:endParaRPr>
                    </a:p>
                  </a:txBody>
                  <a:tcPr marL="0" marR="0" marT="0" marB="0"/>
                </a:tc>
                <a:tc>
                  <a:txBody>
                    <a:bodyPr/>
                    <a:lstStyle/>
                    <a:p>
                      <a:pPr>
                        <a:lnSpc>
                          <a:spcPct val="100000"/>
                        </a:lnSpc>
                      </a:pPr>
                      <a:endParaRPr sz="1800" b="0" i="0" dirty="0">
                        <a:latin typeface="Arial Hebrew Scholar" pitchFamily="2" charset="-79"/>
                        <a:cs typeface="Arial Hebrew Scholar" pitchFamily="2" charset="-79"/>
                      </a:endParaRPr>
                    </a:p>
                  </a:txBody>
                  <a:tcPr marL="0" marR="0" marT="0" marB="0"/>
                </a:tc>
                <a:tc>
                  <a:txBody>
                    <a:bodyPr/>
                    <a:lstStyle/>
                    <a:p>
                      <a:pPr algn="ct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tc>
                  <a:txBody>
                    <a:bodyPr/>
                    <a:lstStyle/>
                    <a:p>
                      <a:pPr marL="62230">
                        <a:lnSpc>
                          <a:spcPct val="100000"/>
                        </a:lnSpc>
                        <a:spcBef>
                          <a:spcPts val="295"/>
                        </a:spcBef>
                      </a:pPr>
                      <a:r>
                        <a:rPr sz="1650" dirty="0">
                          <a:solidFill>
                            <a:srgbClr val="FFFFFF"/>
                          </a:solidFill>
                          <a:latin typeface="Courier New"/>
                          <a:cs typeface="Courier New"/>
                        </a:rPr>
                        <a:t>3</a:t>
                      </a:r>
                      <a:endParaRPr sz="1650">
                        <a:latin typeface="Courier New"/>
                        <a:cs typeface="Courier New"/>
                      </a:endParaRPr>
                    </a:p>
                  </a:txBody>
                  <a:tcPr marL="0" marR="0" marT="37465" marB="0"/>
                </a:tc>
                <a:tc>
                  <a:txBody>
                    <a:bodyPr/>
                    <a:lstStyle/>
                    <a:p>
                      <a:pPr marR="24130" algn="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extLst>
                  <a:ext uri="{0D108BD9-81ED-4DB2-BD59-A6C34878D82A}">
                    <a16:rowId xmlns:a16="http://schemas.microsoft.com/office/drawing/2014/main" val="10002"/>
                  </a:ext>
                </a:extLst>
              </a:tr>
              <a:tr h="347996">
                <a:tc gridSpan="2">
                  <a:txBody>
                    <a:bodyPr/>
                    <a:lstStyle/>
                    <a:p>
                      <a:pPr marL="31750">
                        <a:lnSpc>
                          <a:spcPct val="100000"/>
                        </a:lnSpc>
                        <a:spcBef>
                          <a:spcPts val="295"/>
                        </a:spcBef>
                      </a:pPr>
                      <a:r>
                        <a:rPr sz="1650" b="1" spc="-10" dirty="0">
                          <a:solidFill>
                            <a:srgbClr val="00B0F0"/>
                          </a:solidFill>
                          <a:latin typeface="Courier New"/>
                          <a:cs typeface="Courier New"/>
                        </a:rPr>
                        <a:t>UNION</a:t>
                      </a:r>
                      <a:r>
                        <a:rPr sz="1650" b="1" spc="-50" dirty="0">
                          <a:solidFill>
                            <a:srgbClr val="00B0F0"/>
                          </a:solidFill>
                          <a:latin typeface="Courier New"/>
                          <a:cs typeface="Courier New"/>
                        </a:rPr>
                        <a:t> </a:t>
                      </a:r>
                      <a:r>
                        <a:rPr sz="1650" b="1" spc="-10" dirty="0">
                          <a:solidFill>
                            <a:srgbClr val="00B0F0"/>
                          </a:solidFill>
                          <a:latin typeface="Courier New"/>
                          <a:cs typeface="Courier New"/>
                        </a:rPr>
                        <a:t>ALL</a:t>
                      </a:r>
                      <a:endParaRPr sz="1650" b="1" dirty="0">
                        <a:solidFill>
                          <a:srgbClr val="00B0F0"/>
                        </a:solidFill>
                        <a:latin typeface="Courier New"/>
                        <a:cs typeface="Courier New"/>
                      </a:endParaRPr>
                    </a:p>
                  </a:txBody>
                  <a:tcPr marL="0" marR="0" marT="37465" marB="0"/>
                </a:tc>
                <a:tc hMerge="1">
                  <a:txBody>
                    <a:bodyPr/>
                    <a:lstStyle/>
                    <a:p>
                      <a:endParaRPr/>
                    </a:p>
                  </a:txBody>
                  <a:tcPr marL="0" marR="0" marT="0" marB="0"/>
                </a:tc>
                <a:tc>
                  <a:txBody>
                    <a:bodyPr/>
                    <a:lstStyle/>
                    <a:p>
                      <a:pPr marR="54610" algn="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tc>
                  <a:txBody>
                    <a:bodyPr/>
                    <a:lstStyle/>
                    <a:p>
                      <a:pPr marL="62230">
                        <a:lnSpc>
                          <a:spcPct val="100000"/>
                        </a:lnSpc>
                        <a:spcBef>
                          <a:spcPts val="295"/>
                        </a:spcBef>
                      </a:pPr>
                      <a:r>
                        <a:rPr sz="1650" dirty="0">
                          <a:solidFill>
                            <a:srgbClr val="FFFFFF"/>
                          </a:solidFill>
                          <a:latin typeface="Courier New"/>
                          <a:cs typeface="Courier New"/>
                        </a:rPr>
                        <a:t>1</a:t>
                      </a:r>
                      <a:endParaRPr sz="1650">
                        <a:latin typeface="Courier New"/>
                        <a:cs typeface="Courier New"/>
                      </a:endParaRPr>
                    </a:p>
                  </a:txBody>
                  <a:tcPr marL="0" marR="0" marT="37465" marB="0"/>
                </a:tc>
                <a:tc>
                  <a:txBody>
                    <a:bodyPr/>
                    <a:lstStyle/>
                    <a:p>
                      <a:pPr marR="54610" algn="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tc>
                  <a:txBody>
                    <a:bodyPr/>
                    <a:lstStyle/>
                    <a:p>
                      <a:pPr algn="ctr">
                        <a:lnSpc>
                          <a:spcPct val="100000"/>
                        </a:lnSpc>
                        <a:spcBef>
                          <a:spcPts val="295"/>
                        </a:spcBef>
                      </a:pPr>
                      <a:r>
                        <a:rPr sz="1650" spc="-10" dirty="0">
                          <a:solidFill>
                            <a:srgbClr val="FFFFFF"/>
                          </a:solidFill>
                          <a:latin typeface="Courier New"/>
                          <a:cs typeface="Courier New"/>
                        </a:rPr>
                        <a:t>For</a:t>
                      </a:r>
                      <a:endParaRPr sz="1650">
                        <a:latin typeface="Courier New"/>
                        <a:cs typeface="Courier New"/>
                      </a:endParaRPr>
                    </a:p>
                  </a:txBody>
                  <a:tcPr marL="0" marR="0" marT="37465" marB="0"/>
                </a:tc>
                <a:tc>
                  <a:txBody>
                    <a:bodyPr/>
                    <a:lstStyle/>
                    <a:p>
                      <a:pPr marL="62230">
                        <a:lnSpc>
                          <a:spcPct val="100000"/>
                        </a:lnSpc>
                        <a:spcBef>
                          <a:spcPts val="295"/>
                        </a:spcBef>
                      </a:pPr>
                      <a:r>
                        <a:rPr sz="1650" spc="-10" dirty="0">
                          <a:solidFill>
                            <a:srgbClr val="FFFFFF"/>
                          </a:solidFill>
                          <a:latin typeface="Courier New"/>
                          <a:cs typeface="Courier New"/>
                        </a:rPr>
                        <a:t>Those</a:t>
                      </a:r>
                      <a:endParaRPr sz="1650">
                        <a:latin typeface="Courier New"/>
                        <a:cs typeface="Courier New"/>
                      </a:endParaRPr>
                    </a:p>
                  </a:txBody>
                  <a:tcPr marL="0" marR="0" marT="37465" marB="0"/>
                </a:tc>
                <a:tc>
                  <a:txBody>
                    <a:bodyPr/>
                    <a:lstStyle/>
                    <a:p>
                      <a:pPr marL="62230">
                        <a:lnSpc>
                          <a:spcPct val="100000"/>
                        </a:lnSpc>
                        <a:spcBef>
                          <a:spcPts val="295"/>
                        </a:spcBef>
                      </a:pPr>
                      <a:r>
                        <a:rPr sz="1650" spc="-10" dirty="0">
                          <a:solidFill>
                            <a:srgbClr val="FFFFFF"/>
                          </a:solidFill>
                          <a:latin typeface="Courier New"/>
                          <a:cs typeface="Courier New"/>
                        </a:rPr>
                        <a:t>About</a:t>
                      </a:r>
                      <a:r>
                        <a:rPr sz="1650" spc="-60" dirty="0">
                          <a:solidFill>
                            <a:srgbClr val="FFFFFF"/>
                          </a:solidFill>
                          <a:latin typeface="Courier New"/>
                          <a:cs typeface="Courier New"/>
                        </a:rPr>
                        <a:t> </a:t>
                      </a:r>
                      <a:r>
                        <a:rPr sz="1650" spc="-5" dirty="0">
                          <a:solidFill>
                            <a:srgbClr val="FFFFFF"/>
                          </a:solidFill>
                          <a:latin typeface="Courier New"/>
                          <a:cs typeface="Courier New"/>
                        </a:rPr>
                        <a:t>To</a:t>
                      </a:r>
                      <a:endParaRPr sz="1650">
                        <a:latin typeface="Courier New"/>
                        <a:cs typeface="Courier New"/>
                      </a:endParaRPr>
                    </a:p>
                  </a:txBody>
                  <a:tcPr marL="0" marR="0" marT="37465" marB="0"/>
                </a:tc>
                <a:tc>
                  <a:txBody>
                    <a:bodyPr/>
                    <a:lstStyle/>
                    <a:p>
                      <a:pPr marR="54610" algn="r">
                        <a:lnSpc>
                          <a:spcPct val="100000"/>
                        </a:lnSpc>
                        <a:spcBef>
                          <a:spcPts val="295"/>
                        </a:spcBef>
                      </a:pPr>
                      <a:r>
                        <a:rPr sz="1650" spc="-10" dirty="0">
                          <a:solidFill>
                            <a:srgbClr val="FFFFFF"/>
                          </a:solidFill>
                          <a:latin typeface="Courier New"/>
                          <a:cs typeface="Courier New"/>
                        </a:rPr>
                        <a:t>Rock</a:t>
                      </a:r>
                      <a:endParaRPr sz="1650">
                        <a:latin typeface="Courier New"/>
                        <a:cs typeface="Courier New"/>
                      </a:endParaRPr>
                    </a:p>
                  </a:txBody>
                  <a:tcPr marL="0" marR="0" marT="37465" marB="0"/>
                </a:tc>
                <a:tc>
                  <a:txBody>
                    <a:bodyPr/>
                    <a:lstStyle/>
                    <a:p>
                      <a:pPr algn="ct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tc>
                  <a:txBody>
                    <a:bodyPr/>
                    <a:lstStyle/>
                    <a:p>
                      <a:pPr marL="62230">
                        <a:lnSpc>
                          <a:spcPct val="100000"/>
                        </a:lnSpc>
                        <a:spcBef>
                          <a:spcPts val="295"/>
                        </a:spcBef>
                      </a:pPr>
                      <a:r>
                        <a:rPr sz="1650" dirty="0">
                          <a:solidFill>
                            <a:srgbClr val="FFFFFF"/>
                          </a:solidFill>
                          <a:latin typeface="Courier New"/>
                          <a:cs typeface="Courier New"/>
                        </a:rPr>
                        <a:t>1</a:t>
                      </a:r>
                      <a:endParaRPr sz="1650">
                        <a:latin typeface="Courier New"/>
                        <a:cs typeface="Courier New"/>
                      </a:endParaRPr>
                    </a:p>
                  </a:txBody>
                  <a:tcPr marL="0" marR="0" marT="37465" marB="0"/>
                </a:tc>
                <a:tc>
                  <a:txBody>
                    <a:bodyPr/>
                    <a:lstStyle/>
                    <a:p>
                      <a:pPr marR="24130" algn="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extLst>
                  <a:ext uri="{0D108BD9-81ED-4DB2-BD59-A6C34878D82A}">
                    <a16:rowId xmlns:a16="http://schemas.microsoft.com/office/drawing/2014/main" val="10003"/>
                  </a:ext>
                </a:extLst>
              </a:tr>
              <a:tr h="303706">
                <a:tc gridSpan="2">
                  <a:txBody>
                    <a:bodyPr/>
                    <a:lstStyle/>
                    <a:p>
                      <a:pPr marL="31750">
                        <a:lnSpc>
                          <a:spcPct val="100000"/>
                        </a:lnSpc>
                        <a:spcBef>
                          <a:spcPts val="295"/>
                        </a:spcBef>
                      </a:pPr>
                      <a:r>
                        <a:rPr sz="1650" b="1" spc="-10" dirty="0">
                          <a:solidFill>
                            <a:srgbClr val="00B0F0"/>
                          </a:solidFill>
                          <a:latin typeface="Courier New"/>
                          <a:cs typeface="Courier New"/>
                        </a:rPr>
                        <a:t>SELECT</a:t>
                      </a:r>
                      <a:endParaRPr sz="1650" b="1" dirty="0">
                        <a:solidFill>
                          <a:srgbClr val="00B0F0"/>
                        </a:solidFill>
                        <a:latin typeface="Courier New"/>
                        <a:cs typeface="Courier New"/>
                      </a:endParaRPr>
                    </a:p>
                  </a:txBody>
                  <a:tcPr marL="0" marR="0" marT="37465" marB="0"/>
                </a:tc>
                <a:tc hMerge="1">
                  <a:txBody>
                    <a:bodyPr/>
                    <a:lstStyle/>
                    <a:p>
                      <a:endParaRPr/>
                    </a:p>
                  </a:txBody>
                  <a:tcPr marL="0" marR="0" marT="0" marB="0"/>
                </a:tc>
                <a:tc>
                  <a:txBody>
                    <a:bodyPr/>
                    <a:lstStyle/>
                    <a:p>
                      <a:pPr marR="54610" algn="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tc>
                  <a:txBody>
                    <a:bodyPr/>
                    <a:lstStyle/>
                    <a:p>
                      <a:pPr marL="62230">
                        <a:lnSpc>
                          <a:spcPct val="100000"/>
                        </a:lnSpc>
                        <a:spcBef>
                          <a:spcPts val="295"/>
                        </a:spcBef>
                      </a:pPr>
                      <a:r>
                        <a:rPr sz="1650" dirty="0">
                          <a:solidFill>
                            <a:srgbClr val="FFFFFF"/>
                          </a:solidFill>
                          <a:latin typeface="Courier New"/>
                          <a:cs typeface="Courier New"/>
                        </a:rPr>
                        <a:t>4</a:t>
                      </a:r>
                      <a:endParaRPr sz="1650">
                        <a:latin typeface="Courier New"/>
                        <a:cs typeface="Courier New"/>
                      </a:endParaRPr>
                    </a:p>
                  </a:txBody>
                  <a:tcPr marL="0" marR="0" marT="37465" marB="0"/>
                </a:tc>
                <a:tc>
                  <a:txBody>
                    <a:bodyPr/>
                    <a:lstStyle/>
                    <a:p>
                      <a:pPr marR="54610" algn="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tc>
                  <a:txBody>
                    <a:bodyPr/>
                    <a:lstStyle/>
                    <a:p>
                      <a:pPr algn="ctr">
                        <a:lnSpc>
                          <a:spcPct val="100000"/>
                        </a:lnSpc>
                        <a:spcBef>
                          <a:spcPts val="295"/>
                        </a:spcBef>
                      </a:pPr>
                      <a:r>
                        <a:rPr sz="1650" spc="-10" dirty="0">
                          <a:solidFill>
                            <a:srgbClr val="FFFFFF"/>
                          </a:solidFill>
                          <a:latin typeface="Courier New"/>
                          <a:cs typeface="Courier New"/>
                        </a:rPr>
                        <a:t>Let</a:t>
                      </a:r>
                      <a:endParaRPr sz="1650">
                        <a:latin typeface="Courier New"/>
                        <a:cs typeface="Courier New"/>
                      </a:endParaRPr>
                    </a:p>
                  </a:txBody>
                  <a:tcPr marL="0" marR="0" marT="37465" marB="0"/>
                </a:tc>
                <a:tc>
                  <a:txBody>
                    <a:bodyPr/>
                    <a:lstStyle/>
                    <a:p>
                      <a:pPr marL="62230">
                        <a:lnSpc>
                          <a:spcPct val="100000"/>
                        </a:lnSpc>
                        <a:spcBef>
                          <a:spcPts val="295"/>
                        </a:spcBef>
                      </a:pPr>
                      <a:r>
                        <a:rPr sz="1650" spc="-10" dirty="0">
                          <a:solidFill>
                            <a:srgbClr val="FFFFFF"/>
                          </a:solidFill>
                          <a:latin typeface="Courier New"/>
                          <a:cs typeface="Courier New"/>
                        </a:rPr>
                        <a:t>There</a:t>
                      </a:r>
                      <a:endParaRPr sz="1650">
                        <a:latin typeface="Courier New"/>
                        <a:cs typeface="Courier New"/>
                      </a:endParaRPr>
                    </a:p>
                  </a:txBody>
                  <a:tcPr marL="0" marR="0" marT="37465" marB="0"/>
                </a:tc>
                <a:tc>
                  <a:txBody>
                    <a:bodyPr/>
                    <a:lstStyle/>
                    <a:p>
                      <a:pPr marL="62230">
                        <a:lnSpc>
                          <a:spcPct val="100000"/>
                        </a:lnSpc>
                        <a:spcBef>
                          <a:spcPts val="295"/>
                        </a:spcBef>
                      </a:pPr>
                      <a:r>
                        <a:rPr sz="1650" spc="-5" dirty="0">
                          <a:solidFill>
                            <a:srgbClr val="FFFFFF"/>
                          </a:solidFill>
                          <a:latin typeface="Courier New"/>
                          <a:cs typeface="Courier New"/>
                        </a:rPr>
                        <a:t>Be</a:t>
                      </a:r>
                      <a:r>
                        <a:rPr sz="1650" spc="-60" dirty="0">
                          <a:solidFill>
                            <a:srgbClr val="FFFFFF"/>
                          </a:solidFill>
                          <a:latin typeface="Courier New"/>
                          <a:cs typeface="Courier New"/>
                        </a:rPr>
                        <a:t> </a:t>
                      </a:r>
                      <a:r>
                        <a:rPr sz="1650" spc="-10" dirty="0">
                          <a:solidFill>
                            <a:srgbClr val="FFFFFF"/>
                          </a:solidFill>
                          <a:latin typeface="Courier New"/>
                          <a:cs typeface="Courier New"/>
                        </a:rPr>
                        <a:t>Rock</a:t>
                      </a:r>
                      <a:endParaRPr sz="1650">
                        <a:latin typeface="Courier New"/>
                        <a:cs typeface="Courier New"/>
                      </a:endParaRPr>
                    </a:p>
                  </a:txBody>
                  <a:tcPr marL="0" marR="0" marT="37465" marB="0"/>
                </a:tc>
                <a:tc>
                  <a:txBody>
                    <a:bodyPr/>
                    <a:lstStyle/>
                    <a:p>
                      <a:pPr>
                        <a:lnSpc>
                          <a:spcPct val="100000"/>
                        </a:lnSpc>
                      </a:pPr>
                      <a:endParaRPr sz="1800" b="0" i="0" dirty="0">
                        <a:latin typeface="Arial Hebrew Scholar" pitchFamily="2" charset="-79"/>
                        <a:cs typeface="Arial Hebrew Scholar" pitchFamily="2" charset="-79"/>
                      </a:endParaRPr>
                    </a:p>
                  </a:txBody>
                  <a:tcPr marL="0" marR="0" marT="0" marB="0"/>
                </a:tc>
                <a:tc>
                  <a:txBody>
                    <a:bodyPr/>
                    <a:lstStyle/>
                    <a:p>
                      <a:pPr algn="ct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tc>
                  <a:txBody>
                    <a:bodyPr/>
                    <a:lstStyle/>
                    <a:p>
                      <a:pPr marL="62230">
                        <a:lnSpc>
                          <a:spcPct val="100000"/>
                        </a:lnSpc>
                        <a:spcBef>
                          <a:spcPts val="295"/>
                        </a:spcBef>
                      </a:pPr>
                      <a:r>
                        <a:rPr sz="1650" dirty="0">
                          <a:solidFill>
                            <a:srgbClr val="FFFFFF"/>
                          </a:solidFill>
                          <a:latin typeface="Courier New"/>
                          <a:cs typeface="Courier New"/>
                        </a:rPr>
                        <a:t>1</a:t>
                      </a:r>
                      <a:endParaRPr sz="1650">
                        <a:latin typeface="Courier New"/>
                        <a:cs typeface="Courier New"/>
                      </a:endParaRPr>
                    </a:p>
                  </a:txBody>
                  <a:tcPr marL="0" marR="0" marT="37465" marB="0"/>
                </a:tc>
                <a:tc>
                  <a:txBody>
                    <a:bodyPr/>
                    <a:lstStyle/>
                    <a:p>
                      <a:pPr marR="24130" algn="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extLst>
                  <a:ext uri="{0D108BD9-81ED-4DB2-BD59-A6C34878D82A}">
                    <a16:rowId xmlns:a16="http://schemas.microsoft.com/office/drawing/2014/main" val="10004"/>
                  </a:ext>
                </a:extLst>
              </a:tr>
              <a:tr h="392286">
                <a:tc>
                  <a:txBody>
                    <a:bodyPr/>
                    <a:lstStyle/>
                    <a:p>
                      <a:pPr marR="54610" algn="r">
                        <a:lnSpc>
                          <a:spcPct val="100000"/>
                        </a:lnSpc>
                        <a:spcBef>
                          <a:spcPts val="645"/>
                        </a:spcBef>
                      </a:pPr>
                      <a:r>
                        <a:rPr sz="1650" spc="-10" dirty="0">
                          <a:solidFill>
                            <a:srgbClr val="04182D"/>
                          </a:solidFill>
                          <a:latin typeface="Courier New"/>
                          <a:cs typeface="Courier New"/>
                        </a:rPr>
                        <a:t>album_id</a:t>
                      </a:r>
                      <a:endParaRPr sz="1650">
                        <a:latin typeface="Courier New"/>
                        <a:cs typeface="Courier New"/>
                      </a:endParaRPr>
                    </a:p>
                  </a:txBody>
                  <a:tcPr marL="0" marR="0" marT="81915" marB="0"/>
                </a:tc>
                <a:tc>
                  <a:txBody>
                    <a:bodyPr/>
                    <a:lstStyle/>
                    <a:p>
                      <a:pPr marL="62230">
                        <a:lnSpc>
                          <a:spcPct val="100000"/>
                        </a:lnSpc>
                        <a:spcBef>
                          <a:spcPts val="645"/>
                        </a:spcBef>
                      </a:pPr>
                      <a:r>
                        <a:rPr sz="1650" b="1" spc="-5" dirty="0">
                          <a:solidFill>
                            <a:srgbClr val="00B0F0"/>
                          </a:solidFill>
                          <a:latin typeface="Courier New"/>
                          <a:cs typeface="Courier New"/>
                        </a:rPr>
                        <a:t>AS</a:t>
                      </a:r>
                      <a:r>
                        <a:rPr sz="1650" spc="-50" dirty="0">
                          <a:latin typeface="Courier New"/>
                          <a:cs typeface="Courier New"/>
                        </a:rPr>
                        <a:t> </a:t>
                      </a:r>
                      <a:r>
                        <a:rPr sz="1650" spc="-10" dirty="0">
                          <a:solidFill>
                            <a:srgbClr val="04182D"/>
                          </a:solidFill>
                          <a:latin typeface="Courier New"/>
                          <a:cs typeface="Courier New"/>
                        </a:rPr>
                        <a:t>ALBUM_ID,</a:t>
                      </a:r>
                      <a:endParaRPr sz="1650" dirty="0">
                        <a:latin typeface="Courier New"/>
                        <a:cs typeface="Courier New"/>
                      </a:endParaRPr>
                    </a:p>
                  </a:txBody>
                  <a:tcPr marL="0" marR="0" marT="81915" marB="0"/>
                </a:tc>
                <a:tc>
                  <a:txBody>
                    <a:bodyPr/>
                    <a:lstStyle/>
                    <a:p>
                      <a:pPr marR="54610" algn="r">
                        <a:lnSpc>
                          <a:spcPct val="100000"/>
                        </a:lnSpc>
                        <a:spcBef>
                          <a:spcPts val="645"/>
                        </a:spcBef>
                      </a:pPr>
                      <a:r>
                        <a:rPr sz="1650" dirty="0">
                          <a:solidFill>
                            <a:srgbClr val="FFFFFF"/>
                          </a:solidFill>
                          <a:latin typeface="Courier New"/>
                          <a:cs typeface="Courier New"/>
                        </a:rPr>
                        <a:t>|</a:t>
                      </a:r>
                      <a:endParaRPr sz="1650">
                        <a:latin typeface="Courier New"/>
                        <a:cs typeface="Courier New"/>
                      </a:endParaRPr>
                    </a:p>
                  </a:txBody>
                  <a:tcPr marL="0" marR="0" marT="81915" marB="0"/>
                </a:tc>
                <a:tc>
                  <a:txBody>
                    <a:bodyPr/>
                    <a:lstStyle/>
                    <a:p>
                      <a:pPr marL="62230">
                        <a:lnSpc>
                          <a:spcPct val="100000"/>
                        </a:lnSpc>
                        <a:spcBef>
                          <a:spcPts val="645"/>
                        </a:spcBef>
                      </a:pPr>
                      <a:r>
                        <a:rPr sz="1650" dirty="0">
                          <a:solidFill>
                            <a:srgbClr val="FFFFFF"/>
                          </a:solidFill>
                          <a:latin typeface="Courier New"/>
                          <a:cs typeface="Courier New"/>
                        </a:rPr>
                        <a:t>6</a:t>
                      </a:r>
                      <a:endParaRPr sz="1650">
                        <a:latin typeface="Courier New"/>
                        <a:cs typeface="Courier New"/>
                      </a:endParaRPr>
                    </a:p>
                  </a:txBody>
                  <a:tcPr marL="0" marR="0" marT="81915" marB="0"/>
                </a:tc>
                <a:tc>
                  <a:txBody>
                    <a:bodyPr/>
                    <a:lstStyle/>
                    <a:p>
                      <a:pPr marR="54610" algn="r">
                        <a:lnSpc>
                          <a:spcPct val="100000"/>
                        </a:lnSpc>
                        <a:spcBef>
                          <a:spcPts val="645"/>
                        </a:spcBef>
                      </a:pPr>
                      <a:r>
                        <a:rPr sz="1650" dirty="0">
                          <a:solidFill>
                            <a:srgbClr val="FFFFFF"/>
                          </a:solidFill>
                          <a:latin typeface="Courier New"/>
                          <a:cs typeface="Courier New"/>
                        </a:rPr>
                        <a:t>|</a:t>
                      </a:r>
                      <a:endParaRPr sz="1650">
                        <a:latin typeface="Courier New"/>
                        <a:cs typeface="Courier New"/>
                      </a:endParaRPr>
                    </a:p>
                  </a:txBody>
                  <a:tcPr marL="0" marR="0" marT="81915" marB="0"/>
                </a:tc>
                <a:tc gridSpan="3">
                  <a:txBody>
                    <a:bodyPr/>
                    <a:lstStyle/>
                    <a:p>
                      <a:pPr marL="62230">
                        <a:lnSpc>
                          <a:spcPct val="100000"/>
                        </a:lnSpc>
                        <a:spcBef>
                          <a:spcPts val="645"/>
                        </a:spcBef>
                      </a:pPr>
                      <a:r>
                        <a:rPr sz="1650" spc="-10" dirty="0">
                          <a:solidFill>
                            <a:srgbClr val="FFFFFF"/>
                          </a:solidFill>
                          <a:latin typeface="Courier New"/>
                          <a:cs typeface="Courier New"/>
                        </a:rPr>
                        <a:t>Jagged</a:t>
                      </a:r>
                      <a:r>
                        <a:rPr sz="1650" spc="-20" dirty="0">
                          <a:solidFill>
                            <a:srgbClr val="FFFFFF"/>
                          </a:solidFill>
                          <a:latin typeface="Courier New"/>
                          <a:cs typeface="Courier New"/>
                        </a:rPr>
                        <a:t> </a:t>
                      </a:r>
                      <a:r>
                        <a:rPr sz="1650" spc="-10" dirty="0">
                          <a:solidFill>
                            <a:srgbClr val="FFFFFF"/>
                          </a:solidFill>
                          <a:latin typeface="Courier New"/>
                          <a:cs typeface="Courier New"/>
                        </a:rPr>
                        <a:t>Little</a:t>
                      </a:r>
                      <a:r>
                        <a:rPr sz="1650" spc="-20" dirty="0">
                          <a:solidFill>
                            <a:srgbClr val="FFFFFF"/>
                          </a:solidFill>
                          <a:latin typeface="Courier New"/>
                          <a:cs typeface="Courier New"/>
                        </a:rPr>
                        <a:t> </a:t>
                      </a:r>
                      <a:r>
                        <a:rPr sz="1650" spc="-10" dirty="0">
                          <a:solidFill>
                            <a:srgbClr val="FFFFFF"/>
                          </a:solidFill>
                          <a:latin typeface="Courier New"/>
                          <a:cs typeface="Courier New"/>
                        </a:rPr>
                        <a:t>Pill</a:t>
                      </a:r>
                      <a:endParaRPr sz="1650">
                        <a:latin typeface="Courier New"/>
                        <a:cs typeface="Courier New"/>
                      </a:endParaRPr>
                    </a:p>
                  </a:txBody>
                  <a:tcPr marL="0" marR="0" marT="81915" marB="0"/>
                </a:tc>
                <a:tc hMerge="1">
                  <a:txBody>
                    <a:bodyPr/>
                    <a:lstStyle/>
                    <a:p>
                      <a:endParaRPr/>
                    </a:p>
                  </a:txBody>
                  <a:tcPr marL="0" marR="0" marT="0" marB="0"/>
                </a:tc>
                <a:tc hMerge="1">
                  <a:txBody>
                    <a:bodyPr/>
                    <a:lstStyle/>
                    <a:p>
                      <a:endParaRPr/>
                    </a:p>
                  </a:txBody>
                  <a:tcPr marL="0" marR="0" marT="0" marB="0"/>
                </a:tc>
                <a:tc gridSpan="2">
                  <a:txBody>
                    <a:bodyPr/>
                    <a:lstStyle/>
                    <a:p>
                      <a:pPr marR="54610" algn="r">
                        <a:lnSpc>
                          <a:spcPct val="100000"/>
                        </a:lnSpc>
                        <a:spcBef>
                          <a:spcPts val="645"/>
                        </a:spcBef>
                      </a:pPr>
                      <a:r>
                        <a:rPr sz="1650" dirty="0">
                          <a:solidFill>
                            <a:srgbClr val="FFFFFF"/>
                          </a:solidFill>
                          <a:latin typeface="Courier New"/>
                          <a:cs typeface="Courier New"/>
                        </a:rPr>
                        <a:t>|</a:t>
                      </a:r>
                      <a:endParaRPr sz="1650">
                        <a:latin typeface="Courier New"/>
                        <a:cs typeface="Courier New"/>
                      </a:endParaRPr>
                    </a:p>
                  </a:txBody>
                  <a:tcPr marL="0" marR="0" marT="81915" marB="0"/>
                </a:tc>
                <a:tc hMerge="1">
                  <a:txBody>
                    <a:bodyPr/>
                    <a:lstStyle/>
                    <a:p>
                      <a:endParaRPr/>
                    </a:p>
                  </a:txBody>
                  <a:tcPr marL="0" marR="0" marT="0" marB="0"/>
                </a:tc>
                <a:tc>
                  <a:txBody>
                    <a:bodyPr/>
                    <a:lstStyle/>
                    <a:p>
                      <a:pPr marL="62230">
                        <a:lnSpc>
                          <a:spcPct val="100000"/>
                        </a:lnSpc>
                        <a:spcBef>
                          <a:spcPts val="645"/>
                        </a:spcBef>
                      </a:pPr>
                      <a:r>
                        <a:rPr sz="1650" dirty="0">
                          <a:solidFill>
                            <a:srgbClr val="FFFFFF"/>
                          </a:solidFill>
                          <a:latin typeface="Courier New"/>
                          <a:cs typeface="Courier New"/>
                        </a:rPr>
                        <a:t>4</a:t>
                      </a:r>
                      <a:endParaRPr sz="1650">
                        <a:latin typeface="Courier New"/>
                        <a:cs typeface="Courier New"/>
                      </a:endParaRPr>
                    </a:p>
                  </a:txBody>
                  <a:tcPr marL="0" marR="0" marT="81915" marB="0"/>
                </a:tc>
                <a:tc>
                  <a:txBody>
                    <a:bodyPr/>
                    <a:lstStyle/>
                    <a:p>
                      <a:pPr marR="24130" algn="r">
                        <a:lnSpc>
                          <a:spcPct val="100000"/>
                        </a:lnSpc>
                        <a:spcBef>
                          <a:spcPts val="645"/>
                        </a:spcBef>
                      </a:pPr>
                      <a:r>
                        <a:rPr sz="1650" dirty="0">
                          <a:solidFill>
                            <a:srgbClr val="FFFFFF"/>
                          </a:solidFill>
                          <a:latin typeface="Courier New"/>
                          <a:cs typeface="Courier New"/>
                        </a:rPr>
                        <a:t>|</a:t>
                      </a:r>
                      <a:endParaRPr sz="1650">
                        <a:latin typeface="Courier New"/>
                        <a:cs typeface="Courier New"/>
                      </a:endParaRPr>
                    </a:p>
                  </a:txBody>
                  <a:tcPr marL="0" marR="0" marT="81915" marB="0"/>
                </a:tc>
                <a:extLst>
                  <a:ext uri="{0D108BD9-81ED-4DB2-BD59-A6C34878D82A}">
                    <a16:rowId xmlns:a16="http://schemas.microsoft.com/office/drawing/2014/main" val="10005"/>
                  </a:ext>
                </a:extLst>
              </a:tr>
              <a:tr h="303706">
                <a:tc>
                  <a:txBody>
                    <a:bodyPr/>
                    <a:lstStyle/>
                    <a:p>
                      <a:pPr marR="54610" algn="r">
                        <a:lnSpc>
                          <a:spcPct val="100000"/>
                        </a:lnSpc>
                        <a:spcBef>
                          <a:spcPts val="295"/>
                        </a:spcBef>
                      </a:pPr>
                      <a:r>
                        <a:rPr sz="1650" spc="-10" dirty="0">
                          <a:solidFill>
                            <a:srgbClr val="04182D"/>
                          </a:solidFill>
                          <a:latin typeface="Courier New"/>
                          <a:cs typeface="Courier New"/>
                        </a:rPr>
                        <a:t>title</a:t>
                      </a:r>
                      <a:r>
                        <a:rPr sz="1650" spc="-55" dirty="0">
                          <a:solidFill>
                            <a:srgbClr val="04182D"/>
                          </a:solidFill>
                          <a:latin typeface="Courier New"/>
                          <a:cs typeface="Courier New"/>
                        </a:rPr>
                        <a:t> </a:t>
                      </a:r>
                      <a:r>
                        <a:rPr sz="1650" b="1" spc="-5" dirty="0">
                          <a:solidFill>
                            <a:srgbClr val="00B0F0"/>
                          </a:solidFill>
                          <a:latin typeface="Courier New"/>
                          <a:cs typeface="Courier New"/>
                        </a:rPr>
                        <a:t>AS</a:t>
                      </a:r>
                      <a:endParaRPr sz="1650" b="1" dirty="0">
                        <a:solidFill>
                          <a:srgbClr val="00B0F0"/>
                        </a:solidFill>
                        <a:latin typeface="Courier New"/>
                        <a:cs typeface="Courier New"/>
                      </a:endParaRPr>
                    </a:p>
                  </a:txBody>
                  <a:tcPr marL="0" marR="0" marT="37465" marB="0"/>
                </a:tc>
                <a:tc>
                  <a:txBody>
                    <a:bodyPr/>
                    <a:lstStyle/>
                    <a:p>
                      <a:pPr marL="62230">
                        <a:lnSpc>
                          <a:spcPct val="100000"/>
                        </a:lnSpc>
                        <a:spcBef>
                          <a:spcPts val="295"/>
                        </a:spcBef>
                      </a:pPr>
                      <a:r>
                        <a:rPr sz="1650" spc="-10" dirty="0">
                          <a:solidFill>
                            <a:srgbClr val="04182D"/>
                          </a:solidFill>
                          <a:latin typeface="Courier New"/>
                          <a:cs typeface="Courier New"/>
                        </a:rPr>
                        <a:t>ALBUM_TITLE,</a:t>
                      </a:r>
                      <a:endParaRPr sz="1650" dirty="0">
                        <a:latin typeface="Courier New"/>
                        <a:cs typeface="Courier New"/>
                      </a:endParaRPr>
                    </a:p>
                  </a:txBody>
                  <a:tcPr marL="0" marR="0" marT="37465" marB="0"/>
                </a:tc>
                <a:tc>
                  <a:txBody>
                    <a:bodyPr/>
                    <a:lstStyle/>
                    <a:p>
                      <a:pPr marR="54610" algn="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tc>
                  <a:txBody>
                    <a:bodyPr/>
                    <a:lstStyle/>
                    <a:p>
                      <a:pPr marL="62230">
                        <a:lnSpc>
                          <a:spcPct val="100000"/>
                        </a:lnSpc>
                        <a:spcBef>
                          <a:spcPts val="295"/>
                        </a:spcBef>
                      </a:pPr>
                      <a:r>
                        <a:rPr sz="1650" dirty="0">
                          <a:solidFill>
                            <a:srgbClr val="FFFFFF"/>
                          </a:solidFill>
                          <a:latin typeface="Courier New"/>
                          <a:cs typeface="Courier New"/>
                        </a:rPr>
                        <a:t>7</a:t>
                      </a:r>
                      <a:endParaRPr sz="1650">
                        <a:latin typeface="Courier New"/>
                        <a:cs typeface="Courier New"/>
                      </a:endParaRPr>
                    </a:p>
                  </a:txBody>
                  <a:tcPr marL="0" marR="0" marT="37465" marB="0"/>
                </a:tc>
                <a:tc>
                  <a:txBody>
                    <a:bodyPr/>
                    <a:lstStyle/>
                    <a:p>
                      <a:pPr marR="54610" algn="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tc gridSpan="3">
                  <a:txBody>
                    <a:bodyPr/>
                    <a:lstStyle/>
                    <a:p>
                      <a:pPr marL="62230">
                        <a:lnSpc>
                          <a:spcPct val="100000"/>
                        </a:lnSpc>
                        <a:spcBef>
                          <a:spcPts val="295"/>
                        </a:spcBef>
                      </a:pPr>
                      <a:r>
                        <a:rPr sz="1650" spc="-10" dirty="0">
                          <a:solidFill>
                            <a:srgbClr val="FFFFFF"/>
                          </a:solidFill>
                          <a:latin typeface="Courier New"/>
                          <a:cs typeface="Courier New"/>
                        </a:rPr>
                        <a:t>Facelift</a:t>
                      </a:r>
                      <a:endParaRPr sz="1650">
                        <a:latin typeface="Courier New"/>
                        <a:cs typeface="Courier New"/>
                      </a:endParaRPr>
                    </a:p>
                  </a:txBody>
                  <a:tcPr marL="0" marR="0" marT="37465" marB="0"/>
                </a:tc>
                <a:tc hMerge="1">
                  <a:txBody>
                    <a:bodyPr/>
                    <a:lstStyle/>
                    <a:p>
                      <a:endParaRPr/>
                    </a:p>
                  </a:txBody>
                  <a:tcPr marL="0" marR="0" marT="0" marB="0"/>
                </a:tc>
                <a:tc hMerge="1">
                  <a:txBody>
                    <a:bodyPr/>
                    <a:lstStyle/>
                    <a:p>
                      <a:endParaRPr/>
                    </a:p>
                  </a:txBody>
                  <a:tcPr marL="0" marR="0" marT="0" marB="0"/>
                </a:tc>
                <a:tc gridSpan="2">
                  <a:txBody>
                    <a:bodyPr/>
                    <a:lstStyle/>
                    <a:p>
                      <a:pPr marR="54610" algn="r">
                        <a:lnSpc>
                          <a:spcPct val="100000"/>
                        </a:lnSpc>
                        <a:spcBef>
                          <a:spcPts val="295"/>
                        </a:spcBef>
                      </a:pPr>
                      <a:r>
                        <a:rPr sz="1650" dirty="0">
                          <a:solidFill>
                            <a:srgbClr val="FFFFFF"/>
                          </a:solidFill>
                          <a:latin typeface="Courier New"/>
                          <a:cs typeface="Courier New"/>
                        </a:rPr>
                        <a:t>|</a:t>
                      </a:r>
                      <a:endParaRPr sz="1650">
                        <a:latin typeface="Courier New"/>
                        <a:cs typeface="Courier New"/>
                      </a:endParaRPr>
                    </a:p>
                  </a:txBody>
                  <a:tcPr marL="0" marR="0" marT="37465" marB="0"/>
                </a:tc>
                <a:tc hMerge="1">
                  <a:txBody>
                    <a:bodyPr/>
                    <a:lstStyle/>
                    <a:p>
                      <a:endParaRPr/>
                    </a:p>
                  </a:txBody>
                  <a:tcPr marL="0" marR="0" marT="0" marB="0"/>
                </a:tc>
                <a:tc>
                  <a:txBody>
                    <a:bodyPr/>
                    <a:lstStyle/>
                    <a:p>
                      <a:pPr marL="62230">
                        <a:lnSpc>
                          <a:spcPct val="100000"/>
                        </a:lnSpc>
                        <a:spcBef>
                          <a:spcPts val="295"/>
                        </a:spcBef>
                      </a:pPr>
                      <a:r>
                        <a:rPr sz="1650" dirty="0">
                          <a:solidFill>
                            <a:srgbClr val="FFFFFF"/>
                          </a:solidFill>
                          <a:latin typeface="Courier New"/>
                          <a:cs typeface="Courier New"/>
                        </a:rPr>
                        <a:t>5</a:t>
                      </a:r>
                      <a:endParaRPr sz="1650">
                        <a:latin typeface="Courier New"/>
                        <a:cs typeface="Courier New"/>
                      </a:endParaRPr>
                    </a:p>
                  </a:txBody>
                  <a:tcPr marL="0" marR="0" marT="37465" marB="0"/>
                </a:tc>
                <a:tc>
                  <a:txBody>
                    <a:bodyPr/>
                    <a:lstStyle/>
                    <a:p>
                      <a:pPr marR="24130" algn="r">
                        <a:lnSpc>
                          <a:spcPct val="100000"/>
                        </a:lnSpc>
                        <a:spcBef>
                          <a:spcPts val="295"/>
                        </a:spcBef>
                      </a:pPr>
                      <a:r>
                        <a:rPr sz="1650" dirty="0">
                          <a:solidFill>
                            <a:srgbClr val="FFFFFF"/>
                          </a:solidFill>
                          <a:latin typeface="Courier New"/>
                          <a:cs typeface="Courier New"/>
                        </a:rPr>
                        <a:t>|</a:t>
                      </a:r>
                      <a:endParaRPr sz="1650" dirty="0">
                        <a:latin typeface="Courier New"/>
                        <a:cs typeface="Courier New"/>
                      </a:endParaRPr>
                    </a:p>
                  </a:txBody>
                  <a:tcPr marL="0" marR="0" marT="37465" marB="0"/>
                </a:tc>
                <a:extLst>
                  <a:ext uri="{0D108BD9-81ED-4DB2-BD59-A6C34878D82A}">
                    <a16:rowId xmlns:a16="http://schemas.microsoft.com/office/drawing/2014/main" val="10006"/>
                  </a:ext>
                </a:extLst>
              </a:tr>
            </a:tbl>
          </a:graphicData>
        </a:graphic>
      </p:graphicFrame>
      <p:sp>
        <p:nvSpPr>
          <p:cNvPr id="9" name="object 9"/>
          <p:cNvSpPr txBox="1"/>
          <p:nvPr/>
        </p:nvSpPr>
        <p:spPr>
          <a:xfrm>
            <a:off x="8049116" y="4793338"/>
            <a:ext cx="6677659" cy="276860"/>
          </a:xfrm>
          <a:prstGeom prst="rect">
            <a:avLst/>
          </a:prstGeom>
        </p:spPr>
        <p:txBody>
          <a:bodyPr vert="horz" wrap="square" lIns="0" tIns="12065" rIns="0" bIns="0" rtlCol="0">
            <a:spAutoFit/>
          </a:bodyPr>
          <a:lstStyle/>
          <a:p>
            <a:pPr marL="12700">
              <a:lnSpc>
                <a:spcPct val="100000"/>
              </a:lnSpc>
              <a:spcBef>
                <a:spcPts val="95"/>
              </a:spcBef>
            </a:pPr>
            <a:r>
              <a:rPr sz="1650" spc="-10" dirty="0">
                <a:solidFill>
                  <a:srgbClr val="FFFFFF"/>
                </a:solidFill>
                <a:latin typeface="Courier New"/>
                <a:cs typeface="Courier New"/>
              </a:rPr>
              <a:t>+------------+-------------------------+------------+</a:t>
            </a:r>
            <a:endParaRPr sz="1650">
              <a:latin typeface="Courier New"/>
              <a:cs typeface="Courier New"/>
            </a:endParaRPr>
          </a:p>
        </p:txBody>
      </p:sp>
      <p:sp>
        <p:nvSpPr>
          <p:cNvPr id="12" name="object 12"/>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2"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dissolv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2" animBg="1"/>
      <p:bldP spid="4" grpId="0"/>
      <p:bldP spid="5"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2581910" cy="713740"/>
          </a:xfrm>
          <a:prstGeom prst="rect">
            <a:avLst/>
          </a:prstGeom>
        </p:spPr>
        <p:txBody>
          <a:bodyPr vert="horz" wrap="square" lIns="0" tIns="13970" rIns="0" bIns="0" rtlCol="0">
            <a:spAutoFit/>
          </a:bodyPr>
          <a:lstStyle/>
          <a:p>
            <a:pPr marL="12700">
              <a:lnSpc>
                <a:spcPct val="100000"/>
              </a:lnSpc>
              <a:spcBef>
                <a:spcPts val="110"/>
              </a:spcBef>
            </a:pPr>
            <a:r>
              <a:rPr sz="4500" u="none" spc="-210" dirty="0">
                <a:solidFill>
                  <a:srgbClr val="04182D"/>
                </a:solidFill>
                <a:latin typeface="Arial Hebrew Scholar" pitchFamily="2" charset="-79"/>
                <a:cs typeface="Arial Hebrew Scholar" pitchFamily="2" charset="-79"/>
              </a:rPr>
              <a:t>Summary</a:t>
            </a:r>
            <a:endParaRPr sz="4500" dirty="0">
              <a:latin typeface="Arial Hebrew Scholar" pitchFamily="2" charset="-79"/>
              <a:cs typeface="Arial Hebrew Scholar" pitchFamily="2" charset="-79"/>
            </a:endParaRPr>
          </a:p>
        </p:txBody>
      </p:sp>
      <p:sp>
        <p:nvSpPr>
          <p:cNvPr id="11" name="object 11"/>
          <p:cNvSpPr txBox="1"/>
          <p:nvPr/>
        </p:nvSpPr>
        <p:spPr>
          <a:xfrm>
            <a:off x="0" y="1147900"/>
            <a:ext cx="14158161" cy="3245119"/>
          </a:xfrm>
          <a:prstGeom prst="rect">
            <a:avLst/>
          </a:prstGeom>
        </p:spPr>
        <p:txBody>
          <a:bodyPr vert="horz" wrap="square" lIns="0" tIns="15875" rIns="0" bIns="0" rtlCol="0">
            <a:spAutoFit/>
          </a:bodyPr>
          <a:lstStyle/>
          <a:p>
            <a:pPr marL="805815" indent="-342900">
              <a:lnSpc>
                <a:spcPct val="100000"/>
              </a:lnSpc>
              <a:spcBef>
                <a:spcPts val="125"/>
              </a:spcBef>
              <a:buFont typeface="Arial" panose="020B0604020202020204" pitchFamily="34" charset="0"/>
              <a:buChar char="•"/>
              <a:tabLst>
                <a:tab pos="2028189" algn="l"/>
              </a:tabLst>
            </a:pPr>
            <a:r>
              <a:rPr sz="2250" dirty="0">
                <a:solidFill>
                  <a:srgbClr val="04182D"/>
                </a:solidFill>
                <a:latin typeface="Courier New"/>
                <a:cs typeface="Courier New"/>
              </a:rPr>
              <a:t>UNION</a:t>
            </a:r>
            <a:r>
              <a:rPr sz="2250" spc="380" dirty="0">
                <a:solidFill>
                  <a:srgbClr val="04182D"/>
                </a:solidFill>
                <a:latin typeface="Courier New"/>
                <a:cs typeface="Courier New"/>
              </a:rPr>
              <a:t> </a:t>
            </a:r>
            <a:r>
              <a:rPr sz="2550" spc="65" dirty="0">
                <a:solidFill>
                  <a:srgbClr val="04182D"/>
                </a:solidFill>
                <a:latin typeface="Arial Hebrew Scholar" pitchFamily="2" charset="-79"/>
                <a:cs typeface="Arial Hebrew Scholar" pitchFamily="2" charset="-79"/>
              </a:rPr>
              <a:t>or</a:t>
            </a:r>
            <a:r>
              <a:rPr lang="en-US" sz="2550" spc="65" dirty="0">
                <a:solidFill>
                  <a:srgbClr val="04182D"/>
                </a:solidFill>
                <a:latin typeface="Arial Hebrew Scholar" pitchFamily="2" charset="-79"/>
                <a:cs typeface="Arial Hebrew Scholar" pitchFamily="2" charset="-79"/>
              </a:rPr>
              <a:t> </a:t>
            </a:r>
            <a:r>
              <a:rPr sz="2250" dirty="0">
                <a:solidFill>
                  <a:srgbClr val="04182D"/>
                </a:solidFill>
                <a:latin typeface="Courier New"/>
                <a:cs typeface="Courier New"/>
              </a:rPr>
              <a:t>UNION</a:t>
            </a:r>
            <a:r>
              <a:rPr sz="2250" spc="15" dirty="0">
                <a:solidFill>
                  <a:srgbClr val="04182D"/>
                </a:solidFill>
                <a:latin typeface="Courier New"/>
                <a:cs typeface="Courier New"/>
              </a:rPr>
              <a:t> </a:t>
            </a:r>
            <a:r>
              <a:rPr sz="2250" dirty="0">
                <a:solidFill>
                  <a:srgbClr val="04182D"/>
                </a:solidFill>
                <a:latin typeface="Courier New"/>
                <a:cs typeface="Courier New"/>
              </a:rPr>
              <a:t>ALL</a:t>
            </a:r>
            <a:r>
              <a:rPr sz="2250" spc="-375" dirty="0">
                <a:solidFill>
                  <a:srgbClr val="04182D"/>
                </a:solidFill>
                <a:latin typeface="Courier New"/>
                <a:cs typeface="Courier New"/>
              </a:rPr>
              <a:t> </a:t>
            </a:r>
            <a:r>
              <a:rPr sz="2550" spc="-270" dirty="0">
                <a:solidFill>
                  <a:srgbClr val="04182D"/>
                </a:solidFill>
                <a:latin typeface="Arial Hebrew Scholar" pitchFamily="2" charset="-79"/>
                <a:cs typeface="Arial Hebrew Scholar" pitchFamily="2" charset="-79"/>
              </a:rPr>
              <a:t>:</a:t>
            </a:r>
            <a:r>
              <a:rPr sz="2550" spc="-40" dirty="0">
                <a:solidFill>
                  <a:srgbClr val="04182D"/>
                </a:solidFill>
                <a:latin typeface="Arial Hebrew Scholar" pitchFamily="2" charset="-79"/>
                <a:cs typeface="Arial Hebrew Scholar" pitchFamily="2" charset="-79"/>
              </a:rPr>
              <a:t> </a:t>
            </a:r>
            <a:r>
              <a:rPr sz="2550" spc="150" dirty="0">
                <a:solidFill>
                  <a:srgbClr val="04182D"/>
                </a:solidFill>
                <a:latin typeface="Arial Hebrew Scholar" pitchFamily="2" charset="-79"/>
                <a:cs typeface="Arial Hebrew Scholar" pitchFamily="2" charset="-79"/>
              </a:rPr>
              <a:t>Combines</a:t>
            </a:r>
            <a:r>
              <a:rPr sz="2550" spc="-45" dirty="0">
                <a:solidFill>
                  <a:srgbClr val="04182D"/>
                </a:solidFill>
                <a:latin typeface="Arial Hebrew Scholar" pitchFamily="2" charset="-79"/>
                <a:cs typeface="Arial Hebrew Scholar" pitchFamily="2" charset="-79"/>
              </a:rPr>
              <a:t> </a:t>
            </a:r>
            <a:r>
              <a:rPr sz="2550" spc="90" dirty="0">
                <a:solidFill>
                  <a:srgbClr val="04182D"/>
                </a:solidFill>
                <a:latin typeface="Arial Hebrew Scholar" pitchFamily="2" charset="-79"/>
                <a:cs typeface="Arial Hebrew Scholar" pitchFamily="2" charset="-79"/>
              </a:rPr>
              <a:t>queries</a:t>
            </a:r>
            <a:r>
              <a:rPr sz="2550" spc="-40" dirty="0">
                <a:solidFill>
                  <a:srgbClr val="04182D"/>
                </a:solidFill>
                <a:latin typeface="Arial Hebrew Scholar" pitchFamily="2" charset="-79"/>
                <a:cs typeface="Arial Hebrew Scholar" pitchFamily="2" charset="-79"/>
              </a:rPr>
              <a:t> </a:t>
            </a:r>
            <a:r>
              <a:rPr sz="2550" spc="90" dirty="0">
                <a:solidFill>
                  <a:srgbClr val="04182D"/>
                </a:solidFill>
                <a:latin typeface="Arial Hebrew Scholar" pitchFamily="2" charset="-79"/>
                <a:cs typeface="Arial Hebrew Scholar" pitchFamily="2" charset="-79"/>
              </a:rPr>
              <a:t>from</a:t>
            </a:r>
            <a:r>
              <a:rPr sz="2550" spc="-40" dirty="0">
                <a:solidFill>
                  <a:srgbClr val="04182D"/>
                </a:solidFill>
                <a:latin typeface="Arial Hebrew Scholar" pitchFamily="2" charset="-79"/>
                <a:cs typeface="Arial Hebrew Scholar" pitchFamily="2" charset="-79"/>
              </a:rPr>
              <a:t> </a:t>
            </a:r>
            <a:r>
              <a:rPr sz="2550" spc="100" dirty="0">
                <a:solidFill>
                  <a:srgbClr val="04182D"/>
                </a:solidFill>
                <a:latin typeface="Arial Hebrew Scholar" pitchFamily="2" charset="-79"/>
                <a:cs typeface="Arial Hebrew Scholar" pitchFamily="2" charset="-79"/>
              </a:rPr>
              <a:t>the</a:t>
            </a:r>
            <a:r>
              <a:rPr sz="2550" spc="-40" dirty="0">
                <a:solidFill>
                  <a:srgbClr val="04182D"/>
                </a:solidFill>
                <a:latin typeface="Arial Hebrew Scholar" pitchFamily="2" charset="-79"/>
                <a:cs typeface="Arial Hebrew Scholar" pitchFamily="2" charset="-79"/>
              </a:rPr>
              <a:t> </a:t>
            </a:r>
            <a:r>
              <a:rPr sz="2550" spc="150" dirty="0">
                <a:solidFill>
                  <a:srgbClr val="04182D"/>
                </a:solidFill>
                <a:latin typeface="Arial Hebrew Scholar" pitchFamily="2" charset="-79"/>
                <a:cs typeface="Arial Hebrew Scholar" pitchFamily="2" charset="-79"/>
              </a:rPr>
              <a:t>same</a:t>
            </a:r>
            <a:r>
              <a:rPr sz="2550" spc="-45" dirty="0">
                <a:solidFill>
                  <a:srgbClr val="04182D"/>
                </a:solidFill>
                <a:latin typeface="Arial Hebrew Scholar" pitchFamily="2" charset="-79"/>
                <a:cs typeface="Arial Hebrew Scholar" pitchFamily="2" charset="-79"/>
              </a:rPr>
              <a:t> </a:t>
            </a:r>
            <a:r>
              <a:rPr sz="2550" spc="120" dirty="0">
                <a:solidFill>
                  <a:srgbClr val="04182D"/>
                </a:solidFill>
                <a:latin typeface="Arial Hebrew Scholar" pitchFamily="2" charset="-79"/>
                <a:cs typeface="Arial Hebrew Scholar" pitchFamily="2" charset="-79"/>
              </a:rPr>
              <a:t>table</a:t>
            </a:r>
            <a:r>
              <a:rPr sz="2550" spc="-40" dirty="0">
                <a:solidFill>
                  <a:srgbClr val="04182D"/>
                </a:solidFill>
                <a:latin typeface="Arial Hebrew Scholar" pitchFamily="2" charset="-79"/>
                <a:cs typeface="Arial Hebrew Scholar" pitchFamily="2" charset="-79"/>
              </a:rPr>
              <a:t> </a:t>
            </a:r>
            <a:r>
              <a:rPr sz="2550" spc="65" dirty="0">
                <a:solidFill>
                  <a:srgbClr val="04182D"/>
                </a:solidFill>
                <a:latin typeface="Arial Hebrew Scholar" pitchFamily="2" charset="-79"/>
                <a:cs typeface="Arial Hebrew Scholar" pitchFamily="2" charset="-79"/>
              </a:rPr>
              <a:t>or</a:t>
            </a:r>
            <a:r>
              <a:rPr sz="2550" spc="-40" dirty="0">
                <a:solidFill>
                  <a:srgbClr val="04182D"/>
                </a:solidFill>
                <a:latin typeface="Arial Hebrew Scholar" pitchFamily="2" charset="-79"/>
                <a:cs typeface="Arial Hebrew Scholar" pitchFamily="2" charset="-79"/>
              </a:rPr>
              <a:t> </a:t>
            </a:r>
            <a:r>
              <a:rPr sz="2550" spc="80" dirty="0">
                <a:solidFill>
                  <a:srgbClr val="04182D"/>
                </a:solidFill>
                <a:latin typeface="Arial Hebrew Scholar" pitchFamily="2" charset="-79"/>
                <a:cs typeface="Arial Hebrew Scholar" pitchFamily="2" charset="-79"/>
              </a:rPr>
              <a:t>different</a:t>
            </a:r>
            <a:r>
              <a:rPr sz="2550" spc="-45" dirty="0">
                <a:solidFill>
                  <a:srgbClr val="04182D"/>
                </a:solidFill>
                <a:latin typeface="Arial Hebrew Scholar" pitchFamily="2" charset="-79"/>
                <a:cs typeface="Arial Hebrew Scholar" pitchFamily="2" charset="-79"/>
              </a:rPr>
              <a:t> </a:t>
            </a:r>
            <a:r>
              <a:rPr sz="2550" spc="110" dirty="0">
                <a:solidFill>
                  <a:srgbClr val="04182D"/>
                </a:solidFill>
                <a:latin typeface="Arial Hebrew Scholar" pitchFamily="2" charset="-79"/>
                <a:cs typeface="Arial Hebrew Scholar" pitchFamily="2" charset="-79"/>
              </a:rPr>
              <a:t>tables</a:t>
            </a:r>
            <a:endParaRPr lang="en-US" sz="2550" dirty="0">
              <a:latin typeface="Arial Hebrew Scholar" pitchFamily="2" charset="-79"/>
              <a:cs typeface="Arial Hebrew Scholar" pitchFamily="2" charset="-79"/>
            </a:endParaRPr>
          </a:p>
          <a:p>
            <a:pPr marL="805815" indent="-342900">
              <a:lnSpc>
                <a:spcPct val="100000"/>
              </a:lnSpc>
              <a:spcBef>
                <a:spcPts val="125"/>
              </a:spcBef>
              <a:buFont typeface="Arial" panose="020B0604020202020204" pitchFamily="34" charset="0"/>
              <a:buChar char="•"/>
              <a:tabLst>
                <a:tab pos="2028189" algn="l"/>
              </a:tabLst>
            </a:pPr>
            <a:r>
              <a:rPr sz="2550" spc="-85" dirty="0">
                <a:solidFill>
                  <a:srgbClr val="04182D"/>
                </a:solidFill>
                <a:latin typeface="Arial Hebrew Scholar" pitchFamily="2" charset="-79"/>
                <a:cs typeface="Arial Hebrew Scholar" pitchFamily="2" charset="-79"/>
              </a:rPr>
              <a:t>If</a:t>
            </a:r>
            <a:r>
              <a:rPr sz="2550" spc="-50" dirty="0">
                <a:solidFill>
                  <a:srgbClr val="04182D"/>
                </a:solidFill>
                <a:latin typeface="Arial Hebrew Scholar" pitchFamily="2" charset="-79"/>
                <a:cs typeface="Arial Hebrew Scholar" pitchFamily="2" charset="-79"/>
              </a:rPr>
              <a:t> </a:t>
            </a:r>
            <a:r>
              <a:rPr sz="2550" spc="120" dirty="0">
                <a:solidFill>
                  <a:srgbClr val="04182D"/>
                </a:solidFill>
                <a:latin typeface="Arial Hebrew Scholar" pitchFamily="2" charset="-79"/>
                <a:cs typeface="Arial Hebrew Scholar" pitchFamily="2" charset="-79"/>
              </a:rPr>
              <a:t>combining</a:t>
            </a:r>
            <a:r>
              <a:rPr sz="2550" spc="-50" dirty="0">
                <a:solidFill>
                  <a:srgbClr val="04182D"/>
                </a:solidFill>
                <a:latin typeface="Arial Hebrew Scholar" pitchFamily="2" charset="-79"/>
                <a:cs typeface="Arial Hebrew Scholar" pitchFamily="2" charset="-79"/>
              </a:rPr>
              <a:t> </a:t>
            </a:r>
            <a:r>
              <a:rPr sz="2550" spc="165" dirty="0">
                <a:solidFill>
                  <a:srgbClr val="04182D"/>
                </a:solidFill>
                <a:latin typeface="Arial Hebrew Scholar" pitchFamily="2" charset="-79"/>
                <a:cs typeface="Arial Hebrew Scholar" pitchFamily="2" charset="-79"/>
              </a:rPr>
              <a:t>data</a:t>
            </a:r>
            <a:r>
              <a:rPr sz="2550" spc="-50" dirty="0">
                <a:solidFill>
                  <a:srgbClr val="04182D"/>
                </a:solidFill>
                <a:latin typeface="Arial Hebrew Scholar" pitchFamily="2" charset="-79"/>
                <a:cs typeface="Arial Hebrew Scholar" pitchFamily="2" charset="-79"/>
              </a:rPr>
              <a:t> </a:t>
            </a:r>
            <a:r>
              <a:rPr sz="2550" spc="90" dirty="0">
                <a:solidFill>
                  <a:srgbClr val="04182D"/>
                </a:solidFill>
                <a:latin typeface="Arial Hebrew Scholar" pitchFamily="2" charset="-79"/>
                <a:cs typeface="Arial Hebrew Scholar" pitchFamily="2" charset="-79"/>
              </a:rPr>
              <a:t>from</a:t>
            </a:r>
            <a:r>
              <a:rPr sz="2550" spc="-50" dirty="0">
                <a:solidFill>
                  <a:srgbClr val="04182D"/>
                </a:solidFill>
                <a:latin typeface="Arial Hebrew Scholar" pitchFamily="2" charset="-79"/>
                <a:cs typeface="Arial Hebrew Scholar" pitchFamily="2" charset="-79"/>
              </a:rPr>
              <a:t> </a:t>
            </a:r>
            <a:r>
              <a:rPr sz="2550" spc="80" dirty="0">
                <a:solidFill>
                  <a:srgbClr val="04182D"/>
                </a:solidFill>
                <a:latin typeface="Arial Hebrew Scholar" pitchFamily="2" charset="-79"/>
                <a:cs typeface="Arial Hebrew Scholar" pitchFamily="2" charset="-79"/>
              </a:rPr>
              <a:t>different</a:t>
            </a:r>
            <a:r>
              <a:rPr sz="2550" spc="-50" dirty="0">
                <a:solidFill>
                  <a:srgbClr val="04182D"/>
                </a:solidFill>
                <a:latin typeface="Arial Hebrew Scholar" pitchFamily="2" charset="-79"/>
                <a:cs typeface="Arial Hebrew Scholar" pitchFamily="2" charset="-79"/>
              </a:rPr>
              <a:t> </a:t>
            </a:r>
            <a:r>
              <a:rPr sz="2550" spc="60" dirty="0">
                <a:solidFill>
                  <a:srgbClr val="04182D"/>
                </a:solidFill>
                <a:latin typeface="Arial Hebrew Scholar" pitchFamily="2" charset="-79"/>
                <a:cs typeface="Arial Hebrew Scholar" pitchFamily="2" charset="-79"/>
              </a:rPr>
              <a:t>tables:</a:t>
            </a:r>
            <a:endParaRPr lang="en-US" sz="2550" dirty="0">
              <a:latin typeface="Arial Hebrew Scholar" pitchFamily="2" charset="-79"/>
              <a:cs typeface="Arial Hebrew Scholar" pitchFamily="2" charset="-79"/>
            </a:endParaRPr>
          </a:p>
          <a:p>
            <a:pPr marL="1377315" lvl="1" indent="-457200">
              <a:spcBef>
                <a:spcPts val="125"/>
              </a:spcBef>
              <a:buFont typeface="Courier New" panose="02070309020205020404" pitchFamily="49" charset="0"/>
              <a:buChar char="o"/>
              <a:tabLst>
                <a:tab pos="2028189" algn="l"/>
              </a:tabLst>
            </a:pPr>
            <a:r>
              <a:rPr sz="2550" spc="105" dirty="0">
                <a:solidFill>
                  <a:srgbClr val="04182D"/>
                </a:solidFill>
                <a:latin typeface="Arial Hebrew Scholar" pitchFamily="2" charset="-79"/>
                <a:cs typeface="Arial Hebrew Scholar" pitchFamily="2" charset="-79"/>
              </a:rPr>
              <a:t>Select</a:t>
            </a:r>
            <a:r>
              <a:rPr sz="2550" spc="-50" dirty="0">
                <a:solidFill>
                  <a:srgbClr val="04182D"/>
                </a:solidFill>
                <a:latin typeface="Arial Hebrew Scholar" pitchFamily="2" charset="-79"/>
                <a:cs typeface="Arial Hebrew Scholar" pitchFamily="2" charset="-79"/>
              </a:rPr>
              <a:t> </a:t>
            </a:r>
            <a:r>
              <a:rPr sz="2550" spc="100" dirty="0">
                <a:solidFill>
                  <a:srgbClr val="04182D"/>
                </a:solidFill>
                <a:latin typeface="Arial Hebrew Scholar" pitchFamily="2" charset="-79"/>
                <a:cs typeface="Arial Hebrew Scholar" pitchFamily="2" charset="-79"/>
              </a:rPr>
              <a:t>the</a:t>
            </a:r>
            <a:r>
              <a:rPr sz="2550" spc="-50" dirty="0">
                <a:solidFill>
                  <a:srgbClr val="04182D"/>
                </a:solidFill>
                <a:latin typeface="Arial Hebrew Scholar" pitchFamily="2" charset="-79"/>
                <a:cs typeface="Arial Hebrew Scholar" pitchFamily="2" charset="-79"/>
              </a:rPr>
              <a:t> </a:t>
            </a:r>
            <a:r>
              <a:rPr sz="2550" spc="150" dirty="0">
                <a:solidFill>
                  <a:srgbClr val="04182D"/>
                </a:solidFill>
                <a:latin typeface="Arial Hebrew Scholar" pitchFamily="2" charset="-79"/>
                <a:cs typeface="Arial Hebrew Scholar" pitchFamily="2" charset="-79"/>
              </a:rPr>
              <a:t>same</a:t>
            </a:r>
            <a:r>
              <a:rPr sz="2550" spc="-50" dirty="0">
                <a:solidFill>
                  <a:srgbClr val="04182D"/>
                </a:solidFill>
                <a:latin typeface="Arial Hebrew Scholar" pitchFamily="2" charset="-79"/>
                <a:cs typeface="Arial Hebrew Scholar" pitchFamily="2" charset="-79"/>
              </a:rPr>
              <a:t> </a:t>
            </a:r>
            <a:r>
              <a:rPr sz="2550" spc="100" dirty="0">
                <a:solidFill>
                  <a:srgbClr val="04182D"/>
                </a:solidFill>
                <a:latin typeface="Arial Hebrew Scholar" pitchFamily="2" charset="-79"/>
                <a:cs typeface="Arial Hebrew Scholar" pitchFamily="2" charset="-79"/>
              </a:rPr>
              <a:t>number</a:t>
            </a:r>
            <a:r>
              <a:rPr sz="2550" spc="-50" dirty="0">
                <a:solidFill>
                  <a:srgbClr val="04182D"/>
                </a:solidFill>
                <a:latin typeface="Arial Hebrew Scholar" pitchFamily="2" charset="-79"/>
                <a:cs typeface="Arial Hebrew Scholar" pitchFamily="2" charset="-79"/>
              </a:rPr>
              <a:t> </a:t>
            </a:r>
            <a:r>
              <a:rPr sz="2550" spc="125" dirty="0">
                <a:solidFill>
                  <a:srgbClr val="04182D"/>
                </a:solidFill>
                <a:latin typeface="Arial Hebrew Scholar" pitchFamily="2" charset="-79"/>
                <a:cs typeface="Arial Hebrew Scholar" pitchFamily="2" charset="-79"/>
              </a:rPr>
              <a:t>of</a:t>
            </a:r>
            <a:r>
              <a:rPr sz="2550" spc="-45" dirty="0">
                <a:solidFill>
                  <a:srgbClr val="04182D"/>
                </a:solidFill>
                <a:latin typeface="Arial Hebrew Scholar" pitchFamily="2" charset="-79"/>
                <a:cs typeface="Arial Hebrew Scholar" pitchFamily="2" charset="-79"/>
              </a:rPr>
              <a:t> </a:t>
            </a:r>
            <a:r>
              <a:rPr sz="2550" spc="105" dirty="0">
                <a:solidFill>
                  <a:srgbClr val="04182D"/>
                </a:solidFill>
                <a:latin typeface="Arial Hebrew Scholar" pitchFamily="2" charset="-79"/>
                <a:cs typeface="Arial Hebrew Scholar" pitchFamily="2" charset="-79"/>
              </a:rPr>
              <a:t>columns</a:t>
            </a:r>
            <a:r>
              <a:rPr sz="2550" spc="-50" dirty="0">
                <a:solidFill>
                  <a:srgbClr val="04182D"/>
                </a:solidFill>
                <a:latin typeface="Arial Hebrew Scholar" pitchFamily="2" charset="-79"/>
                <a:cs typeface="Arial Hebrew Scholar" pitchFamily="2" charset="-79"/>
              </a:rPr>
              <a:t> </a:t>
            </a:r>
            <a:r>
              <a:rPr sz="2550" spc="60" dirty="0">
                <a:solidFill>
                  <a:srgbClr val="04182D"/>
                </a:solidFill>
                <a:latin typeface="Arial Hebrew Scholar" pitchFamily="2" charset="-79"/>
                <a:cs typeface="Arial Hebrew Scholar" pitchFamily="2" charset="-79"/>
              </a:rPr>
              <a:t>in</a:t>
            </a:r>
            <a:r>
              <a:rPr sz="2550" spc="-50" dirty="0">
                <a:solidFill>
                  <a:srgbClr val="04182D"/>
                </a:solidFill>
                <a:latin typeface="Arial Hebrew Scholar" pitchFamily="2" charset="-79"/>
                <a:cs typeface="Arial Hebrew Scholar" pitchFamily="2" charset="-79"/>
              </a:rPr>
              <a:t> </a:t>
            </a:r>
            <a:r>
              <a:rPr sz="2550" spc="100" dirty="0">
                <a:solidFill>
                  <a:srgbClr val="04182D"/>
                </a:solidFill>
                <a:latin typeface="Arial Hebrew Scholar" pitchFamily="2" charset="-79"/>
                <a:cs typeface="Arial Hebrew Scholar" pitchFamily="2" charset="-79"/>
              </a:rPr>
              <a:t>the</a:t>
            </a:r>
            <a:r>
              <a:rPr sz="2550" spc="-50" dirty="0">
                <a:solidFill>
                  <a:srgbClr val="04182D"/>
                </a:solidFill>
                <a:latin typeface="Arial Hebrew Scholar" pitchFamily="2" charset="-79"/>
                <a:cs typeface="Arial Hebrew Scholar" pitchFamily="2" charset="-79"/>
              </a:rPr>
              <a:t> </a:t>
            </a:r>
            <a:r>
              <a:rPr sz="2550" spc="150" dirty="0">
                <a:solidFill>
                  <a:srgbClr val="04182D"/>
                </a:solidFill>
                <a:latin typeface="Arial Hebrew Scholar" pitchFamily="2" charset="-79"/>
                <a:cs typeface="Arial Hebrew Scholar" pitchFamily="2" charset="-79"/>
              </a:rPr>
              <a:t>same</a:t>
            </a:r>
            <a:r>
              <a:rPr sz="2550" spc="-50" dirty="0">
                <a:solidFill>
                  <a:srgbClr val="04182D"/>
                </a:solidFill>
                <a:latin typeface="Arial Hebrew Scholar" pitchFamily="2" charset="-79"/>
                <a:cs typeface="Arial Hebrew Scholar" pitchFamily="2" charset="-79"/>
              </a:rPr>
              <a:t> </a:t>
            </a:r>
            <a:r>
              <a:rPr sz="2550" spc="75" dirty="0">
                <a:solidFill>
                  <a:srgbClr val="04182D"/>
                </a:solidFill>
                <a:latin typeface="Arial Hebrew Scholar" pitchFamily="2" charset="-79"/>
                <a:cs typeface="Arial Hebrew Scholar" pitchFamily="2" charset="-79"/>
              </a:rPr>
              <a:t>order </a:t>
            </a:r>
            <a:r>
              <a:rPr sz="2550" spc="-780" dirty="0">
                <a:solidFill>
                  <a:srgbClr val="04182D"/>
                </a:solidFill>
                <a:latin typeface="Arial Hebrew Scholar" pitchFamily="2" charset="-79"/>
                <a:cs typeface="Arial Hebrew Scholar" pitchFamily="2" charset="-79"/>
              </a:rPr>
              <a:t> </a:t>
            </a:r>
            <a:endParaRPr lang="en-US" sz="2550" spc="-780" dirty="0">
              <a:solidFill>
                <a:srgbClr val="04182D"/>
              </a:solidFill>
              <a:latin typeface="Arial Hebrew Scholar" pitchFamily="2" charset="-79"/>
              <a:cs typeface="Arial Hebrew Scholar" pitchFamily="2" charset="-79"/>
            </a:endParaRPr>
          </a:p>
          <a:p>
            <a:pPr marL="1377315" lvl="1" indent="-457200">
              <a:spcBef>
                <a:spcPts val="125"/>
              </a:spcBef>
              <a:buFont typeface="Courier New" panose="02070309020205020404" pitchFamily="49" charset="0"/>
              <a:buChar char="o"/>
              <a:tabLst>
                <a:tab pos="2028189" algn="l"/>
              </a:tabLst>
            </a:pPr>
            <a:r>
              <a:rPr sz="2550" spc="130" dirty="0">
                <a:solidFill>
                  <a:srgbClr val="04182D"/>
                </a:solidFill>
                <a:latin typeface="Arial Hebrew Scholar" pitchFamily="2" charset="-79"/>
                <a:cs typeface="Arial Hebrew Scholar" pitchFamily="2" charset="-79"/>
              </a:rPr>
              <a:t>Columns</a:t>
            </a:r>
            <a:r>
              <a:rPr sz="2550" spc="-55" dirty="0">
                <a:solidFill>
                  <a:srgbClr val="04182D"/>
                </a:solidFill>
                <a:latin typeface="Arial Hebrew Scholar" pitchFamily="2" charset="-79"/>
                <a:cs typeface="Arial Hebrew Scholar" pitchFamily="2" charset="-79"/>
              </a:rPr>
              <a:t> </a:t>
            </a:r>
            <a:r>
              <a:rPr sz="2550" spc="90" dirty="0">
                <a:solidFill>
                  <a:srgbClr val="04182D"/>
                </a:solidFill>
                <a:latin typeface="Arial Hebrew Scholar" pitchFamily="2" charset="-79"/>
                <a:cs typeface="Arial Hebrew Scholar" pitchFamily="2" charset="-79"/>
              </a:rPr>
              <a:t>should</a:t>
            </a:r>
            <a:r>
              <a:rPr sz="2550" spc="-50" dirty="0">
                <a:solidFill>
                  <a:srgbClr val="04182D"/>
                </a:solidFill>
                <a:latin typeface="Arial Hebrew Scholar" pitchFamily="2" charset="-79"/>
                <a:cs typeface="Arial Hebrew Scholar" pitchFamily="2" charset="-79"/>
              </a:rPr>
              <a:t> </a:t>
            </a:r>
            <a:r>
              <a:rPr sz="2550" spc="130" dirty="0">
                <a:solidFill>
                  <a:srgbClr val="04182D"/>
                </a:solidFill>
                <a:latin typeface="Arial Hebrew Scholar" pitchFamily="2" charset="-79"/>
                <a:cs typeface="Arial Hebrew Scholar" pitchFamily="2" charset="-79"/>
              </a:rPr>
              <a:t>have</a:t>
            </a:r>
            <a:r>
              <a:rPr sz="2550" spc="-50" dirty="0">
                <a:solidFill>
                  <a:srgbClr val="04182D"/>
                </a:solidFill>
                <a:latin typeface="Arial Hebrew Scholar" pitchFamily="2" charset="-79"/>
                <a:cs typeface="Arial Hebrew Scholar" pitchFamily="2" charset="-79"/>
              </a:rPr>
              <a:t> </a:t>
            </a:r>
            <a:r>
              <a:rPr sz="2550" spc="100" dirty="0">
                <a:solidFill>
                  <a:srgbClr val="04182D"/>
                </a:solidFill>
                <a:latin typeface="Arial Hebrew Scholar" pitchFamily="2" charset="-79"/>
                <a:cs typeface="Arial Hebrew Scholar" pitchFamily="2" charset="-79"/>
              </a:rPr>
              <a:t>the</a:t>
            </a:r>
            <a:r>
              <a:rPr sz="2550" spc="-50" dirty="0">
                <a:solidFill>
                  <a:srgbClr val="04182D"/>
                </a:solidFill>
                <a:latin typeface="Arial Hebrew Scholar" pitchFamily="2" charset="-79"/>
                <a:cs typeface="Arial Hebrew Scholar" pitchFamily="2" charset="-79"/>
              </a:rPr>
              <a:t> </a:t>
            </a:r>
            <a:r>
              <a:rPr sz="2550" spc="150" dirty="0">
                <a:solidFill>
                  <a:srgbClr val="04182D"/>
                </a:solidFill>
                <a:latin typeface="Arial Hebrew Scholar" pitchFamily="2" charset="-79"/>
                <a:cs typeface="Arial Hebrew Scholar" pitchFamily="2" charset="-79"/>
              </a:rPr>
              <a:t>same</a:t>
            </a:r>
            <a:r>
              <a:rPr sz="2550" spc="-50" dirty="0">
                <a:solidFill>
                  <a:srgbClr val="04182D"/>
                </a:solidFill>
                <a:latin typeface="Arial Hebrew Scholar" pitchFamily="2" charset="-79"/>
                <a:cs typeface="Arial Hebrew Scholar" pitchFamily="2" charset="-79"/>
              </a:rPr>
              <a:t> </a:t>
            </a:r>
            <a:r>
              <a:rPr sz="2550" spc="165" dirty="0">
                <a:solidFill>
                  <a:srgbClr val="04182D"/>
                </a:solidFill>
                <a:latin typeface="Arial Hebrew Scholar" pitchFamily="2" charset="-79"/>
                <a:cs typeface="Arial Hebrew Scholar" pitchFamily="2" charset="-79"/>
              </a:rPr>
              <a:t>data</a:t>
            </a:r>
            <a:r>
              <a:rPr sz="2550" spc="-50" dirty="0">
                <a:solidFill>
                  <a:srgbClr val="04182D"/>
                </a:solidFill>
                <a:latin typeface="Arial Hebrew Scholar" pitchFamily="2" charset="-79"/>
                <a:cs typeface="Arial Hebrew Scholar" pitchFamily="2" charset="-79"/>
              </a:rPr>
              <a:t> </a:t>
            </a:r>
            <a:r>
              <a:rPr sz="2550" spc="140" dirty="0">
                <a:solidFill>
                  <a:srgbClr val="04182D"/>
                </a:solidFill>
                <a:latin typeface="Arial Hebrew Scholar" pitchFamily="2" charset="-79"/>
                <a:cs typeface="Arial Hebrew Scholar" pitchFamily="2" charset="-79"/>
              </a:rPr>
              <a:t>type</a:t>
            </a:r>
            <a:r>
              <a:rPr lang="en-US" sz="2550" spc="140" dirty="0">
                <a:solidFill>
                  <a:srgbClr val="04182D"/>
                </a:solidFill>
                <a:latin typeface="Arial Hebrew Scholar" pitchFamily="2" charset="-79"/>
                <a:cs typeface="Arial Hebrew Scholar" pitchFamily="2" charset="-79"/>
              </a:rPr>
              <a:t>s</a:t>
            </a:r>
          </a:p>
          <a:p>
            <a:pPr marL="805815" indent="-342900">
              <a:spcBef>
                <a:spcPts val="125"/>
              </a:spcBef>
              <a:buFont typeface="Arial" panose="020B0604020202020204" pitchFamily="34" charset="0"/>
              <a:buChar char="•"/>
              <a:tabLst>
                <a:tab pos="2028189" algn="l"/>
              </a:tabLst>
            </a:pPr>
            <a:r>
              <a:rPr sz="2550" spc="-85" dirty="0">
                <a:solidFill>
                  <a:srgbClr val="04182D"/>
                </a:solidFill>
                <a:latin typeface="Arial Hebrew Scholar" pitchFamily="2" charset="-79"/>
                <a:cs typeface="Arial Hebrew Scholar" pitchFamily="2" charset="-79"/>
              </a:rPr>
              <a:t>If</a:t>
            </a:r>
            <a:r>
              <a:rPr sz="2550" spc="-45" dirty="0">
                <a:solidFill>
                  <a:srgbClr val="04182D"/>
                </a:solidFill>
                <a:latin typeface="Arial Hebrew Scholar" pitchFamily="2" charset="-79"/>
                <a:cs typeface="Arial Hebrew Scholar" pitchFamily="2" charset="-79"/>
              </a:rPr>
              <a:t> </a:t>
            </a:r>
            <a:r>
              <a:rPr sz="2550" spc="105" dirty="0">
                <a:solidFill>
                  <a:srgbClr val="04182D"/>
                </a:solidFill>
                <a:latin typeface="Arial Hebrew Scholar" pitchFamily="2" charset="-79"/>
                <a:cs typeface="Arial Hebrew Scholar" pitchFamily="2" charset="-79"/>
              </a:rPr>
              <a:t>source</a:t>
            </a:r>
            <a:r>
              <a:rPr sz="2550" spc="-40" dirty="0">
                <a:solidFill>
                  <a:srgbClr val="04182D"/>
                </a:solidFill>
                <a:latin typeface="Arial Hebrew Scholar" pitchFamily="2" charset="-79"/>
                <a:cs typeface="Arial Hebrew Scholar" pitchFamily="2" charset="-79"/>
              </a:rPr>
              <a:t> </a:t>
            </a:r>
            <a:r>
              <a:rPr sz="2550" spc="110" dirty="0">
                <a:solidFill>
                  <a:srgbClr val="04182D"/>
                </a:solidFill>
                <a:latin typeface="Arial Hebrew Scholar" pitchFamily="2" charset="-79"/>
                <a:cs typeface="Arial Hebrew Scholar" pitchFamily="2" charset="-79"/>
              </a:rPr>
              <a:t>tables</a:t>
            </a:r>
            <a:r>
              <a:rPr sz="2550" spc="-40" dirty="0">
                <a:solidFill>
                  <a:srgbClr val="04182D"/>
                </a:solidFill>
                <a:latin typeface="Arial Hebrew Scholar" pitchFamily="2" charset="-79"/>
                <a:cs typeface="Arial Hebrew Scholar" pitchFamily="2" charset="-79"/>
              </a:rPr>
              <a:t> </a:t>
            </a:r>
            <a:r>
              <a:rPr sz="2550" spc="130" dirty="0">
                <a:solidFill>
                  <a:srgbClr val="04182D"/>
                </a:solidFill>
                <a:latin typeface="Arial Hebrew Scholar" pitchFamily="2" charset="-79"/>
                <a:cs typeface="Arial Hebrew Scholar" pitchFamily="2" charset="-79"/>
              </a:rPr>
              <a:t>have</a:t>
            </a:r>
            <a:r>
              <a:rPr sz="2550" spc="-40" dirty="0">
                <a:solidFill>
                  <a:srgbClr val="04182D"/>
                </a:solidFill>
                <a:latin typeface="Arial Hebrew Scholar" pitchFamily="2" charset="-79"/>
                <a:cs typeface="Arial Hebrew Scholar" pitchFamily="2" charset="-79"/>
              </a:rPr>
              <a:t> </a:t>
            </a:r>
            <a:r>
              <a:rPr sz="2550" spc="80" dirty="0">
                <a:solidFill>
                  <a:srgbClr val="04182D"/>
                </a:solidFill>
                <a:latin typeface="Arial Hebrew Scholar" pitchFamily="2" charset="-79"/>
                <a:cs typeface="Arial Hebrew Scholar" pitchFamily="2" charset="-79"/>
              </a:rPr>
              <a:t>different</a:t>
            </a:r>
            <a:r>
              <a:rPr sz="2550" spc="-40" dirty="0">
                <a:solidFill>
                  <a:srgbClr val="04182D"/>
                </a:solidFill>
                <a:latin typeface="Arial Hebrew Scholar" pitchFamily="2" charset="-79"/>
                <a:cs typeface="Arial Hebrew Scholar" pitchFamily="2" charset="-79"/>
              </a:rPr>
              <a:t> </a:t>
            </a:r>
            <a:r>
              <a:rPr sz="2550" spc="110" dirty="0">
                <a:solidFill>
                  <a:srgbClr val="04182D"/>
                </a:solidFill>
                <a:latin typeface="Arial Hebrew Scholar" pitchFamily="2" charset="-79"/>
                <a:cs typeface="Arial Hebrew Scholar" pitchFamily="2" charset="-79"/>
              </a:rPr>
              <a:t>column</a:t>
            </a:r>
            <a:r>
              <a:rPr sz="2550" spc="-40" dirty="0">
                <a:solidFill>
                  <a:srgbClr val="04182D"/>
                </a:solidFill>
                <a:latin typeface="Arial Hebrew Scholar" pitchFamily="2" charset="-79"/>
                <a:cs typeface="Arial Hebrew Scholar" pitchFamily="2" charset="-79"/>
              </a:rPr>
              <a:t> </a:t>
            </a:r>
            <a:r>
              <a:rPr sz="2550" spc="135" dirty="0">
                <a:solidFill>
                  <a:srgbClr val="04182D"/>
                </a:solidFill>
                <a:latin typeface="Arial Hebrew Scholar" pitchFamily="2" charset="-79"/>
                <a:cs typeface="Arial Hebrew Scholar" pitchFamily="2" charset="-79"/>
              </a:rPr>
              <a:t>names</a:t>
            </a:r>
            <a:endParaRPr lang="en-US" sz="2550" dirty="0">
              <a:latin typeface="Arial Hebrew Scholar" pitchFamily="2" charset="-79"/>
              <a:cs typeface="Arial Hebrew Scholar" pitchFamily="2" charset="-79"/>
            </a:endParaRPr>
          </a:p>
          <a:p>
            <a:pPr marL="1377315" lvl="1" indent="-457200">
              <a:spcBef>
                <a:spcPts val="125"/>
              </a:spcBef>
              <a:buFont typeface="Courier New" panose="02070309020205020404" pitchFamily="49" charset="0"/>
              <a:buChar char="o"/>
              <a:tabLst>
                <a:tab pos="2028189" algn="l"/>
              </a:tabLst>
            </a:pPr>
            <a:r>
              <a:rPr sz="2550" spc="135" dirty="0">
                <a:solidFill>
                  <a:srgbClr val="04182D"/>
                </a:solidFill>
                <a:latin typeface="Arial Hebrew Scholar" pitchFamily="2" charset="-79"/>
                <a:cs typeface="Arial Hebrew Scholar" pitchFamily="2" charset="-79"/>
              </a:rPr>
              <a:t>Alias</a:t>
            </a:r>
            <a:r>
              <a:rPr sz="2550" spc="-65" dirty="0">
                <a:solidFill>
                  <a:srgbClr val="04182D"/>
                </a:solidFill>
                <a:latin typeface="Arial Hebrew Scholar" pitchFamily="2" charset="-79"/>
                <a:cs typeface="Arial Hebrew Scholar" pitchFamily="2" charset="-79"/>
              </a:rPr>
              <a:t> </a:t>
            </a:r>
            <a:r>
              <a:rPr sz="2550" spc="100" dirty="0">
                <a:solidFill>
                  <a:srgbClr val="04182D"/>
                </a:solidFill>
                <a:latin typeface="Arial Hebrew Scholar" pitchFamily="2" charset="-79"/>
                <a:cs typeface="Arial Hebrew Scholar" pitchFamily="2" charset="-79"/>
              </a:rPr>
              <a:t>the</a:t>
            </a:r>
            <a:r>
              <a:rPr sz="2550" spc="-60" dirty="0">
                <a:solidFill>
                  <a:srgbClr val="04182D"/>
                </a:solidFill>
                <a:latin typeface="Arial Hebrew Scholar" pitchFamily="2" charset="-79"/>
                <a:cs typeface="Arial Hebrew Scholar" pitchFamily="2" charset="-79"/>
              </a:rPr>
              <a:t> </a:t>
            </a:r>
            <a:r>
              <a:rPr sz="2550" spc="110" dirty="0">
                <a:solidFill>
                  <a:srgbClr val="04182D"/>
                </a:solidFill>
                <a:latin typeface="Arial Hebrew Scholar" pitchFamily="2" charset="-79"/>
                <a:cs typeface="Arial Hebrew Scholar" pitchFamily="2" charset="-79"/>
              </a:rPr>
              <a:t>column</a:t>
            </a:r>
            <a:r>
              <a:rPr sz="2550" spc="-60" dirty="0">
                <a:solidFill>
                  <a:srgbClr val="04182D"/>
                </a:solidFill>
                <a:latin typeface="Arial Hebrew Scholar" pitchFamily="2" charset="-79"/>
                <a:cs typeface="Arial Hebrew Scholar" pitchFamily="2" charset="-79"/>
              </a:rPr>
              <a:t> </a:t>
            </a:r>
            <a:r>
              <a:rPr sz="2550" spc="135" dirty="0">
                <a:solidFill>
                  <a:srgbClr val="04182D"/>
                </a:solidFill>
                <a:latin typeface="Arial Hebrew Scholar" pitchFamily="2" charset="-79"/>
                <a:cs typeface="Arial Hebrew Scholar" pitchFamily="2" charset="-79"/>
              </a:rPr>
              <a:t>names</a:t>
            </a:r>
            <a:endParaRPr lang="en-US" sz="2550" spc="135" dirty="0">
              <a:latin typeface="Arial Hebrew Scholar" pitchFamily="2" charset="-79"/>
              <a:cs typeface="Arial Hebrew Scholar" pitchFamily="2" charset="-79"/>
            </a:endParaRPr>
          </a:p>
          <a:p>
            <a:pPr marL="805815" indent="-342900">
              <a:spcBef>
                <a:spcPts val="125"/>
              </a:spcBef>
              <a:buFont typeface="Arial" panose="020B0604020202020204" pitchFamily="34" charset="0"/>
              <a:buChar char="•"/>
              <a:tabLst>
                <a:tab pos="2028189" algn="l"/>
              </a:tabLst>
            </a:pPr>
            <a:r>
              <a:rPr sz="2250" dirty="0">
                <a:solidFill>
                  <a:srgbClr val="04182D"/>
                </a:solidFill>
                <a:latin typeface="Courier New"/>
                <a:cs typeface="Courier New"/>
              </a:rPr>
              <a:t>UNION</a:t>
            </a:r>
            <a:r>
              <a:rPr sz="2250" spc="-385" dirty="0">
                <a:solidFill>
                  <a:srgbClr val="04182D"/>
                </a:solidFill>
                <a:latin typeface="Courier New"/>
                <a:cs typeface="Courier New"/>
              </a:rPr>
              <a:t> </a:t>
            </a:r>
            <a:r>
              <a:rPr sz="2550" spc="-270" dirty="0">
                <a:solidFill>
                  <a:srgbClr val="04182D"/>
                </a:solidFill>
                <a:latin typeface="Arial Hebrew Scholar" pitchFamily="2" charset="-79"/>
                <a:cs typeface="Arial Hebrew Scholar" pitchFamily="2" charset="-79"/>
              </a:rPr>
              <a:t>:</a:t>
            </a:r>
            <a:r>
              <a:rPr sz="2550" spc="-50" dirty="0">
                <a:solidFill>
                  <a:srgbClr val="04182D"/>
                </a:solidFill>
                <a:latin typeface="Arial Hebrew Scholar" pitchFamily="2" charset="-79"/>
                <a:cs typeface="Arial Hebrew Scholar" pitchFamily="2" charset="-79"/>
              </a:rPr>
              <a:t> </a:t>
            </a:r>
            <a:r>
              <a:rPr sz="2550" spc="130" dirty="0">
                <a:solidFill>
                  <a:srgbClr val="04182D"/>
                </a:solidFill>
                <a:latin typeface="Arial Hebrew Scholar" pitchFamily="2" charset="-79"/>
                <a:cs typeface="Arial Hebrew Scholar" pitchFamily="2" charset="-79"/>
              </a:rPr>
              <a:t>Discards</a:t>
            </a:r>
            <a:r>
              <a:rPr sz="2550" spc="-50" dirty="0">
                <a:solidFill>
                  <a:srgbClr val="04182D"/>
                </a:solidFill>
                <a:latin typeface="Arial Hebrew Scholar" pitchFamily="2" charset="-79"/>
                <a:cs typeface="Arial Hebrew Scholar" pitchFamily="2" charset="-79"/>
              </a:rPr>
              <a:t> </a:t>
            </a:r>
            <a:r>
              <a:rPr sz="2550" spc="120" dirty="0">
                <a:solidFill>
                  <a:srgbClr val="04182D"/>
                </a:solidFill>
                <a:latin typeface="Arial Hebrew Scholar" pitchFamily="2" charset="-79"/>
                <a:cs typeface="Arial Hebrew Scholar" pitchFamily="2" charset="-79"/>
              </a:rPr>
              <a:t>duplicates</a:t>
            </a:r>
            <a:r>
              <a:rPr sz="2550" spc="-50" dirty="0">
                <a:solidFill>
                  <a:srgbClr val="04182D"/>
                </a:solidFill>
                <a:latin typeface="Arial Hebrew Scholar" pitchFamily="2" charset="-79"/>
                <a:cs typeface="Arial Hebrew Scholar" pitchFamily="2" charset="-79"/>
              </a:rPr>
              <a:t> </a:t>
            </a:r>
            <a:r>
              <a:rPr sz="2550" spc="50" dirty="0">
                <a:solidFill>
                  <a:srgbClr val="04182D"/>
                </a:solidFill>
                <a:latin typeface="Arial Hebrew Scholar" pitchFamily="2" charset="-79"/>
                <a:cs typeface="Arial Hebrew Scholar" pitchFamily="2" charset="-79"/>
              </a:rPr>
              <a:t>(slower</a:t>
            </a:r>
            <a:r>
              <a:rPr sz="2550" spc="-45" dirty="0">
                <a:solidFill>
                  <a:srgbClr val="04182D"/>
                </a:solidFill>
                <a:latin typeface="Arial Hebrew Scholar" pitchFamily="2" charset="-79"/>
                <a:cs typeface="Arial Hebrew Scholar" pitchFamily="2" charset="-79"/>
              </a:rPr>
              <a:t> </a:t>
            </a:r>
            <a:r>
              <a:rPr sz="2550" spc="90" dirty="0">
                <a:solidFill>
                  <a:srgbClr val="04182D"/>
                </a:solidFill>
                <a:latin typeface="Arial Hebrew Scholar" pitchFamily="2" charset="-79"/>
                <a:cs typeface="Arial Hebrew Scholar" pitchFamily="2" charset="-79"/>
              </a:rPr>
              <a:t>to</a:t>
            </a:r>
            <a:r>
              <a:rPr sz="2550" spc="-50" dirty="0">
                <a:solidFill>
                  <a:srgbClr val="04182D"/>
                </a:solidFill>
                <a:latin typeface="Arial Hebrew Scholar" pitchFamily="2" charset="-79"/>
                <a:cs typeface="Arial Hebrew Scholar" pitchFamily="2" charset="-79"/>
              </a:rPr>
              <a:t> </a:t>
            </a:r>
            <a:r>
              <a:rPr sz="2550" spc="5" dirty="0">
                <a:solidFill>
                  <a:srgbClr val="04182D"/>
                </a:solidFill>
                <a:latin typeface="Arial Hebrew Scholar" pitchFamily="2" charset="-79"/>
                <a:cs typeface="Arial Hebrew Scholar" pitchFamily="2" charset="-79"/>
              </a:rPr>
              <a:t>run)</a:t>
            </a:r>
            <a:endParaRPr lang="en-US" sz="2550" spc="5" dirty="0">
              <a:latin typeface="Arial Hebrew Scholar" pitchFamily="2" charset="-79"/>
              <a:cs typeface="Arial Hebrew Scholar" pitchFamily="2" charset="-79"/>
            </a:endParaRPr>
          </a:p>
          <a:p>
            <a:pPr marL="805815" indent="-342900">
              <a:spcBef>
                <a:spcPts val="125"/>
              </a:spcBef>
              <a:buFont typeface="Arial" panose="020B0604020202020204" pitchFamily="34" charset="0"/>
              <a:buChar char="•"/>
              <a:tabLst>
                <a:tab pos="2028189" algn="l"/>
              </a:tabLst>
            </a:pPr>
            <a:r>
              <a:rPr sz="2250" dirty="0">
                <a:solidFill>
                  <a:srgbClr val="04182D"/>
                </a:solidFill>
                <a:latin typeface="Courier New"/>
                <a:cs typeface="Courier New"/>
              </a:rPr>
              <a:t>UNION ALL</a:t>
            </a:r>
            <a:r>
              <a:rPr sz="2250" spc="-380" dirty="0">
                <a:solidFill>
                  <a:srgbClr val="04182D"/>
                </a:solidFill>
                <a:latin typeface="Courier New"/>
                <a:cs typeface="Courier New"/>
              </a:rPr>
              <a:t> </a:t>
            </a:r>
            <a:r>
              <a:rPr sz="2550" spc="-270" dirty="0">
                <a:solidFill>
                  <a:srgbClr val="04182D"/>
                </a:solidFill>
                <a:latin typeface="Arial Hebrew Scholar" pitchFamily="2" charset="-79"/>
                <a:cs typeface="Arial Hebrew Scholar" pitchFamily="2" charset="-79"/>
              </a:rPr>
              <a:t>:</a:t>
            </a:r>
            <a:r>
              <a:rPr sz="2550" spc="-45" dirty="0">
                <a:solidFill>
                  <a:srgbClr val="04182D"/>
                </a:solidFill>
                <a:latin typeface="Arial Hebrew Scholar" pitchFamily="2" charset="-79"/>
                <a:cs typeface="Arial Hebrew Scholar" pitchFamily="2" charset="-79"/>
              </a:rPr>
              <a:t> </a:t>
            </a:r>
            <a:r>
              <a:rPr sz="2550" spc="60" dirty="0">
                <a:solidFill>
                  <a:srgbClr val="04182D"/>
                </a:solidFill>
                <a:latin typeface="Arial Hebrew Scholar" pitchFamily="2" charset="-79"/>
                <a:cs typeface="Arial Hebrew Scholar" pitchFamily="2" charset="-79"/>
              </a:rPr>
              <a:t>Includes</a:t>
            </a:r>
            <a:r>
              <a:rPr sz="2550" spc="-50" dirty="0">
                <a:solidFill>
                  <a:srgbClr val="04182D"/>
                </a:solidFill>
                <a:latin typeface="Arial Hebrew Scholar" pitchFamily="2" charset="-79"/>
                <a:cs typeface="Arial Hebrew Scholar" pitchFamily="2" charset="-79"/>
              </a:rPr>
              <a:t> </a:t>
            </a:r>
            <a:r>
              <a:rPr sz="2550" spc="120" dirty="0">
                <a:solidFill>
                  <a:srgbClr val="04182D"/>
                </a:solidFill>
                <a:latin typeface="Arial Hebrew Scholar" pitchFamily="2" charset="-79"/>
                <a:cs typeface="Arial Hebrew Scholar" pitchFamily="2" charset="-79"/>
              </a:rPr>
              <a:t>duplicates</a:t>
            </a:r>
            <a:r>
              <a:rPr sz="2550" spc="-45" dirty="0">
                <a:solidFill>
                  <a:srgbClr val="04182D"/>
                </a:solidFill>
                <a:latin typeface="Arial Hebrew Scholar" pitchFamily="2" charset="-79"/>
                <a:cs typeface="Arial Hebrew Scholar" pitchFamily="2" charset="-79"/>
              </a:rPr>
              <a:t> </a:t>
            </a:r>
            <a:r>
              <a:rPr sz="2550" spc="55" dirty="0">
                <a:solidFill>
                  <a:srgbClr val="04182D"/>
                </a:solidFill>
                <a:latin typeface="Arial Hebrew Scholar" pitchFamily="2" charset="-79"/>
                <a:cs typeface="Arial Hebrew Scholar" pitchFamily="2" charset="-79"/>
              </a:rPr>
              <a:t>(faster</a:t>
            </a:r>
            <a:r>
              <a:rPr sz="2550" spc="-50" dirty="0">
                <a:solidFill>
                  <a:srgbClr val="04182D"/>
                </a:solidFill>
                <a:latin typeface="Arial Hebrew Scholar" pitchFamily="2" charset="-79"/>
                <a:cs typeface="Arial Hebrew Scholar" pitchFamily="2" charset="-79"/>
              </a:rPr>
              <a:t> </a:t>
            </a:r>
            <a:r>
              <a:rPr sz="2550" spc="90" dirty="0">
                <a:solidFill>
                  <a:srgbClr val="04182D"/>
                </a:solidFill>
                <a:latin typeface="Arial Hebrew Scholar" pitchFamily="2" charset="-79"/>
                <a:cs typeface="Arial Hebrew Scholar" pitchFamily="2" charset="-79"/>
              </a:rPr>
              <a:t>to</a:t>
            </a:r>
            <a:r>
              <a:rPr sz="2550" spc="-45" dirty="0">
                <a:solidFill>
                  <a:srgbClr val="04182D"/>
                </a:solidFill>
                <a:latin typeface="Arial Hebrew Scholar" pitchFamily="2" charset="-79"/>
                <a:cs typeface="Arial Hebrew Scholar" pitchFamily="2" charset="-79"/>
              </a:rPr>
              <a:t> </a:t>
            </a:r>
            <a:r>
              <a:rPr sz="2550" spc="5" dirty="0">
                <a:solidFill>
                  <a:srgbClr val="04182D"/>
                </a:solidFill>
                <a:latin typeface="Arial Hebrew Scholar" pitchFamily="2" charset="-79"/>
                <a:cs typeface="Arial Hebrew Scholar" pitchFamily="2" charset="-79"/>
              </a:rPr>
              <a:t>run)</a:t>
            </a:r>
            <a:endParaRPr sz="2550" dirty="0">
              <a:latin typeface="Arial Hebrew Scholar" pitchFamily="2" charset="-79"/>
              <a:cs typeface="Arial Hebrew Scholar" pitchFamily="2" charset="-79"/>
            </a:endParaRPr>
          </a:p>
        </p:txBody>
      </p:sp>
      <p:sp>
        <p:nvSpPr>
          <p:cNvPr id="14" name="object 14"/>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dissolv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dissolve">
                                      <p:cBhvr>
                                        <p:cTn id="17" dur="500"/>
                                        <p:tgtEl>
                                          <p:spTgt spid="11">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dissolve">
                                      <p:cBhvr>
                                        <p:cTn id="20" dur="500"/>
                                        <p:tgtEl>
                                          <p:spTgt spid="1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Effect transition="in" filter="dissolve">
                                      <p:cBhvr>
                                        <p:cTn id="25" dur="500"/>
                                        <p:tgtEl>
                                          <p:spTgt spid="1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1">
                                            <p:txEl>
                                              <p:pRg st="5" end="5"/>
                                            </p:txEl>
                                          </p:spTgt>
                                        </p:tgtEl>
                                        <p:attrNameLst>
                                          <p:attrName>style.visibility</p:attrName>
                                        </p:attrNameLst>
                                      </p:cBhvr>
                                      <p:to>
                                        <p:strVal val="visible"/>
                                      </p:to>
                                    </p:set>
                                    <p:animEffect transition="in" filter="dissolve">
                                      <p:cBhvr>
                                        <p:cTn id="30" dur="500"/>
                                        <p:tgtEl>
                                          <p:spTgt spid="11">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1">
                                            <p:txEl>
                                              <p:pRg st="6" end="6"/>
                                            </p:txEl>
                                          </p:spTgt>
                                        </p:tgtEl>
                                        <p:attrNameLst>
                                          <p:attrName>style.visibility</p:attrName>
                                        </p:attrNameLst>
                                      </p:cBhvr>
                                      <p:to>
                                        <p:strVal val="visible"/>
                                      </p:to>
                                    </p:set>
                                    <p:animEffect transition="in" filter="dissolve">
                                      <p:cBhvr>
                                        <p:cTn id="35" dur="500"/>
                                        <p:tgtEl>
                                          <p:spTgt spid="11">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1">
                                            <p:txEl>
                                              <p:pRg st="7" end="7"/>
                                            </p:txEl>
                                          </p:spTgt>
                                        </p:tgtEl>
                                        <p:attrNameLst>
                                          <p:attrName>style.visibility</p:attrName>
                                        </p:attrNameLst>
                                      </p:cBhvr>
                                      <p:to>
                                        <p:strVal val="visible"/>
                                      </p:to>
                                    </p:set>
                                    <p:animEffect transition="in" filter="dissolve">
                                      <p:cBhvr>
                                        <p:cTn id="40"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12141" y="2973053"/>
            <a:ext cx="5492115" cy="1856919"/>
          </a:xfrm>
          <a:prstGeom prst="rect">
            <a:avLst/>
          </a:prstGeom>
        </p:spPr>
        <p:txBody>
          <a:bodyPr vert="horz" wrap="square" lIns="0" tIns="363220" rIns="0" bIns="0" rtlCol="0">
            <a:spAutoFit/>
          </a:bodyPr>
          <a:lstStyle/>
          <a:p>
            <a:pPr marL="61594" algn="ctr">
              <a:lnSpc>
                <a:spcPct val="100000"/>
              </a:lnSpc>
              <a:spcBef>
                <a:spcPts val="2860"/>
              </a:spcBef>
            </a:pPr>
            <a:r>
              <a:rPr sz="6450" u="none" spc="-620" dirty="0">
                <a:solidFill>
                  <a:srgbClr val="04182D"/>
                </a:solidFill>
                <a:latin typeface="Arial Hebrew Scholar" pitchFamily="2" charset="-79"/>
                <a:cs typeface="Arial Hebrew Scholar" pitchFamily="2" charset="-79"/>
              </a:rPr>
              <a:t>L</a:t>
            </a:r>
            <a:r>
              <a:rPr sz="6450" u="none" spc="-395" dirty="0">
                <a:solidFill>
                  <a:srgbClr val="04182D"/>
                </a:solidFill>
                <a:latin typeface="Arial Hebrew Scholar" pitchFamily="2" charset="-79"/>
                <a:cs typeface="Arial Hebrew Scholar" pitchFamily="2" charset="-79"/>
              </a:rPr>
              <a:t>e</a:t>
            </a:r>
            <a:r>
              <a:rPr sz="6450" u="none" spc="-365" dirty="0">
                <a:solidFill>
                  <a:srgbClr val="04182D"/>
                </a:solidFill>
                <a:latin typeface="Arial Hebrew Scholar" pitchFamily="2" charset="-79"/>
                <a:cs typeface="Arial Hebrew Scholar" pitchFamily="2" charset="-79"/>
              </a:rPr>
              <a:t>t</a:t>
            </a:r>
            <a:r>
              <a:rPr sz="6450" u="none" spc="-805" dirty="0">
                <a:solidFill>
                  <a:srgbClr val="04182D"/>
                </a:solidFill>
                <a:latin typeface="Arial Hebrew Scholar" pitchFamily="2" charset="-79"/>
                <a:cs typeface="Arial Hebrew Scholar" pitchFamily="2" charset="-79"/>
              </a:rPr>
              <a:t>'</a:t>
            </a:r>
            <a:r>
              <a:rPr sz="6450" u="none" spc="-290" dirty="0">
                <a:solidFill>
                  <a:srgbClr val="04182D"/>
                </a:solidFill>
                <a:latin typeface="Arial Hebrew Scholar" pitchFamily="2" charset="-79"/>
                <a:cs typeface="Arial Hebrew Scholar" pitchFamily="2" charset="-79"/>
              </a:rPr>
              <a:t>s</a:t>
            </a:r>
            <a:r>
              <a:rPr sz="6450" u="none" spc="-330" dirty="0">
                <a:solidFill>
                  <a:srgbClr val="04182D"/>
                </a:solidFill>
                <a:latin typeface="Arial Hebrew Scholar" pitchFamily="2" charset="-79"/>
                <a:cs typeface="Arial Hebrew Scholar" pitchFamily="2" charset="-79"/>
              </a:rPr>
              <a:t> </a:t>
            </a:r>
            <a:r>
              <a:rPr sz="6450" u="none" spc="-320" dirty="0">
                <a:solidFill>
                  <a:srgbClr val="04182D"/>
                </a:solidFill>
                <a:latin typeface="Arial Hebrew Scholar" pitchFamily="2" charset="-79"/>
                <a:cs typeface="Arial Hebrew Scholar" pitchFamily="2" charset="-79"/>
              </a:rPr>
              <a:t>p</a:t>
            </a:r>
            <a:r>
              <a:rPr sz="6450" u="none" spc="-509" dirty="0">
                <a:solidFill>
                  <a:srgbClr val="04182D"/>
                </a:solidFill>
                <a:latin typeface="Arial Hebrew Scholar" pitchFamily="2" charset="-79"/>
                <a:cs typeface="Arial Hebrew Scholar" pitchFamily="2" charset="-79"/>
              </a:rPr>
              <a:t>r</a:t>
            </a:r>
            <a:r>
              <a:rPr sz="6450" u="none" spc="-140" dirty="0">
                <a:solidFill>
                  <a:srgbClr val="04182D"/>
                </a:solidFill>
                <a:latin typeface="Arial Hebrew Scholar" pitchFamily="2" charset="-79"/>
                <a:cs typeface="Arial Hebrew Scholar" pitchFamily="2" charset="-79"/>
              </a:rPr>
              <a:t>a</a:t>
            </a:r>
            <a:r>
              <a:rPr sz="6450" u="none" spc="35" dirty="0">
                <a:solidFill>
                  <a:srgbClr val="04182D"/>
                </a:solidFill>
                <a:latin typeface="Arial Hebrew Scholar" pitchFamily="2" charset="-79"/>
                <a:cs typeface="Arial Hebrew Scholar" pitchFamily="2" charset="-79"/>
              </a:rPr>
              <a:t>c</a:t>
            </a:r>
            <a:r>
              <a:rPr sz="6450" u="none" spc="-370" dirty="0">
                <a:solidFill>
                  <a:srgbClr val="04182D"/>
                </a:solidFill>
                <a:latin typeface="Arial Hebrew Scholar" pitchFamily="2" charset="-79"/>
                <a:cs typeface="Arial Hebrew Scholar" pitchFamily="2" charset="-79"/>
              </a:rPr>
              <a:t>t</a:t>
            </a:r>
            <a:r>
              <a:rPr sz="6450" u="none" spc="-470" dirty="0">
                <a:solidFill>
                  <a:srgbClr val="04182D"/>
                </a:solidFill>
                <a:latin typeface="Arial Hebrew Scholar" pitchFamily="2" charset="-79"/>
                <a:cs typeface="Arial Hebrew Scholar" pitchFamily="2" charset="-79"/>
              </a:rPr>
              <a:t>i</a:t>
            </a:r>
            <a:r>
              <a:rPr sz="6450" u="none" spc="85" dirty="0">
                <a:solidFill>
                  <a:srgbClr val="04182D"/>
                </a:solidFill>
                <a:latin typeface="Arial Hebrew Scholar" pitchFamily="2" charset="-79"/>
                <a:cs typeface="Arial Hebrew Scholar" pitchFamily="2" charset="-79"/>
              </a:rPr>
              <a:t>c</a:t>
            </a:r>
            <a:r>
              <a:rPr sz="6450" u="none" spc="-285" dirty="0">
                <a:solidFill>
                  <a:srgbClr val="04182D"/>
                </a:solidFill>
                <a:latin typeface="Arial Hebrew Scholar" pitchFamily="2" charset="-79"/>
                <a:cs typeface="Arial Hebrew Scholar" pitchFamily="2" charset="-79"/>
              </a:rPr>
              <a:t>e</a:t>
            </a:r>
            <a:r>
              <a:rPr sz="6450" u="none" spc="-445" dirty="0">
                <a:solidFill>
                  <a:srgbClr val="04182D"/>
                </a:solidFill>
                <a:latin typeface="Arial Hebrew Scholar" pitchFamily="2" charset="-79"/>
                <a:cs typeface="Arial Hebrew Scholar" pitchFamily="2" charset="-79"/>
              </a:rPr>
              <a:t>!</a:t>
            </a:r>
            <a:endParaRPr sz="6450" dirty="0">
              <a:latin typeface="Arial Hebrew Scholar" pitchFamily="2" charset="-79"/>
              <a:cs typeface="Arial Hebrew Scholar" pitchFamily="2" charset="-79"/>
            </a:endParaRPr>
          </a:p>
          <a:p>
            <a:pPr algn="ctr">
              <a:lnSpc>
                <a:spcPct val="100000"/>
              </a:lnSpc>
              <a:spcBef>
                <a:spcPts val="969"/>
              </a:spcBef>
              <a:tabLst>
                <a:tab pos="2806700" algn="l"/>
                <a:tab pos="3401060" algn="l"/>
                <a:tab pos="4196715" algn="l"/>
              </a:tabLst>
            </a:pPr>
            <a:r>
              <a:rPr lang="en-US" sz="2400" u="none" spc="-235" dirty="0">
                <a:solidFill>
                  <a:srgbClr val="04182D"/>
                </a:solidFill>
                <a:latin typeface="Arial Hebrew Scholar" pitchFamily="2" charset="-79"/>
                <a:cs typeface="Arial Hebrew Scholar" pitchFamily="2" charset="-79"/>
              </a:rPr>
              <a:t>INTRODUCTION TO SQL SERVER</a:t>
            </a:r>
            <a:endParaRPr u="none" spc="-235" dirty="0">
              <a:solidFill>
                <a:srgbClr val="04182D"/>
              </a:solidFill>
              <a:latin typeface="Arial Hebrew Scholar" pitchFamily="2" charset="-79"/>
              <a:cs typeface="Arial Hebrew Scholar" pitchFamily="2" charset="-79"/>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11186362" cy="706604"/>
          </a:xfrm>
          <a:prstGeom prst="rect">
            <a:avLst/>
          </a:prstGeom>
        </p:spPr>
        <p:txBody>
          <a:bodyPr vert="horz" wrap="square" lIns="0" tIns="13970" rIns="0" bIns="0" rtlCol="0">
            <a:spAutoFit/>
          </a:bodyPr>
          <a:lstStyle/>
          <a:p>
            <a:pPr marL="12700" algn="l">
              <a:spcBef>
                <a:spcPts val="110"/>
              </a:spcBef>
            </a:pPr>
            <a:r>
              <a:rPr lang="en-US" sz="4500" u="none" spc="60" dirty="0">
                <a:solidFill>
                  <a:schemeClr val="tx1"/>
                </a:solidFill>
              </a:rPr>
              <a:t>JOIN THE UNION</a:t>
            </a:r>
            <a:endParaRPr lang="en-US" sz="4500" u="none" dirty="0">
              <a:solidFill>
                <a:schemeClr val="tx1"/>
              </a:solidFill>
            </a:endParaRPr>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6" name="TextBox 5">
            <a:extLst>
              <a:ext uri="{FF2B5EF4-FFF2-40B4-BE49-F238E27FC236}">
                <a16:creationId xmlns:a16="http://schemas.microsoft.com/office/drawing/2014/main" id="{BCB26E6E-0AC5-932B-1CDE-04CC2AB30C4E}"/>
              </a:ext>
            </a:extLst>
          </p:cNvPr>
          <p:cNvSpPr txBox="1"/>
          <p:nvPr/>
        </p:nvSpPr>
        <p:spPr>
          <a:xfrm>
            <a:off x="478589" y="2247900"/>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9" name="TextBox 8">
            <a:extLst>
              <a:ext uri="{FF2B5EF4-FFF2-40B4-BE49-F238E27FC236}">
                <a16:creationId xmlns:a16="http://schemas.microsoft.com/office/drawing/2014/main" id="{75376281-7C1B-8594-B3FA-8C06D766FACE}"/>
              </a:ext>
            </a:extLst>
          </p:cNvPr>
          <p:cNvSpPr txBox="1"/>
          <p:nvPr/>
        </p:nvSpPr>
        <p:spPr>
          <a:xfrm>
            <a:off x="619736" y="2781300"/>
            <a:ext cx="13518258" cy="877163"/>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1. Make the first selection from the </a:t>
            </a:r>
            <a:r>
              <a:rPr lang="en-US" sz="2550" noProof="1">
                <a:solidFill>
                  <a:schemeClr val="accent6">
                    <a:lumMod val="75000"/>
                  </a:schemeClr>
                </a:solidFill>
                <a:latin typeface="Arial Hebrew Scholar" pitchFamily="2" charset="-79"/>
                <a:cs typeface="Arial Hebrew Scholar" pitchFamily="2" charset="-79"/>
              </a:rPr>
              <a:t>album</a:t>
            </a:r>
            <a:r>
              <a:rPr lang="en-US" sz="2550" noProof="1">
                <a:latin typeface="Arial Hebrew Scholar" pitchFamily="2" charset="-79"/>
                <a:cs typeface="Arial Hebrew Scholar" pitchFamily="2" charset="-79"/>
              </a:rPr>
              <a:t> table. Then join the results by providing the relevant keyword and selecting from the </a:t>
            </a:r>
            <a:r>
              <a:rPr lang="en-US" sz="2550" noProof="1">
                <a:solidFill>
                  <a:schemeClr val="accent6">
                    <a:lumMod val="75000"/>
                  </a:schemeClr>
                </a:solidFill>
                <a:latin typeface="Arial Hebrew Scholar" pitchFamily="2" charset="-79"/>
                <a:cs typeface="Arial Hebrew Scholar" pitchFamily="2" charset="-79"/>
              </a:rPr>
              <a:t>artist</a:t>
            </a:r>
            <a:r>
              <a:rPr lang="en-US" sz="2550" noProof="1">
                <a:latin typeface="Arial Hebrew Scholar" pitchFamily="2" charset="-79"/>
                <a:cs typeface="Arial Hebrew Scholar" pitchFamily="2" charset="-79"/>
              </a:rPr>
              <a:t> table.</a:t>
            </a:r>
          </a:p>
        </p:txBody>
      </p:sp>
      <p:sp>
        <p:nvSpPr>
          <p:cNvPr id="7" name="object 5">
            <a:extLst>
              <a:ext uri="{FF2B5EF4-FFF2-40B4-BE49-F238E27FC236}">
                <a16:creationId xmlns:a16="http://schemas.microsoft.com/office/drawing/2014/main" id="{2D05C1E3-9458-F845-C47A-8433821A566E}"/>
              </a:ext>
            </a:extLst>
          </p:cNvPr>
          <p:cNvSpPr/>
          <p:nvPr/>
        </p:nvSpPr>
        <p:spPr>
          <a:xfrm>
            <a:off x="873215" y="3695700"/>
            <a:ext cx="14342935" cy="4283090"/>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10" name="object 4">
            <a:extLst>
              <a:ext uri="{FF2B5EF4-FFF2-40B4-BE49-F238E27FC236}">
                <a16:creationId xmlns:a16="http://schemas.microsoft.com/office/drawing/2014/main" id="{7B8DD978-0CBE-45E5-DAB4-61C2AD2BFA5A}"/>
              </a:ext>
            </a:extLst>
          </p:cNvPr>
          <p:cNvSpPr txBox="1"/>
          <p:nvPr/>
        </p:nvSpPr>
        <p:spPr>
          <a:xfrm>
            <a:off x="1073150" y="3858500"/>
            <a:ext cx="11691827" cy="3890809"/>
          </a:xfrm>
          <a:prstGeom prst="rect">
            <a:avLst/>
          </a:prstGeom>
        </p:spPr>
        <p:txBody>
          <a:bodyPr vert="horz" wrap="square" lIns="0" tIns="12700" rIns="0" bIns="0" rtlCol="0">
            <a:spAutoFit/>
          </a:bodyPr>
          <a:lstStyle/>
          <a:p>
            <a:pPr>
              <a:spcBef>
                <a:spcPts val="30"/>
              </a:spcBef>
            </a:pPr>
            <a:r>
              <a:rPr lang="en-US" sz="2100" noProof="1">
                <a:solidFill>
                  <a:srgbClr val="00B0F0"/>
                </a:solidFill>
                <a:latin typeface="Courier New"/>
                <a:cs typeface="Courier New"/>
              </a:rPr>
              <a:t>SELECT</a:t>
            </a:r>
            <a:r>
              <a:rPr lang="en-US" sz="2100" noProof="1">
                <a:solidFill>
                  <a:schemeClr val="bg1"/>
                </a:solidFill>
                <a:latin typeface="Courier New"/>
                <a:cs typeface="Courier New"/>
              </a:rPr>
              <a:t> </a:t>
            </a:r>
          </a:p>
          <a:p>
            <a:pPr>
              <a:spcBef>
                <a:spcPts val="30"/>
              </a:spcBef>
            </a:pPr>
            <a:r>
              <a:rPr lang="en-US" sz="2100" noProof="1">
                <a:solidFill>
                  <a:schemeClr val="bg1"/>
                </a:solidFill>
                <a:latin typeface="Courier New"/>
                <a:cs typeface="Courier New"/>
              </a:rPr>
              <a:t>album_id </a:t>
            </a:r>
            <a:r>
              <a:rPr lang="en-US" sz="2100" noProof="1">
                <a:solidFill>
                  <a:srgbClr val="00B0F0"/>
                </a:solidFill>
                <a:latin typeface="Courier New"/>
                <a:cs typeface="Courier New"/>
              </a:rPr>
              <a:t>AS</a:t>
            </a:r>
            <a:r>
              <a:rPr lang="en-US" sz="2100" noProof="1">
                <a:solidFill>
                  <a:schemeClr val="bg1"/>
                </a:solidFill>
                <a:latin typeface="Courier New"/>
                <a:cs typeface="Courier New"/>
              </a:rPr>
              <a:t> ID, title </a:t>
            </a:r>
            <a:r>
              <a:rPr lang="en-US" sz="2100" noProof="1">
                <a:solidFill>
                  <a:srgbClr val="00B0F0"/>
                </a:solidFill>
                <a:latin typeface="Courier New"/>
                <a:cs typeface="Courier New"/>
              </a:rPr>
              <a:t>AS</a:t>
            </a:r>
            <a:r>
              <a:rPr lang="en-US" sz="2100" noProof="1">
                <a:solidFill>
                  <a:schemeClr val="bg1"/>
                </a:solidFill>
                <a:latin typeface="Courier New"/>
                <a:cs typeface="Courier New"/>
              </a:rPr>
              <a:t> description, </a:t>
            </a:r>
            <a:r>
              <a:rPr lang="en-US" sz="2100" noProof="1">
                <a:solidFill>
                  <a:srgbClr val="FF40F8"/>
                </a:solidFill>
                <a:latin typeface="Courier New"/>
                <a:cs typeface="Courier New"/>
              </a:rPr>
              <a:t>'Album'</a:t>
            </a:r>
            <a:r>
              <a:rPr lang="en-US" sz="2100" noProof="1">
                <a:solidFill>
                  <a:schemeClr val="bg1"/>
                </a:solidFill>
                <a:latin typeface="Courier New"/>
                <a:cs typeface="Courier New"/>
              </a:rPr>
              <a:t> </a:t>
            </a:r>
            <a:r>
              <a:rPr lang="en-US" sz="2100" noProof="1">
                <a:solidFill>
                  <a:srgbClr val="00B0F0"/>
                </a:solidFill>
                <a:latin typeface="Courier New"/>
                <a:cs typeface="Courier New"/>
              </a:rPr>
              <a:t>AS</a:t>
            </a:r>
            <a:r>
              <a:rPr lang="en-US" sz="2100" noProof="1">
                <a:solidFill>
                  <a:schemeClr val="bg1"/>
                </a:solidFill>
                <a:latin typeface="Courier New"/>
                <a:cs typeface="Courier New"/>
              </a:rPr>
              <a:t> Source</a:t>
            </a:r>
          </a:p>
          <a:p>
            <a:pPr>
              <a:spcBef>
                <a:spcPts val="30"/>
              </a:spcBef>
            </a:pPr>
            <a:r>
              <a:rPr lang="en-US" sz="2100" noProof="1">
                <a:solidFill>
                  <a:srgbClr val="00B050"/>
                </a:solidFill>
                <a:latin typeface="Courier New"/>
                <a:cs typeface="Courier New"/>
              </a:rPr>
              <a:t>-- Complete the FROM statement</a:t>
            </a:r>
          </a:p>
          <a:p>
            <a:pPr>
              <a:spcBef>
                <a:spcPts val="30"/>
              </a:spcBef>
            </a:pPr>
            <a:r>
              <a:rPr lang="en-US" sz="2100" noProof="1">
                <a:solidFill>
                  <a:schemeClr val="bg1"/>
                </a:solidFill>
                <a:latin typeface="Courier New"/>
                <a:cs typeface="Courier New"/>
              </a:rPr>
              <a:t>___ ___</a:t>
            </a:r>
          </a:p>
          <a:p>
            <a:pPr>
              <a:spcBef>
                <a:spcPts val="30"/>
              </a:spcBef>
            </a:pPr>
            <a:endParaRPr lang="en-US" sz="2100" noProof="1">
              <a:solidFill>
                <a:schemeClr val="bg1"/>
              </a:solidFill>
              <a:latin typeface="Courier New"/>
              <a:cs typeface="Courier New"/>
            </a:endParaRPr>
          </a:p>
          <a:p>
            <a:pPr>
              <a:spcBef>
                <a:spcPts val="30"/>
              </a:spcBef>
            </a:pPr>
            <a:r>
              <a:rPr lang="en-US" sz="2100" noProof="1">
                <a:solidFill>
                  <a:srgbClr val="00B050"/>
                </a:solidFill>
                <a:latin typeface="Courier New"/>
                <a:cs typeface="Courier New"/>
              </a:rPr>
              <a:t>-- Combine the result set using the relevant keyword</a:t>
            </a:r>
          </a:p>
          <a:p>
            <a:pPr>
              <a:spcBef>
                <a:spcPts val="30"/>
              </a:spcBef>
            </a:pPr>
            <a:r>
              <a:rPr lang="en-US" sz="2100" noProof="1">
                <a:solidFill>
                  <a:schemeClr val="bg1"/>
                </a:solidFill>
                <a:latin typeface="Courier New"/>
                <a:cs typeface="Courier New"/>
              </a:rPr>
              <a:t>___</a:t>
            </a:r>
          </a:p>
          <a:p>
            <a:pPr>
              <a:spcBef>
                <a:spcPts val="30"/>
              </a:spcBef>
            </a:pPr>
            <a:endParaRPr lang="en-US" sz="2100" noProof="1">
              <a:solidFill>
                <a:schemeClr val="bg1"/>
              </a:solidFill>
              <a:latin typeface="Courier New"/>
              <a:cs typeface="Courier New"/>
            </a:endParaRPr>
          </a:p>
          <a:p>
            <a:pPr>
              <a:spcBef>
                <a:spcPts val="30"/>
              </a:spcBef>
            </a:pPr>
            <a:r>
              <a:rPr lang="en-US" sz="2100" noProof="1">
                <a:solidFill>
                  <a:srgbClr val="00B0F0"/>
                </a:solidFill>
                <a:latin typeface="Courier New"/>
                <a:cs typeface="Courier New"/>
              </a:rPr>
              <a:t>SELECT</a:t>
            </a:r>
            <a:r>
              <a:rPr lang="en-US" sz="2100" noProof="1">
                <a:solidFill>
                  <a:schemeClr val="bg1"/>
                </a:solidFill>
                <a:latin typeface="Courier New"/>
                <a:cs typeface="Courier New"/>
              </a:rPr>
              <a:t> </a:t>
            </a:r>
          </a:p>
          <a:p>
            <a:pPr>
              <a:spcBef>
                <a:spcPts val="30"/>
              </a:spcBef>
            </a:pPr>
            <a:r>
              <a:rPr lang="en-US" sz="2100" noProof="1">
                <a:solidFill>
                  <a:schemeClr val="bg1"/>
                </a:solidFill>
                <a:latin typeface="Courier New"/>
                <a:cs typeface="Courier New"/>
              </a:rPr>
              <a:t>artist_id </a:t>
            </a:r>
            <a:r>
              <a:rPr lang="en-US" sz="2100" noProof="1">
                <a:solidFill>
                  <a:srgbClr val="00B0F0"/>
                </a:solidFill>
                <a:latin typeface="Courier New"/>
                <a:cs typeface="Courier New"/>
              </a:rPr>
              <a:t>AS</a:t>
            </a:r>
            <a:r>
              <a:rPr lang="en-US" sz="2100" noProof="1">
                <a:solidFill>
                  <a:schemeClr val="bg1"/>
                </a:solidFill>
                <a:latin typeface="Courier New"/>
                <a:cs typeface="Courier New"/>
              </a:rPr>
              <a:t> ID, name </a:t>
            </a:r>
            <a:r>
              <a:rPr lang="en-US" sz="2100" noProof="1">
                <a:solidFill>
                  <a:srgbClr val="00B0F0"/>
                </a:solidFill>
                <a:latin typeface="Courier New"/>
                <a:cs typeface="Courier New"/>
              </a:rPr>
              <a:t>AS</a:t>
            </a:r>
            <a:r>
              <a:rPr lang="en-US" sz="2100" noProof="1">
                <a:solidFill>
                  <a:schemeClr val="bg1"/>
                </a:solidFill>
                <a:latin typeface="Courier New"/>
                <a:cs typeface="Courier New"/>
              </a:rPr>
              <a:t> description, </a:t>
            </a:r>
            <a:r>
              <a:rPr lang="en-US" sz="2100" noProof="1">
                <a:solidFill>
                  <a:srgbClr val="FF40F8"/>
                </a:solidFill>
                <a:latin typeface="Courier New"/>
                <a:cs typeface="Courier New"/>
              </a:rPr>
              <a:t>'Artist' </a:t>
            </a:r>
            <a:r>
              <a:rPr lang="en-US" sz="2100" noProof="1">
                <a:solidFill>
                  <a:srgbClr val="00B0F0"/>
                </a:solidFill>
                <a:latin typeface="Courier New"/>
                <a:cs typeface="Courier New"/>
              </a:rPr>
              <a:t>AS</a:t>
            </a:r>
            <a:r>
              <a:rPr lang="en-US" sz="2100" noProof="1">
                <a:solidFill>
                  <a:schemeClr val="bg1"/>
                </a:solidFill>
                <a:latin typeface="Courier New"/>
                <a:cs typeface="Courier New"/>
              </a:rPr>
              <a:t> Source</a:t>
            </a:r>
          </a:p>
          <a:p>
            <a:pPr>
              <a:spcBef>
                <a:spcPts val="30"/>
              </a:spcBef>
            </a:pPr>
            <a:r>
              <a:rPr lang="en-US" sz="2100" noProof="1">
                <a:solidFill>
                  <a:srgbClr val="00B050"/>
                </a:solidFill>
                <a:latin typeface="Courier New"/>
                <a:cs typeface="Courier New"/>
              </a:rPr>
              <a:t>-- Complete the FROM statement</a:t>
            </a:r>
          </a:p>
          <a:p>
            <a:pPr>
              <a:spcBef>
                <a:spcPts val="30"/>
              </a:spcBef>
            </a:pPr>
            <a:r>
              <a:rPr lang="en-US" sz="2100" noProof="1">
                <a:solidFill>
                  <a:schemeClr val="bg1"/>
                </a:solidFill>
                <a:latin typeface="Courier New"/>
                <a:cs typeface="Courier New"/>
              </a:rPr>
              <a:t>___ ___;</a:t>
            </a:r>
          </a:p>
        </p:txBody>
      </p:sp>
      <p:sp>
        <p:nvSpPr>
          <p:cNvPr id="3" name="TextBox 2">
            <a:extLst>
              <a:ext uri="{FF2B5EF4-FFF2-40B4-BE49-F238E27FC236}">
                <a16:creationId xmlns:a16="http://schemas.microsoft.com/office/drawing/2014/main" id="{3A1260C5-EE44-4A49-6099-4D818CB2B82F}"/>
              </a:ext>
            </a:extLst>
          </p:cNvPr>
          <p:cNvSpPr txBox="1"/>
          <p:nvPr/>
        </p:nvSpPr>
        <p:spPr>
          <a:xfrm>
            <a:off x="873215" y="1028700"/>
            <a:ext cx="13819638" cy="1269578"/>
          </a:xfrm>
          <a:prstGeom prst="rect">
            <a:avLst/>
          </a:prstGeom>
          <a:noFill/>
        </p:spPr>
        <p:txBody>
          <a:bodyPr wrap="square" rtlCol="0">
            <a:spAutoFit/>
          </a:bodyPr>
          <a:lstStyle/>
          <a:p>
            <a:pPr marL="457200" indent="-457200">
              <a:buFont typeface="Arial" panose="020B0604020202020204" pitchFamily="34" charset="0"/>
              <a:buChar char="•"/>
            </a:pPr>
            <a:r>
              <a:rPr lang="en-US" sz="2550" dirty="0">
                <a:solidFill>
                  <a:srgbClr val="05192D"/>
                </a:solidFill>
                <a:latin typeface="Arial Hebrew Scholar" pitchFamily="2" charset="-79"/>
                <a:cs typeface="Arial Hebrew Scholar" pitchFamily="2" charset="-79"/>
              </a:rPr>
              <a:t>You can write 2 or more SELECT statements and combine the results using UNION. For example, you may have two different tables with similar column types. If you wanted to combine these into one set of results, you'd use UNION.</a:t>
            </a:r>
            <a:endParaRPr lang="en-US" sz="2550" dirty="0">
              <a:latin typeface="Arial Hebrew Scholar" pitchFamily="2" charset="-79"/>
              <a:cs typeface="Arial Hebrew Scholar" pitchFamily="2" charset="-79"/>
            </a:endParaRPr>
          </a:p>
        </p:txBody>
      </p:sp>
    </p:spTree>
    <p:extLst>
      <p:ext uri="{BB962C8B-B14F-4D97-AF65-F5344CB8AC3E}">
        <p14:creationId xmlns:p14="http://schemas.microsoft.com/office/powerpoint/2010/main" val="116060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animBg="1"/>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28545" y="2310085"/>
            <a:ext cx="6500409" cy="1478610"/>
          </a:xfrm>
          <a:prstGeom prst="rect">
            <a:avLst/>
          </a:prstGeom>
        </p:spPr>
        <p:txBody>
          <a:bodyPr vert="horz" wrap="square" lIns="0" tIns="143510" rIns="0" bIns="0" rtlCol="0">
            <a:spAutoFit/>
          </a:bodyPr>
          <a:lstStyle/>
          <a:p>
            <a:pPr marL="145415" marR="76200" algn="ctr">
              <a:lnSpc>
                <a:spcPts val="6770"/>
              </a:lnSpc>
              <a:spcBef>
                <a:spcPts val="1130"/>
              </a:spcBef>
            </a:pPr>
            <a:r>
              <a:rPr lang="en-US" sz="6500" u="none" spc="-20" dirty="0">
                <a:solidFill>
                  <a:schemeClr val="tx1"/>
                </a:solidFill>
              </a:rPr>
              <a:t>CRUD</a:t>
            </a:r>
            <a:r>
              <a:rPr lang="en-US" sz="6500" u="none" spc="-165" dirty="0">
                <a:solidFill>
                  <a:schemeClr val="tx1"/>
                </a:solidFill>
              </a:rPr>
              <a:t> </a:t>
            </a:r>
            <a:r>
              <a:rPr lang="en-US" sz="6500" u="none" spc="-240" dirty="0">
                <a:solidFill>
                  <a:schemeClr val="tx1"/>
                </a:solidFill>
              </a:rPr>
              <a:t>o</a:t>
            </a:r>
            <a:r>
              <a:rPr lang="en-US" sz="6500" u="none" spc="-140" dirty="0">
                <a:solidFill>
                  <a:schemeClr val="tx1"/>
                </a:solidFill>
              </a:rPr>
              <a:t>p</a:t>
            </a:r>
            <a:r>
              <a:rPr lang="en-US" sz="6500" u="none" spc="-204" dirty="0">
                <a:solidFill>
                  <a:schemeClr val="tx1"/>
                </a:solidFill>
              </a:rPr>
              <a:t>e</a:t>
            </a:r>
            <a:r>
              <a:rPr lang="en-US" sz="6500" u="none" spc="-315" dirty="0">
                <a:solidFill>
                  <a:schemeClr val="tx1"/>
                </a:solidFill>
              </a:rPr>
              <a:t>r</a:t>
            </a:r>
            <a:r>
              <a:rPr lang="en-US" sz="6500" u="none" spc="-15" dirty="0">
                <a:solidFill>
                  <a:schemeClr val="tx1"/>
                </a:solidFill>
              </a:rPr>
              <a:t>a</a:t>
            </a:r>
            <a:r>
              <a:rPr lang="en-US" sz="6500" u="none" spc="-225" dirty="0">
                <a:solidFill>
                  <a:schemeClr val="tx1"/>
                </a:solidFill>
              </a:rPr>
              <a:t>t</a:t>
            </a:r>
            <a:r>
              <a:rPr lang="en-US" sz="6500" u="none" spc="-295" dirty="0">
                <a:solidFill>
                  <a:schemeClr val="tx1"/>
                </a:solidFill>
              </a:rPr>
              <a:t>i</a:t>
            </a:r>
            <a:r>
              <a:rPr lang="en-US" sz="6500" u="none" spc="-240" dirty="0">
                <a:solidFill>
                  <a:schemeClr val="tx1"/>
                </a:solidFill>
              </a:rPr>
              <a:t>o</a:t>
            </a:r>
            <a:r>
              <a:rPr lang="en-US" sz="6500" u="none" spc="-340" dirty="0">
                <a:solidFill>
                  <a:schemeClr val="tx1"/>
                </a:solidFill>
              </a:rPr>
              <a:t>n</a:t>
            </a:r>
            <a:r>
              <a:rPr lang="en-US" sz="6500" u="none" spc="-195" dirty="0">
                <a:solidFill>
                  <a:schemeClr val="tx1"/>
                </a:solidFill>
              </a:rPr>
              <a:t>s</a:t>
            </a:r>
            <a:endParaRPr sz="6500" u="none" spc="-400" dirty="0">
              <a:solidFill>
                <a:schemeClr val="tx1"/>
              </a:solidFill>
            </a:endParaRPr>
          </a:p>
          <a:p>
            <a:pPr algn="ctr">
              <a:spcBef>
                <a:spcPts val="910"/>
              </a:spcBef>
              <a:tabLst>
                <a:tab pos="2806700" algn="l"/>
                <a:tab pos="3401060" algn="l"/>
                <a:tab pos="4196715" algn="l"/>
              </a:tabLst>
            </a:pPr>
            <a:r>
              <a:rPr lang="en-US" sz="2250" u="none" spc="170" dirty="0">
                <a:solidFill>
                  <a:schemeClr val="tx1"/>
                </a:solidFill>
              </a:rPr>
              <a:t>INTRODUCTION TO SQL SERVER</a:t>
            </a:r>
            <a:endParaRPr sz="2250" u="none" dirty="0">
              <a:solidFill>
                <a:schemeClr val="tx1"/>
              </a:solidFill>
            </a:endParaRPr>
          </a:p>
        </p:txBody>
      </p:sp>
      <p:grpSp>
        <p:nvGrpSpPr>
          <p:cNvPr id="3" name="object 3"/>
          <p:cNvGrpSpPr/>
          <p:nvPr/>
        </p:nvGrpSpPr>
        <p:grpSpPr>
          <a:xfrm>
            <a:off x="7287459" y="4974305"/>
            <a:ext cx="982980" cy="982980"/>
            <a:chOff x="7287459" y="4974305"/>
            <a:chExt cx="982980" cy="982980"/>
          </a:xfrm>
        </p:grpSpPr>
        <p:sp>
          <p:nvSpPr>
            <p:cNvPr id="4" name="object 4"/>
            <p:cNvSpPr/>
            <p:nvPr/>
          </p:nvSpPr>
          <p:spPr>
            <a:xfrm>
              <a:off x="7287459" y="4974305"/>
              <a:ext cx="982980" cy="982980"/>
            </a:xfrm>
            <a:custGeom>
              <a:avLst/>
              <a:gdLst/>
              <a:ahLst/>
              <a:cxnLst/>
              <a:rect l="l" t="t" r="r" b="b"/>
              <a:pathLst>
                <a:path w="982979" h="982979">
                  <a:moveTo>
                    <a:pt x="491289" y="982578"/>
                  </a:moveTo>
                  <a:lnTo>
                    <a:pt x="443134" y="980213"/>
                  </a:lnTo>
                  <a:lnTo>
                    <a:pt x="395443" y="973138"/>
                  </a:lnTo>
                  <a:lnTo>
                    <a:pt x="348675" y="961423"/>
                  </a:lnTo>
                  <a:lnTo>
                    <a:pt x="303281" y="945181"/>
                  </a:lnTo>
                  <a:lnTo>
                    <a:pt x="259697" y="924568"/>
                  </a:lnTo>
                  <a:lnTo>
                    <a:pt x="218343" y="899781"/>
                  </a:lnTo>
                  <a:lnTo>
                    <a:pt x="179618" y="871061"/>
                  </a:lnTo>
                  <a:lnTo>
                    <a:pt x="143895" y="838683"/>
                  </a:lnTo>
                  <a:lnTo>
                    <a:pt x="111517" y="802960"/>
                  </a:lnTo>
                  <a:lnTo>
                    <a:pt x="82797" y="764235"/>
                  </a:lnTo>
                  <a:lnTo>
                    <a:pt x="58010" y="722881"/>
                  </a:lnTo>
                  <a:lnTo>
                    <a:pt x="37397" y="679297"/>
                  </a:lnTo>
                  <a:lnTo>
                    <a:pt x="21154" y="633903"/>
                  </a:lnTo>
                  <a:lnTo>
                    <a:pt x="9439" y="587135"/>
                  </a:lnTo>
                  <a:lnTo>
                    <a:pt x="2365" y="539444"/>
                  </a:lnTo>
                  <a:lnTo>
                    <a:pt x="0" y="491289"/>
                  </a:lnTo>
                  <a:lnTo>
                    <a:pt x="591" y="467182"/>
                  </a:lnTo>
                  <a:lnTo>
                    <a:pt x="5317" y="419202"/>
                  </a:lnTo>
                  <a:lnTo>
                    <a:pt x="14722" y="371915"/>
                  </a:lnTo>
                  <a:lnTo>
                    <a:pt x="28718" y="325778"/>
                  </a:lnTo>
                  <a:lnTo>
                    <a:pt x="47168" y="281235"/>
                  </a:lnTo>
                  <a:lnTo>
                    <a:pt x="69896" y="238716"/>
                  </a:lnTo>
                  <a:lnTo>
                    <a:pt x="96681" y="198628"/>
                  </a:lnTo>
                  <a:lnTo>
                    <a:pt x="127267" y="161359"/>
                  </a:lnTo>
                  <a:lnTo>
                    <a:pt x="161359" y="127267"/>
                  </a:lnTo>
                  <a:lnTo>
                    <a:pt x="198628" y="96681"/>
                  </a:lnTo>
                  <a:lnTo>
                    <a:pt x="238716" y="69896"/>
                  </a:lnTo>
                  <a:lnTo>
                    <a:pt x="281235" y="47168"/>
                  </a:lnTo>
                  <a:lnTo>
                    <a:pt x="325778" y="28718"/>
                  </a:lnTo>
                  <a:lnTo>
                    <a:pt x="371915" y="14722"/>
                  </a:lnTo>
                  <a:lnTo>
                    <a:pt x="419202" y="5317"/>
                  </a:lnTo>
                  <a:lnTo>
                    <a:pt x="467182" y="591"/>
                  </a:lnTo>
                  <a:lnTo>
                    <a:pt x="491289" y="0"/>
                  </a:lnTo>
                  <a:lnTo>
                    <a:pt x="515395" y="591"/>
                  </a:lnTo>
                  <a:lnTo>
                    <a:pt x="563376" y="5317"/>
                  </a:lnTo>
                  <a:lnTo>
                    <a:pt x="610663" y="14722"/>
                  </a:lnTo>
                  <a:lnTo>
                    <a:pt x="656799" y="28718"/>
                  </a:lnTo>
                  <a:lnTo>
                    <a:pt x="701342" y="47168"/>
                  </a:lnTo>
                  <a:lnTo>
                    <a:pt x="743862" y="69896"/>
                  </a:lnTo>
                  <a:lnTo>
                    <a:pt x="783950" y="96681"/>
                  </a:lnTo>
                  <a:lnTo>
                    <a:pt x="821219" y="127267"/>
                  </a:lnTo>
                  <a:lnTo>
                    <a:pt x="855311" y="161359"/>
                  </a:lnTo>
                  <a:lnTo>
                    <a:pt x="885896" y="198628"/>
                  </a:lnTo>
                  <a:lnTo>
                    <a:pt x="912682" y="238716"/>
                  </a:lnTo>
                  <a:lnTo>
                    <a:pt x="935410" y="281235"/>
                  </a:lnTo>
                  <a:lnTo>
                    <a:pt x="953860" y="325778"/>
                  </a:lnTo>
                  <a:lnTo>
                    <a:pt x="967855" y="371915"/>
                  </a:lnTo>
                  <a:lnTo>
                    <a:pt x="977261" y="419202"/>
                  </a:lnTo>
                  <a:lnTo>
                    <a:pt x="981987" y="467182"/>
                  </a:lnTo>
                  <a:lnTo>
                    <a:pt x="982578" y="491289"/>
                  </a:lnTo>
                  <a:lnTo>
                    <a:pt x="981987" y="515395"/>
                  </a:lnTo>
                  <a:lnTo>
                    <a:pt x="977261" y="563376"/>
                  </a:lnTo>
                  <a:lnTo>
                    <a:pt x="967855" y="610663"/>
                  </a:lnTo>
                  <a:lnTo>
                    <a:pt x="953860" y="656799"/>
                  </a:lnTo>
                  <a:lnTo>
                    <a:pt x="935410" y="701342"/>
                  </a:lnTo>
                  <a:lnTo>
                    <a:pt x="912682" y="743862"/>
                  </a:lnTo>
                  <a:lnTo>
                    <a:pt x="885897" y="783950"/>
                  </a:lnTo>
                  <a:lnTo>
                    <a:pt x="855311" y="821219"/>
                  </a:lnTo>
                  <a:lnTo>
                    <a:pt x="821219" y="855311"/>
                  </a:lnTo>
                  <a:lnTo>
                    <a:pt x="783950" y="885896"/>
                  </a:lnTo>
                  <a:lnTo>
                    <a:pt x="743862" y="912682"/>
                  </a:lnTo>
                  <a:lnTo>
                    <a:pt x="701342" y="935410"/>
                  </a:lnTo>
                  <a:lnTo>
                    <a:pt x="656799" y="953860"/>
                  </a:lnTo>
                  <a:lnTo>
                    <a:pt x="610663" y="967855"/>
                  </a:lnTo>
                  <a:lnTo>
                    <a:pt x="563376" y="977261"/>
                  </a:lnTo>
                  <a:lnTo>
                    <a:pt x="515395" y="981987"/>
                  </a:lnTo>
                  <a:lnTo>
                    <a:pt x="491289" y="982578"/>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5" name="object 5"/>
            <p:cNvSpPr/>
            <p:nvPr/>
          </p:nvSpPr>
          <p:spPr>
            <a:xfrm>
              <a:off x="7470776" y="5318941"/>
              <a:ext cx="623570" cy="300990"/>
            </a:xfrm>
            <a:custGeom>
              <a:avLst/>
              <a:gdLst/>
              <a:ahLst/>
              <a:cxnLst/>
              <a:rect l="l" t="t" r="r" b="b"/>
              <a:pathLst>
                <a:path w="623570" h="300989">
                  <a:moveTo>
                    <a:pt x="158537" y="213809"/>
                  </a:moveTo>
                  <a:lnTo>
                    <a:pt x="83412" y="213809"/>
                  </a:lnTo>
                  <a:lnTo>
                    <a:pt x="92167" y="213259"/>
                  </a:lnTo>
                  <a:lnTo>
                    <a:pt x="99832" y="211610"/>
                  </a:lnTo>
                  <a:lnTo>
                    <a:pt x="121785" y="179982"/>
                  </a:lnTo>
                  <a:lnTo>
                    <a:pt x="121785" y="173953"/>
                  </a:lnTo>
                  <a:lnTo>
                    <a:pt x="81179" y="146854"/>
                  </a:lnTo>
                  <a:lnTo>
                    <a:pt x="74346" y="144751"/>
                  </a:lnTo>
                  <a:lnTo>
                    <a:pt x="33661" y="126695"/>
                  </a:lnTo>
                  <a:lnTo>
                    <a:pt x="11457" y="88441"/>
                  </a:lnTo>
                  <a:lnTo>
                    <a:pt x="10228" y="72560"/>
                  </a:lnTo>
                  <a:lnTo>
                    <a:pt x="10568" y="65690"/>
                  </a:lnTo>
                  <a:lnTo>
                    <a:pt x="26627" y="27578"/>
                  </a:lnTo>
                  <a:lnTo>
                    <a:pt x="64863" y="3425"/>
                  </a:lnTo>
                  <a:lnTo>
                    <a:pt x="91458" y="0"/>
                  </a:lnTo>
                  <a:lnTo>
                    <a:pt x="102137" y="433"/>
                  </a:lnTo>
                  <a:lnTo>
                    <a:pt x="140574" y="10742"/>
                  </a:lnTo>
                  <a:lnTo>
                    <a:pt x="164275" y="27443"/>
                  </a:lnTo>
                  <a:lnTo>
                    <a:pt x="157192" y="41275"/>
                  </a:lnTo>
                  <a:lnTo>
                    <a:pt x="85890" y="41275"/>
                  </a:lnTo>
                  <a:lnTo>
                    <a:pt x="80659" y="42011"/>
                  </a:lnTo>
                  <a:lnTo>
                    <a:pt x="56432" y="75499"/>
                  </a:lnTo>
                  <a:lnTo>
                    <a:pt x="57873" y="79860"/>
                  </a:lnTo>
                  <a:lnTo>
                    <a:pt x="96910" y="101957"/>
                  </a:lnTo>
                  <a:lnTo>
                    <a:pt x="103731" y="104245"/>
                  </a:lnTo>
                  <a:lnTo>
                    <a:pt x="144698" y="122857"/>
                  </a:lnTo>
                  <a:lnTo>
                    <a:pt x="166930" y="158963"/>
                  </a:lnTo>
                  <a:lnTo>
                    <a:pt x="168167" y="173519"/>
                  </a:lnTo>
                  <a:lnTo>
                    <a:pt x="167807" y="181895"/>
                  </a:lnTo>
                  <a:lnTo>
                    <a:pt x="166729" y="190008"/>
                  </a:lnTo>
                  <a:lnTo>
                    <a:pt x="164932" y="197856"/>
                  </a:lnTo>
                  <a:lnTo>
                    <a:pt x="162416" y="205441"/>
                  </a:lnTo>
                  <a:lnTo>
                    <a:pt x="159183" y="212687"/>
                  </a:lnTo>
                  <a:lnTo>
                    <a:pt x="158537" y="213809"/>
                  </a:lnTo>
                  <a:close/>
                </a:path>
                <a:path w="623570" h="300989">
                  <a:moveTo>
                    <a:pt x="143293" y="58270"/>
                  </a:moveTo>
                  <a:lnTo>
                    <a:pt x="138049" y="58270"/>
                  </a:lnTo>
                  <a:lnTo>
                    <a:pt x="135191" y="57272"/>
                  </a:lnTo>
                  <a:lnTo>
                    <a:pt x="129301" y="53568"/>
                  </a:lnTo>
                  <a:lnTo>
                    <a:pt x="126016" y="51618"/>
                  </a:lnTo>
                  <a:lnTo>
                    <a:pt x="118637" y="47435"/>
                  </a:lnTo>
                  <a:lnTo>
                    <a:pt x="114314" y="45532"/>
                  </a:lnTo>
                  <a:lnTo>
                    <a:pt x="104455" y="42123"/>
                  </a:lnTo>
                  <a:lnTo>
                    <a:pt x="98664" y="41275"/>
                  </a:lnTo>
                  <a:lnTo>
                    <a:pt x="157192" y="41275"/>
                  </a:lnTo>
                  <a:lnTo>
                    <a:pt x="152534" y="50370"/>
                  </a:lnTo>
                  <a:lnTo>
                    <a:pt x="151143" y="53169"/>
                  </a:lnTo>
                  <a:lnTo>
                    <a:pt x="149495" y="55202"/>
                  </a:lnTo>
                  <a:lnTo>
                    <a:pt x="145578" y="57666"/>
                  </a:lnTo>
                  <a:lnTo>
                    <a:pt x="143293" y="58270"/>
                  </a:lnTo>
                  <a:close/>
                </a:path>
                <a:path w="623570" h="300989">
                  <a:moveTo>
                    <a:pt x="82076" y="255255"/>
                  </a:moveTo>
                  <a:lnTo>
                    <a:pt x="74229" y="255255"/>
                  </a:lnTo>
                  <a:lnTo>
                    <a:pt x="66502" y="254477"/>
                  </a:lnTo>
                  <a:lnTo>
                    <a:pt x="30028" y="243388"/>
                  </a:lnTo>
                  <a:lnTo>
                    <a:pt x="0" y="221232"/>
                  </a:lnTo>
                  <a:lnTo>
                    <a:pt x="14002" y="197765"/>
                  </a:lnTo>
                  <a:lnTo>
                    <a:pt x="15366" y="195990"/>
                  </a:lnTo>
                  <a:lnTo>
                    <a:pt x="17066" y="194472"/>
                  </a:lnTo>
                  <a:lnTo>
                    <a:pt x="21020" y="192015"/>
                  </a:lnTo>
                  <a:lnTo>
                    <a:pt x="23309" y="191374"/>
                  </a:lnTo>
                  <a:lnTo>
                    <a:pt x="29036" y="191374"/>
                  </a:lnTo>
                  <a:lnTo>
                    <a:pt x="32428" y="192684"/>
                  </a:lnTo>
                  <a:lnTo>
                    <a:pt x="39259" y="197572"/>
                  </a:lnTo>
                  <a:lnTo>
                    <a:pt x="43067" y="200141"/>
                  </a:lnTo>
                  <a:lnTo>
                    <a:pt x="51682" y="205671"/>
                  </a:lnTo>
                  <a:lnTo>
                    <a:pt x="56763" y="208193"/>
                  </a:lnTo>
                  <a:lnTo>
                    <a:pt x="68322" y="212687"/>
                  </a:lnTo>
                  <a:lnTo>
                    <a:pt x="75258" y="213809"/>
                  </a:lnTo>
                  <a:lnTo>
                    <a:pt x="158537" y="213809"/>
                  </a:lnTo>
                  <a:lnTo>
                    <a:pt x="155310" y="219412"/>
                  </a:lnTo>
                  <a:lnTo>
                    <a:pt x="126154" y="245441"/>
                  </a:lnTo>
                  <a:lnTo>
                    <a:pt x="92020" y="254859"/>
                  </a:lnTo>
                  <a:lnTo>
                    <a:pt x="82076" y="255255"/>
                  </a:lnTo>
                  <a:close/>
                </a:path>
                <a:path w="623570" h="300989">
                  <a:moveTo>
                    <a:pt x="322306" y="255253"/>
                  </a:moveTo>
                  <a:lnTo>
                    <a:pt x="315746" y="255253"/>
                  </a:lnTo>
                  <a:lnTo>
                    <a:pt x="302117" y="254655"/>
                  </a:lnTo>
                  <a:lnTo>
                    <a:pt x="264817" y="245672"/>
                  </a:lnTo>
                  <a:lnTo>
                    <a:pt x="225289" y="218951"/>
                  </a:lnTo>
                  <a:lnTo>
                    <a:pt x="199812" y="178420"/>
                  </a:lnTo>
                  <a:lnTo>
                    <a:pt x="191362" y="141079"/>
                  </a:lnTo>
                  <a:lnTo>
                    <a:pt x="190800" y="127613"/>
                  </a:lnTo>
                  <a:lnTo>
                    <a:pt x="191362" y="114179"/>
                  </a:lnTo>
                  <a:lnTo>
                    <a:pt x="199812" y="76838"/>
                  </a:lnTo>
                  <a:lnTo>
                    <a:pt x="225289" y="36301"/>
                  </a:lnTo>
                  <a:lnTo>
                    <a:pt x="264818" y="9579"/>
                  </a:lnTo>
                  <a:lnTo>
                    <a:pt x="302113" y="602"/>
                  </a:lnTo>
                  <a:lnTo>
                    <a:pt x="315746" y="4"/>
                  </a:lnTo>
                  <a:lnTo>
                    <a:pt x="329372" y="608"/>
                  </a:lnTo>
                  <a:lnTo>
                    <a:pt x="366599" y="9673"/>
                  </a:lnTo>
                  <a:lnTo>
                    <a:pt x="405959" y="36391"/>
                  </a:lnTo>
                  <a:lnTo>
                    <a:pt x="411660" y="42975"/>
                  </a:lnTo>
                  <a:lnTo>
                    <a:pt x="315732" y="42975"/>
                  </a:lnTo>
                  <a:lnTo>
                    <a:pt x="307265" y="43337"/>
                  </a:lnTo>
                  <a:lnTo>
                    <a:pt x="266118" y="60297"/>
                  </a:lnTo>
                  <a:lnTo>
                    <a:pt x="243818" y="100102"/>
                  </a:lnTo>
                  <a:lnTo>
                    <a:pt x="240862" y="127629"/>
                  </a:lnTo>
                  <a:lnTo>
                    <a:pt x="241190" y="137311"/>
                  </a:lnTo>
                  <a:lnTo>
                    <a:pt x="252460" y="177702"/>
                  </a:lnTo>
                  <a:lnTo>
                    <a:pt x="284513" y="206288"/>
                  </a:lnTo>
                  <a:lnTo>
                    <a:pt x="315732" y="212082"/>
                  </a:lnTo>
                  <a:lnTo>
                    <a:pt x="412016" y="212082"/>
                  </a:lnTo>
                  <a:lnTo>
                    <a:pt x="411589" y="212634"/>
                  </a:lnTo>
                  <a:lnTo>
                    <a:pt x="407207" y="217635"/>
                  </a:lnTo>
                  <a:lnTo>
                    <a:pt x="402555" y="222352"/>
                  </a:lnTo>
                  <a:lnTo>
                    <a:pt x="397633" y="226783"/>
                  </a:lnTo>
                  <a:lnTo>
                    <a:pt x="392442" y="230927"/>
                  </a:lnTo>
                  <a:lnTo>
                    <a:pt x="410364" y="250749"/>
                  </a:lnTo>
                  <a:lnTo>
                    <a:pt x="351269" y="250749"/>
                  </a:lnTo>
                  <a:lnTo>
                    <a:pt x="345880" y="252194"/>
                  </a:lnTo>
                  <a:lnTo>
                    <a:pt x="340352" y="253294"/>
                  </a:lnTo>
                  <a:lnTo>
                    <a:pt x="328618" y="254853"/>
                  </a:lnTo>
                  <a:lnTo>
                    <a:pt x="322306" y="255253"/>
                  </a:lnTo>
                  <a:close/>
                </a:path>
                <a:path w="623570" h="300989">
                  <a:moveTo>
                    <a:pt x="412016" y="212082"/>
                  </a:moveTo>
                  <a:lnTo>
                    <a:pt x="315732" y="212082"/>
                  </a:lnTo>
                  <a:lnTo>
                    <a:pt x="324193" y="211719"/>
                  </a:lnTo>
                  <a:lnTo>
                    <a:pt x="332204" y="210632"/>
                  </a:lnTo>
                  <a:lnTo>
                    <a:pt x="370194" y="189715"/>
                  </a:lnTo>
                  <a:lnTo>
                    <a:pt x="387195" y="155124"/>
                  </a:lnTo>
                  <a:lnTo>
                    <a:pt x="390107" y="127613"/>
                  </a:lnTo>
                  <a:lnTo>
                    <a:pt x="389783" y="117915"/>
                  </a:lnTo>
                  <a:lnTo>
                    <a:pt x="378672" y="77500"/>
                  </a:lnTo>
                  <a:lnTo>
                    <a:pt x="346874" y="48769"/>
                  </a:lnTo>
                  <a:lnTo>
                    <a:pt x="315732" y="42975"/>
                  </a:lnTo>
                  <a:lnTo>
                    <a:pt x="411660" y="42975"/>
                  </a:lnTo>
                  <a:lnTo>
                    <a:pt x="431346" y="76838"/>
                  </a:lnTo>
                  <a:lnTo>
                    <a:pt x="439801" y="114183"/>
                  </a:lnTo>
                  <a:lnTo>
                    <a:pt x="440365" y="127629"/>
                  </a:lnTo>
                  <a:lnTo>
                    <a:pt x="440152" y="135890"/>
                  </a:lnTo>
                  <a:lnTo>
                    <a:pt x="432815" y="174386"/>
                  </a:lnTo>
                  <a:lnTo>
                    <a:pt x="416015" y="206921"/>
                  </a:lnTo>
                  <a:lnTo>
                    <a:pt x="412016" y="212082"/>
                  </a:lnTo>
                  <a:close/>
                </a:path>
                <a:path w="623570" h="300989">
                  <a:moveTo>
                    <a:pt x="455473" y="300639"/>
                  </a:moveTo>
                  <a:lnTo>
                    <a:pt x="408176" y="300639"/>
                  </a:lnTo>
                  <a:lnTo>
                    <a:pt x="403127" y="299867"/>
                  </a:lnTo>
                  <a:lnTo>
                    <a:pt x="393978" y="296729"/>
                  </a:lnTo>
                  <a:lnTo>
                    <a:pt x="389759" y="293817"/>
                  </a:lnTo>
                  <a:lnTo>
                    <a:pt x="385958" y="289606"/>
                  </a:lnTo>
                  <a:lnTo>
                    <a:pt x="351269" y="250749"/>
                  </a:lnTo>
                  <a:lnTo>
                    <a:pt x="410364" y="250749"/>
                  </a:lnTo>
                  <a:lnTo>
                    <a:pt x="455473" y="300639"/>
                  </a:lnTo>
                  <a:close/>
                </a:path>
                <a:path w="623570" h="300989">
                  <a:moveTo>
                    <a:pt x="623277" y="252538"/>
                  </a:moveTo>
                  <a:lnTo>
                    <a:pt x="477234" y="252538"/>
                  </a:lnTo>
                  <a:lnTo>
                    <a:pt x="477234" y="2718"/>
                  </a:lnTo>
                  <a:lnTo>
                    <a:pt x="526294" y="2718"/>
                  </a:lnTo>
                  <a:lnTo>
                    <a:pt x="526294" y="210748"/>
                  </a:lnTo>
                  <a:lnTo>
                    <a:pt x="623277" y="210748"/>
                  </a:lnTo>
                  <a:lnTo>
                    <a:pt x="623277" y="252538"/>
                  </a:lnTo>
                  <a:close/>
                </a:path>
              </a:pathLst>
            </a:custGeom>
            <a:solidFill>
              <a:srgbClr val="FFFFFF"/>
            </a:solidFill>
          </p:spPr>
          <p:txBody>
            <a:bodyPr wrap="square" lIns="0" tIns="0" rIns="0" bIns="0" rtlCol="0"/>
            <a:lstStyle/>
            <a:p>
              <a:endParaRPr dirty="0">
                <a:latin typeface="Arial Hebrew Scholar" pitchFamily="2" charset="-79"/>
              </a:endParaRPr>
            </a:p>
          </p:txBody>
        </p:sp>
      </p:grpSp>
      <p:sp>
        <p:nvSpPr>
          <p:cNvPr id="10" name="object 6">
            <a:extLst>
              <a:ext uri="{FF2B5EF4-FFF2-40B4-BE49-F238E27FC236}">
                <a16:creationId xmlns:a16="http://schemas.microsoft.com/office/drawing/2014/main" id="{9C3FFFD0-E485-79DA-388F-FB6757067112}"/>
              </a:ext>
            </a:extLst>
          </p:cNvPr>
          <p:cNvSpPr/>
          <p:nvPr/>
        </p:nvSpPr>
        <p:spPr>
          <a:xfrm>
            <a:off x="-29417" y="5922045"/>
            <a:ext cx="3336925" cy="1412875"/>
          </a:xfrm>
          <a:custGeom>
            <a:avLst/>
            <a:gdLst/>
            <a:ahLst/>
            <a:cxnLst/>
            <a:rect l="l" t="t" r="r" b="b"/>
            <a:pathLst>
              <a:path w="3336925" h="1412875">
                <a:moveTo>
                  <a:pt x="3260168" y="1412456"/>
                </a:moveTo>
                <a:lnTo>
                  <a:pt x="0" y="1412457"/>
                </a:lnTo>
                <a:lnTo>
                  <a:pt x="0" y="0"/>
                </a:lnTo>
                <a:lnTo>
                  <a:pt x="3260168" y="0"/>
                </a:lnTo>
                <a:lnTo>
                  <a:pt x="3265493" y="524"/>
                </a:lnTo>
                <a:lnTo>
                  <a:pt x="3304753" y="16786"/>
                </a:lnTo>
                <a:lnTo>
                  <a:pt x="3332498" y="55514"/>
                </a:lnTo>
                <a:lnTo>
                  <a:pt x="3336673" y="76505"/>
                </a:lnTo>
                <a:lnTo>
                  <a:pt x="3336673" y="1335951"/>
                </a:lnTo>
                <a:lnTo>
                  <a:pt x="3319887" y="1380536"/>
                </a:lnTo>
                <a:lnTo>
                  <a:pt x="3281159" y="1408281"/>
                </a:lnTo>
                <a:lnTo>
                  <a:pt x="3260168" y="1412456"/>
                </a:lnTo>
                <a:close/>
              </a:path>
            </a:pathLst>
          </a:custGeom>
          <a:solidFill>
            <a:srgbClr val="7833FF"/>
          </a:solidFill>
        </p:spPr>
        <p:txBody>
          <a:bodyPr wrap="square" lIns="0" tIns="0" rIns="0" bIns="0" rtlCol="0"/>
          <a:lstStyle/>
          <a:p>
            <a:endParaRPr dirty="0">
              <a:latin typeface="Arial Hebrew Scholar" pitchFamily="2" charset="-79"/>
            </a:endParaRPr>
          </a:p>
        </p:txBody>
      </p:sp>
      <p:sp>
        <p:nvSpPr>
          <p:cNvPr id="11" name="object 7">
            <a:extLst>
              <a:ext uri="{FF2B5EF4-FFF2-40B4-BE49-F238E27FC236}">
                <a16:creationId xmlns:a16="http://schemas.microsoft.com/office/drawing/2014/main" id="{6FD8AFF5-3BB0-A778-489E-08D60F078127}"/>
              </a:ext>
            </a:extLst>
          </p:cNvPr>
          <p:cNvSpPr txBox="1"/>
          <p:nvPr/>
        </p:nvSpPr>
        <p:spPr>
          <a:xfrm>
            <a:off x="104776" y="6185734"/>
            <a:ext cx="3232150" cy="885499"/>
          </a:xfrm>
          <a:prstGeom prst="rect">
            <a:avLst/>
          </a:prstGeom>
        </p:spPr>
        <p:txBody>
          <a:bodyPr vert="horz" wrap="square" lIns="0" tIns="81915" rIns="0" bIns="0" rtlCol="0">
            <a:spAutoFit/>
          </a:bodyPr>
          <a:lstStyle/>
          <a:p>
            <a:pPr marL="12700">
              <a:lnSpc>
                <a:spcPct val="100000"/>
              </a:lnSpc>
              <a:spcBef>
                <a:spcPts val="645"/>
              </a:spcBef>
            </a:pPr>
            <a:r>
              <a:rPr lang="en-US" sz="2400" spc="-55" noProof="1">
                <a:solidFill>
                  <a:srgbClr val="FFFFFF"/>
                </a:solidFill>
                <a:latin typeface="Arial Hebrew Scholar" pitchFamily="2" charset="-79"/>
                <a:cs typeface="Arial Hebrew Scholar" pitchFamily="2" charset="-79"/>
              </a:rPr>
              <a:t>Hoai Thuan TRAN</a:t>
            </a:r>
            <a:endParaRPr lang="en-US" sz="2400" noProof="1">
              <a:latin typeface="Arial Hebrew Scholar" pitchFamily="2" charset="-79"/>
              <a:cs typeface="Arial Hebrew Scholar" pitchFamily="2" charset="-79"/>
            </a:endParaRPr>
          </a:p>
          <a:p>
            <a:pPr marL="12700">
              <a:lnSpc>
                <a:spcPct val="100000"/>
              </a:lnSpc>
              <a:spcBef>
                <a:spcPts val="459"/>
              </a:spcBef>
            </a:pPr>
            <a:r>
              <a:rPr lang="en-US" sz="2400" spc="135" noProof="1">
                <a:solidFill>
                  <a:srgbClr val="FFFFFF"/>
                </a:solidFill>
                <a:latin typeface="Arial Hebrew Scholar" pitchFamily="2" charset="-79"/>
                <a:cs typeface="Arial Hebrew Scholar" pitchFamily="2" charset="-79"/>
              </a:rPr>
              <a:t>Gia Dinh Univerrsity</a:t>
            </a:r>
            <a:endParaRPr lang="en-US" sz="2400" noProof="1">
              <a:latin typeface="Arial Hebrew Scholar" pitchFamily="2" charset="-79"/>
              <a:cs typeface="Arial Hebrew Scholar" pitchFamily="2" charset="-79"/>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4550410" cy="706604"/>
          </a:xfrm>
          <a:prstGeom prst="rect">
            <a:avLst/>
          </a:prstGeom>
        </p:spPr>
        <p:txBody>
          <a:bodyPr vert="horz" wrap="square" lIns="0" tIns="13970" rIns="0" bIns="0" rtlCol="0">
            <a:spAutoFit/>
          </a:bodyPr>
          <a:lstStyle/>
          <a:p>
            <a:pPr marL="12700">
              <a:lnSpc>
                <a:spcPct val="100000"/>
              </a:lnSpc>
              <a:spcBef>
                <a:spcPts val="110"/>
              </a:spcBef>
            </a:pPr>
            <a:r>
              <a:rPr lang="en-US" sz="4500" u="none" spc="-20" dirty="0">
                <a:solidFill>
                  <a:schemeClr val="tx1"/>
                </a:solidFill>
              </a:rPr>
              <a:t>CRUD</a:t>
            </a:r>
            <a:r>
              <a:rPr sz="4500" u="none" spc="-165" dirty="0">
                <a:solidFill>
                  <a:schemeClr val="tx1"/>
                </a:solidFill>
              </a:rPr>
              <a:t> </a:t>
            </a:r>
            <a:r>
              <a:rPr sz="4500" u="none" spc="-240" dirty="0">
                <a:solidFill>
                  <a:schemeClr val="tx1"/>
                </a:solidFill>
              </a:rPr>
              <a:t>o</a:t>
            </a:r>
            <a:r>
              <a:rPr sz="4500" u="none" spc="-140" dirty="0">
                <a:solidFill>
                  <a:schemeClr val="tx1"/>
                </a:solidFill>
              </a:rPr>
              <a:t>p</a:t>
            </a:r>
            <a:r>
              <a:rPr sz="4500" u="none" spc="-204" dirty="0">
                <a:solidFill>
                  <a:schemeClr val="tx1"/>
                </a:solidFill>
              </a:rPr>
              <a:t>e</a:t>
            </a:r>
            <a:r>
              <a:rPr sz="4500" u="none" spc="-315" dirty="0">
                <a:solidFill>
                  <a:schemeClr val="tx1"/>
                </a:solidFill>
              </a:rPr>
              <a:t>r</a:t>
            </a:r>
            <a:r>
              <a:rPr sz="4500" u="none" spc="-15" dirty="0">
                <a:solidFill>
                  <a:schemeClr val="tx1"/>
                </a:solidFill>
              </a:rPr>
              <a:t>a</a:t>
            </a:r>
            <a:r>
              <a:rPr sz="4500" u="none" spc="-225" dirty="0">
                <a:solidFill>
                  <a:schemeClr val="tx1"/>
                </a:solidFill>
              </a:rPr>
              <a:t>t</a:t>
            </a:r>
            <a:r>
              <a:rPr sz="4500" u="none" spc="-295" dirty="0">
                <a:solidFill>
                  <a:schemeClr val="tx1"/>
                </a:solidFill>
              </a:rPr>
              <a:t>i</a:t>
            </a:r>
            <a:r>
              <a:rPr sz="4500" u="none" spc="-240" dirty="0">
                <a:solidFill>
                  <a:schemeClr val="tx1"/>
                </a:solidFill>
              </a:rPr>
              <a:t>o</a:t>
            </a:r>
            <a:r>
              <a:rPr sz="4500" u="none" spc="-340" dirty="0">
                <a:solidFill>
                  <a:schemeClr val="tx1"/>
                </a:solidFill>
              </a:rPr>
              <a:t>n</a:t>
            </a:r>
            <a:r>
              <a:rPr sz="4500" u="none" spc="-195" dirty="0">
                <a:solidFill>
                  <a:schemeClr val="tx1"/>
                </a:solidFill>
              </a:rPr>
              <a:t>s</a:t>
            </a:r>
            <a:endParaRPr sz="4500" u="none" dirty="0">
              <a:solidFill>
                <a:schemeClr val="tx1"/>
              </a:solidFill>
            </a:endParaRPr>
          </a:p>
        </p:txBody>
      </p:sp>
      <p:sp>
        <p:nvSpPr>
          <p:cNvPr id="8" name="object 8"/>
          <p:cNvSpPr txBox="1"/>
          <p:nvPr/>
        </p:nvSpPr>
        <p:spPr>
          <a:xfrm>
            <a:off x="478588" y="1257300"/>
            <a:ext cx="8366961" cy="5538055"/>
          </a:xfrm>
          <a:prstGeom prst="rect">
            <a:avLst/>
          </a:prstGeom>
        </p:spPr>
        <p:txBody>
          <a:bodyPr vert="horz" wrap="square" lIns="0" tIns="15875" rIns="0" bIns="0" rtlCol="0">
            <a:spAutoFit/>
          </a:bodyPr>
          <a:lstStyle/>
          <a:p>
            <a:pPr marL="469900" indent="-457200">
              <a:lnSpc>
                <a:spcPct val="100000"/>
              </a:lnSpc>
              <a:spcBef>
                <a:spcPts val="125"/>
              </a:spcBef>
              <a:buFont typeface="Arial" panose="020B0604020202020204" pitchFamily="34" charset="0"/>
              <a:buChar char="•"/>
            </a:pPr>
            <a:r>
              <a:rPr sz="2550" spc="95" dirty="0">
                <a:solidFill>
                  <a:srgbClr val="04182D"/>
                </a:solidFill>
                <a:latin typeface="Arial Hebrew Scholar" pitchFamily="2" charset="-79"/>
                <a:cs typeface="Arial Hebrew Scholar" pitchFamily="2" charset="-79"/>
              </a:rPr>
              <a:t>CREATE</a:t>
            </a:r>
            <a:endParaRPr lang="en-US" sz="2550" dirty="0">
              <a:latin typeface="Arial Hebrew Scholar" pitchFamily="2" charset="-79"/>
              <a:cs typeface="Arial Hebrew Scholar" pitchFamily="2" charset="-79"/>
            </a:endParaRPr>
          </a:p>
          <a:p>
            <a:pPr marL="12700">
              <a:lnSpc>
                <a:spcPct val="100000"/>
              </a:lnSpc>
              <a:spcBef>
                <a:spcPts val="125"/>
              </a:spcBef>
            </a:pPr>
            <a:endParaRPr sz="2800" dirty="0">
              <a:latin typeface="Arial Hebrew Scholar" pitchFamily="2" charset="-79"/>
              <a:cs typeface="Arial Hebrew Scholar" pitchFamily="2" charset="-79"/>
            </a:endParaRPr>
          </a:p>
          <a:p>
            <a:pPr marL="838200" indent="-457200">
              <a:lnSpc>
                <a:spcPct val="100000"/>
              </a:lnSpc>
              <a:buFont typeface="Courier New" panose="02070309020205020404" pitchFamily="49" charset="0"/>
              <a:buChar char="o"/>
            </a:pPr>
            <a:r>
              <a:rPr sz="2550" spc="125" dirty="0">
                <a:solidFill>
                  <a:srgbClr val="04182D"/>
                </a:solidFill>
                <a:latin typeface="Arial Hebrew Scholar" pitchFamily="2" charset="-79"/>
                <a:cs typeface="Arial Hebrew Scholar" pitchFamily="2" charset="-79"/>
              </a:rPr>
              <a:t>Databases,</a:t>
            </a:r>
            <a:r>
              <a:rPr sz="2550" spc="-70" dirty="0">
                <a:solidFill>
                  <a:srgbClr val="04182D"/>
                </a:solidFill>
                <a:latin typeface="Arial Hebrew Scholar" pitchFamily="2" charset="-79"/>
                <a:cs typeface="Arial Hebrew Scholar" pitchFamily="2" charset="-79"/>
              </a:rPr>
              <a:t> </a:t>
            </a:r>
            <a:r>
              <a:rPr sz="2550" spc="60" dirty="0">
                <a:solidFill>
                  <a:srgbClr val="04182D"/>
                </a:solidFill>
                <a:latin typeface="Arial Hebrew Scholar" pitchFamily="2" charset="-79"/>
                <a:cs typeface="Arial Hebrew Scholar" pitchFamily="2" charset="-79"/>
              </a:rPr>
              <a:t>Tables</a:t>
            </a:r>
            <a:r>
              <a:rPr sz="2550" spc="-65" dirty="0">
                <a:solidFill>
                  <a:srgbClr val="04182D"/>
                </a:solidFill>
                <a:latin typeface="Arial Hebrew Scholar" pitchFamily="2" charset="-79"/>
                <a:cs typeface="Arial Hebrew Scholar" pitchFamily="2" charset="-79"/>
              </a:rPr>
              <a:t> </a:t>
            </a:r>
            <a:r>
              <a:rPr sz="2550" spc="65" dirty="0">
                <a:solidFill>
                  <a:srgbClr val="04182D"/>
                </a:solidFill>
                <a:latin typeface="Arial Hebrew Scholar" pitchFamily="2" charset="-79"/>
                <a:cs typeface="Arial Hebrew Scholar" pitchFamily="2" charset="-79"/>
              </a:rPr>
              <a:t>or</a:t>
            </a:r>
            <a:r>
              <a:rPr sz="2550" spc="-65" dirty="0">
                <a:solidFill>
                  <a:srgbClr val="04182D"/>
                </a:solidFill>
                <a:latin typeface="Arial Hebrew Scholar" pitchFamily="2" charset="-79"/>
                <a:cs typeface="Arial Hebrew Scholar" pitchFamily="2" charset="-79"/>
              </a:rPr>
              <a:t> </a:t>
            </a:r>
            <a:r>
              <a:rPr sz="2550" spc="85" dirty="0">
                <a:solidFill>
                  <a:srgbClr val="04182D"/>
                </a:solidFill>
                <a:latin typeface="Arial Hebrew Scholar" pitchFamily="2" charset="-79"/>
                <a:cs typeface="Arial Hebrew Scholar" pitchFamily="2" charset="-79"/>
              </a:rPr>
              <a:t>views</a:t>
            </a:r>
            <a:endParaRPr sz="2550" dirty="0">
              <a:latin typeface="Arial Hebrew Scholar" pitchFamily="2" charset="-79"/>
              <a:cs typeface="Arial Hebrew Scholar" pitchFamily="2" charset="-79"/>
            </a:endParaRPr>
          </a:p>
          <a:p>
            <a:pPr marL="838200" indent="-457200">
              <a:lnSpc>
                <a:spcPct val="100000"/>
              </a:lnSpc>
              <a:spcBef>
                <a:spcPts val="2100"/>
              </a:spcBef>
              <a:buFont typeface="Courier New" panose="02070309020205020404" pitchFamily="49" charset="0"/>
              <a:buChar char="o"/>
            </a:pPr>
            <a:r>
              <a:rPr sz="2550" spc="25" dirty="0">
                <a:solidFill>
                  <a:srgbClr val="04182D"/>
                </a:solidFill>
                <a:latin typeface="Arial Hebrew Scholar" pitchFamily="2" charset="-79"/>
                <a:cs typeface="Arial Hebrew Scholar" pitchFamily="2" charset="-79"/>
              </a:rPr>
              <a:t>Users,</a:t>
            </a:r>
            <a:r>
              <a:rPr sz="2550" spc="-60" dirty="0">
                <a:solidFill>
                  <a:srgbClr val="04182D"/>
                </a:solidFill>
                <a:latin typeface="Arial Hebrew Scholar" pitchFamily="2" charset="-79"/>
                <a:cs typeface="Arial Hebrew Scholar" pitchFamily="2" charset="-79"/>
              </a:rPr>
              <a:t> </a:t>
            </a:r>
            <a:r>
              <a:rPr sz="2550" spc="70" dirty="0">
                <a:solidFill>
                  <a:srgbClr val="04182D"/>
                </a:solidFill>
                <a:latin typeface="Arial Hebrew Scholar" pitchFamily="2" charset="-79"/>
                <a:cs typeface="Arial Hebrew Scholar" pitchFamily="2" charset="-79"/>
              </a:rPr>
              <a:t>permissions,</a:t>
            </a:r>
            <a:r>
              <a:rPr sz="2550" spc="-60" dirty="0">
                <a:solidFill>
                  <a:srgbClr val="04182D"/>
                </a:solidFill>
                <a:latin typeface="Arial Hebrew Scholar" pitchFamily="2" charset="-79"/>
                <a:cs typeface="Arial Hebrew Scholar" pitchFamily="2" charset="-79"/>
              </a:rPr>
              <a:t> </a:t>
            </a:r>
            <a:r>
              <a:rPr sz="2550" spc="160" dirty="0">
                <a:solidFill>
                  <a:srgbClr val="04182D"/>
                </a:solidFill>
                <a:latin typeface="Arial Hebrew Scholar" pitchFamily="2" charset="-79"/>
                <a:cs typeface="Arial Hebrew Scholar" pitchFamily="2" charset="-79"/>
              </a:rPr>
              <a:t>and</a:t>
            </a:r>
            <a:r>
              <a:rPr sz="2550" spc="-60" dirty="0">
                <a:solidFill>
                  <a:srgbClr val="04182D"/>
                </a:solidFill>
                <a:latin typeface="Arial Hebrew Scholar" pitchFamily="2" charset="-79"/>
                <a:cs typeface="Arial Hebrew Scholar" pitchFamily="2" charset="-79"/>
              </a:rPr>
              <a:t> </a:t>
            </a:r>
            <a:r>
              <a:rPr sz="2550" spc="114" dirty="0">
                <a:solidFill>
                  <a:srgbClr val="04182D"/>
                </a:solidFill>
                <a:latin typeface="Arial Hebrew Scholar" pitchFamily="2" charset="-79"/>
                <a:cs typeface="Arial Hebrew Scholar" pitchFamily="2" charset="-79"/>
              </a:rPr>
              <a:t>security</a:t>
            </a:r>
            <a:r>
              <a:rPr sz="2550" spc="-60" dirty="0">
                <a:solidFill>
                  <a:srgbClr val="04182D"/>
                </a:solidFill>
                <a:latin typeface="Arial Hebrew Scholar" pitchFamily="2" charset="-79"/>
                <a:cs typeface="Arial Hebrew Scholar" pitchFamily="2" charset="-79"/>
              </a:rPr>
              <a:t> </a:t>
            </a:r>
            <a:r>
              <a:rPr sz="2550" spc="100" dirty="0">
                <a:solidFill>
                  <a:srgbClr val="04182D"/>
                </a:solidFill>
                <a:latin typeface="Arial Hebrew Scholar" pitchFamily="2" charset="-79"/>
                <a:cs typeface="Arial Hebrew Scholar" pitchFamily="2" charset="-79"/>
              </a:rPr>
              <a:t>groups</a:t>
            </a:r>
            <a:endParaRPr sz="2550" dirty="0">
              <a:latin typeface="Arial Hebrew Scholar" pitchFamily="2" charset="-79"/>
              <a:cs typeface="Arial Hebrew Scholar" pitchFamily="2" charset="-79"/>
            </a:endParaRPr>
          </a:p>
          <a:p>
            <a:pPr marL="469900" indent="-457200">
              <a:lnSpc>
                <a:spcPct val="100000"/>
              </a:lnSpc>
              <a:spcBef>
                <a:spcPts val="2095"/>
              </a:spcBef>
              <a:buFont typeface="Arial" panose="020B0604020202020204" pitchFamily="34" charset="0"/>
              <a:buChar char="•"/>
            </a:pPr>
            <a:r>
              <a:rPr sz="2550" spc="85" dirty="0">
                <a:solidFill>
                  <a:srgbClr val="04182D"/>
                </a:solidFill>
                <a:latin typeface="Arial Hebrew Scholar" pitchFamily="2" charset="-79"/>
                <a:cs typeface="Arial Hebrew Scholar" pitchFamily="2" charset="-79"/>
              </a:rPr>
              <a:t>READ</a:t>
            </a:r>
            <a:endParaRPr sz="2550" dirty="0">
              <a:latin typeface="Arial Hebrew Scholar" pitchFamily="2" charset="-79"/>
              <a:cs typeface="Arial Hebrew Scholar" pitchFamily="2" charset="-79"/>
            </a:endParaRPr>
          </a:p>
          <a:p>
            <a:pPr marL="457200" indent="-457200">
              <a:lnSpc>
                <a:spcPct val="100000"/>
              </a:lnSpc>
              <a:spcBef>
                <a:spcPts val="10"/>
              </a:spcBef>
              <a:buFont typeface="Arial" panose="020B0604020202020204" pitchFamily="34" charset="0"/>
              <a:buChar char="•"/>
            </a:pPr>
            <a:endParaRPr sz="2800" dirty="0">
              <a:latin typeface="Arial Hebrew Scholar" pitchFamily="2" charset="-79"/>
              <a:cs typeface="Arial Hebrew Scholar" pitchFamily="2" charset="-79"/>
            </a:endParaRPr>
          </a:p>
          <a:p>
            <a:pPr marL="838200" indent="-457200">
              <a:lnSpc>
                <a:spcPct val="100000"/>
              </a:lnSpc>
              <a:buFont typeface="Courier New" panose="02070309020205020404" pitchFamily="49" charset="0"/>
              <a:buChar char="o"/>
              <a:tabLst>
                <a:tab pos="1964055" algn="l"/>
              </a:tabLst>
            </a:pPr>
            <a:r>
              <a:rPr sz="2550" spc="80" dirty="0">
                <a:solidFill>
                  <a:srgbClr val="04182D"/>
                </a:solidFill>
                <a:latin typeface="Arial Hebrew Scholar" pitchFamily="2" charset="-79"/>
                <a:cs typeface="Arial Hebrew Scholar" pitchFamily="2" charset="-79"/>
              </a:rPr>
              <a:t>Example:</a:t>
            </a:r>
            <a:r>
              <a:rPr lang="en-US" sz="2550" spc="80" dirty="0">
                <a:solidFill>
                  <a:srgbClr val="04182D"/>
                </a:solidFill>
                <a:latin typeface="Arial Hebrew Scholar" pitchFamily="2" charset="-79"/>
                <a:cs typeface="Arial Hebrew Scholar" pitchFamily="2" charset="-79"/>
              </a:rPr>
              <a:t> </a:t>
            </a:r>
            <a:r>
              <a:rPr sz="2250" b="1" dirty="0">
                <a:solidFill>
                  <a:srgbClr val="00B0F0"/>
                </a:solidFill>
                <a:latin typeface="Courier New"/>
                <a:cs typeface="Courier New"/>
              </a:rPr>
              <a:t>SELECT</a:t>
            </a:r>
            <a:r>
              <a:rPr lang="en-US" sz="2250" spc="335" dirty="0">
                <a:solidFill>
                  <a:srgbClr val="04182D"/>
                </a:solidFill>
                <a:latin typeface="Courier New"/>
                <a:cs typeface="Courier New"/>
              </a:rPr>
              <a:t> </a:t>
            </a:r>
            <a:r>
              <a:rPr sz="2550" spc="95" dirty="0">
                <a:solidFill>
                  <a:srgbClr val="04182D"/>
                </a:solidFill>
                <a:latin typeface="Arial Hebrew Scholar" pitchFamily="2" charset="-79"/>
                <a:cs typeface="Arial Hebrew Scholar" pitchFamily="2" charset="-79"/>
              </a:rPr>
              <a:t>statements</a:t>
            </a:r>
            <a:endParaRPr sz="2550" dirty="0">
              <a:latin typeface="Arial Hebrew Scholar" pitchFamily="2" charset="-79"/>
              <a:cs typeface="Arial Hebrew Scholar" pitchFamily="2" charset="-79"/>
            </a:endParaRPr>
          </a:p>
          <a:p>
            <a:pPr marL="469900" indent="-457200">
              <a:lnSpc>
                <a:spcPct val="100000"/>
              </a:lnSpc>
              <a:spcBef>
                <a:spcPts val="2095"/>
              </a:spcBef>
              <a:buFont typeface="Arial" panose="020B0604020202020204" pitchFamily="34" charset="0"/>
              <a:buChar char="•"/>
            </a:pPr>
            <a:r>
              <a:rPr sz="2550" spc="50" dirty="0">
                <a:solidFill>
                  <a:srgbClr val="04182D"/>
                </a:solidFill>
                <a:latin typeface="Arial Hebrew Scholar" pitchFamily="2" charset="-79"/>
                <a:cs typeface="Arial Hebrew Scholar" pitchFamily="2" charset="-79"/>
              </a:rPr>
              <a:t>UPDATE</a:t>
            </a:r>
            <a:endParaRPr sz="2550" dirty="0">
              <a:latin typeface="Arial Hebrew Scholar" pitchFamily="2" charset="-79"/>
              <a:cs typeface="Arial Hebrew Scholar" pitchFamily="2" charset="-79"/>
            </a:endParaRPr>
          </a:p>
          <a:p>
            <a:pPr marL="457200" indent="-457200">
              <a:lnSpc>
                <a:spcPct val="100000"/>
              </a:lnSpc>
              <a:spcBef>
                <a:spcPts val="10"/>
              </a:spcBef>
              <a:buFont typeface="Arial" panose="020B0604020202020204" pitchFamily="34" charset="0"/>
              <a:buChar char="•"/>
            </a:pPr>
            <a:endParaRPr sz="2800" dirty="0">
              <a:latin typeface="Arial Hebrew Scholar" pitchFamily="2" charset="-79"/>
              <a:cs typeface="Arial Hebrew Scholar" pitchFamily="2" charset="-79"/>
            </a:endParaRPr>
          </a:p>
          <a:p>
            <a:pPr marL="838200" indent="-457200">
              <a:lnSpc>
                <a:spcPct val="100000"/>
              </a:lnSpc>
              <a:buFont typeface="Courier New" panose="02070309020205020404" pitchFamily="49" charset="0"/>
              <a:buChar char="o"/>
            </a:pPr>
            <a:r>
              <a:rPr sz="2550" spc="155" dirty="0">
                <a:solidFill>
                  <a:srgbClr val="04182D"/>
                </a:solidFill>
                <a:latin typeface="Arial Hebrew Scholar" pitchFamily="2" charset="-79"/>
                <a:cs typeface="Arial Hebrew Scholar" pitchFamily="2" charset="-79"/>
              </a:rPr>
              <a:t>Amend</a:t>
            </a:r>
            <a:r>
              <a:rPr sz="2550" spc="-65" dirty="0">
                <a:solidFill>
                  <a:srgbClr val="04182D"/>
                </a:solidFill>
                <a:latin typeface="Arial Hebrew Scholar" pitchFamily="2" charset="-79"/>
                <a:cs typeface="Arial Hebrew Scholar" pitchFamily="2" charset="-79"/>
              </a:rPr>
              <a:t> </a:t>
            </a:r>
            <a:r>
              <a:rPr sz="2550" spc="80" dirty="0">
                <a:solidFill>
                  <a:srgbClr val="04182D"/>
                </a:solidFill>
                <a:latin typeface="Arial Hebrew Scholar" pitchFamily="2" charset="-79"/>
                <a:cs typeface="Arial Hebrew Scholar" pitchFamily="2" charset="-79"/>
              </a:rPr>
              <a:t>existing</a:t>
            </a:r>
            <a:r>
              <a:rPr sz="2550" spc="-65" dirty="0">
                <a:solidFill>
                  <a:srgbClr val="04182D"/>
                </a:solidFill>
                <a:latin typeface="Arial Hebrew Scholar" pitchFamily="2" charset="-79"/>
                <a:cs typeface="Arial Hebrew Scholar" pitchFamily="2" charset="-79"/>
              </a:rPr>
              <a:t> </a:t>
            </a:r>
            <a:r>
              <a:rPr sz="2550" spc="160" dirty="0">
                <a:solidFill>
                  <a:srgbClr val="04182D"/>
                </a:solidFill>
                <a:latin typeface="Arial Hebrew Scholar" pitchFamily="2" charset="-79"/>
                <a:cs typeface="Arial Hebrew Scholar" pitchFamily="2" charset="-79"/>
              </a:rPr>
              <a:t>database</a:t>
            </a:r>
            <a:r>
              <a:rPr sz="2550" spc="-65" dirty="0">
                <a:solidFill>
                  <a:srgbClr val="04182D"/>
                </a:solidFill>
                <a:latin typeface="Arial Hebrew Scholar" pitchFamily="2" charset="-79"/>
                <a:cs typeface="Arial Hebrew Scholar" pitchFamily="2" charset="-79"/>
              </a:rPr>
              <a:t> </a:t>
            </a:r>
            <a:r>
              <a:rPr sz="2550" spc="105" dirty="0">
                <a:solidFill>
                  <a:srgbClr val="04182D"/>
                </a:solidFill>
                <a:latin typeface="Arial Hebrew Scholar" pitchFamily="2" charset="-79"/>
                <a:cs typeface="Arial Hebrew Scholar" pitchFamily="2" charset="-79"/>
              </a:rPr>
              <a:t>records</a:t>
            </a:r>
            <a:endParaRPr sz="2550" dirty="0">
              <a:latin typeface="Arial Hebrew Scholar" pitchFamily="2" charset="-79"/>
              <a:cs typeface="Arial Hebrew Scholar" pitchFamily="2" charset="-79"/>
            </a:endParaRPr>
          </a:p>
          <a:p>
            <a:pPr marL="469900" indent="-457200">
              <a:lnSpc>
                <a:spcPct val="100000"/>
              </a:lnSpc>
              <a:spcBef>
                <a:spcPts val="2095"/>
              </a:spcBef>
              <a:buFont typeface="Arial" panose="020B0604020202020204" pitchFamily="34" charset="0"/>
              <a:buChar char="•"/>
            </a:pPr>
            <a:r>
              <a:rPr sz="2550" spc="80" dirty="0">
                <a:solidFill>
                  <a:srgbClr val="04182D"/>
                </a:solidFill>
                <a:latin typeface="Arial Hebrew Scholar" pitchFamily="2" charset="-79"/>
                <a:cs typeface="Arial Hebrew Scholar" pitchFamily="2" charset="-79"/>
              </a:rPr>
              <a:t>DELETE</a:t>
            </a:r>
            <a:endParaRPr sz="2550" dirty="0">
              <a:latin typeface="Arial Hebrew Scholar" pitchFamily="2" charset="-79"/>
              <a:cs typeface="Arial Hebrew Scholar" pitchFamily="2" charset="-79"/>
            </a:endParaRPr>
          </a:p>
        </p:txBody>
      </p:sp>
      <p:sp>
        <p:nvSpPr>
          <p:cNvPr id="11" name="object 11"/>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dissolve">
                                      <p:cBhvr>
                                        <p:cTn id="12" dur="500"/>
                                        <p:tgtEl>
                                          <p:spTgt spid="8">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dissolve">
                                      <p:cBhvr>
                                        <p:cTn id="15" dur="500"/>
                                        <p:tgtEl>
                                          <p:spTgt spid="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
                                            <p:txEl>
                                              <p:pRg st="4" end="4"/>
                                            </p:txEl>
                                          </p:spTgt>
                                        </p:tgtEl>
                                        <p:attrNameLst>
                                          <p:attrName>style.visibility</p:attrName>
                                        </p:attrNameLst>
                                      </p:cBhvr>
                                      <p:to>
                                        <p:strVal val="visible"/>
                                      </p:to>
                                    </p:set>
                                    <p:animEffect transition="in" filter="dissolve">
                                      <p:cBhvr>
                                        <p:cTn id="20" dur="500"/>
                                        <p:tgtEl>
                                          <p:spTgt spid="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Effect transition="in" filter="dissolve">
                                      <p:cBhvr>
                                        <p:cTn id="25" dur="500"/>
                                        <p:tgtEl>
                                          <p:spTgt spid="8">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dissolve">
                                      <p:cBhvr>
                                        <p:cTn id="30" dur="500"/>
                                        <p:tgtEl>
                                          <p:spTgt spid="8">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animEffect transition="in" filter="dissolve">
                                      <p:cBhvr>
                                        <p:cTn id="35" dur="500"/>
                                        <p:tgtEl>
                                          <p:spTgt spid="8">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8">
                                            <p:txEl>
                                              <p:pRg st="10" end="10"/>
                                            </p:txEl>
                                          </p:spTgt>
                                        </p:tgtEl>
                                        <p:attrNameLst>
                                          <p:attrName>style.visibility</p:attrName>
                                        </p:attrNameLst>
                                      </p:cBhvr>
                                      <p:to>
                                        <p:strVal val="visible"/>
                                      </p:to>
                                    </p:set>
                                    <p:animEffect transition="in" filter="dissolve">
                                      <p:cBhvr>
                                        <p:cTn id="40"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4"/>
            <a:ext cx="2178685" cy="713740"/>
          </a:xfrm>
          <a:prstGeom prst="rect">
            <a:avLst/>
          </a:prstGeom>
        </p:spPr>
        <p:txBody>
          <a:bodyPr vert="horz" wrap="square" lIns="0" tIns="13970" rIns="0" bIns="0" rtlCol="0">
            <a:spAutoFit/>
          </a:bodyPr>
          <a:lstStyle/>
          <a:p>
            <a:pPr marL="12700">
              <a:lnSpc>
                <a:spcPct val="100000"/>
              </a:lnSpc>
              <a:spcBef>
                <a:spcPts val="110"/>
              </a:spcBef>
            </a:pPr>
            <a:r>
              <a:rPr sz="4500" u="none" spc="340" dirty="0">
                <a:solidFill>
                  <a:schemeClr val="tx1"/>
                </a:solidFill>
              </a:rPr>
              <a:t>C</a:t>
            </a:r>
            <a:r>
              <a:rPr sz="4500" u="none" spc="-550" dirty="0">
                <a:solidFill>
                  <a:schemeClr val="tx1"/>
                </a:solidFill>
              </a:rPr>
              <a:t>R</a:t>
            </a:r>
            <a:r>
              <a:rPr sz="4500" u="none" spc="-45" dirty="0">
                <a:solidFill>
                  <a:schemeClr val="tx1"/>
                </a:solidFill>
              </a:rPr>
              <a:t>E</a:t>
            </a:r>
            <a:r>
              <a:rPr sz="4500" u="none" spc="-265" dirty="0">
                <a:solidFill>
                  <a:schemeClr val="tx1"/>
                </a:solidFill>
              </a:rPr>
              <a:t>A</a:t>
            </a:r>
            <a:r>
              <a:rPr sz="4500" u="none" spc="-240" dirty="0">
                <a:solidFill>
                  <a:schemeClr val="tx1"/>
                </a:solidFill>
              </a:rPr>
              <a:t>T</a:t>
            </a:r>
            <a:r>
              <a:rPr sz="4500" u="none" spc="40" dirty="0">
                <a:solidFill>
                  <a:schemeClr val="tx1"/>
                </a:solidFill>
              </a:rPr>
              <a:t>E</a:t>
            </a:r>
            <a:endParaRPr sz="4500" u="none" dirty="0">
              <a:solidFill>
                <a:schemeClr val="tx1"/>
              </a:solidFill>
            </a:endParaRPr>
          </a:p>
        </p:txBody>
      </p:sp>
      <p:sp>
        <p:nvSpPr>
          <p:cNvPr id="4" name="object 4"/>
          <p:cNvSpPr/>
          <p:nvPr/>
        </p:nvSpPr>
        <p:spPr>
          <a:xfrm>
            <a:off x="491172" y="4381500"/>
            <a:ext cx="14575155" cy="2784475"/>
          </a:xfrm>
          <a:custGeom>
            <a:avLst/>
            <a:gdLst/>
            <a:ahLst/>
            <a:cxnLst/>
            <a:rect l="l" t="t" r="r" b="b"/>
            <a:pathLst>
              <a:path w="14575155" h="2784475">
                <a:moveTo>
                  <a:pt x="14498413" y="2783973"/>
                </a:moveTo>
                <a:lnTo>
                  <a:pt x="76505" y="2783973"/>
                </a:lnTo>
                <a:lnTo>
                  <a:pt x="71180" y="2783448"/>
                </a:lnTo>
                <a:lnTo>
                  <a:pt x="31920" y="2767186"/>
                </a:lnTo>
                <a:lnTo>
                  <a:pt x="4175" y="2728458"/>
                </a:lnTo>
                <a:lnTo>
                  <a:pt x="0" y="2707468"/>
                </a:lnTo>
                <a:lnTo>
                  <a:pt x="0" y="2702091"/>
                </a:lnTo>
                <a:lnTo>
                  <a:pt x="0" y="76505"/>
                </a:lnTo>
                <a:lnTo>
                  <a:pt x="16786" y="31920"/>
                </a:lnTo>
                <a:lnTo>
                  <a:pt x="55513" y="4175"/>
                </a:lnTo>
                <a:lnTo>
                  <a:pt x="76505" y="0"/>
                </a:lnTo>
                <a:lnTo>
                  <a:pt x="14498413" y="0"/>
                </a:lnTo>
                <a:lnTo>
                  <a:pt x="14542998" y="16786"/>
                </a:lnTo>
                <a:lnTo>
                  <a:pt x="14570742" y="55513"/>
                </a:lnTo>
                <a:lnTo>
                  <a:pt x="14574918" y="76505"/>
                </a:lnTo>
                <a:lnTo>
                  <a:pt x="14574918" y="2707468"/>
                </a:lnTo>
                <a:lnTo>
                  <a:pt x="14558132" y="2752052"/>
                </a:lnTo>
                <a:lnTo>
                  <a:pt x="14519404" y="2779797"/>
                </a:lnTo>
                <a:lnTo>
                  <a:pt x="14503737" y="2783448"/>
                </a:lnTo>
                <a:lnTo>
                  <a:pt x="14498413" y="2783973"/>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9" name="object 9"/>
          <p:cNvSpPr txBox="1"/>
          <p:nvPr/>
        </p:nvSpPr>
        <p:spPr>
          <a:xfrm>
            <a:off x="677845" y="4478156"/>
            <a:ext cx="5586095" cy="2494144"/>
          </a:xfrm>
          <a:prstGeom prst="rect">
            <a:avLst/>
          </a:prstGeom>
        </p:spPr>
        <p:txBody>
          <a:bodyPr vert="horz" wrap="square" lIns="0" tIns="13335" rIns="0" bIns="0" rtlCol="0">
            <a:spAutoFit/>
          </a:bodyPr>
          <a:lstStyle/>
          <a:p>
            <a:pPr marL="343535" marR="1451610" indent="-344170">
              <a:lnSpc>
                <a:spcPct val="143300"/>
              </a:lnSpc>
              <a:spcBef>
                <a:spcPts val="2515"/>
              </a:spcBef>
            </a:pPr>
            <a:r>
              <a:rPr sz="2250" b="1" dirty="0">
                <a:solidFill>
                  <a:srgbClr val="00B0F0"/>
                </a:solidFill>
                <a:latin typeface="Courier New"/>
                <a:cs typeface="Courier New"/>
              </a:rPr>
              <a:t>CREATE</a:t>
            </a:r>
            <a:r>
              <a:rPr sz="2250" b="1" spc="-10" dirty="0">
                <a:solidFill>
                  <a:srgbClr val="00B0F0"/>
                </a:solidFill>
                <a:latin typeface="Courier New"/>
                <a:cs typeface="Courier New"/>
              </a:rPr>
              <a:t> </a:t>
            </a:r>
            <a:r>
              <a:rPr sz="2250" b="1" dirty="0">
                <a:solidFill>
                  <a:srgbClr val="00B0F0"/>
                </a:solidFill>
                <a:latin typeface="Courier New"/>
                <a:cs typeface="Courier New"/>
              </a:rPr>
              <a:t>TABLE</a:t>
            </a:r>
            <a:r>
              <a:rPr sz="2250" b="1" spc="-10" dirty="0">
                <a:solidFill>
                  <a:srgbClr val="00B0F0"/>
                </a:solidFill>
                <a:latin typeface="Courier New"/>
                <a:cs typeface="Courier New"/>
              </a:rPr>
              <a:t> </a:t>
            </a:r>
            <a:r>
              <a:rPr sz="2250" dirty="0">
                <a:solidFill>
                  <a:srgbClr val="04182D"/>
                </a:solidFill>
                <a:latin typeface="Courier New"/>
                <a:cs typeface="Courier New"/>
              </a:rPr>
              <a:t>test_table( </a:t>
            </a:r>
            <a:r>
              <a:rPr sz="2250" spc="-1335" dirty="0">
                <a:solidFill>
                  <a:srgbClr val="04182D"/>
                </a:solidFill>
                <a:latin typeface="Courier New"/>
                <a:cs typeface="Courier New"/>
              </a:rPr>
              <a:t> </a:t>
            </a:r>
            <a:r>
              <a:rPr sz="2250" dirty="0">
                <a:solidFill>
                  <a:srgbClr val="04182D"/>
                </a:solidFill>
                <a:latin typeface="Courier New"/>
                <a:cs typeface="Courier New"/>
              </a:rPr>
              <a:t>test_date </a:t>
            </a:r>
            <a:r>
              <a:rPr sz="2250" dirty="0">
                <a:solidFill>
                  <a:srgbClr val="BE2F72"/>
                </a:solidFill>
                <a:latin typeface="Courier New"/>
                <a:cs typeface="Courier New"/>
              </a:rPr>
              <a:t>date</a:t>
            </a:r>
            <a:r>
              <a:rPr sz="2250" dirty="0">
                <a:solidFill>
                  <a:srgbClr val="04182D"/>
                </a:solidFill>
                <a:latin typeface="Courier New"/>
                <a:cs typeface="Courier New"/>
              </a:rPr>
              <a:t>, </a:t>
            </a:r>
            <a:r>
              <a:rPr sz="2250" spc="5" dirty="0">
                <a:solidFill>
                  <a:srgbClr val="04182D"/>
                </a:solidFill>
                <a:latin typeface="Courier New"/>
                <a:cs typeface="Courier New"/>
              </a:rPr>
              <a:t> </a:t>
            </a:r>
            <a:r>
              <a:rPr sz="2250" dirty="0">
                <a:solidFill>
                  <a:srgbClr val="04182D"/>
                </a:solidFill>
                <a:latin typeface="Courier New"/>
                <a:cs typeface="Courier New"/>
              </a:rPr>
              <a:t>test_name</a:t>
            </a:r>
            <a:r>
              <a:rPr sz="2250" spc="-40" dirty="0">
                <a:solidFill>
                  <a:srgbClr val="04182D"/>
                </a:solidFill>
                <a:latin typeface="Courier New"/>
                <a:cs typeface="Courier New"/>
              </a:rPr>
              <a:t> </a:t>
            </a:r>
            <a:r>
              <a:rPr sz="2250" dirty="0">
                <a:solidFill>
                  <a:srgbClr val="BE2F72"/>
                </a:solidFill>
                <a:latin typeface="Courier New"/>
                <a:cs typeface="Courier New"/>
              </a:rPr>
              <a:t>varchar</a:t>
            </a:r>
            <a:r>
              <a:rPr sz="2250" dirty="0">
                <a:solidFill>
                  <a:srgbClr val="04182D"/>
                </a:solidFill>
                <a:latin typeface="Courier New"/>
                <a:cs typeface="Courier New"/>
              </a:rPr>
              <a:t>(</a:t>
            </a:r>
            <a:r>
              <a:rPr sz="2250" dirty="0">
                <a:solidFill>
                  <a:srgbClr val="BE2F72"/>
                </a:solidFill>
                <a:latin typeface="Courier New"/>
                <a:cs typeface="Courier New"/>
              </a:rPr>
              <a:t>20</a:t>
            </a:r>
            <a:r>
              <a:rPr sz="2250" dirty="0">
                <a:solidFill>
                  <a:srgbClr val="04182D"/>
                </a:solidFill>
                <a:latin typeface="Courier New"/>
                <a:cs typeface="Courier New"/>
              </a:rPr>
              <a:t>), </a:t>
            </a:r>
            <a:r>
              <a:rPr sz="2250" spc="-1335" dirty="0">
                <a:solidFill>
                  <a:srgbClr val="04182D"/>
                </a:solidFill>
                <a:latin typeface="Courier New"/>
                <a:cs typeface="Courier New"/>
              </a:rPr>
              <a:t> </a:t>
            </a:r>
            <a:r>
              <a:rPr sz="2250" dirty="0">
                <a:solidFill>
                  <a:srgbClr val="04182D"/>
                </a:solidFill>
                <a:latin typeface="Courier New"/>
                <a:cs typeface="Courier New"/>
              </a:rPr>
              <a:t>test_int</a:t>
            </a:r>
            <a:r>
              <a:rPr sz="2250" spc="-10" dirty="0">
                <a:solidFill>
                  <a:srgbClr val="04182D"/>
                </a:solidFill>
                <a:latin typeface="Courier New"/>
                <a:cs typeface="Courier New"/>
              </a:rPr>
              <a:t> </a:t>
            </a:r>
            <a:r>
              <a:rPr sz="2250" dirty="0">
                <a:solidFill>
                  <a:srgbClr val="BE2F72"/>
                </a:solidFill>
                <a:latin typeface="Courier New"/>
                <a:cs typeface="Courier New"/>
              </a:rPr>
              <a:t>int</a:t>
            </a:r>
            <a:endParaRPr sz="2250" dirty="0">
              <a:latin typeface="Courier New"/>
              <a:cs typeface="Courier New"/>
            </a:endParaRPr>
          </a:p>
          <a:p>
            <a:pPr>
              <a:lnSpc>
                <a:spcPct val="100000"/>
              </a:lnSpc>
              <a:spcBef>
                <a:spcPts val="1170"/>
              </a:spcBef>
            </a:pPr>
            <a:r>
              <a:rPr sz="2250" dirty="0">
                <a:solidFill>
                  <a:srgbClr val="04182D"/>
                </a:solidFill>
                <a:latin typeface="Courier New"/>
                <a:cs typeface="Courier New"/>
              </a:rPr>
              <a:t>)</a:t>
            </a:r>
            <a:endParaRPr sz="2250" dirty="0">
              <a:latin typeface="Courier New"/>
              <a:cs typeface="Courier New"/>
            </a:endParaRPr>
          </a:p>
        </p:txBody>
      </p:sp>
      <p:sp>
        <p:nvSpPr>
          <p:cNvPr id="13" name="object 13"/>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14" name="object 9">
            <a:extLst>
              <a:ext uri="{FF2B5EF4-FFF2-40B4-BE49-F238E27FC236}">
                <a16:creationId xmlns:a16="http://schemas.microsoft.com/office/drawing/2014/main" id="{A2A2504B-3EF4-7A99-734D-7E49549CF3A0}"/>
              </a:ext>
            </a:extLst>
          </p:cNvPr>
          <p:cNvSpPr txBox="1"/>
          <p:nvPr/>
        </p:nvSpPr>
        <p:spPr>
          <a:xfrm>
            <a:off x="670316" y="1181100"/>
            <a:ext cx="5586095" cy="359714"/>
          </a:xfrm>
          <a:prstGeom prst="rect">
            <a:avLst/>
          </a:prstGeom>
        </p:spPr>
        <p:txBody>
          <a:bodyPr vert="horz" wrap="square" lIns="0" tIns="13335" rIns="0" bIns="0" rtlCol="0">
            <a:spAutoFit/>
          </a:bodyPr>
          <a:lstStyle/>
          <a:p>
            <a:pPr marL="286385">
              <a:lnSpc>
                <a:spcPct val="100000"/>
              </a:lnSpc>
              <a:spcBef>
                <a:spcPts val="105"/>
              </a:spcBef>
              <a:tabLst>
                <a:tab pos="2649855" algn="l"/>
              </a:tabLst>
            </a:pPr>
            <a:r>
              <a:rPr sz="2250" b="1" dirty="0">
                <a:solidFill>
                  <a:srgbClr val="00B0F0"/>
                </a:solidFill>
                <a:latin typeface="Courier New"/>
                <a:cs typeface="Courier New"/>
              </a:rPr>
              <a:t>CREATE</a:t>
            </a:r>
            <a:r>
              <a:rPr sz="2250" b="1" spc="20" dirty="0">
                <a:solidFill>
                  <a:srgbClr val="00B0F0"/>
                </a:solidFill>
                <a:latin typeface="Courier New"/>
                <a:cs typeface="Courier New"/>
              </a:rPr>
              <a:t> </a:t>
            </a:r>
            <a:r>
              <a:rPr sz="2250" b="1" dirty="0">
                <a:solidFill>
                  <a:srgbClr val="00B0F0"/>
                </a:solidFill>
                <a:latin typeface="Courier New"/>
                <a:cs typeface="Courier New"/>
              </a:rPr>
              <a:t>TABLE</a:t>
            </a:r>
            <a:r>
              <a:rPr sz="2250" dirty="0">
                <a:solidFill>
                  <a:srgbClr val="04182D"/>
                </a:solidFill>
                <a:latin typeface="Courier New"/>
                <a:cs typeface="Courier New"/>
              </a:rPr>
              <a:t>	unique</a:t>
            </a:r>
            <a:r>
              <a:rPr sz="2250" spc="-25" dirty="0">
                <a:solidFill>
                  <a:srgbClr val="04182D"/>
                </a:solidFill>
                <a:latin typeface="Courier New"/>
                <a:cs typeface="Courier New"/>
              </a:rPr>
              <a:t> </a:t>
            </a:r>
            <a:r>
              <a:rPr sz="2250" dirty="0">
                <a:solidFill>
                  <a:srgbClr val="04182D"/>
                </a:solidFill>
                <a:latin typeface="Courier New"/>
                <a:cs typeface="Courier New"/>
              </a:rPr>
              <a:t>table</a:t>
            </a:r>
            <a:r>
              <a:rPr sz="2250" spc="-20" dirty="0">
                <a:solidFill>
                  <a:srgbClr val="04182D"/>
                </a:solidFill>
                <a:latin typeface="Courier New"/>
                <a:cs typeface="Courier New"/>
              </a:rPr>
              <a:t> </a:t>
            </a:r>
            <a:r>
              <a:rPr sz="2250" dirty="0">
                <a:solidFill>
                  <a:srgbClr val="04182D"/>
                </a:solidFill>
                <a:latin typeface="Courier New"/>
                <a:cs typeface="Courier New"/>
              </a:rPr>
              <a:t>name</a:t>
            </a:r>
            <a:endParaRPr sz="2250" dirty="0">
              <a:latin typeface="Courier New"/>
              <a:cs typeface="Courier New"/>
            </a:endParaRPr>
          </a:p>
        </p:txBody>
      </p:sp>
      <p:sp>
        <p:nvSpPr>
          <p:cNvPr id="15" name="object 9">
            <a:extLst>
              <a:ext uri="{FF2B5EF4-FFF2-40B4-BE49-F238E27FC236}">
                <a16:creationId xmlns:a16="http://schemas.microsoft.com/office/drawing/2014/main" id="{C292099A-5FBD-4DDF-AB93-79D06D49712A}"/>
              </a:ext>
            </a:extLst>
          </p:cNvPr>
          <p:cNvSpPr txBox="1"/>
          <p:nvPr/>
        </p:nvSpPr>
        <p:spPr>
          <a:xfrm>
            <a:off x="744855" y="1638300"/>
            <a:ext cx="8176895" cy="2244845"/>
          </a:xfrm>
          <a:prstGeom prst="rect">
            <a:avLst/>
          </a:prstGeom>
        </p:spPr>
        <p:txBody>
          <a:bodyPr vert="horz" wrap="square" lIns="0" tIns="13335" rIns="0" bIns="0" rtlCol="0">
            <a:spAutoFit/>
          </a:bodyPr>
          <a:lstStyle/>
          <a:p>
            <a:pPr marL="204470">
              <a:spcBef>
                <a:spcPts val="2160"/>
              </a:spcBef>
            </a:pPr>
            <a:r>
              <a:rPr sz="2250" spc="75" dirty="0">
                <a:solidFill>
                  <a:srgbClr val="04182D"/>
                </a:solidFill>
                <a:latin typeface="Courier New" panose="02070309020205020404" pitchFamily="49" charset="0"/>
                <a:cs typeface="Courier New" panose="02070309020205020404" pitchFamily="49" charset="0"/>
              </a:rPr>
              <a:t>(</a:t>
            </a:r>
            <a:endParaRPr lang="en-US" sz="2250" spc="75" dirty="0">
              <a:solidFill>
                <a:srgbClr val="04182D"/>
              </a:solidFill>
              <a:latin typeface="Courier New" panose="02070309020205020404" pitchFamily="49" charset="0"/>
              <a:cs typeface="Courier New" panose="02070309020205020404" pitchFamily="49" charset="0"/>
            </a:endParaRPr>
          </a:p>
          <a:p>
            <a:pPr marL="661670" lvl="1">
              <a:spcBef>
                <a:spcPts val="2160"/>
              </a:spcBef>
            </a:pPr>
            <a:r>
              <a:rPr lang="en-US" sz="2250" spc="75" dirty="0">
                <a:solidFill>
                  <a:srgbClr val="04182D"/>
                </a:solidFill>
                <a:latin typeface="Courier New" panose="02070309020205020404" pitchFamily="49" charset="0"/>
                <a:cs typeface="Courier New" panose="02070309020205020404" pitchFamily="49" charset="0"/>
              </a:rPr>
              <a:t> </a:t>
            </a:r>
            <a:r>
              <a:rPr sz="2250" spc="75" dirty="0">
                <a:solidFill>
                  <a:srgbClr val="04182D"/>
                </a:solidFill>
                <a:latin typeface="Courier New" panose="02070309020205020404" pitchFamily="49" charset="0"/>
                <a:cs typeface="Courier New" panose="02070309020205020404" pitchFamily="49" charset="0"/>
              </a:rPr>
              <a:t>column</a:t>
            </a:r>
            <a:r>
              <a:rPr sz="2250" spc="-60" dirty="0">
                <a:solidFill>
                  <a:srgbClr val="04182D"/>
                </a:solidFill>
                <a:latin typeface="Courier New" panose="02070309020205020404" pitchFamily="49" charset="0"/>
                <a:cs typeface="Courier New" panose="02070309020205020404" pitchFamily="49" charset="0"/>
              </a:rPr>
              <a:t> </a:t>
            </a:r>
            <a:r>
              <a:rPr sz="2250" spc="90" dirty="0">
                <a:solidFill>
                  <a:srgbClr val="04182D"/>
                </a:solidFill>
                <a:latin typeface="Courier New" panose="02070309020205020404" pitchFamily="49" charset="0"/>
                <a:cs typeface="Courier New" panose="02070309020205020404" pitchFamily="49" charset="0"/>
              </a:rPr>
              <a:t>name</a:t>
            </a:r>
            <a:r>
              <a:rPr lang="en-US" sz="2250" spc="90" dirty="0">
                <a:solidFill>
                  <a:srgbClr val="04182D"/>
                </a:solidFill>
                <a:latin typeface="Courier New" panose="02070309020205020404" pitchFamily="49" charset="0"/>
                <a:cs typeface="Courier New" panose="02070309020205020404" pitchFamily="49" charset="0"/>
              </a:rPr>
              <a:t> </a:t>
            </a:r>
            <a:r>
              <a:rPr sz="2250" spc="-55" dirty="0">
                <a:solidFill>
                  <a:srgbClr val="04182D"/>
                </a:solidFill>
                <a:latin typeface="Courier New" panose="02070309020205020404" pitchFamily="49" charset="0"/>
                <a:cs typeface="Courier New" panose="02070309020205020404" pitchFamily="49" charset="0"/>
              </a:rPr>
              <a:t> </a:t>
            </a:r>
            <a:r>
              <a:rPr sz="2250" spc="165" dirty="0" err="1">
                <a:solidFill>
                  <a:srgbClr val="04182D"/>
                </a:solidFill>
                <a:latin typeface="Courier New" panose="02070309020205020404" pitchFamily="49" charset="0"/>
                <a:cs typeface="Courier New" panose="02070309020205020404" pitchFamily="49" charset="0"/>
              </a:rPr>
              <a:t>data</a:t>
            </a:r>
            <a:r>
              <a:rPr lang="en-US" sz="2250" spc="-60" dirty="0" err="1">
                <a:solidFill>
                  <a:srgbClr val="04182D"/>
                </a:solidFill>
                <a:latin typeface="Courier New" panose="02070309020205020404" pitchFamily="49" charset="0"/>
                <a:cs typeface="Courier New" panose="02070309020205020404" pitchFamily="49" charset="0"/>
              </a:rPr>
              <a:t>_</a:t>
            </a:r>
            <a:r>
              <a:rPr sz="2250" spc="100" dirty="0" err="1">
                <a:solidFill>
                  <a:srgbClr val="04182D"/>
                </a:solidFill>
                <a:latin typeface="Courier New" panose="02070309020205020404" pitchFamily="49" charset="0"/>
                <a:cs typeface="Courier New" panose="02070309020205020404" pitchFamily="49" charset="0"/>
              </a:rPr>
              <a:t>type</a:t>
            </a:r>
            <a:r>
              <a:rPr lang="en-US" sz="2250" spc="100" dirty="0">
                <a:solidFill>
                  <a:srgbClr val="04182D"/>
                </a:solidFill>
                <a:latin typeface="Courier New" panose="02070309020205020404" pitchFamily="49" charset="0"/>
                <a:cs typeface="Courier New" panose="02070309020205020404" pitchFamily="49" charset="0"/>
              </a:rPr>
              <a:t>(</a:t>
            </a:r>
            <a:r>
              <a:rPr sz="2250" spc="50" dirty="0">
                <a:solidFill>
                  <a:srgbClr val="04182D"/>
                </a:solidFill>
                <a:latin typeface="Courier New" panose="02070309020205020404" pitchFamily="49" charset="0"/>
                <a:cs typeface="Courier New" panose="02070309020205020404" pitchFamily="49" charset="0"/>
              </a:rPr>
              <a:t>size)</a:t>
            </a:r>
            <a:endParaRPr lang="en-US" sz="2250" spc="50" dirty="0">
              <a:solidFill>
                <a:srgbClr val="04182D"/>
              </a:solidFill>
              <a:latin typeface="Courier New" panose="02070309020205020404" pitchFamily="49" charset="0"/>
              <a:cs typeface="Courier New" panose="02070309020205020404" pitchFamily="49" charset="0"/>
            </a:endParaRPr>
          </a:p>
          <a:p>
            <a:pPr marL="661670" lvl="1">
              <a:spcBef>
                <a:spcPts val="2160"/>
              </a:spcBef>
            </a:pPr>
            <a:r>
              <a:rPr lang="en-US" sz="2250" spc="50" dirty="0">
                <a:solidFill>
                  <a:srgbClr val="04182D"/>
                </a:solidFill>
                <a:latin typeface="Courier New" panose="02070309020205020404" pitchFamily="49" charset="0"/>
                <a:cs typeface="Courier New" panose="02070309020205020404" pitchFamily="49" charset="0"/>
              </a:rPr>
              <a:t> … </a:t>
            </a:r>
          </a:p>
          <a:p>
            <a:pPr marL="204470">
              <a:spcBef>
                <a:spcPts val="2160"/>
              </a:spcBef>
            </a:pPr>
            <a:r>
              <a:rPr lang="en-US" sz="2250" spc="50" dirty="0">
                <a:solidFill>
                  <a:srgbClr val="04182D"/>
                </a:solidFill>
                <a:latin typeface="Courier New" panose="02070309020205020404" pitchFamily="49" charset="0"/>
                <a:cs typeface="Courier New" panose="02070309020205020404" pitchFamily="49" charset="0"/>
              </a:rPr>
              <a:t>)</a:t>
            </a:r>
            <a:endParaRPr sz="225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1"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4" grpId="0"/>
      <p:bldP spid="14" grpId="1"/>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11440160" cy="713740"/>
          </a:xfrm>
          <a:prstGeom prst="rect">
            <a:avLst/>
          </a:prstGeom>
        </p:spPr>
        <p:txBody>
          <a:bodyPr vert="horz" wrap="square" lIns="0" tIns="13970" rIns="0" bIns="0" rtlCol="0">
            <a:spAutoFit/>
          </a:bodyPr>
          <a:lstStyle/>
          <a:p>
            <a:pPr marL="12700">
              <a:lnSpc>
                <a:spcPct val="100000"/>
              </a:lnSpc>
              <a:spcBef>
                <a:spcPts val="110"/>
              </a:spcBef>
            </a:pPr>
            <a:r>
              <a:rPr sz="4500" u="none" spc="145" dirty="0">
                <a:solidFill>
                  <a:schemeClr val="tx1"/>
                </a:solidFill>
              </a:rPr>
              <a:t>A</a:t>
            </a:r>
            <a:r>
              <a:rPr sz="4500" u="none" spc="-165" dirty="0">
                <a:solidFill>
                  <a:schemeClr val="tx1"/>
                </a:solidFill>
              </a:rPr>
              <a:t> </a:t>
            </a:r>
            <a:r>
              <a:rPr sz="4500" u="none" spc="-229" dirty="0">
                <a:solidFill>
                  <a:schemeClr val="tx1"/>
                </a:solidFill>
              </a:rPr>
              <a:t>f</a:t>
            </a:r>
            <a:r>
              <a:rPr sz="4500" u="none" spc="-215" dirty="0">
                <a:solidFill>
                  <a:schemeClr val="tx1"/>
                </a:solidFill>
              </a:rPr>
              <a:t>e</a:t>
            </a:r>
            <a:r>
              <a:rPr sz="4500" u="none" spc="-335" dirty="0">
                <a:solidFill>
                  <a:schemeClr val="tx1"/>
                </a:solidFill>
              </a:rPr>
              <a:t>w</a:t>
            </a:r>
            <a:r>
              <a:rPr sz="4500" u="none" spc="-165" dirty="0">
                <a:solidFill>
                  <a:schemeClr val="tx1"/>
                </a:solidFill>
              </a:rPr>
              <a:t> </a:t>
            </a:r>
            <a:r>
              <a:rPr sz="4500" u="none" spc="100" dirty="0">
                <a:solidFill>
                  <a:schemeClr val="tx1"/>
                </a:solidFill>
              </a:rPr>
              <a:t>c</a:t>
            </a:r>
            <a:r>
              <a:rPr sz="4500" u="none" spc="-240" dirty="0">
                <a:solidFill>
                  <a:schemeClr val="tx1"/>
                </a:solidFill>
              </a:rPr>
              <a:t>o</a:t>
            </a:r>
            <a:r>
              <a:rPr sz="4500" u="none" spc="-340" dirty="0">
                <a:solidFill>
                  <a:schemeClr val="tx1"/>
                </a:solidFill>
              </a:rPr>
              <a:t>n</a:t>
            </a:r>
            <a:r>
              <a:rPr sz="4500" u="none" spc="-280" dirty="0">
                <a:solidFill>
                  <a:schemeClr val="tx1"/>
                </a:solidFill>
              </a:rPr>
              <a:t>s</a:t>
            </a:r>
            <a:r>
              <a:rPr sz="4500" u="none" spc="-295" dirty="0">
                <a:solidFill>
                  <a:schemeClr val="tx1"/>
                </a:solidFill>
              </a:rPr>
              <a:t>i</a:t>
            </a:r>
            <a:r>
              <a:rPr sz="4500" u="none" spc="-185" dirty="0">
                <a:solidFill>
                  <a:schemeClr val="tx1"/>
                </a:solidFill>
              </a:rPr>
              <a:t>d</a:t>
            </a:r>
            <a:r>
              <a:rPr sz="4500" u="none" spc="-204" dirty="0">
                <a:solidFill>
                  <a:schemeClr val="tx1"/>
                </a:solidFill>
              </a:rPr>
              <a:t>e</a:t>
            </a:r>
            <a:r>
              <a:rPr sz="4500" u="none" spc="-315" dirty="0">
                <a:solidFill>
                  <a:schemeClr val="tx1"/>
                </a:solidFill>
              </a:rPr>
              <a:t>r</a:t>
            </a:r>
            <a:r>
              <a:rPr sz="4500" u="none" spc="-15" dirty="0">
                <a:solidFill>
                  <a:schemeClr val="tx1"/>
                </a:solidFill>
              </a:rPr>
              <a:t>a</a:t>
            </a:r>
            <a:r>
              <a:rPr sz="4500" u="none" spc="-225" dirty="0">
                <a:solidFill>
                  <a:schemeClr val="tx1"/>
                </a:solidFill>
              </a:rPr>
              <a:t>t</a:t>
            </a:r>
            <a:r>
              <a:rPr sz="4500" u="none" spc="-295" dirty="0">
                <a:solidFill>
                  <a:schemeClr val="tx1"/>
                </a:solidFill>
              </a:rPr>
              <a:t>i</a:t>
            </a:r>
            <a:r>
              <a:rPr sz="4500" u="none" spc="-240" dirty="0">
                <a:solidFill>
                  <a:schemeClr val="tx1"/>
                </a:solidFill>
              </a:rPr>
              <a:t>o</a:t>
            </a:r>
            <a:r>
              <a:rPr sz="4500" u="none" spc="-340" dirty="0">
                <a:solidFill>
                  <a:schemeClr val="tx1"/>
                </a:solidFill>
              </a:rPr>
              <a:t>n</a:t>
            </a:r>
            <a:r>
              <a:rPr sz="4500" u="none" spc="-195" dirty="0">
                <a:solidFill>
                  <a:schemeClr val="tx1"/>
                </a:solidFill>
              </a:rPr>
              <a:t>s</a:t>
            </a:r>
            <a:r>
              <a:rPr sz="4500" u="none" spc="-165" dirty="0">
                <a:solidFill>
                  <a:schemeClr val="tx1"/>
                </a:solidFill>
              </a:rPr>
              <a:t> </a:t>
            </a:r>
            <a:r>
              <a:rPr sz="4500" u="none" spc="-495" dirty="0">
                <a:solidFill>
                  <a:schemeClr val="tx1"/>
                </a:solidFill>
              </a:rPr>
              <a:t>w</a:t>
            </a:r>
            <a:r>
              <a:rPr sz="4500" u="none" spc="-310" dirty="0">
                <a:solidFill>
                  <a:schemeClr val="tx1"/>
                </a:solidFill>
              </a:rPr>
              <a:t>h</a:t>
            </a:r>
            <a:r>
              <a:rPr sz="4500" u="none" spc="-204" dirty="0">
                <a:solidFill>
                  <a:schemeClr val="tx1"/>
                </a:solidFill>
              </a:rPr>
              <a:t>e</a:t>
            </a:r>
            <a:r>
              <a:rPr sz="4500" u="none" spc="-240" dirty="0">
                <a:solidFill>
                  <a:schemeClr val="tx1"/>
                </a:solidFill>
              </a:rPr>
              <a:t>n</a:t>
            </a:r>
            <a:r>
              <a:rPr sz="4500" u="none" spc="-165" dirty="0">
                <a:solidFill>
                  <a:schemeClr val="tx1"/>
                </a:solidFill>
              </a:rPr>
              <a:t> </a:t>
            </a:r>
            <a:r>
              <a:rPr sz="4500" u="none" spc="100" dirty="0">
                <a:solidFill>
                  <a:schemeClr val="tx1"/>
                </a:solidFill>
              </a:rPr>
              <a:t>c</a:t>
            </a:r>
            <a:r>
              <a:rPr sz="4500" u="none" spc="-315" dirty="0">
                <a:solidFill>
                  <a:schemeClr val="tx1"/>
                </a:solidFill>
              </a:rPr>
              <a:t>r</a:t>
            </a:r>
            <a:r>
              <a:rPr sz="4500" u="none" spc="-160" dirty="0">
                <a:solidFill>
                  <a:schemeClr val="tx1"/>
                </a:solidFill>
              </a:rPr>
              <a:t>e</a:t>
            </a:r>
            <a:r>
              <a:rPr sz="4500" u="none" spc="-15" dirty="0">
                <a:solidFill>
                  <a:schemeClr val="tx1"/>
                </a:solidFill>
              </a:rPr>
              <a:t>a</a:t>
            </a:r>
            <a:r>
              <a:rPr sz="4500" u="none" spc="-225" dirty="0">
                <a:solidFill>
                  <a:schemeClr val="tx1"/>
                </a:solidFill>
              </a:rPr>
              <a:t>t</a:t>
            </a:r>
            <a:r>
              <a:rPr sz="4500" u="none" spc="-260" dirty="0">
                <a:solidFill>
                  <a:schemeClr val="tx1"/>
                </a:solidFill>
              </a:rPr>
              <a:t>i</a:t>
            </a:r>
            <a:r>
              <a:rPr sz="4500" u="none" spc="-365" dirty="0">
                <a:solidFill>
                  <a:schemeClr val="tx1"/>
                </a:solidFill>
              </a:rPr>
              <a:t>n</a:t>
            </a:r>
            <a:r>
              <a:rPr sz="4500" u="none" spc="-5" dirty="0">
                <a:solidFill>
                  <a:schemeClr val="tx1"/>
                </a:solidFill>
              </a:rPr>
              <a:t>g</a:t>
            </a:r>
            <a:r>
              <a:rPr sz="4500" u="none" spc="-165" dirty="0">
                <a:solidFill>
                  <a:schemeClr val="tx1"/>
                </a:solidFill>
              </a:rPr>
              <a:t> </a:t>
            </a:r>
            <a:r>
              <a:rPr sz="4500" u="none" spc="70" dirty="0">
                <a:solidFill>
                  <a:schemeClr val="tx1"/>
                </a:solidFill>
              </a:rPr>
              <a:t>a</a:t>
            </a:r>
            <a:r>
              <a:rPr sz="4500" u="none" spc="-165" dirty="0">
                <a:solidFill>
                  <a:schemeClr val="tx1"/>
                </a:solidFill>
              </a:rPr>
              <a:t> </a:t>
            </a:r>
            <a:r>
              <a:rPr sz="4500" u="none" spc="-290" dirty="0">
                <a:solidFill>
                  <a:schemeClr val="tx1"/>
                </a:solidFill>
              </a:rPr>
              <a:t>t</a:t>
            </a:r>
            <a:r>
              <a:rPr sz="4500" u="none" spc="-15" dirty="0">
                <a:solidFill>
                  <a:schemeClr val="tx1"/>
                </a:solidFill>
              </a:rPr>
              <a:t>a</a:t>
            </a:r>
            <a:r>
              <a:rPr sz="4500" u="none" spc="-195" dirty="0">
                <a:solidFill>
                  <a:schemeClr val="tx1"/>
                </a:solidFill>
              </a:rPr>
              <a:t>b</a:t>
            </a:r>
            <a:r>
              <a:rPr sz="4500" u="none" spc="-285" dirty="0">
                <a:solidFill>
                  <a:schemeClr val="tx1"/>
                </a:solidFill>
              </a:rPr>
              <a:t>l</a:t>
            </a:r>
            <a:r>
              <a:rPr sz="4500" u="none" spc="-75" dirty="0">
                <a:solidFill>
                  <a:schemeClr val="tx1"/>
                </a:solidFill>
              </a:rPr>
              <a:t>e</a:t>
            </a:r>
            <a:endParaRPr sz="4500" u="none" dirty="0">
              <a:solidFill>
                <a:schemeClr val="tx1"/>
              </a:solidFill>
            </a:endParaRPr>
          </a:p>
        </p:txBody>
      </p:sp>
      <p:sp>
        <p:nvSpPr>
          <p:cNvPr id="4" name="object 4"/>
          <p:cNvSpPr txBox="1"/>
          <p:nvPr/>
        </p:nvSpPr>
        <p:spPr>
          <a:xfrm>
            <a:off x="478588" y="1409700"/>
            <a:ext cx="9128961" cy="1731884"/>
          </a:xfrm>
          <a:prstGeom prst="rect">
            <a:avLst/>
          </a:prstGeom>
        </p:spPr>
        <p:txBody>
          <a:bodyPr vert="horz" wrap="square" lIns="0" tIns="15875" rIns="0" bIns="0" rtlCol="0">
            <a:spAutoFit/>
          </a:bodyPr>
          <a:lstStyle/>
          <a:p>
            <a:pPr marL="469900" indent="-457200">
              <a:lnSpc>
                <a:spcPct val="100000"/>
              </a:lnSpc>
              <a:spcBef>
                <a:spcPts val="125"/>
              </a:spcBef>
              <a:buFont typeface="Arial" panose="020B0604020202020204" pitchFamily="34" charset="0"/>
              <a:buChar char="•"/>
            </a:pPr>
            <a:r>
              <a:rPr sz="2550" spc="55" dirty="0">
                <a:solidFill>
                  <a:srgbClr val="04182D"/>
                </a:solidFill>
                <a:latin typeface="Arial Hebrew Scholar" pitchFamily="2" charset="-79"/>
                <a:cs typeface="Arial Hebrew Scholar" pitchFamily="2" charset="-79"/>
              </a:rPr>
              <a:t>Table</a:t>
            </a:r>
            <a:r>
              <a:rPr sz="2550" spc="-60" dirty="0">
                <a:solidFill>
                  <a:srgbClr val="04182D"/>
                </a:solidFill>
                <a:latin typeface="Arial Hebrew Scholar" pitchFamily="2" charset="-79"/>
                <a:cs typeface="Arial Hebrew Scholar" pitchFamily="2" charset="-79"/>
              </a:rPr>
              <a:t> </a:t>
            </a:r>
            <a:r>
              <a:rPr sz="2550" spc="160" dirty="0">
                <a:solidFill>
                  <a:srgbClr val="04182D"/>
                </a:solidFill>
                <a:latin typeface="Arial Hebrew Scholar" pitchFamily="2" charset="-79"/>
                <a:cs typeface="Arial Hebrew Scholar" pitchFamily="2" charset="-79"/>
              </a:rPr>
              <a:t>and</a:t>
            </a:r>
            <a:r>
              <a:rPr sz="2550" spc="-60" dirty="0">
                <a:solidFill>
                  <a:srgbClr val="04182D"/>
                </a:solidFill>
                <a:latin typeface="Arial Hebrew Scholar" pitchFamily="2" charset="-79"/>
                <a:cs typeface="Arial Hebrew Scholar" pitchFamily="2" charset="-79"/>
              </a:rPr>
              <a:t> </a:t>
            </a:r>
            <a:r>
              <a:rPr sz="2550" spc="110" dirty="0">
                <a:solidFill>
                  <a:srgbClr val="04182D"/>
                </a:solidFill>
                <a:latin typeface="Arial Hebrew Scholar" pitchFamily="2" charset="-79"/>
                <a:cs typeface="Arial Hebrew Scholar" pitchFamily="2" charset="-79"/>
              </a:rPr>
              <a:t>column</a:t>
            </a:r>
            <a:r>
              <a:rPr sz="2550" spc="-60" dirty="0">
                <a:solidFill>
                  <a:srgbClr val="04182D"/>
                </a:solidFill>
                <a:latin typeface="Arial Hebrew Scholar" pitchFamily="2" charset="-79"/>
                <a:cs typeface="Arial Hebrew Scholar" pitchFamily="2" charset="-79"/>
              </a:rPr>
              <a:t> </a:t>
            </a:r>
            <a:r>
              <a:rPr sz="2550" spc="135" dirty="0">
                <a:solidFill>
                  <a:srgbClr val="04182D"/>
                </a:solidFill>
                <a:latin typeface="Arial Hebrew Scholar" pitchFamily="2" charset="-79"/>
                <a:cs typeface="Arial Hebrew Scholar" pitchFamily="2" charset="-79"/>
              </a:rPr>
              <a:t>names</a:t>
            </a:r>
            <a:endParaRPr sz="2550" dirty="0">
              <a:latin typeface="Arial Hebrew Scholar" pitchFamily="2" charset="-79"/>
              <a:cs typeface="Arial Hebrew Scholar" pitchFamily="2" charset="-79"/>
            </a:endParaRPr>
          </a:p>
          <a:p>
            <a:pPr marL="469900" indent="-457200">
              <a:lnSpc>
                <a:spcPct val="100000"/>
              </a:lnSpc>
              <a:spcBef>
                <a:spcPts val="2100"/>
              </a:spcBef>
              <a:buFont typeface="Arial" panose="020B0604020202020204" pitchFamily="34" charset="0"/>
              <a:buChar char="•"/>
            </a:pPr>
            <a:r>
              <a:rPr sz="2550" spc="85" dirty="0">
                <a:solidFill>
                  <a:srgbClr val="04182D"/>
                </a:solidFill>
                <a:latin typeface="Arial Hebrew Scholar" pitchFamily="2" charset="-79"/>
                <a:cs typeface="Arial Hebrew Scholar" pitchFamily="2" charset="-79"/>
              </a:rPr>
              <a:t>Type</a:t>
            </a:r>
            <a:r>
              <a:rPr sz="2550" spc="-55" dirty="0">
                <a:solidFill>
                  <a:srgbClr val="04182D"/>
                </a:solidFill>
                <a:latin typeface="Arial Hebrew Scholar" pitchFamily="2" charset="-79"/>
                <a:cs typeface="Arial Hebrew Scholar" pitchFamily="2" charset="-79"/>
              </a:rPr>
              <a:t> </a:t>
            </a:r>
            <a:r>
              <a:rPr sz="2550" spc="125" dirty="0">
                <a:solidFill>
                  <a:srgbClr val="04182D"/>
                </a:solidFill>
                <a:latin typeface="Arial Hebrew Scholar" pitchFamily="2" charset="-79"/>
                <a:cs typeface="Arial Hebrew Scholar" pitchFamily="2" charset="-79"/>
              </a:rPr>
              <a:t>of</a:t>
            </a:r>
            <a:r>
              <a:rPr sz="2550" spc="-55" dirty="0">
                <a:solidFill>
                  <a:srgbClr val="04182D"/>
                </a:solidFill>
                <a:latin typeface="Arial Hebrew Scholar" pitchFamily="2" charset="-79"/>
                <a:cs typeface="Arial Hebrew Scholar" pitchFamily="2" charset="-79"/>
              </a:rPr>
              <a:t> </a:t>
            </a:r>
            <a:r>
              <a:rPr sz="2550" spc="165" dirty="0">
                <a:solidFill>
                  <a:srgbClr val="04182D"/>
                </a:solidFill>
                <a:latin typeface="Arial Hebrew Scholar" pitchFamily="2" charset="-79"/>
                <a:cs typeface="Arial Hebrew Scholar" pitchFamily="2" charset="-79"/>
              </a:rPr>
              <a:t>data</a:t>
            </a:r>
            <a:r>
              <a:rPr sz="2550" spc="-50" dirty="0">
                <a:solidFill>
                  <a:srgbClr val="04182D"/>
                </a:solidFill>
                <a:latin typeface="Arial Hebrew Scholar" pitchFamily="2" charset="-79"/>
                <a:cs typeface="Arial Hebrew Scholar" pitchFamily="2" charset="-79"/>
              </a:rPr>
              <a:t> </a:t>
            </a:r>
            <a:r>
              <a:rPr sz="2550" spc="175" dirty="0">
                <a:solidFill>
                  <a:srgbClr val="04182D"/>
                </a:solidFill>
                <a:latin typeface="Arial Hebrew Scholar" pitchFamily="2" charset="-79"/>
                <a:cs typeface="Arial Hebrew Scholar" pitchFamily="2" charset="-79"/>
              </a:rPr>
              <a:t>each</a:t>
            </a:r>
            <a:r>
              <a:rPr sz="2550" spc="-55" dirty="0">
                <a:solidFill>
                  <a:srgbClr val="04182D"/>
                </a:solidFill>
                <a:latin typeface="Arial Hebrew Scholar" pitchFamily="2" charset="-79"/>
                <a:cs typeface="Arial Hebrew Scholar" pitchFamily="2" charset="-79"/>
              </a:rPr>
              <a:t> </a:t>
            </a:r>
            <a:r>
              <a:rPr sz="2550" spc="110" dirty="0">
                <a:solidFill>
                  <a:srgbClr val="04182D"/>
                </a:solidFill>
                <a:latin typeface="Arial Hebrew Scholar" pitchFamily="2" charset="-79"/>
                <a:cs typeface="Arial Hebrew Scholar" pitchFamily="2" charset="-79"/>
              </a:rPr>
              <a:t>column</a:t>
            </a:r>
            <a:r>
              <a:rPr sz="2550" spc="-50" dirty="0">
                <a:solidFill>
                  <a:srgbClr val="04182D"/>
                </a:solidFill>
                <a:latin typeface="Arial Hebrew Scholar" pitchFamily="2" charset="-79"/>
                <a:cs typeface="Arial Hebrew Scholar" pitchFamily="2" charset="-79"/>
              </a:rPr>
              <a:t> </a:t>
            </a:r>
            <a:r>
              <a:rPr sz="2550" spc="65" dirty="0">
                <a:solidFill>
                  <a:srgbClr val="04182D"/>
                </a:solidFill>
                <a:latin typeface="Arial Hebrew Scholar" pitchFamily="2" charset="-79"/>
                <a:cs typeface="Arial Hebrew Scholar" pitchFamily="2" charset="-79"/>
              </a:rPr>
              <a:t>will</a:t>
            </a:r>
            <a:r>
              <a:rPr sz="2550" spc="-55" dirty="0">
                <a:solidFill>
                  <a:srgbClr val="04182D"/>
                </a:solidFill>
                <a:latin typeface="Arial Hebrew Scholar" pitchFamily="2" charset="-79"/>
                <a:cs typeface="Arial Hebrew Scholar" pitchFamily="2" charset="-79"/>
              </a:rPr>
              <a:t> </a:t>
            </a:r>
            <a:r>
              <a:rPr sz="2550" spc="65" dirty="0">
                <a:solidFill>
                  <a:srgbClr val="04182D"/>
                </a:solidFill>
                <a:latin typeface="Arial Hebrew Scholar" pitchFamily="2" charset="-79"/>
                <a:cs typeface="Arial Hebrew Scholar" pitchFamily="2" charset="-79"/>
              </a:rPr>
              <a:t>store</a:t>
            </a:r>
            <a:endParaRPr sz="2550" dirty="0">
              <a:latin typeface="Arial Hebrew Scholar" pitchFamily="2" charset="-79"/>
              <a:cs typeface="Arial Hebrew Scholar" pitchFamily="2" charset="-79"/>
            </a:endParaRPr>
          </a:p>
          <a:p>
            <a:pPr marL="469900" indent="-457200">
              <a:lnSpc>
                <a:spcPct val="100000"/>
              </a:lnSpc>
              <a:spcBef>
                <a:spcPts val="2100"/>
              </a:spcBef>
              <a:buFont typeface="Arial" panose="020B0604020202020204" pitchFamily="34" charset="0"/>
              <a:buChar char="•"/>
            </a:pPr>
            <a:r>
              <a:rPr sz="2550" spc="80" dirty="0">
                <a:solidFill>
                  <a:srgbClr val="04182D"/>
                </a:solidFill>
                <a:latin typeface="Arial Hebrew Scholar" pitchFamily="2" charset="-79"/>
                <a:cs typeface="Arial Hebrew Scholar" pitchFamily="2" charset="-79"/>
              </a:rPr>
              <a:t>Size</a:t>
            </a:r>
            <a:r>
              <a:rPr sz="2550" spc="-50" dirty="0">
                <a:solidFill>
                  <a:srgbClr val="04182D"/>
                </a:solidFill>
                <a:latin typeface="Arial Hebrew Scholar" pitchFamily="2" charset="-79"/>
                <a:cs typeface="Arial Hebrew Scholar" pitchFamily="2" charset="-79"/>
              </a:rPr>
              <a:t> </a:t>
            </a:r>
            <a:r>
              <a:rPr sz="2550" spc="65" dirty="0">
                <a:solidFill>
                  <a:srgbClr val="04182D"/>
                </a:solidFill>
                <a:latin typeface="Arial Hebrew Scholar" pitchFamily="2" charset="-79"/>
                <a:cs typeface="Arial Hebrew Scholar" pitchFamily="2" charset="-79"/>
              </a:rPr>
              <a:t>or</a:t>
            </a:r>
            <a:r>
              <a:rPr sz="2550" spc="-50" dirty="0">
                <a:solidFill>
                  <a:srgbClr val="04182D"/>
                </a:solidFill>
                <a:latin typeface="Arial Hebrew Scholar" pitchFamily="2" charset="-79"/>
                <a:cs typeface="Arial Hebrew Scholar" pitchFamily="2" charset="-79"/>
              </a:rPr>
              <a:t> </a:t>
            </a:r>
            <a:r>
              <a:rPr sz="2550" spc="114" dirty="0">
                <a:solidFill>
                  <a:srgbClr val="04182D"/>
                </a:solidFill>
                <a:latin typeface="Arial Hebrew Scholar" pitchFamily="2" charset="-79"/>
                <a:cs typeface="Arial Hebrew Scholar" pitchFamily="2" charset="-79"/>
              </a:rPr>
              <a:t>amount</a:t>
            </a:r>
            <a:r>
              <a:rPr sz="2550" spc="-45" dirty="0">
                <a:solidFill>
                  <a:srgbClr val="04182D"/>
                </a:solidFill>
                <a:latin typeface="Arial Hebrew Scholar" pitchFamily="2" charset="-79"/>
                <a:cs typeface="Arial Hebrew Scholar" pitchFamily="2" charset="-79"/>
              </a:rPr>
              <a:t> </a:t>
            </a:r>
            <a:r>
              <a:rPr sz="2550" spc="125" dirty="0">
                <a:solidFill>
                  <a:srgbClr val="04182D"/>
                </a:solidFill>
                <a:latin typeface="Arial Hebrew Scholar" pitchFamily="2" charset="-79"/>
                <a:cs typeface="Arial Hebrew Scholar" pitchFamily="2" charset="-79"/>
              </a:rPr>
              <a:t>of</a:t>
            </a:r>
            <a:r>
              <a:rPr sz="2550" spc="-50" dirty="0">
                <a:solidFill>
                  <a:srgbClr val="04182D"/>
                </a:solidFill>
                <a:latin typeface="Arial Hebrew Scholar" pitchFamily="2" charset="-79"/>
                <a:cs typeface="Arial Hebrew Scholar" pitchFamily="2" charset="-79"/>
              </a:rPr>
              <a:t> </a:t>
            </a:r>
            <a:r>
              <a:rPr sz="2550" spc="165" dirty="0">
                <a:solidFill>
                  <a:srgbClr val="04182D"/>
                </a:solidFill>
                <a:latin typeface="Arial Hebrew Scholar" pitchFamily="2" charset="-79"/>
                <a:cs typeface="Arial Hebrew Scholar" pitchFamily="2" charset="-79"/>
              </a:rPr>
              <a:t>data</a:t>
            </a:r>
            <a:r>
              <a:rPr sz="2550" spc="-45" dirty="0">
                <a:solidFill>
                  <a:srgbClr val="04182D"/>
                </a:solidFill>
                <a:latin typeface="Arial Hebrew Scholar" pitchFamily="2" charset="-79"/>
                <a:cs typeface="Arial Hebrew Scholar" pitchFamily="2" charset="-79"/>
              </a:rPr>
              <a:t> </a:t>
            </a:r>
            <a:r>
              <a:rPr sz="2550" spc="80" dirty="0">
                <a:solidFill>
                  <a:srgbClr val="04182D"/>
                </a:solidFill>
                <a:latin typeface="Arial Hebrew Scholar" pitchFamily="2" charset="-79"/>
                <a:cs typeface="Arial Hebrew Scholar" pitchFamily="2" charset="-79"/>
              </a:rPr>
              <a:t>stored</a:t>
            </a:r>
            <a:r>
              <a:rPr sz="2550" spc="-50" dirty="0">
                <a:solidFill>
                  <a:srgbClr val="04182D"/>
                </a:solidFill>
                <a:latin typeface="Arial Hebrew Scholar" pitchFamily="2" charset="-79"/>
                <a:cs typeface="Arial Hebrew Scholar" pitchFamily="2" charset="-79"/>
              </a:rPr>
              <a:t> </a:t>
            </a:r>
            <a:r>
              <a:rPr sz="2550" spc="60" dirty="0">
                <a:solidFill>
                  <a:srgbClr val="04182D"/>
                </a:solidFill>
                <a:latin typeface="Arial Hebrew Scholar" pitchFamily="2" charset="-79"/>
                <a:cs typeface="Arial Hebrew Scholar" pitchFamily="2" charset="-79"/>
              </a:rPr>
              <a:t>in</a:t>
            </a:r>
            <a:r>
              <a:rPr sz="2550" spc="-45" dirty="0">
                <a:solidFill>
                  <a:srgbClr val="04182D"/>
                </a:solidFill>
                <a:latin typeface="Arial Hebrew Scholar" pitchFamily="2" charset="-79"/>
                <a:cs typeface="Arial Hebrew Scholar" pitchFamily="2" charset="-79"/>
              </a:rPr>
              <a:t> </a:t>
            </a:r>
            <a:r>
              <a:rPr sz="2550" spc="100" dirty="0">
                <a:solidFill>
                  <a:srgbClr val="04182D"/>
                </a:solidFill>
                <a:latin typeface="Arial Hebrew Scholar" pitchFamily="2" charset="-79"/>
                <a:cs typeface="Arial Hebrew Scholar" pitchFamily="2" charset="-79"/>
              </a:rPr>
              <a:t>the</a:t>
            </a:r>
            <a:r>
              <a:rPr sz="2550" spc="-50" dirty="0">
                <a:solidFill>
                  <a:srgbClr val="04182D"/>
                </a:solidFill>
                <a:latin typeface="Arial Hebrew Scholar" pitchFamily="2" charset="-79"/>
                <a:cs typeface="Arial Hebrew Scholar" pitchFamily="2" charset="-79"/>
              </a:rPr>
              <a:t> </a:t>
            </a:r>
            <a:r>
              <a:rPr sz="2550" spc="110" dirty="0">
                <a:solidFill>
                  <a:srgbClr val="04182D"/>
                </a:solidFill>
                <a:latin typeface="Arial Hebrew Scholar" pitchFamily="2" charset="-79"/>
                <a:cs typeface="Arial Hebrew Scholar" pitchFamily="2" charset="-79"/>
              </a:rPr>
              <a:t>column</a:t>
            </a:r>
            <a:endParaRPr sz="2550" dirty="0">
              <a:latin typeface="Arial Hebrew Scholar" pitchFamily="2" charset="-79"/>
              <a:cs typeface="Arial Hebrew Scholar" pitchFamily="2" charset="-79"/>
            </a:endParaRPr>
          </a:p>
        </p:txBody>
      </p:sp>
      <p:sp>
        <p:nvSpPr>
          <p:cNvPr id="9" name="object 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1289" y="327526"/>
            <a:ext cx="14575155" cy="4749165"/>
          </a:xfrm>
          <a:custGeom>
            <a:avLst/>
            <a:gdLst/>
            <a:ahLst/>
            <a:cxnLst/>
            <a:rect l="l" t="t" r="r" b="b"/>
            <a:pathLst>
              <a:path w="14575155" h="4749165">
                <a:moveTo>
                  <a:pt x="14498413" y="4749130"/>
                </a:moveTo>
                <a:lnTo>
                  <a:pt x="76505" y="4749130"/>
                </a:lnTo>
                <a:lnTo>
                  <a:pt x="71180" y="4748606"/>
                </a:lnTo>
                <a:lnTo>
                  <a:pt x="31920" y="4732344"/>
                </a:lnTo>
                <a:lnTo>
                  <a:pt x="4175" y="4693616"/>
                </a:lnTo>
                <a:lnTo>
                  <a:pt x="0" y="4672625"/>
                </a:lnTo>
                <a:lnTo>
                  <a:pt x="0" y="4667249"/>
                </a:lnTo>
                <a:lnTo>
                  <a:pt x="0" y="76505"/>
                </a:lnTo>
                <a:lnTo>
                  <a:pt x="16786" y="31920"/>
                </a:lnTo>
                <a:lnTo>
                  <a:pt x="55513" y="4175"/>
                </a:lnTo>
                <a:lnTo>
                  <a:pt x="76505" y="0"/>
                </a:lnTo>
                <a:lnTo>
                  <a:pt x="14498413" y="0"/>
                </a:lnTo>
                <a:lnTo>
                  <a:pt x="14542998" y="16786"/>
                </a:lnTo>
                <a:lnTo>
                  <a:pt x="14570742" y="55513"/>
                </a:lnTo>
                <a:lnTo>
                  <a:pt x="14574918" y="76505"/>
                </a:lnTo>
                <a:lnTo>
                  <a:pt x="14574918" y="4672625"/>
                </a:lnTo>
                <a:lnTo>
                  <a:pt x="14558132" y="4717210"/>
                </a:lnTo>
                <a:lnTo>
                  <a:pt x="14519404" y="4744955"/>
                </a:lnTo>
                <a:lnTo>
                  <a:pt x="14503737" y="4748606"/>
                </a:lnTo>
                <a:lnTo>
                  <a:pt x="14498413" y="4749130"/>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3" name="object 3"/>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tabLst>
                <a:tab pos="1903730" algn="l"/>
                <a:tab pos="6374765" algn="l"/>
                <a:tab pos="8437880" algn="l"/>
              </a:tabLst>
            </a:pPr>
            <a:r>
              <a:rPr u="none" dirty="0">
                <a:latin typeface="Courier New"/>
                <a:cs typeface="Courier New"/>
              </a:rPr>
              <a:t>+</a:t>
            </a:r>
            <a:r>
              <a:rPr dirty="0"/>
              <a:t> 	</a:t>
            </a:r>
            <a:r>
              <a:rPr u="none" dirty="0">
                <a:latin typeface="Courier New"/>
                <a:cs typeface="Courier New"/>
              </a:rPr>
              <a:t>+</a:t>
            </a:r>
            <a:r>
              <a:rPr dirty="0"/>
              <a:t> 	</a:t>
            </a:r>
            <a:r>
              <a:rPr u="none" dirty="0">
                <a:latin typeface="Courier New"/>
                <a:cs typeface="Courier New"/>
              </a:rPr>
              <a:t>+</a:t>
            </a:r>
            <a:r>
              <a:rPr dirty="0"/>
              <a:t> 	</a:t>
            </a:r>
            <a:r>
              <a:rPr u="none" dirty="0">
                <a:latin typeface="Courier New"/>
                <a:cs typeface="Courier New"/>
              </a:rPr>
              <a:t>+</a:t>
            </a:r>
          </a:p>
        </p:txBody>
      </p:sp>
      <p:sp>
        <p:nvSpPr>
          <p:cNvPr id="4" name="object 4"/>
          <p:cNvSpPr txBox="1"/>
          <p:nvPr/>
        </p:nvSpPr>
        <p:spPr>
          <a:xfrm>
            <a:off x="642352" y="883903"/>
            <a:ext cx="8623300" cy="1008380"/>
          </a:xfrm>
          <a:prstGeom prst="rect">
            <a:avLst/>
          </a:prstGeom>
        </p:spPr>
        <p:txBody>
          <a:bodyPr vert="horz" wrap="square" lIns="0" tIns="160655" rIns="0" bIns="0" rtlCol="0">
            <a:spAutoFit/>
          </a:bodyPr>
          <a:lstStyle/>
          <a:p>
            <a:pPr marL="12700">
              <a:lnSpc>
                <a:spcPct val="100000"/>
              </a:lnSpc>
              <a:spcBef>
                <a:spcPts val="1265"/>
              </a:spcBef>
              <a:tabLst>
                <a:tab pos="6374765" algn="l"/>
              </a:tabLst>
            </a:pPr>
            <a:r>
              <a:rPr sz="2250" dirty="0">
                <a:solidFill>
                  <a:srgbClr val="FFFFFF"/>
                </a:solidFill>
                <a:latin typeface="Courier New"/>
                <a:cs typeface="Courier New"/>
              </a:rPr>
              <a:t>|</a:t>
            </a:r>
            <a:r>
              <a:rPr sz="2250" spc="10" dirty="0">
                <a:solidFill>
                  <a:srgbClr val="FFFFFF"/>
                </a:solidFill>
                <a:latin typeface="Courier New"/>
                <a:cs typeface="Courier New"/>
              </a:rPr>
              <a:t> </a:t>
            </a:r>
            <a:r>
              <a:rPr sz="2250" dirty="0">
                <a:solidFill>
                  <a:srgbClr val="FFFFFF"/>
                </a:solidFill>
                <a:latin typeface="Courier New"/>
                <a:cs typeface="Courier New"/>
              </a:rPr>
              <a:t>album_id</a:t>
            </a:r>
            <a:r>
              <a:rPr sz="2250" spc="15" dirty="0">
                <a:solidFill>
                  <a:srgbClr val="FFFFFF"/>
                </a:solidFill>
                <a:latin typeface="Courier New"/>
                <a:cs typeface="Courier New"/>
              </a:rPr>
              <a:t> </a:t>
            </a:r>
            <a:r>
              <a:rPr sz="2250" dirty="0">
                <a:solidFill>
                  <a:srgbClr val="FFFFFF"/>
                </a:solidFill>
                <a:latin typeface="Courier New"/>
                <a:cs typeface="Courier New"/>
              </a:rPr>
              <a:t>|</a:t>
            </a:r>
            <a:r>
              <a:rPr sz="2250" spc="15" dirty="0">
                <a:solidFill>
                  <a:srgbClr val="FFFFFF"/>
                </a:solidFill>
                <a:latin typeface="Courier New"/>
                <a:cs typeface="Courier New"/>
              </a:rPr>
              <a:t> </a:t>
            </a:r>
            <a:r>
              <a:rPr sz="2250" dirty="0">
                <a:solidFill>
                  <a:srgbClr val="FFFFFF"/>
                </a:solidFill>
                <a:latin typeface="Courier New"/>
                <a:cs typeface="Courier New"/>
              </a:rPr>
              <a:t>title	|</a:t>
            </a:r>
            <a:r>
              <a:rPr sz="2250" spc="-30" dirty="0">
                <a:solidFill>
                  <a:srgbClr val="FFFFFF"/>
                </a:solidFill>
                <a:latin typeface="Courier New"/>
                <a:cs typeface="Courier New"/>
              </a:rPr>
              <a:t> </a:t>
            </a:r>
            <a:r>
              <a:rPr sz="2250" dirty="0">
                <a:solidFill>
                  <a:srgbClr val="FFFFFF"/>
                </a:solidFill>
                <a:latin typeface="Courier New"/>
                <a:cs typeface="Courier New"/>
              </a:rPr>
              <a:t>artist_id</a:t>
            </a:r>
            <a:r>
              <a:rPr sz="2250" spc="-30" dirty="0">
                <a:solidFill>
                  <a:srgbClr val="FFFFFF"/>
                </a:solidFill>
                <a:latin typeface="Courier New"/>
                <a:cs typeface="Courier New"/>
              </a:rPr>
              <a:t> </a:t>
            </a:r>
            <a:r>
              <a:rPr sz="2250" dirty="0">
                <a:solidFill>
                  <a:srgbClr val="FFFFFF"/>
                </a:solidFill>
                <a:latin typeface="Courier New"/>
                <a:cs typeface="Courier New"/>
              </a:rPr>
              <a:t>|</a:t>
            </a:r>
            <a:endParaRPr sz="2250" dirty="0">
              <a:latin typeface="Courier New"/>
              <a:cs typeface="Courier New"/>
            </a:endParaRPr>
          </a:p>
          <a:p>
            <a:pPr marL="12700">
              <a:lnSpc>
                <a:spcPct val="100000"/>
              </a:lnSpc>
              <a:spcBef>
                <a:spcPts val="1170"/>
              </a:spcBef>
              <a:tabLst>
                <a:tab pos="1903730" algn="l"/>
                <a:tab pos="6374765" algn="l"/>
                <a:tab pos="8437880"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p:txBody>
      </p:sp>
      <p:sp>
        <p:nvSpPr>
          <p:cNvPr id="5" name="object 5"/>
          <p:cNvSpPr txBox="1"/>
          <p:nvPr/>
        </p:nvSpPr>
        <p:spPr>
          <a:xfrm>
            <a:off x="642352" y="1866481"/>
            <a:ext cx="6903720" cy="1008380"/>
          </a:xfrm>
          <a:prstGeom prst="rect">
            <a:avLst/>
          </a:prstGeom>
        </p:spPr>
        <p:txBody>
          <a:bodyPr vert="horz" wrap="square" lIns="0" tIns="160655" rIns="0" bIns="0" rtlCol="0">
            <a:spAutoFit/>
          </a:bodyPr>
          <a:lstStyle/>
          <a:p>
            <a:pPr marL="12700">
              <a:lnSpc>
                <a:spcPct val="100000"/>
              </a:lnSpc>
              <a:spcBef>
                <a:spcPts val="1265"/>
              </a:spcBef>
              <a:tabLst>
                <a:tab pos="1903730" algn="l"/>
              </a:tabLst>
            </a:pPr>
            <a:r>
              <a:rPr sz="2250" dirty="0">
                <a:solidFill>
                  <a:srgbClr val="FFFFFF"/>
                </a:solidFill>
                <a:latin typeface="Courier New"/>
                <a:cs typeface="Courier New"/>
              </a:rPr>
              <a:t>| 1	| For</a:t>
            </a:r>
            <a:r>
              <a:rPr sz="2250" spc="-5" dirty="0">
                <a:solidFill>
                  <a:srgbClr val="FFFFFF"/>
                </a:solidFill>
                <a:latin typeface="Courier New"/>
                <a:cs typeface="Courier New"/>
              </a:rPr>
              <a:t> </a:t>
            </a:r>
            <a:r>
              <a:rPr sz="2250" dirty="0">
                <a:solidFill>
                  <a:srgbClr val="FFFFFF"/>
                </a:solidFill>
                <a:latin typeface="Courier New"/>
                <a:cs typeface="Courier New"/>
              </a:rPr>
              <a:t>Those About</a:t>
            </a:r>
            <a:r>
              <a:rPr sz="2250" spc="-5" dirty="0">
                <a:solidFill>
                  <a:srgbClr val="FFFFFF"/>
                </a:solidFill>
                <a:latin typeface="Courier New"/>
                <a:cs typeface="Courier New"/>
              </a:rPr>
              <a:t> </a:t>
            </a:r>
            <a:r>
              <a:rPr sz="2250" dirty="0">
                <a:solidFill>
                  <a:srgbClr val="FFFFFF"/>
                </a:solidFill>
                <a:latin typeface="Courier New"/>
                <a:cs typeface="Courier New"/>
              </a:rPr>
              <a:t>To Rock</a:t>
            </a:r>
            <a:r>
              <a:rPr sz="2250" spc="-5" dirty="0">
                <a:solidFill>
                  <a:srgbClr val="FFFFFF"/>
                </a:solidFill>
                <a:latin typeface="Courier New"/>
                <a:cs typeface="Courier New"/>
              </a:rPr>
              <a:t> </a:t>
            </a:r>
            <a:r>
              <a:rPr sz="2250" dirty="0">
                <a:solidFill>
                  <a:srgbClr val="FFFFFF"/>
                </a:solidFill>
                <a:latin typeface="Courier New"/>
                <a:cs typeface="Courier New"/>
              </a:rPr>
              <a:t>| 1</a:t>
            </a:r>
            <a:endParaRPr sz="2250">
              <a:latin typeface="Courier New"/>
              <a:cs typeface="Courier New"/>
            </a:endParaRPr>
          </a:p>
          <a:p>
            <a:pPr marL="12700">
              <a:lnSpc>
                <a:spcPct val="100000"/>
              </a:lnSpc>
              <a:spcBef>
                <a:spcPts val="1170"/>
              </a:spcBef>
              <a:tabLst>
                <a:tab pos="1903730" algn="l"/>
                <a:tab pos="6374765" algn="l"/>
              </a:tabLst>
            </a:pPr>
            <a:r>
              <a:rPr sz="2250" dirty="0">
                <a:solidFill>
                  <a:srgbClr val="FFFFFF"/>
                </a:solidFill>
                <a:latin typeface="Courier New"/>
                <a:cs typeface="Courier New"/>
              </a:rPr>
              <a:t>| 2	|</a:t>
            </a:r>
            <a:r>
              <a:rPr sz="2250" spc="15" dirty="0">
                <a:solidFill>
                  <a:srgbClr val="FFFFFF"/>
                </a:solidFill>
                <a:latin typeface="Courier New"/>
                <a:cs typeface="Courier New"/>
              </a:rPr>
              <a:t> </a:t>
            </a:r>
            <a:r>
              <a:rPr sz="2250" dirty="0">
                <a:solidFill>
                  <a:srgbClr val="FFFFFF"/>
                </a:solidFill>
                <a:latin typeface="Courier New"/>
                <a:cs typeface="Courier New"/>
              </a:rPr>
              <a:t>Balls</a:t>
            </a:r>
            <a:r>
              <a:rPr sz="2250" spc="10" dirty="0">
                <a:solidFill>
                  <a:srgbClr val="FFFFFF"/>
                </a:solidFill>
                <a:latin typeface="Courier New"/>
                <a:cs typeface="Courier New"/>
              </a:rPr>
              <a:t> </a:t>
            </a:r>
            <a:r>
              <a:rPr sz="2250" dirty="0">
                <a:solidFill>
                  <a:srgbClr val="FFFFFF"/>
                </a:solidFill>
                <a:latin typeface="Courier New"/>
                <a:cs typeface="Courier New"/>
              </a:rPr>
              <a:t>to</a:t>
            </a:r>
            <a:r>
              <a:rPr sz="2250" spc="10" dirty="0">
                <a:solidFill>
                  <a:srgbClr val="FFFFFF"/>
                </a:solidFill>
                <a:latin typeface="Courier New"/>
                <a:cs typeface="Courier New"/>
              </a:rPr>
              <a:t> </a:t>
            </a:r>
            <a:r>
              <a:rPr sz="2250" dirty="0">
                <a:solidFill>
                  <a:srgbClr val="FFFFFF"/>
                </a:solidFill>
                <a:latin typeface="Courier New"/>
                <a:cs typeface="Courier New"/>
              </a:rPr>
              <a:t>the</a:t>
            </a:r>
            <a:r>
              <a:rPr sz="2250" spc="10" dirty="0">
                <a:solidFill>
                  <a:srgbClr val="FFFFFF"/>
                </a:solidFill>
                <a:latin typeface="Courier New"/>
                <a:cs typeface="Courier New"/>
              </a:rPr>
              <a:t> </a:t>
            </a:r>
            <a:r>
              <a:rPr sz="2250" dirty="0">
                <a:solidFill>
                  <a:srgbClr val="FFFFFF"/>
                </a:solidFill>
                <a:latin typeface="Courier New"/>
                <a:cs typeface="Courier New"/>
              </a:rPr>
              <a:t>Wall	|</a:t>
            </a:r>
            <a:r>
              <a:rPr sz="2250" spc="-90" dirty="0">
                <a:solidFill>
                  <a:srgbClr val="FFFFFF"/>
                </a:solidFill>
                <a:latin typeface="Courier New"/>
                <a:cs typeface="Courier New"/>
              </a:rPr>
              <a:t> </a:t>
            </a:r>
            <a:r>
              <a:rPr sz="2250" dirty="0">
                <a:solidFill>
                  <a:srgbClr val="FFFFFF"/>
                </a:solidFill>
                <a:latin typeface="Courier New"/>
                <a:cs typeface="Courier New"/>
              </a:rPr>
              <a:t>2</a:t>
            </a:r>
            <a:endParaRPr sz="2250">
              <a:latin typeface="Courier New"/>
              <a:cs typeface="Courier New"/>
            </a:endParaRPr>
          </a:p>
        </p:txBody>
      </p:sp>
      <p:sp>
        <p:nvSpPr>
          <p:cNvPr id="6" name="object 6"/>
          <p:cNvSpPr txBox="1"/>
          <p:nvPr/>
        </p:nvSpPr>
        <p:spPr>
          <a:xfrm>
            <a:off x="9067929" y="1866481"/>
            <a:ext cx="197485" cy="1008380"/>
          </a:xfrm>
          <a:prstGeom prst="rect">
            <a:avLst/>
          </a:prstGeom>
        </p:spPr>
        <p:txBody>
          <a:bodyPr vert="horz" wrap="square" lIns="0" tIns="160655" rIns="0" bIns="0" rtlCol="0">
            <a:spAutoFit/>
          </a:bodyPr>
          <a:lstStyle/>
          <a:p>
            <a:pPr marL="12700">
              <a:lnSpc>
                <a:spcPct val="100000"/>
              </a:lnSpc>
              <a:spcBef>
                <a:spcPts val="1265"/>
              </a:spcBef>
            </a:pPr>
            <a:r>
              <a:rPr sz="2250" dirty="0">
                <a:solidFill>
                  <a:srgbClr val="FFFFFF"/>
                </a:solidFill>
                <a:latin typeface="Courier New"/>
                <a:cs typeface="Courier New"/>
              </a:rPr>
              <a:t>|</a:t>
            </a:r>
            <a:endParaRPr sz="2250">
              <a:latin typeface="Courier New"/>
              <a:cs typeface="Courier New"/>
            </a:endParaRPr>
          </a:p>
          <a:p>
            <a:pPr marL="12700">
              <a:lnSpc>
                <a:spcPct val="100000"/>
              </a:lnSpc>
              <a:spcBef>
                <a:spcPts val="1170"/>
              </a:spcBef>
            </a:pPr>
            <a:r>
              <a:rPr sz="2250" dirty="0">
                <a:solidFill>
                  <a:srgbClr val="FFFFFF"/>
                </a:solidFill>
                <a:latin typeface="Courier New"/>
                <a:cs typeface="Courier New"/>
              </a:rPr>
              <a:t>|</a:t>
            </a:r>
            <a:endParaRPr sz="2250">
              <a:latin typeface="Courier New"/>
              <a:cs typeface="Courier New"/>
            </a:endParaRPr>
          </a:p>
        </p:txBody>
      </p:sp>
      <p:graphicFrame>
        <p:nvGraphicFramePr>
          <p:cNvPr id="7" name="object 7"/>
          <p:cNvGraphicFramePr>
            <a:graphicFrameLocks noGrp="1"/>
          </p:cNvGraphicFramePr>
          <p:nvPr/>
        </p:nvGraphicFramePr>
        <p:xfrm>
          <a:off x="623302" y="3017745"/>
          <a:ext cx="8660764" cy="1337943"/>
        </p:xfrm>
        <a:graphic>
          <a:graphicData uri="http://schemas.openxmlformats.org/drawingml/2006/table">
            <a:tbl>
              <a:tblPr firstRow="1" bandRow="1">
                <a:tableStyleId>{2D5ABB26-0587-4C30-8999-92F81FD0307C}</a:tableStyleId>
              </a:tblPr>
              <a:tblGrid>
                <a:gridCol w="289560">
                  <a:extLst>
                    <a:ext uri="{9D8B030D-6E8A-4147-A177-3AD203B41FA5}">
                      <a16:colId xmlns:a16="http://schemas.microsoft.com/office/drawing/2014/main" val="20000"/>
                    </a:ext>
                  </a:extLst>
                </a:gridCol>
                <a:gridCol w="945515">
                  <a:extLst>
                    <a:ext uri="{9D8B030D-6E8A-4147-A177-3AD203B41FA5}">
                      <a16:colId xmlns:a16="http://schemas.microsoft.com/office/drawing/2014/main" val="20001"/>
                    </a:ext>
                  </a:extLst>
                </a:gridCol>
                <a:gridCol w="945514">
                  <a:extLst>
                    <a:ext uri="{9D8B030D-6E8A-4147-A177-3AD203B41FA5}">
                      <a16:colId xmlns:a16="http://schemas.microsoft.com/office/drawing/2014/main" val="20002"/>
                    </a:ext>
                  </a:extLst>
                </a:gridCol>
                <a:gridCol w="2235200">
                  <a:extLst>
                    <a:ext uri="{9D8B030D-6E8A-4147-A177-3AD203B41FA5}">
                      <a16:colId xmlns:a16="http://schemas.microsoft.com/office/drawing/2014/main" val="20003"/>
                    </a:ext>
                  </a:extLst>
                </a:gridCol>
                <a:gridCol w="1375410">
                  <a:extLst>
                    <a:ext uri="{9D8B030D-6E8A-4147-A177-3AD203B41FA5}">
                      <a16:colId xmlns:a16="http://schemas.microsoft.com/office/drawing/2014/main" val="20004"/>
                    </a:ext>
                  </a:extLst>
                </a:gridCol>
                <a:gridCol w="859790">
                  <a:extLst>
                    <a:ext uri="{9D8B030D-6E8A-4147-A177-3AD203B41FA5}">
                      <a16:colId xmlns:a16="http://schemas.microsoft.com/office/drawing/2014/main" val="20005"/>
                    </a:ext>
                  </a:extLst>
                </a:gridCol>
                <a:gridCol w="1031875">
                  <a:extLst>
                    <a:ext uri="{9D8B030D-6E8A-4147-A177-3AD203B41FA5}">
                      <a16:colId xmlns:a16="http://schemas.microsoft.com/office/drawing/2014/main" val="20006"/>
                    </a:ext>
                  </a:extLst>
                </a:gridCol>
                <a:gridCol w="977900">
                  <a:extLst>
                    <a:ext uri="{9D8B030D-6E8A-4147-A177-3AD203B41FA5}">
                      <a16:colId xmlns:a16="http://schemas.microsoft.com/office/drawing/2014/main" val="20007"/>
                    </a:ext>
                  </a:extLst>
                </a:gridCol>
              </a:tblGrid>
              <a:tr h="423327">
                <a:tc>
                  <a:txBody>
                    <a:bodyPr/>
                    <a:lstStyle/>
                    <a:p>
                      <a:pPr marL="31750">
                        <a:lnSpc>
                          <a:spcPts val="2640"/>
                        </a:lnSpc>
                      </a:pPr>
                      <a:r>
                        <a:rPr sz="2250" dirty="0">
                          <a:solidFill>
                            <a:srgbClr val="FFFFFF"/>
                          </a:solidFill>
                          <a:latin typeface="Courier New"/>
                          <a:cs typeface="Courier New"/>
                        </a:rPr>
                        <a:t>|</a:t>
                      </a:r>
                      <a:endParaRPr sz="2250" dirty="0">
                        <a:latin typeface="Courier New"/>
                        <a:cs typeface="Courier New"/>
                      </a:endParaRPr>
                    </a:p>
                  </a:txBody>
                  <a:tcPr marL="0" marR="0" marT="0" marB="0"/>
                </a:tc>
                <a:tc>
                  <a:txBody>
                    <a:bodyPr/>
                    <a:lstStyle/>
                    <a:p>
                      <a:pPr marL="85725">
                        <a:lnSpc>
                          <a:spcPts val="2640"/>
                        </a:lnSpc>
                      </a:pPr>
                      <a:r>
                        <a:rPr sz="2250" dirty="0">
                          <a:solidFill>
                            <a:srgbClr val="FFFFFF"/>
                          </a:solidFill>
                          <a:latin typeface="Courier New"/>
                          <a:cs typeface="Courier New"/>
                        </a:rPr>
                        <a:t>3</a:t>
                      </a:r>
                      <a:endParaRPr sz="2250">
                        <a:latin typeface="Courier New"/>
                        <a:cs typeface="Courier New"/>
                      </a:endParaRPr>
                    </a:p>
                  </a:txBody>
                  <a:tcPr marL="0" marR="0" marT="0" marB="0"/>
                </a:tc>
                <a:tc>
                  <a:txBody>
                    <a:bodyPr/>
                    <a:lstStyle/>
                    <a:p>
                      <a:pPr marR="78105" algn="r">
                        <a:lnSpc>
                          <a:spcPts val="2640"/>
                        </a:lnSpc>
                      </a:pPr>
                      <a:r>
                        <a:rPr sz="2250" dirty="0">
                          <a:solidFill>
                            <a:srgbClr val="FFFFFF"/>
                          </a:solidFill>
                          <a:latin typeface="Courier New"/>
                          <a:cs typeface="Courier New"/>
                        </a:rPr>
                        <a:t>|</a:t>
                      </a:r>
                      <a:endParaRPr sz="2250">
                        <a:latin typeface="Courier New"/>
                        <a:cs typeface="Courier New"/>
                      </a:endParaRPr>
                    </a:p>
                  </a:txBody>
                  <a:tcPr marL="0" marR="0" marT="0" marB="0"/>
                </a:tc>
                <a:tc>
                  <a:txBody>
                    <a:bodyPr/>
                    <a:lstStyle/>
                    <a:p>
                      <a:pPr marL="85725">
                        <a:lnSpc>
                          <a:spcPts val="2640"/>
                        </a:lnSpc>
                      </a:pPr>
                      <a:r>
                        <a:rPr sz="2250" dirty="0">
                          <a:solidFill>
                            <a:srgbClr val="FFFFFF"/>
                          </a:solidFill>
                          <a:latin typeface="Courier New"/>
                          <a:cs typeface="Courier New"/>
                        </a:rPr>
                        <a:t>Restless</a:t>
                      </a:r>
                      <a:r>
                        <a:rPr sz="2250" spc="-40" dirty="0">
                          <a:solidFill>
                            <a:srgbClr val="FFFFFF"/>
                          </a:solidFill>
                          <a:latin typeface="Courier New"/>
                          <a:cs typeface="Courier New"/>
                        </a:rPr>
                        <a:t> </a:t>
                      </a:r>
                      <a:r>
                        <a:rPr sz="2250" dirty="0">
                          <a:solidFill>
                            <a:srgbClr val="FFFFFF"/>
                          </a:solidFill>
                          <a:latin typeface="Courier New"/>
                          <a:cs typeface="Courier New"/>
                        </a:rPr>
                        <a:t>and</a:t>
                      </a:r>
                      <a:endParaRPr sz="2250">
                        <a:latin typeface="Courier New"/>
                        <a:cs typeface="Courier New"/>
                      </a:endParaRPr>
                    </a:p>
                  </a:txBody>
                  <a:tcPr marL="0" marR="0" marT="0" marB="0"/>
                </a:tc>
                <a:tc>
                  <a:txBody>
                    <a:bodyPr/>
                    <a:lstStyle/>
                    <a:p>
                      <a:pPr marL="85725">
                        <a:lnSpc>
                          <a:spcPts val="2640"/>
                        </a:lnSpc>
                      </a:pPr>
                      <a:r>
                        <a:rPr sz="2250" dirty="0">
                          <a:solidFill>
                            <a:srgbClr val="FFFFFF"/>
                          </a:solidFill>
                          <a:latin typeface="Courier New"/>
                          <a:cs typeface="Courier New"/>
                        </a:rPr>
                        <a:t>Wild</a:t>
                      </a:r>
                      <a:endParaRPr sz="2250">
                        <a:latin typeface="Courier New"/>
                        <a:cs typeface="Courier New"/>
                      </a:endParaRPr>
                    </a:p>
                  </a:txBody>
                  <a:tcPr marL="0" marR="0" marT="0" marB="0"/>
                </a:tc>
                <a:tc>
                  <a:txBody>
                    <a:bodyPr/>
                    <a:lstStyle/>
                    <a:p>
                      <a:pPr marR="78105" algn="r">
                        <a:lnSpc>
                          <a:spcPts val="2640"/>
                        </a:lnSpc>
                      </a:pPr>
                      <a:r>
                        <a:rPr sz="2250" dirty="0">
                          <a:solidFill>
                            <a:srgbClr val="FFFFFF"/>
                          </a:solidFill>
                          <a:latin typeface="Courier New"/>
                          <a:cs typeface="Courier New"/>
                        </a:rPr>
                        <a:t>|</a:t>
                      </a:r>
                      <a:endParaRPr sz="2250">
                        <a:latin typeface="Courier New"/>
                        <a:cs typeface="Courier New"/>
                      </a:endParaRPr>
                    </a:p>
                  </a:txBody>
                  <a:tcPr marL="0" marR="0" marT="0" marB="0"/>
                </a:tc>
                <a:tc>
                  <a:txBody>
                    <a:bodyPr/>
                    <a:lstStyle/>
                    <a:p>
                      <a:pPr marL="85725">
                        <a:lnSpc>
                          <a:spcPts val="2640"/>
                        </a:lnSpc>
                      </a:pPr>
                      <a:r>
                        <a:rPr sz="2250" dirty="0">
                          <a:solidFill>
                            <a:srgbClr val="FFFFFF"/>
                          </a:solidFill>
                          <a:latin typeface="Courier New"/>
                          <a:cs typeface="Courier New"/>
                        </a:rPr>
                        <a:t>2</a:t>
                      </a:r>
                      <a:endParaRPr sz="2250">
                        <a:latin typeface="Courier New"/>
                        <a:cs typeface="Courier New"/>
                      </a:endParaRPr>
                    </a:p>
                  </a:txBody>
                  <a:tcPr marL="0" marR="0" marT="0" marB="0"/>
                </a:tc>
                <a:tc>
                  <a:txBody>
                    <a:bodyPr/>
                    <a:lstStyle/>
                    <a:p>
                      <a:pPr marR="24130" algn="r">
                        <a:lnSpc>
                          <a:spcPts val="2640"/>
                        </a:lnSpc>
                      </a:pPr>
                      <a:r>
                        <a:rPr sz="2250" dirty="0">
                          <a:solidFill>
                            <a:srgbClr val="FFFFFF"/>
                          </a:solidFill>
                          <a:latin typeface="Courier New"/>
                          <a:cs typeface="Courier New"/>
                        </a:rPr>
                        <a:t>|</a:t>
                      </a:r>
                      <a:endParaRPr sz="2250">
                        <a:latin typeface="Courier New"/>
                        <a:cs typeface="Courier New"/>
                      </a:endParaRPr>
                    </a:p>
                  </a:txBody>
                  <a:tcPr marL="0" marR="0" marT="0" marB="0"/>
                </a:tc>
                <a:extLst>
                  <a:ext uri="{0D108BD9-81ED-4DB2-BD59-A6C34878D82A}">
                    <a16:rowId xmlns:a16="http://schemas.microsoft.com/office/drawing/2014/main" val="10000"/>
                  </a:ext>
                </a:extLst>
              </a:tr>
              <a:tr h="491289">
                <a:tc>
                  <a:txBody>
                    <a:bodyPr/>
                    <a:lstStyle/>
                    <a:p>
                      <a:pPr marL="31750">
                        <a:lnSpc>
                          <a:spcPct val="100000"/>
                        </a:lnSpc>
                        <a:spcBef>
                          <a:spcPts val="475"/>
                        </a:spcBef>
                      </a:pPr>
                      <a:r>
                        <a:rPr sz="2250" dirty="0">
                          <a:solidFill>
                            <a:srgbClr val="FFFFFF"/>
                          </a:solidFill>
                          <a:latin typeface="Courier New"/>
                          <a:cs typeface="Courier New"/>
                        </a:rPr>
                        <a:t>|</a:t>
                      </a:r>
                      <a:endParaRPr sz="2250">
                        <a:latin typeface="Courier New"/>
                        <a:cs typeface="Courier New"/>
                      </a:endParaRPr>
                    </a:p>
                  </a:txBody>
                  <a:tcPr marL="0" marR="0" marT="60325" marB="0"/>
                </a:tc>
                <a:tc>
                  <a:txBody>
                    <a:bodyPr/>
                    <a:lstStyle/>
                    <a:p>
                      <a:pPr marL="85725">
                        <a:lnSpc>
                          <a:spcPct val="100000"/>
                        </a:lnSpc>
                        <a:spcBef>
                          <a:spcPts val="475"/>
                        </a:spcBef>
                      </a:pPr>
                      <a:r>
                        <a:rPr sz="2250" dirty="0">
                          <a:solidFill>
                            <a:srgbClr val="FFFFFF"/>
                          </a:solidFill>
                          <a:latin typeface="Courier New"/>
                          <a:cs typeface="Courier New"/>
                        </a:rPr>
                        <a:t>4</a:t>
                      </a:r>
                      <a:endParaRPr sz="2250">
                        <a:latin typeface="Courier New"/>
                        <a:cs typeface="Courier New"/>
                      </a:endParaRPr>
                    </a:p>
                  </a:txBody>
                  <a:tcPr marL="0" marR="0" marT="60325" marB="0"/>
                </a:tc>
                <a:tc>
                  <a:txBody>
                    <a:bodyPr/>
                    <a:lstStyle/>
                    <a:p>
                      <a:pPr marR="78105" algn="r">
                        <a:lnSpc>
                          <a:spcPct val="100000"/>
                        </a:lnSpc>
                        <a:spcBef>
                          <a:spcPts val="475"/>
                        </a:spcBef>
                      </a:pPr>
                      <a:r>
                        <a:rPr sz="2250" dirty="0">
                          <a:solidFill>
                            <a:srgbClr val="FFFFFF"/>
                          </a:solidFill>
                          <a:latin typeface="Courier New"/>
                          <a:cs typeface="Courier New"/>
                        </a:rPr>
                        <a:t>|</a:t>
                      </a:r>
                      <a:endParaRPr sz="2250">
                        <a:latin typeface="Courier New"/>
                        <a:cs typeface="Courier New"/>
                      </a:endParaRPr>
                    </a:p>
                  </a:txBody>
                  <a:tcPr marL="0" marR="0" marT="60325" marB="0"/>
                </a:tc>
                <a:tc>
                  <a:txBody>
                    <a:bodyPr/>
                    <a:lstStyle/>
                    <a:p>
                      <a:pPr marL="85725">
                        <a:lnSpc>
                          <a:spcPct val="100000"/>
                        </a:lnSpc>
                        <a:spcBef>
                          <a:spcPts val="475"/>
                        </a:spcBef>
                      </a:pPr>
                      <a:r>
                        <a:rPr sz="2250" dirty="0">
                          <a:solidFill>
                            <a:srgbClr val="FFFFFF"/>
                          </a:solidFill>
                          <a:latin typeface="Courier New"/>
                          <a:cs typeface="Courier New"/>
                        </a:rPr>
                        <a:t>Let</a:t>
                      </a:r>
                      <a:r>
                        <a:rPr sz="2250" spc="-25" dirty="0">
                          <a:solidFill>
                            <a:srgbClr val="FFFFFF"/>
                          </a:solidFill>
                          <a:latin typeface="Courier New"/>
                          <a:cs typeface="Courier New"/>
                        </a:rPr>
                        <a:t> </a:t>
                      </a:r>
                      <a:r>
                        <a:rPr sz="2250" dirty="0">
                          <a:solidFill>
                            <a:srgbClr val="FFFFFF"/>
                          </a:solidFill>
                          <a:latin typeface="Courier New"/>
                          <a:cs typeface="Courier New"/>
                        </a:rPr>
                        <a:t>There</a:t>
                      </a:r>
                      <a:r>
                        <a:rPr sz="2250" spc="-25" dirty="0">
                          <a:solidFill>
                            <a:srgbClr val="FFFFFF"/>
                          </a:solidFill>
                          <a:latin typeface="Courier New"/>
                          <a:cs typeface="Courier New"/>
                        </a:rPr>
                        <a:t> </a:t>
                      </a:r>
                      <a:r>
                        <a:rPr sz="2250" dirty="0">
                          <a:solidFill>
                            <a:srgbClr val="FFFFFF"/>
                          </a:solidFill>
                          <a:latin typeface="Courier New"/>
                          <a:cs typeface="Courier New"/>
                        </a:rPr>
                        <a:t>Be</a:t>
                      </a:r>
                      <a:endParaRPr sz="2250">
                        <a:latin typeface="Courier New"/>
                        <a:cs typeface="Courier New"/>
                      </a:endParaRPr>
                    </a:p>
                  </a:txBody>
                  <a:tcPr marL="0" marR="0" marT="60325" marB="0"/>
                </a:tc>
                <a:tc>
                  <a:txBody>
                    <a:bodyPr/>
                    <a:lstStyle/>
                    <a:p>
                      <a:pPr marL="85725">
                        <a:lnSpc>
                          <a:spcPct val="100000"/>
                        </a:lnSpc>
                        <a:spcBef>
                          <a:spcPts val="475"/>
                        </a:spcBef>
                      </a:pPr>
                      <a:r>
                        <a:rPr sz="2250" dirty="0">
                          <a:solidFill>
                            <a:srgbClr val="FFFFFF"/>
                          </a:solidFill>
                          <a:latin typeface="Courier New"/>
                          <a:cs typeface="Courier New"/>
                        </a:rPr>
                        <a:t>Rock</a:t>
                      </a:r>
                      <a:endParaRPr sz="2250">
                        <a:latin typeface="Courier New"/>
                        <a:cs typeface="Courier New"/>
                      </a:endParaRPr>
                    </a:p>
                  </a:txBody>
                  <a:tcPr marL="0" marR="0" marT="60325" marB="0"/>
                </a:tc>
                <a:tc>
                  <a:txBody>
                    <a:bodyPr/>
                    <a:lstStyle/>
                    <a:p>
                      <a:pPr marR="78105" algn="r">
                        <a:lnSpc>
                          <a:spcPct val="100000"/>
                        </a:lnSpc>
                        <a:spcBef>
                          <a:spcPts val="475"/>
                        </a:spcBef>
                      </a:pPr>
                      <a:r>
                        <a:rPr sz="2250" dirty="0">
                          <a:solidFill>
                            <a:srgbClr val="FFFFFF"/>
                          </a:solidFill>
                          <a:latin typeface="Courier New"/>
                          <a:cs typeface="Courier New"/>
                        </a:rPr>
                        <a:t>|</a:t>
                      </a:r>
                      <a:endParaRPr sz="2250">
                        <a:latin typeface="Courier New"/>
                        <a:cs typeface="Courier New"/>
                      </a:endParaRPr>
                    </a:p>
                  </a:txBody>
                  <a:tcPr marL="0" marR="0" marT="60325" marB="0"/>
                </a:tc>
                <a:tc>
                  <a:txBody>
                    <a:bodyPr/>
                    <a:lstStyle/>
                    <a:p>
                      <a:pPr marL="85725">
                        <a:lnSpc>
                          <a:spcPct val="100000"/>
                        </a:lnSpc>
                        <a:spcBef>
                          <a:spcPts val="475"/>
                        </a:spcBef>
                      </a:pPr>
                      <a:r>
                        <a:rPr sz="2250" dirty="0">
                          <a:solidFill>
                            <a:srgbClr val="FFFFFF"/>
                          </a:solidFill>
                          <a:latin typeface="Courier New"/>
                          <a:cs typeface="Courier New"/>
                        </a:rPr>
                        <a:t>1</a:t>
                      </a:r>
                      <a:endParaRPr sz="2250">
                        <a:latin typeface="Courier New"/>
                        <a:cs typeface="Courier New"/>
                      </a:endParaRPr>
                    </a:p>
                  </a:txBody>
                  <a:tcPr marL="0" marR="0" marT="60325" marB="0"/>
                </a:tc>
                <a:tc>
                  <a:txBody>
                    <a:bodyPr/>
                    <a:lstStyle/>
                    <a:p>
                      <a:pPr marR="24130" algn="r">
                        <a:lnSpc>
                          <a:spcPct val="100000"/>
                        </a:lnSpc>
                        <a:spcBef>
                          <a:spcPts val="475"/>
                        </a:spcBef>
                      </a:pPr>
                      <a:r>
                        <a:rPr sz="2250" dirty="0">
                          <a:solidFill>
                            <a:srgbClr val="FFFFFF"/>
                          </a:solidFill>
                          <a:latin typeface="Courier New"/>
                          <a:cs typeface="Courier New"/>
                        </a:rPr>
                        <a:t>|</a:t>
                      </a:r>
                      <a:endParaRPr sz="2250">
                        <a:latin typeface="Courier New"/>
                        <a:cs typeface="Courier New"/>
                      </a:endParaRPr>
                    </a:p>
                  </a:txBody>
                  <a:tcPr marL="0" marR="0" marT="60325" marB="0"/>
                </a:tc>
                <a:extLst>
                  <a:ext uri="{0D108BD9-81ED-4DB2-BD59-A6C34878D82A}">
                    <a16:rowId xmlns:a16="http://schemas.microsoft.com/office/drawing/2014/main" val="10001"/>
                  </a:ext>
                </a:extLst>
              </a:tr>
              <a:tr h="423327">
                <a:tc>
                  <a:txBody>
                    <a:bodyPr/>
                    <a:lstStyle/>
                    <a:p>
                      <a:pPr marL="31750">
                        <a:lnSpc>
                          <a:spcPct val="100000"/>
                        </a:lnSpc>
                        <a:spcBef>
                          <a:spcPts val="475"/>
                        </a:spcBef>
                      </a:pPr>
                      <a:r>
                        <a:rPr sz="2250" dirty="0">
                          <a:solidFill>
                            <a:srgbClr val="FFFFFF"/>
                          </a:solidFill>
                          <a:latin typeface="Courier New"/>
                          <a:cs typeface="Courier New"/>
                        </a:rPr>
                        <a:t>|</a:t>
                      </a:r>
                      <a:endParaRPr sz="2250">
                        <a:latin typeface="Courier New"/>
                        <a:cs typeface="Courier New"/>
                      </a:endParaRPr>
                    </a:p>
                  </a:txBody>
                  <a:tcPr marL="0" marR="0" marT="60325" marB="0"/>
                </a:tc>
                <a:tc>
                  <a:txBody>
                    <a:bodyPr/>
                    <a:lstStyle/>
                    <a:p>
                      <a:pPr marL="85725">
                        <a:lnSpc>
                          <a:spcPct val="100000"/>
                        </a:lnSpc>
                        <a:spcBef>
                          <a:spcPts val="475"/>
                        </a:spcBef>
                      </a:pPr>
                      <a:r>
                        <a:rPr sz="2250" dirty="0">
                          <a:solidFill>
                            <a:srgbClr val="FFFFFF"/>
                          </a:solidFill>
                          <a:latin typeface="Courier New"/>
                          <a:cs typeface="Courier New"/>
                        </a:rPr>
                        <a:t>5</a:t>
                      </a:r>
                      <a:endParaRPr sz="2250">
                        <a:latin typeface="Courier New"/>
                        <a:cs typeface="Courier New"/>
                      </a:endParaRPr>
                    </a:p>
                  </a:txBody>
                  <a:tcPr marL="0" marR="0" marT="60325" marB="0"/>
                </a:tc>
                <a:tc>
                  <a:txBody>
                    <a:bodyPr/>
                    <a:lstStyle/>
                    <a:p>
                      <a:pPr marR="78105" algn="r">
                        <a:lnSpc>
                          <a:spcPct val="100000"/>
                        </a:lnSpc>
                        <a:spcBef>
                          <a:spcPts val="475"/>
                        </a:spcBef>
                      </a:pPr>
                      <a:r>
                        <a:rPr sz="2250" dirty="0">
                          <a:solidFill>
                            <a:srgbClr val="FFFFFF"/>
                          </a:solidFill>
                          <a:latin typeface="Courier New"/>
                          <a:cs typeface="Courier New"/>
                        </a:rPr>
                        <a:t>|</a:t>
                      </a:r>
                      <a:endParaRPr sz="2250">
                        <a:latin typeface="Courier New"/>
                        <a:cs typeface="Courier New"/>
                      </a:endParaRPr>
                    </a:p>
                  </a:txBody>
                  <a:tcPr marL="0" marR="0" marT="60325" marB="0"/>
                </a:tc>
                <a:tc>
                  <a:txBody>
                    <a:bodyPr/>
                    <a:lstStyle/>
                    <a:p>
                      <a:pPr marL="85725">
                        <a:lnSpc>
                          <a:spcPct val="100000"/>
                        </a:lnSpc>
                        <a:spcBef>
                          <a:spcPts val="475"/>
                        </a:spcBef>
                      </a:pPr>
                      <a:r>
                        <a:rPr sz="2250" dirty="0">
                          <a:solidFill>
                            <a:srgbClr val="FFFFFF"/>
                          </a:solidFill>
                          <a:latin typeface="Courier New"/>
                          <a:cs typeface="Courier New"/>
                        </a:rPr>
                        <a:t>Big</a:t>
                      </a:r>
                      <a:r>
                        <a:rPr sz="2250" spc="-50" dirty="0">
                          <a:solidFill>
                            <a:srgbClr val="FFFFFF"/>
                          </a:solidFill>
                          <a:latin typeface="Courier New"/>
                          <a:cs typeface="Courier New"/>
                        </a:rPr>
                        <a:t> </a:t>
                      </a:r>
                      <a:r>
                        <a:rPr sz="2250" dirty="0">
                          <a:solidFill>
                            <a:srgbClr val="FFFFFF"/>
                          </a:solidFill>
                          <a:latin typeface="Courier New"/>
                          <a:cs typeface="Courier New"/>
                        </a:rPr>
                        <a:t>Ones</a:t>
                      </a:r>
                      <a:endParaRPr sz="2250">
                        <a:latin typeface="Courier New"/>
                        <a:cs typeface="Courier New"/>
                      </a:endParaRPr>
                    </a:p>
                  </a:txBody>
                  <a:tcPr marL="0" marR="0" marT="60325" marB="0"/>
                </a:tc>
                <a:tc>
                  <a:txBody>
                    <a:bodyPr/>
                    <a:lstStyle/>
                    <a:p>
                      <a:pPr>
                        <a:lnSpc>
                          <a:spcPct val="100000"/>
                        </a:lnSpc>
                      </a:pPr>
                      <a:endParaRPr sz="2200" b="0" i="0" dirty="0">
                        <a:latin typeface="Arial Hebrew Scholar" pitchFamily="2" charset="-79"/>
                        <a:cs typeface="Arial Hebrew Scholar" pitchFamily="2" charset="-79"/>
                      </a:endParaRPr>
                    </a:p>
                  </a:txBody>
                  <a:tcPr marL="0" marR="0" marT="0" marB="0"/>
                </a:tc>
                <a:tc>
                  <a:txBody>
                    <a:bodyPr/>
                    <a:lstStyle/>
                    <a:p>
                      <a:pPr marR="78105" algn="r">
                        <a:lnSpc>
                          <a:spcPct val="100000"/>
                        </a:lnSpc>
                        <a:spcBef>
                          <a:spcPts val="475"/>
                        </a:spcBef>
                      </a:pPr>
                      <a:r>
                        <a:rPr sz="2250" dirty="0">
                          <a:solidFill>
                            <a:srgbClr val="FFFFFF"/>
                          </a:solidFill>
                          <a:latin typeface="Courier New"/>
                          <a:cs typeface="Courier New"/>
                        </a:rPr>
                        <a:t>|</a:t>
                      </a:r>
                      <a:endParaRPr sz="2250">
                        <a:latin typeface="Courier New"/>
                        <a:cs typeface="Courier New"/>
                      </a:endParaRPr>
                    </a:p>
                  </a:txBody>
                  <a:tcPr marL="0" marR="0" marT="60325" marB="0"/>
                </a:tc>
                <a:tc>
                  <a:txBody>
                    <a:bodyPr/>
                    <a:lstStyle/>
                    <a:p>
                      <a:pPr marL="85725">
                        <a:lnSpc>
                          <a:spcPct val="100000"/>
                        </a:lnSpc>
                        <a:spcBef>
                          <a:spcPts val="475"/>
                        </a:spcBef>
                      </a:pPr>
                      <a:r>
                        <a:rPr sz="2250" dirty="0">
                          <a:solidFill>
                            <a:srgbClr val="FFFFFF"/>
                          </a:solidFill>
                          <a:latin typeface="Courier New"/>
                          <a:cs typeface="Courier New"/>
                        </a:rPr>
                        <a:t>3</a:t>
                      </a:r>
                      <a:endParaRPr sz="2250">
                        <a:latin typeface="Courier New"/>
                        <a:cs typeface="Courier New"/>
                      </a:endParaRPr>
                    </a:p>
                  </a:txBody>
                  <a:tcPr marL="0" marR="0" marT="60325" marB="0"/>
                </a:tc>
                <a:tc>
                  <a:txBody>
                    <a:bodyPr/>
                    <a:lstStyle/>
                    <a:p>
                      <a:pPr marR="24130" algn="r">
                        <a:lnSpc>
                          <a:spcPct val="100000"/>
                        </a:lnSpc>
                        <a:spcBef>
                          <a:spcPts val="475"/>
                        </a:spcBef>
                      </a:pPr>
                      <a:r>
                        <a:rPr sz="2250" dirty="0">
                          <a:solidFill>
                            <a:srgbClr val="FFFFFF"/>
                          </a:solidFill>
                          <a:latin typeface="Courier New"/>
                          <a:cs typeface="Courier New"/>
                        </a:rPr>
                        <a:t>|</a:t>
                      </a:r>
                      <a:endParaRPr sz="2250">
                        <a:latin typeface="Courier New"/>
                        <a:cs typeface="Courier New"/>
                      </a:endParaRPr>
                    </a:p>
                  </a:txBody>
                  <a:tcPr marL="0" marR="0" marT="60325" marB="0"/>
                </a:tc>
                <a:extLst>
                  <a:ext uri="{0D108BD9-81ED-4DB2-BD59-A6C34878D82A}">
                    <a16:rowId xmlns:a16="http://schemas.microsoft.com/office/drawing/2014/main" val="10002"/>
                  </a:ext>
                </a:extLst>
              </a:tr>
            </a:tbl>
          </a:graphicData>
        </a:graphic>
      </p:graphicFrame>
      <p:sp>
        <p:nvSpPr>
          <p:cNvPr id="8" name="object 8"/>
          <p:cNvSpPr txBox="1"/>
          <p:nvPr/>
        </p:nvSpPr>
        <p:spPr>
          <a:xfrm>
            <a:off x="642352" y="4470315"/>
            <a:ext cx="8623300" cy="369570"/>
          </a:xfrm>
          <a:prstGeom prst="rect">
            <a:avLst/>
          </a:prstGeom>
        </p:spPr>
        <p:txBody>
          <a:bodyPr vert="horz" wrap="square" lIns="0" tIns="13335" rIns="0" bIns="0" rtlCol="0">
            <a:spAutoFit/>
          </a:bodyPr>
          <a:lstStyle/>
          <a:p>
            <a:pPr marL="12700">
              <a:lnSpc>
                <a:spcPct val="100000"/>
              </a:lnSpc>
              <a:spcBef>
                <a:spcPts val="105"/>
              </a:spcBef>
              <a:tabLst>
                <a:tab pos="1903730" algn="l"/>
                <a:tab pos="6374765" algn="l"/>
                <a:tab pos="8437880"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p:txBody>
      </p:sp>
      <p:sp>
        <p:nvSpPr>
          <p:cNvPr id="13" name="object 13"/>
          <p:cNvSpPr txBox="1"/>
          <p:nvPr/>
        </p:nvSpPr>
        <p:spPr>
          <a:xfrm>
            <a:off x="491289" y="5466524"/>
            <a:ext cx="5331494" cy="1070165"/>
          </a:xfrm>
          <a:prstGeom prst="rect">
            <a:avLst/>
          </a:prstGeom>
        </p:spPr>
        <p:txBody>
          <a:bodyPr vert="horz" wrap="square" lIns="0" tIns="15875" rIns="0" bIns="0" rtlCol="0">
            <a:spAutoFit/>
          </a:bodyPr>
          <a:lstStyle/>
          <a:p>
            <a:pPr marL="469900" indent="-457200">
              <a:lnSpc>
                <a:spcPct val="100000"/>
              </a:lnSpc>
              <a:spcBef>
                <a:spcPts val="125"/>
              </a:spcBef>
              <a:buFont typeface="Arial" panose="020B0604020202020204" pitchFamily="34" charset="0"/>
              <a:buChar char="•"/>
              <a:tabLst>
                <a:tab pos="2112010" algn="l"/>
              </a:tabLst>
            </a:pPr>
            <a:r>
              <a:rPr sz="2550" spc="125" dirty="0">
                <a:solidFill>
                  <a:srgbClr val="04182D"/>
                </a:solidFill>
                <a:latin typeface="Arial Hebrew Scholar" pitchFamily="2" charset="-79"/>
                <a:cs typeface="Arial Hebrew Scholar" pitchFamily="2" charset="-79"/>
              </a:rPr>
              <a:t>Primary</a:t>
            </a:r>
            <a:r>
              <a:rPr sz="2550" spc="-40" dirty="0">
                <a:solidFill>
                  <a:srgbClr val="04182D"/>
                </a:solidFill>
                <a:latin typeface="Arial Hebrew Scholar" pitchFamily="2" charset="-79"/>
                <a:cs typeface="Arial Hebrew Scholar" pitchFamily="2" charset="-79"/>
              </a:rPr>
              <a:t> </a:t>
            </a:r>
            <a:r>
              <a:rPr sz="2550" spc="30" dirty="0">
                <a:solidFill>
                  <a:srgbClr val="04182D"/>
                </a:solidFill>
                <a:latin typeface="Arial Hebrew Scholar" pitchFamily="2" charset="-79"/>
                <a:cs typeface="Arial Hebrew Scholar" pitchFamily="2" charset="-79"/>
              </a:rPr>
              <a:t>key:</a:t>
            </a:r>
            <a:r>
              <a:rPr lang="en-US" sz="2550" spc="30" dirty="0">
                <a:solidFill>
                  <a:srgbClr val="04182D"/>
                </a:solidFill>
                <a:latin typeface="Arial Hebrew Scholar" pitchFamily="2" charset="-79"/>
                <a:cs typeface="Arial Hebrew Scholar" pitchFamily="2" charset="-79"/>
              </a:rPr>
              <a:t> </a:t>
            </a:r>
            <a:r>
              <a:rPr sz="2250" dirty="0" err="1">
                <a:solidFill>
                  <a:srgbClr val="04182D"/>
                </a:solidFill>
                <a:latin typeface="Courier New"/>
                <a:cs typeface="Courier New"/>
              </a:rPr>
              <a:t>album_id</a:t>
            </a:r>
            <a:endParaRPr sz="2250" dirty="0">
              <a:latin typeface="Courier New"/>
              <a:cs typeface="Courier New"/>
            </a:endParaRPr>
          </a:p>
          <a:p>
            <a:pPr marL="469900" indent="-457200">
              <a:lnSpc>
                <a:spcPct val="100000"/>
              </a:lnSpc>
              <a:spcBef>
                <a:spcPts val="2100"/>
              </a:spcBef>
              <a:buFont typeface="Arial" panose="020B0604020202020204" pitchFamily="34" charset="0"/>
              <a:buChar char="•"/>
              <a:tabLst>
                <a:tab pos="1998980" algn="l"/>
              </a:tabLst>
            </a:pPr>
            <a:r>
              <a:rPr sz="2550" spc="55" dirty="0">
                <a:solidFill>
                  <a:srgbClr val="04182D"/>
                </a:solidFill>
                <a:latin typeface="Arial Hebrew Scholar" pitchFamily="2" charset="-79"/>
                <a:cs typeface="Arial Hebrew Scholar" pitchFamily="2" charset="-79"/>
              </a:rPr>
              <a:t>W</a:t>
            </a:r>
            <a:r>
              <a:rPr sz="2550" spc="80" dirty="0">
                <a:solidFill>
                  <a:srgbClr val="04182D"/>
                </a:solidFill>
                <a:latin typeface="Arial Hebrew Scholar" pitchFamily="2" charset="-79"/>
                <a:cs typeface="Arial Hebrew Scholar" pitchFamily="2" charset="-79"/>
              </a:rPr>
              <a:t>h</a:t>
            </a:r>
            <a:r>
              <a:rPr sz="2550" spc="235" dirty="0">
                <a:solidFill>
                  <a:srgbClr val="04182D"/>
                </a:solidFill>
                <a:latin typeface="Arial Hebrew Scholar" pitchFamily="2" charset="-79"/>
                <a:cs typeface="Arial Hebrew Scholar" pitchFamily="2" charset="-79"/>
              </a:rPr>
              <a:t>a</a:t>
            </a:r>
            <a:r>
              <a:rPr sz="2550" spc="95" dirty="0">
                <a:solidFill>
                  <a:srgbClr val="04182D"/>
                </a:solidFill>
                <a:latin typeface="Arial Hebrew Scholar" pitchFamily="2" charset="-79"/>
                <a:cs typeface="Arial Hebrew Scholar" pitchFamily="2" charset="-79"/>
              </a:rPr>
              <a:t>t</a:t>
            </a:r>
            <a:r>
              <a:rPr sz="2550" spc="-50" dirty="0">
                <a:solidFill>
                  <a:srgbClr val="04182D"/>
                </a:solidFill>
                <a:latin typeface="Arial Hebrew Scholar" pitchFamily="2" charset="-79"/>
                <a:cs typeface="Arial Hebrew Scholar" pitchFamily="2" charset="-79"/>
              </a:rPr>
              <a:t> </a:t>
            </a:r>
            <a:r>
              <a:rPr sz="2550" spc="235" dirty="0">
                <a:solidFill>
                  <a:srgbClr val="04182D"/>
                </a:solidFill>
                <a:latin typeface="Arial Hebrew Scholar" pitchFamily="2" charset="-79"/>
                <a:cs typeface="Arial Hebrew Scholar" pitchFamily="2" charset="-79"/>
              </a:rPr>
              <a:t>a</a:t>
            </a:r>
            <a:r>
              <a:rPr sz="2550" spc="175" dirty="0">
                <a:solidFill>
                  <a:srgbClr val="04182D"/>
                </a:solidFill>
                <a:latin typeface="Arial Hebrew Scholar" pitchFamily="2" charset="-79"/>
                <a:cs typeface="Arial Hebrew Scholar" pitchFamily="2" charset="-79"/>
              </a:rPr>
              <a:t>b</a:t>
            </a:r>
            <a:r>
              <a:rPr sz="2550" spc="105" dirty="0">
                <a:solidFill>
                  <a:srgbClr val="04182D"/>
                </a:solidFill>
                <a:latin typeface="Arial Hebrew Scholar" pitchFamily="2" charset="-79"/>
                <a:cs typeface="Arial Hebrew Scholar" pitchFamily="2" charset="-79"/>
              </a:rPr>
              <a:t>o</a:t>
            </a:r>
            <a:r>
              <a:rPr sz="2550" spc="70" dirty="0">
                <a:solidFill>
                  <a:srgbClr val="04182D"/>
                </a:solidFill>
                <a:latin typeface="Arial Hebrew Scholar" pitchFamily="2" charset="-79"/>
                <a:cs typeface="Arial Hebrew Scholar" pitchFamily="2" charset="-79"/>
              </a:rPr>
              <a:t>u</a:t>
            </a:r>
            <a:r>
              <a:rPr sz="2550" spc="95" dirty="0">
                <a:solidFill>
                  <a:srgbClr val="04182D"/>
                </a:solidFill>
                <a:latin typeface="Arial Hebrew Scholar" pitchFamily="2" charset="-79"/>
                <a:cs typeface="Arial Hebrew Scholar" pitchFamily="2" charset="-79"/>
              </a:rPr>
              <a:t>t</a:t>
            </a:r>
            <a:r>
              <a:rPr lang="en-US" sz="2550" dirty="0">
                <a:solidFill>
                  <a:srgbClr val="04182D"/>
                </a:solidFill>
                <a:latin typeface="Arial Hebrew Scholar" pitchFamily="2" charset="-79"/>
                <a:cs typeface="Arial Hebrew Scholar" pitchFamily="2" charset="-79"/>
              </a:rPr>
              <a:t> </a:t>
            </a:r>
            <a:r>
              <a:rPr sz="2250" dirty="0" err="1">
                <a:solidFill>
                  <a:srgbClr val="04182D"/>
                </a:solidFill>
                <a:latin typeface="Courier New"/>
                <a:cs typeface="Courier New"/>
              </a:rPr>
              <a:t>artist_id</a:t>
            </a:r>
            <a:r>
              <a:rPr sz="2250" spc="-385" dirty="0">
                <a:solidFill>
                  <a:srgbClr val="04182D"/>
                </a:solidFill>
                <a:latin typeface="Courier New"/>
                <a:cs typeface="Courier New"/>
              </a:rPr>
              <a:t> </a:t>
            </a:r>
            <a:r>
              <a:rPr sz="2550" spc="60" dirty="0">
                <a:solidFill>
                  <a:srgbClr val="04182D"/>
                </a:solidFill>
                <a:latin typeface="Arial Hebrew Scholar" pitchFamily="2" charset="-79"/>
                <a:cs typeface="Arial Hebrew Scholar" pitchFamily="2" charset="-79"/>
              </a:rPr>
              <a:t>?</a:t>
            </a:r>
            <a:endParaRPr sz="2550" dirty="0">
              <a:latin typeface="Arial Hebrew Scholar" pitchFamily="2" charset="-79"/>
              <a:cs typeface="Arial Hebrew Scholar" pitchFamily="2" charset="-79"/>
            </a:endParaRPr>
          </a:p>
        </p:txBody>
      </p:sp>
      <p:sp>
        <p:nvSpPr>
          <p:cNvPr id="16" name="object 16"/>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dissolv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dissolve">
                                      <p:cBhvr>
                                        <p:cTn id="17"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2"/>
            <a:ext cx="2950845" cy="713740"/>
          </a:xfrm>
          <a:prstGeom prst="rect">
            <a:avLst/>
          </a:prstGeom>
        </p:spPr>
        <p:txBody>
          <a:bodyPr vert="horz" wrap="square" lIns="0" tIns="13970" rIns="0" bIns="0" rtlCol="0">
            <a:spAutoFit/>
          </a:bodyPr>
          <a:lstStyle/>
          <a:p>
            <a:pPr marL="12700">
              <a:lnSpc>
                <a:spcPct val="100000"/>
              </a:lnSpc>
              <a:spcBef>
                <a:spcPts val="110"/>
              </a:spcBef>
            </a:pPr>
            <a:r>
              <a:rPr sz="4500" u="none" spc="-150" dirty="0">
                <a:solidFill>
                  <a:schemeClr val="tx1"/>
                </a:solidFill>
              </a:rPr>
              <a:t>D</a:t>
            </a:r>
            <a:r>
              <a:rPr sz="4500" u="none" spc="-15" dirty="0">
                <a:solidFill>
                  <a:schemeClr val="tx1"/>
                </a:solidFill>
              </a:rPr>
              <a:t>a</a:t>
            </a:r>
            <a:r>
              <a:rPr sz="4500" u="none" spc="-290" dirty="0">
                <a:solidFill>
                  <a:schemeClr val="tx1"/>
                </a:solidFill>
              </a:rPr>
              <a:t>t</a:t>
            </a:r>
            <a:r>
              <a:rPr sz="4500" u="none" spc="70" dirty="0">
                <a:solidFill>
                  <a:schemeClr val="tx1"/>
                </a:solidFill>
              </a:rPr>
              <a:t>a</a:t>
            </a:r>
            <a:r>
              <a:rPr sz="4500" u="none" spc="-165" dirty="0">
                <a:solidFill>
                  <a:schemeClr val="tx1"/>
                </a:solidFill>
              </a:rPr>
              <a:t> </a:t>
            </a:r>
            <a:r>
              <a:rPr sz="4500" u="none" spc="-229" dirty="0">
                <a:solidFill>
                  <a:schemeClr val="tx1"/>
                </a:solidFill>
              </a:rPr>
              <a:t>t</a:t>
            </a:r>
            <a:r>
              <a:rPr sz="4500" u="none" spc="-5" dirty="0">
                <a:solidFill>
                  <a:schemeClr val="tx1"/>
                </a:solidFill>
              </a:rPr>
              <a:t>y</a:t>
            </a:r>
            <a:r>
              <a:rPr sz="4500" u="none" spc="-140" dirty="0">
                <a:solidFill>
                  <a:schemeClr val="tx1"/>
                </a:solidFill>
              </a:rPr>
              <a:t>p</a:t>
            </a:r>
            <a:r>
              <a:rPr sz="4500" u="none" spc="-160" dirty="0">
                <a:solidFill>
                  <a:schemeClr val="tx1"/>
                </a:solidFill>
              </a:rPr>
              <a:t>e</a:t>
            </a:r>
            <a:r>
              <a:rPr sz="4500" u="none" spc="-195" dirty="0">
                <a:solidFill>
                  <a:schemeClr val="tx1"/>
                </a:solidFill>
              </a:rPr>
              <a:t>s</a:t>
            </a:r>
            <a:endParaRPr sz="4500" u="none" dirty="0">
              <a:solidFill>
                <a:schemeClr val="tx1"/>
              </a:solidFill>
            </a:endParaRPr>
          </a:p>
        </p:txBody>
      </p:sp>
      <p:sp>
        <p:nvSpPr>
          <p:cNvPr id="7" name="object 7"/>
          <p:cNvSpPr txBox="1"/>
          <p:nvPr/>
        </p:nvSpPr>
        <p:spPr>
          <a:xfrm>
            <a:off x="478589" y="996835"/>
            <a:ext cx="9959015" cy="6256200"/>
          </a:xfrm>
          <a:prstGeom prst="rect">
            <a:avLst/>
          </a:prstGeom>
        </p:spPr>
        <p:txBody>
          <a:bodyPr vert="horz" wrap="square" lIns="0" tIns="15875" rIns="0" bIns="0" rtlCol="0">
            <a:spAutoFit/>
          </a:bodyPr>
          <a:lstStyle/>
          <a:p>
            <a:pPr marL="469900" indent="-457200">
              <a:spcBef>
                <a:spcPts val="125"/>
              </a:spcBef>
              <a:buFont typeface="Arial" panose="020B0604020202020204" pitchFamily="34" charset="0"/>
              <a:buChar char="•"/>
            </a:pPr>
            <a:r>
              <a:rPr sz="2550" spc="65" dirty="0">
                <a:solidFill>
                  <a:srgbClr val="04182D"/>
                </a:solidFill>
                <a:latin typeface="Arial Hebrew Scholar" pitchFamily="2" charset="-79"/>
                <a:cs typeface="Arial Hebrew Scholar" pitchFamily="2" charset="-79"/>
              </a:rPr>
              <a:t>Dates:</a:t>
            </a:r>
            <a:endParaRPr lang="en-US" sz="2550" dirty="0">
              <a:latin typeface="Arial Hebrew Scholar" pitchFamily="2" charset="-79"/>
              <a:cs typeface="Arial Hebrew Scholar" pitchFamily="2" charset="-79"/>
            </a:endParaRPr>
          </a:p>
          <a:p>
            <a:pPr marL="927100" lvl="1" indent="-457200">
              <a:spcBef>
                <a:spcPts val="125"/>
              </a:spcBef>
              <a:buFont typeface="Courier New" panose="02070309020205020404" pitchFamily="49" charset="0"/>
              <a:buChar char="o"/>
            </a:pPr>
            <a:r>
              <a:rPr sz="2550" spc="140" dirty="0">
                <a:solidFill>
                  <a:srgbClr val="04182D"/>
                </a:solidFill>
                <a:latin typeface="Arial Hebrew Scholar" pitchFamily="2" charset="-79"/>
                <a:cs typeface="Arial Hebrew Scholar" pitchFamily="2" charset="-79"/>
              </a:rPr>
              <a:t>date</a:t>
            </a:r>
            <a:r>
              <a:rPr sz="2550" spc="-45" dirty="0">
                <a:solidFill>
                  <a:srgbClr val="04182D"/>
                </a:solidFill>
                <a:latin typeface="Arial Hebrew Scholar" pitchFamily="2" charset="-79"/>
                <a:cs typeface="Arial Hebrew Scholar" pitchFamily="2" charset="-79"/>
              </a:rPr>
              <a:t> </a:t>
            </a:r>
            <a:r>
              <a:rPr sz="2550" spc="-145" dirty="0">
                <a:solidFill>
                  <a:srgbClr val="04182D"/>
                </a:solidFill>
                <a:latin typeface="Arial Hebrew Scholar" pitchFamily="2" charset="-79"/>
                <a:cs typeface="Arial Hebrew Scholar" pitchFamily="2" charset="-79"/>
              </a:rPr>
              <a:t>( </a:t>
            </a:r>
            <a:r>
              <a:rPr sz="2250" dirty="0">
                <a:solidFill>
                  <a:srgbClr val="04182D"/>
                </a:solidFill>
                <a:latin typeface="Courier New"/>
                <a:cs typeface="Courier New"/>
              </a:rPr>
              <a:t>YYYY-MM-DD</a:t>
            </a:r>
            <a:r>
              <a:rPr sz="2250" spc="-375" dirty="0">
                <a:solidFill>
                  <a:srgbClr val="04182D"/>
                </a:solidFill>
                <a:latin typeface="Courier New"/>
                <a:cs typeface="Courier New"/>
              </a:rPr>
              <a:t> </a:t>
            </a:r>
            <a:r>
              <a:rPr sz="2550" spc="-140" dirty="0">
                <a:solidFill>
                  <a:srgbClr val="04182D"/>
                </a:solidFill>
                <a:latin typeface="Arial Hebrew Scholar" pitchFamily="2" charset="-79"/>
                <a:cs typeface="Arial Hebrew Scholar" pitchFamily="2" charset="-79"/>
              </a:rPr>
              <a:t>)</a:t>
            </a:r>
            <a:endParaRPr lang="en-US" sz="2550" spc="-45" dirty="0">
              <a:solidFill>
                <a:srgbClr val="04182D"/>
              </a:solidFill>
              <a:latin typeface="Arial Hebrew Scholar" pitchFamily="2" charset="-79"/>
              <a:cs typeface="Arial Hebrew Scholar" pitchFamily="2" charset="-79"/>
            </a:endParaRPr>
          </a:p>
          <a:p>
            <a:pPr marL="927100" lvl="1" indent="-457200">
              <a:spcBef>
                <a:spcPts val="125"/>
              </a:spcBef>
              <a:buFont typeface="Courier New" panose="02070309020205020404" pitchFamily="49" charset="0"/>
              <a:buChar char="o"/>
            </a:pPr>
            <a:r>
              <a:rPr sz="2550" spc="120" dirty="0">
                <a:solidFill>
                  <a:srgbClr val="04182D"/>
                </a:solidFill>
                <a:latin typeface="Arial Hebrew Scholar" pitchFamily="2" charset="-79"/>
                <a:cs typeface="Arial Hebrew Scholar" pitchFamily="2" charset="-79"/>
              </a:rPr>
              <a:t>datetime</a:t>
            </a:r>
            <a:r>
              <a:rPr sz="2550" spc="-40" dirty="0">
                <a:solidFill>
                  <a:srgbClr val="04182D"/>
                </a:solidFill>
                <a:latin typeface="Arial Hebrew Scholar" pitchFamily="2" charset="-79"/>
                <a:cs typeface="Arial Hebrew Scholar" pitchFamily="2" charset="-79"/>
              </a:rPr>
              <a:t> </a:t>
            </a:r>
            <a:r>
              <a:rPr sz="2550" spc="-145" dirty="0">
                <a:solidFill>
                  <a:srgbClr val="04182D"/>
                </a:solidFill>
                <a:latin typeface="Arial Hebrew Scholar" pitchFamily="2" charset="-79"/>
                <a:cs typeface="Arial Hebrew Scholar" pitchFamily="2" charset="-79"/>
              </a:rPr>
              <a:t>(</a:t>
            </a:r>
            <a:r>
              <a:rPr sz="2550" spc="-150" dirty="0">
                <a:solidFill>
                  <a:srgbClr val="04182D"/>
                </a:solidFill>
                <a:latin typeface="Arial Hebrew Scholar" pitchFamily="2" charset="-79"/>
                <a:cs typeface="Arial Hebrew Scholar" pitchFamily="2" charset="-79"/>
              </a:rPr>
              <a:t> </a:t>
            </a:r>
            <a:r>
              <a:rPr sz="2250" dirty="0">
                <a:solidFill>
                  <a:srgbClr val="04182D"/>
                </a:solidFill>
                <a:latin typeface="Courier New"/>
                <a:cs typeface="Courier New"/>
              </a:rPr>
              <a:t>YYYY-MM-DD</a:t>
            </a:r>
            <a:r>
              <a:rPr sz="2250" spc="15" dirty="0">
                <a:solidFill>
                  <a:srgbClr val="04182D"/>
                </a:solidFill>
                <a:latin typeface="Courier New"/>
                <a:cs typeface="Courier New"/>
              </a:rPr>
              <a:t> </a:t>
            </a:r>
            <a:r>
              <a:rPr sz="2250" dirty="0">
                <a:solidFill>
                  <a:srgbClr val="04182D"/>
                </a:solidFill>
                <a:latin typeface="Courier New"/>
                <a:cs typeface="Courier New"/>
              </a:rPr>
              <a:t>hh:mm:ss</a:t>
            </a:r>
            <a:r>
              <a:rPr sz="2250" spc="-375" dirty="0">
                <a:solidFill>
                  <a:srgbClr val="04182D"/>
                </a:solidFill>
                <a:latin typeface="Courier New"/>
                <a:cs typeface="Courier New"/>
              </a:rPr>
              <a:t> </a:t>
            </a:r>
            <a:r>
              <a:rPr sz="2550" spc="-140" dirty="0">
                <a:solidFill>
                  <a:srgbClr val="04182D"/>
                </a:solidFill>
                <a:latin typeface="Arial Hebrew Scholar" pitchFamily="2" charset="-79"/>
                <a:cs typeface="Arial Hebrew Scholar" pitchFamily="2" charset="-79"/>
              </a:rPr>
              <a:t>) </a:t>
            </a:r>
            <a:r>
              <a:rPr sz="2550" spc="-780" dirty="0">
                <a:solidFill>
                  <a:srgbClr val="04182D"/>
                </a:solidFill>
                <a:latin typeface="Arial Hebrew Scholar" pitchFamily="2" charset="-79"/>
                <a:cs typeface="Arial Hebrew Scholar" pitchFamily="2" charset="-79"/>
              </a:rPr>
              <a:t> </a:t>
            </a:r>
            <a:endParaRPr lang="en-US" sz="2550" spc="-780" dirty="0">
              <a:solidFill>
                <a:srgbClr val="04182D"/>
              </a:solidFill>
              <a:latin typeface="Arial Hebrew Scholar" pitchFamily="2" charset="-79"/>
              <a:cs typeface="Arial Hebrew Scholar" pitchFamily="2" charset="-79"/>
            </a:endParaRPr>
          </a:p>
          <a:p>
            <a:pPr marL="927100" lvl="1" indent="-457200">
              <a:spcBef>
                <a:spcPts val="125"/>
              </a:spcBef>
              <a:buFont typeface="Courier New" panose="02070309020205020404" pitchFamily="49" charset="0"/>
              <a:buChar char="o"/>
            </a:pPr>
            <a:r>
              <a:rPr sz="2550" spc="110" dirty="0">
                <a:solidFill>
                  <a:srgbClr val="04182D"/>
                </a:solidFill>
                <a:latin typeface="Arial Hebrew Scholar" pitchFamily="2" charset="-79"/>
                <a:cs typeface="Arial Hebrew Scholar" pitchFamily="2" charset="-79"/>
              </a:rPr>
              <a:t>time</a:t>
            </a:r>
            <a:endParaRPr sz="2550" dirty="0">
              <a:latin typeface="Arial Hebrew Scholar" pitchFamily="2" charset="-79"/>
              <a:cs typeface="Arial Hebrew Scholar" pitchFamily="2" charset="-79"/>
            </a:endParaRPr>
          </a:p>
          <a:p>
            <a:pPr marL="469900" indent="-457200">
              <a:spcBef>
                <a:spcPts val="2100"/>
              </a:spcBef>
              <a:buFont typeface="Arial" panose="020B0604020202020204" pitchFamily="34" charset="0"/>
              <a:buChar char="•"/>
            </a:pPr>
            <a:r>
              <a:rPr sz="2550" spc="80" dirty="0">
                <a:solidFill>
                  <a:srgbClr val="04182D"/>
                </a:solidFill>
                <a:latin typeface="Arial Hebrew Scholar" pitchFamily="2" charset="-79"/>
                <a:cs typeface="Arial Hebrew Scholar" pitchFamily="2" charset="-79"/>
              </a:rPr>
              <a:t>Numeric:</a:t>
            </a:r>
            <a:endParaRPr lang="en-US" sz="2550" spc="80" dirty="0">
              <a:solidFill>
                <a:srgbClr val="04182D"/>
              </a:solidFill>
              <a:latin typeface="Arial Hebrew Scholar" pitchFamily="2" charset="-79"/>
              <a:cs typeface="Arial Hebrew Scholar" pitchFamily="2" charset="-79"/>
            </a:endParaRPr>
          </a:p>
          <a:p>
            <a:pPr marL="927100" lvl="1" indent="-457200">
              <a:spcBef>
                <a:spcPts val="2100"/>
              </a:spcBef>
              <a:buFont typeface="Courier New" panose="02070309020205020404" pitchFamily="49" charset="0"/>
              <a:buChar char="o"/>
            </a:pPr>
            <a:r>
              <a:rPr lang="en-US" sz="2550" spc="35" dirty="0">
                <a:solidFill>
                  <a:srgbClr val="04182D"/>
                </a:solidFill>
                <a:latin typeface="Arial Hebrew Scholar" pitchFamily="2" charset="-79"/>
                <a:cs typeface="Arial Hebrew Scholar" pitchFamily="2" charset="-79"/>
              </a:rPr>
              <a:t>integer,</a:t>
            </a:r>
            <a:r>
              <a:rPr lang="en-US" sz="2550" spc="-65" dirty="0">
                <a:solidFill>
                  <a:srgbClr val="04182D"/>
                </a:solidFill>
                <a:latin typeface="Arial Hebrew Scholar" pitchFamily="2" charset="-79"/>
                <a:cs typeface="Arial Hebrew Scholar" pitchFamily="2" charset="-79"/>
              </a:rPr>
              <a:t> </a:t>
            </a:r>
            <a:r>
              <a:rPr lang="en-US" sz="2550" spc="114" dirty="0">
                <a:solidFill>
                  <a:srgbClr val="04182D"/>
                </a:solidFill>
                <a:latin typeface="Arial Hebrew Scholar" pitchFamily="2" charset="-79"/>
                <a:cs typeface="Arial Hebrew Scholar" pitchFamily="2" charset="-79"/>
              </a:rPr>
              <a:t>decimal,</a:t>
            </a:r>
            <a:r>
              <a:rPr lang="en-US" sz="2550" spc="-60" dirty="0">
                <a:solidFill>
                  <a:srgbClr val="04182D"/>
                </a:solidFill>
                <a:latin typeface="Arial Hebrew Scholar" pitchFamily="2" charset="-79"/>
                <a:cs typeface="Arial Hebrew Scholar" pitchFamily="2" charset="-79"/>
              </a:rPr>
              <a:t> </a:t>
            </a:r>
            <a:r>
              <a:rPr lang="en-US" sz="2550" spc="125" dirty="0">
                <a:solidFill>
                  <a:srgbClr val="04182D"/>
                </a:solidFill>
                <a:latin typeface="Arial Hebrew Scholar" pitchFamily="2" charset="-79"/>
                <a:cs typeface="Arial Hebrew Scholar" pitchFamily="2" charset="-79"/>
              </a:rPr>
              <a:t>float</a:t>
            </a:r>
            <a:endParaRPr lang="en-US" sz="2550" dirty="0">
              <a:latin typeface="Arial Hebrew Scholar" pitchFamily="2" charset="-79"/>
              <a:cs typeface="Arial Hebrew Scholar" pitchFamily="2" charset="-79"/>
            </a:endParaRPr>
          </a:p>
          <a:p>
            <a:pPr marL="927100" lvl="1" indent="-457200">
              <a:spcBef>
                <a:spcPts val="2100"/>
              </a:spcBef>
              <a:buFont typeface="Courier New" panose="02070309020205020404" pitchFamily="49" charset="0"/>
              <a:buChar char="o"/>
            </a:pPr>
            <a:r>
              <a:rPr lang="en-US" sz="2550" spc="165" dirty="0">
                <a:solidFill>
                  <a:srgbClr val="04182D"/>
                </a:solidFill>
                <a:latin typeface="Arial Hebrew Scholar" pitchFamily="2" charset="-79"/>
                <a:cs typeface="Arial Hebrew Scholar" pitchFamily="2" charset="-79"/>
              </a:rPr>
              <a:t>b</a:t>
            </a:r>
            <a:r>
              <a:rPr lang="en-US" sz="2550" spc="45" dirty="0">
                <a:solidFill>
                  <a:srgbClr val="04182D"/>
                </a:solidFill>
                <a:latin typeface="Arial Hebrew Scholar" pitchFamily="2" charset="-79"/>
                <a:cs typeface="Arial Hebrew Scholar" pitchFamily="2" charset="-79"/>
              </a:rPr>
              <a:t>i</a:t>
            </a:r>
            <a:r>
              <a:rPr lang="en-US" sz="2550" spc="95" dirty="0">
                <a:solidFill>
                  <a:srgbClr val="04182D"/>
                </a:solidFill>
                <a:latin typeface="Arial Hebrew Scholar" pitchFamily="2" charset="-79"/>
                <a:cs typeface="Arial Hebrew Scholar" pitchFamily="2" charset="-79"/>
              </a:rPr>
              <a:t>t</a:t>
            </a:r>
            <a:r>
              <a:rPr lang="en-US" sz="2550" spc="-50" dirty="0">
                <a:solidFill>
                  <a:srgbClr val="04182D"/>
                </a:solidFill>
                <a:latin typeface="Arial Hebrew Scholar" pitchFamily="2" charset="-79"/>
                <a:cs typeface="Arial Hebrew Scholar" pitchFamily="2" charset="-79"/>
              </a:rPr>
              <a:t> </a:t>
            </a:r>
            <a:r>
              <a:rPr lang="en-US" sz="2250" dirty="0">
                <a:solidFill>
                  <a:srgbClr val="04182D"/>
                </a:solidFill>
                <a:latin typeface="Courier New"/>
                <a:cs typeface="Courier New"/>
              </a:rPr>
              <a:t>( 1</a:t>
            </a:r>
            <a:r>
              <a:rPr lang="en-US" sz="2250" spc="365" dirty="0">
                <a:solidFill>
                  <a:srgbClr val="04182D"/>
                </a:solidFill>
                <a:latin typeface="Courier New"/>
                <a:cs typeface="Courier New"/>
              </a:rPr>
              <a:t> = </a:t>
            </a:r>
            <a:r>
              <a:rPr lang="en-US" sz="2250" dirty="0">
                <a:solidFill>
                  <a:srgbClr val="04182D"/>
                </a:solidFill>
                <a:latin typeface="Courier New"/>
                <a:cs typeface="Courier New"/>
              </a:rPr>
              <a:t>TRUE</a:t>
            </a:r>
            <a:r>
              <a:rPr lang="en-US" sz="2250" spc="-385" dirty="0">
                <a:solidFill>
                  <a:srgbClr val="04182D"/>
                </a:solidFill>
                <a:latin typeface="Courier New"/>
                <a:cs typeface="Courier New"/>
              </a:rPr>
              <a:t>, </a:t>
            </a:r>
            <a:r>
              <a:rPr lang="en-US" sz="2250" dirty="0">
                <a:solidFill>
                  <a:srgbClr val="04182D"/>
                </a:solidFill>
                <a:latin typeface="Courier New"/>
                <a:cs typeface="Courier New"/>
              </a:rPr>
              <a:t>0 = FALSE )</a:t>
            </a:r>
            <a:r>
              <a:rPr lang="en-US" sz="2550" spc="-140" dirty="0">
                <a:solidFill>
                  <a:srgbClr val="04182D"/>
                </a:solidFill>
                <a:latin typeface="Arial Hebrew Scholar" pitchFamily="2" charset="-79"/>
                <a:cs typeface="Arial Hebrew Scholar" pitchFamily="2" charset="-79"/>
              </a:rPr>
              <a:t>.</a:t>
            </a:r>
            <a:r>
              <a:rPr lang="en-US" sz="2550" spc="-50" dirty="0">
                <a:solidFill>
                  <a:srgbClr val="04182D"/>
                </a:solidFill>
                <a:latin typeface="Arial Hebrew Scholar" pitchFamily="2" charset="-79"/>
                <a:cs typeface="Arial Hebrew Scholar" pitchFamily="2" charset="-79"/>
              </a:rPr>
              <a:t> </a:t>
            </a:r>
            <a:r>
              <a:rPr lang="en-US" sz="2550" spc="260" dirty="0">
                <a:solidFill>
                  <a:srgbClr val="04182D"/>
                </a:solidFill>
                <a:latin typeface="Arial Hebrew Scholar" pitchFamily="2" charset="-79"/>
                <a:cs typeface="Arial Hebrew Scholar" pitchFamily="2" charset="-79"/>
              </a:rPr>
              <a:t>A</a:t>
            </a:r>
            <a:r>
              <a:rPr lang="en-US" sz="2550" spc="60" dirty="0">
                <a:solidFill>
                  <a:srgbClr val="04182D"/>
                </a:solidFill>
                <a:latin typeface="Arial Hebrew Scholar" pitchFamily="2" charset="-79"/>
                <a:cs typeface="Arial Hebrew Scholar" pitchFamily="2" charset="-79"/>
              </a:rPr>
              <a:t>l</a:t>
            </a:r>
            <a:r>
              <a:rPr lang="en-US" sz="2550" spc="75" dirty="0">
                <a:solidFill>
                  <a:srgbClr val="04182D"/>
                </a:solidFill>
                <a:latin typeface="Arial Hebrew Scholar" pitchFamily="2" charset="-79"/>
                <a:cs typeface="Arial Hebrew Scholar" pitchFamily="2" charset="-79"/>
              </a:rPr>
              <a:t>s</a:t>
            </a:r>
            <a:r>
              <a:rPr lang="en-US" sz="2550" spc="130" dirty="0">
                <a:solidFill>
                  <a:srgbClr val="04182D"/>
                </a:solidFill>
                <a:latin typeface="Arial Hebrew Scholar" pitchFamily="2" charset="-79"/>
                <a:cs typeface="Arial Hebrew Scholar" pitchFamily="2" charset="-79"/>
              </a:rPr>
              <a:t>o</a:t>
            </a:r>
            <a:r>
              <a:rPr lang="en-US" sz="2550" spc="-50" dirty="0">
                <a:solidFill>
                  <a:srgbClr val="04182D"/>
                </a:solidFill>
                <a:latin typeface="Arial Hebrew Scholar" pitchFamily="2" charset="-79"/>
                <a:cs typeface="Arial Hebrew Scholar" pitchFamily="2" charset="-79"/>
              </a:rPr>
              <a:t> </a:t>
            </a:r>
            <a:r>
              <a:rPr lang="en-US" sz="2550" spc="210" dirty="0">
                <a:solidFill>
                  <a:srgbClr val="04182D"/>
                </a:solidFill>
                <a:latin typeface="Arial Hebrew Scholar" pitchFamily="2" charset="-79"/>
                <a:cs typeface="Arial Hebrew Scholar" pitchFamily="2" charset="-79"/>
              </a:rPr>
              <a:t>a</a:t>
            </a:r>
            <a:r>
              <a:rPr lang="en-US" sz="2550" spc="265" dirty="0">
                <a:solidFill>
                  <a:srgbClr val="04182D"/>
                </a:solidFill>
                <a:latin typeface="Arial Hebrew Scholar" pitchFamily="2" charset="-79"/>
                <a:cs typeface="Arial Hebrew Scholar" pitchFamily="2" charset="-79"/>
              </a:rPr>
              <a:t>cc</a:t>
            </a:r>
            <a:r>
              <a:rPr lang="en-US" sz="2550" spc="120" dirty="0">
                <a:solidFill>
                  <a:srgbClr val="04182D"/>
                </a:solidFill>
                <a:latin typeface="Arial Hebrew Scholar" pitchFamily="2" charset="-79"/>
                <a:cs typeface="Arial Hebrew Scholar" pitchFamily="2" charset="-79"/>
              </a:rPr>
              <a:t>e</a:t>
            </a:r>
            <a:r>
              <a:rPr lang="en-US" sz="2550" spc="140" dirty="0">
                <a:solidFill>
                  <a:srgbClr val="04182D"/>
                </a:solidFill>
                <a:latin typeface="Arial Hebrew Scholar" pitchFamily="2" charset="-79"/>
                <a:cs typeface="Arial Hebrew Scholar" pitchFamily="2" charset="-79"/>
              </a:rPr>
              <a:t>p</a:t>
            </a:r>
            <a:r>
              <a:rPr lang="en-US" sz="2550" spc="95" dirty="0">
                <a:solidFill>
                  <a:srgbClr val="04182D"/>
                </a:solidFill>
                <a:latin typeface="Arial Hebrew Scholar" pitchFamily="2" charset="-79"/>
                <a:cs typeface="Arial Hebrew Scholar" pitchFamily="2" charset="-79"/>
              </a:rPr>
              <a:t>t</a:t>
            </a:r>
            <a:r>
              <a:rPr lang="en-US" sz="2550" spc="75" dirty="0">
                <a:solidFill>
                  <a:srgbClr val="04182D"/>
                </a:solidFill>
                <a:latin typeface="Arial Hebrew Scholar" pitchFamily="2" charset="-79"/>
                <a:cs typeface="Arial Hebrew Scholar" pitchFamily="2" charset="-79"/>
              </a:rPr>
              <a:t>s</a:t>
            </a:r>
            <a:r>
              <a:rPr lang="en-US" sz="2550" dirty="0">
                <a:solidFill>
                  <a:srgbClr val="04182D"/>
                </a:solidFill>
                <a:latin typeface="Arial Hebrew Scholar" pitchFamily="2" charset="-79"/>
                <a:cs typeface="Arial Hebrew Scholar" pitchFamily="2" charset="-79"/>
              </a:rPr>
              <a:t> </a:t>
            </a:r>
            <a:r>
              <a:rPr lang="en-US" sz="2250" dirty="0">
                <a:solidFill>
                  <a:srgbClr val="04182D"/>
                </a:solidFill>
                <a:latin typeface="Courier New"/>
                <a:cs typeface="Courier New"/>
              </a:rPr>
              <a:t>NULL </a:t>
            </a:r>
            <a:r>
              <a:rPr lang="en-US" sz="2550" dirty="0">
                <a:solidFill>
                  <a:srgbClr val="04182D"/>
                </a:solidFill>
                <a:latin typeface="Arial Hebrew Scholar" pitchFamily="2" charset="-79"/>
                <a:cs typeface="Arial Hebrew Scholar" pitchFamily="2" charset="-79"/>
              </a:rPr>
              <a:t>values.</a:t>
            </a:r>
            <a:endParaRPr lang="en-US" sz="2550" spc="80" dirty="0">
              <a:solidFill>
                <a:srgbClr val="04182D"/>
              </a:solidFill>
              <a:latin typeface="Arial Hebrew Scholar" pitchFamily="2" charset="-79"/>
              <a:cs typeface="Arial Hebrew Scholar" pitchFamily="2" charset="-79"/>
            </a:endParaRPr>
          </a:p>
          <a:p>
            <a:pPr marL="469900" indent="-457200">
              <a:spcBef>
                <a:spcPts val="2100"/>
              </a:spcBef>
              <a:buFont typeface="Arial" panose="020B0604020202020204" pitchFamily="34" charset="0"/>
              <a:buChar char="•"/>
            </a:pPr>
            <a:r>
              <a:rPr lang="en-US" sz="2550" spc="80" dirty="0">
                <a:solidFill>
                  <a:srgbClr val="04182D"/>
                </a:solidFill>
                <a:latin typeface="Arial Hebrew Scholar" pitchFamily="2" charset="-79"/>
                <a:cs typeface="Arial Hebrew Scholar" pitchFamily="2" charset="-79"/>
              </a:rPr>
              <a:t>String</a:t>
            </a:r>
          </a:p>
          <a:p>
            <a:pPr marL="927100" lvl="1" indent="-457200">
              <a:spcBef>
                <a:spcPts val="2100"/>
              </a:spcBef>
              <a:buFont typeface="Courier New" panose="02070309020205020404" pitchFamily="49" charset="0"/>
              <a:buChar char="o"/>
            </a:pPr>
            <a:r>
              <a:rPr lang="en-US" sz="2550" dirty="0">
                <a:solidFill>
                  <a:srgbClr val="04182D"/>
                </a:solidFill>
                <a:latin typeface="Courier New"/>
                <a:cs typeface="Courier New"/>
              </a:rPr>
              <a:t>char</a:t>
            </a:r>
            <a:r>
              <a:rPr lang="en-US" sz="2550" spc="-385" dirty="0">
                <a:solidFill>
                  <a:srgbClr val="04182D"/>
                </a:solidFill>
                <a:latin typeface="Courier New"/>
                <a:cs typeface="Courier New"/>
              </a:rPr>
              <a:t> </a:t>
            </a:r>
            <a:r>
              <a:rPr lang="en-US" sz="2550" spc="-135" dirty="0">
                <a:solidFill>
                  <a:srgbClr val="04182D"/>
                </a:solidFill>
                <a:latin typeface="Arial Hebrew Scholar" pitchFamily="2" charset="-79"/>
                <a:cs typeface="Arial Hebrew Scholar" pitchFamily="2" charset="-79"/>
              </a:rPr>
              <a:t>, </a:t>
            </a:r>
            <a:r>
              <a:rPr lang="en-US" sz="2550" dirty="0">
                <a:solidFill>
                  <a:srgbClr val="04182D"/>
                </a:solidFill>
                <a:latin typeface="Courier New"/>
                <a:cs typeface="Courier New"/>
              </a:rPr>
              <a:t>varchar</a:t>
            </a:r>
            <a:r>
              <a:rPr lang="en-US" sz="2550" spc="-385" dirty="0">
                <a:solidFill>
                  <a:srgbClr val="04182D"/>
                </a:solidFill>
                <a:latin typeface="Courier New"/>
                <a:cs typeface="Courier New"/>
              </a:rPr>
              <a:t> </a:t>
            </a:r>
            <a:r>
              <a:rPr lang="en-US" sz="2550" spc="-135" dirty="0">
                <a:solidFill>
                  <a:srgbClr val="04182D"/>
                </a:solidFill>
                <a:latin typeface="Arial Hebrew Scholar" pitchFamily="2" charset="-79"/>
                <a:cs typeface="Arial Hebrew Scholar" pitchFamily="2" charset="-79"/>
              </a:rPr>
              <a:t>,</a:t>
            </a:r>
            <a:r>
              <a:rPr lang="en-US" sz="2550" dirty="0">
                <a:solidFill>
                  <a:srgbClr val="04182D"/>
                </a:solidFill>
                <a:latin typeface="Arial Hebrew Scholar" pitchFamily="2" charset="-79"/>
                <a:cs typeface="Arial Hebrew Scholar" pitchFamily="2" charset="-79"/>
              </a:rPr>
              <a:t>	</a:t>
            </a:r>
            <a:r>
              <a:rPr lang="en-US" sz="2550" dirty="0" err="1">
                <a:solidFill>
                  <a:srgbClr val="04182D"/>
                </a:solidFill>
                <a:latin typeface="Courier New"/>
                <a:cs typeface="Courier New"/>
              </a:rPr>
              <a:t>nvarchar</a:t>
            </a:r>
            <a:endParaRPr lang="en-US" sz="2550" spc="80" dirty="0">
              <a:solidFill>
                <a:srgbClr val="04182D"/>
              </a:solidFill>
              <a:latin typeface="Arial Hebrew Scholar" pitchFamily="2" charset="-79"/>
              <a:cs typeface="Arial Hebrew Scholar" pitchFamily="2" charset="-79"/>
            </a:endParaRPr>
          </a:p>
          <a:p>
            <a:pPr marL="469900" indent="-457200">
              <a:spcBef>
                <a:spcPts val="2100"/>
              </a:spcBef>
              <a:buFont typeface="Arial" panose="020B0604020202020204" pitchFamily="34" charset="0"/>
              <a:buChar char="•"/>
            </a:pPr>
            <a:endParaRPr lang="en-US" sz="2550" spc="80" dirty="0">
              <a:solidFill>
                <a:srgbClr val="04182D"/>
              </a:solidFill>
              <a:latin typeface="Arial Hebrew Scholar" pitchFamily="2" charset="-79"/>
              <a:cs typeface="Arial Hebrew Scholar" pitchFamily="2" charset="-79"/>
            </a:endParaRPr>
          </a:p>
          <a:p>
            <a:pPr marL="12700">
              <a:spcBef>
                <a:spcPts val="2100"/>
              </a:spcBef>
            </a:pPr>
            <a:endParaRPr sz="2550" dirty="0">
              <a:latin typeface="Arial Hebrew Scholar" pitchFamily="2" charset="-79"/>
              <a:cs typeface="Arial Hebrew Scholar" pitchFamily="2" charset="-79"/>
            </a:endParaRPr>
          </a:p>
        </p:txBody>
      </p:sp>
      <p:sp>
        <p:nvSpPr>
          <p:cNvPr id="24" name="object 24"/>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dissolve">
                                      <p:cBhvr>
                                        <p:cTn id="10" dur="500"/>
                                        <p:tgtEl>
                                          <p:spTgt spid="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dissolve">
                                      <p:cBhvr>
                                        <p:cTn id="13" dur="500"/>
                                        <p:tgtEl>
                                          <p:spTgt spid="7">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dissolve">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dissolve">
                                      <p:cBhvr>
                                        <p:cTn id="21" dur="500"/>
                                        <p:tgtEl>
                                          <p:spTgt spid="7">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dissolve">
                                      <p:cBhvr>
                                        <p:cTn id="24" dur="500"/>
                                        <p:tgtEl>
                                          <p:spTgt spid="7">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dissolve">
                                      <p:cBhvr>
                                        <p:cTn id="27" dur="500"/>
                                        <p:tgtEl>
                                          <p:spTgt spid="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dissolve">
                                      <p:cBhvr>
                                        <p:cTn id="32" dur="500"/>
                                        <p:tgtEl>
                                          <p:spTgt spid="7">
                                            <p:txEl>
                                              <p:pRg st="7" end="7"/>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dissolve">
                                      <p:cBhvr>
                                        <p:cTn id="35"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9150" y="2894095"/>
            <a:ext cx="8686800" cy="1478610"/>
          </a:xfrm>
          <a:prstGeom prst="rect">
            <a:avLst/>
          </a:prstGeom>
        </p:spPr>
        <p:txBody>
          <a:bodyPr vert="horz" wrap="square" lIns="0" tIns="143510" rIns="0" bIns="0" rtlCol="0">
            <a:spAutoFit/>
          </a:bodyPr>
          <a:lstStyle/>
          <a:p>
            <a:pPr marL="12700" marR="5080" algn="ctr">
              <a:lnSpc>
                <a:spcPts val="6770"/>
              </a:lnSpc>
              <a:spcBef>
                <a:spcPts val="1130"/>
              </a:spcBef>
            </a:pPr>
            <a:r>
              <a:rPr sz="6500" u="none" spc="-620" dirty="0">
                <a:solidFill>
                  <a:schemeClr val="tx1"/>
                </a:solidFill>
              </a:rPr>
              <a:t>L</a:t>
            </a:r>
            <a:r>
              <a:rPr sz="6500" u="none" spc="-395" dirty="0">
                <a:solidFill>
                  <a:schemeClr val="tx1"/>
                </a:solidFill>
              </a:rPr>
              <a:t>e</a:t>
            </a:r>
            <a:r>
              <a:rPr sz="6500" u="none" spc="-365" dirty="0">
                <a:solidFill>
                  <a:schemeClr val="tx1"/>
                </a:solidFill>
              </a:rPr>
              <a:t>t</a:t>
            </a:r>
            <a:r>
              <a:rPr sz="6500" u="none" spc="-805" dirty="0">
                <a:solidFill>
                  <a:schemeClr val="tx1"/>
                </a:solidFill>
              </a:rPr>
              <a:t>'</a:t>
            </a:r>
            <a:r>
              <a:rPr sz="6500" u="none" spc="-290" dirty="0">
                <a:solidFill>
                  <a:schemeClr val="tx1"/>
                </a:solidFill>
              </a:rPr>
              <a:t>s</a:t>
            </a:r>
            <a:r>
              <a:rPr sz="6500" u="none" spc="-330" dirty="0">
                <a:solidFill>
                  <a:schemeClr val="tx1"/>
                </a:solidFill>
              </a:rPr>
              <a:t> </a:t>
            </a:r>
            <a:r>
              <a:rPr sz="6500" u="none" spc="85" dirty="0">
                <a:solidFill>
                  <a:schemeClr val="tx1"/>
                </a:solidFill>
              </a:rPr>
              <a:t>c</a:t>
            </a:r>
            <a:r>
              <a:rPr sz="6500" u="none" spc="-509" dirty="0">
                <a:solidFill>
                  <a:schemeClr val="tx1"/>
                </a:solidFill>
              </a:rPr>
              <a:t>r</a:t>
            </a:r>
            <a:r>
              <a:rPr sz="6500" u="none" spc="-285" dirty="0">
                <a:solidFill>
                  <a:schemeClr val="tx1"/>
                </a:solidFill>
              </a:rPr>
              <a:t>e</a:t>
            </a:r>
            <a:r>
              <a:rPr sz="6500" u="none" spc="-75" dirty="0">
                <a:solidFill>
                  <a:schemeClr val="tx1"/>
                </a:solidFill>
              </a:rPr>
              <a:t>a</a:t>
            </a:r>
            <a:r>
              <a:rPr sz="6500" u="none" spc="-465" dirty="0">
                <a:solidFill>
                  <a:schemeClr val="tx1"/>
                </a:solidFill>
              </a:rPr>
              <a:t>t</a:t>
            </a:r>
            <a:r>
              <a:rPr sz="6500" u="none" spc="-120" dirty="0">
                <a:solidFill>
                  <a:schemeClr val="tx1"/>
                </a:solidFill>
              </a:rPr>
              <a:t>e</a:t>
            </a:r>
            <a:r>
              <a:rPr sz="6500" u="none" spc="-330" dirty="0">
                <a:solidFill>
                  <a:schemeClr val="tx1"/>
                </a:solidFill>
              </a:rPr>
              <a:t> </a:t>
            </a:r>
            <a:r>
              <a:rPr sz="6500" u="none" spc="-455" dirty="0">
                <a:solidFill>
                  <a:schemeClr val="tx1"/>
                </a:solidFill>
              </a:rPr>
              <a:t>s</a:t>
            </a:r>
            <a:r>
              <a:rPr sz="6500" u="none" spc="-395" dirty="0">
                <a:solidFill>
                  <a:schemeClr val="tx1"/>
                </a:solidFill>
              </a:rPr>
              <a:t>o</a:t>
            </a:r>
            <a:r>
              <a:rPr sz="6500" u="none" spc="-490" dirty="0">
                <a:solidFill>
                  <a:schemeClr val="tx1"/>
                </a:solidFill>
              </a:rPr>
              <a:t>m</a:t>
            </a:r>
            <a:r>
              <a:rPr sz="6500" u="none" spc="-80" dirty="0">
                <a:solidFill>
                  <a:schemeClr val="tx1"/>
                </a:solidFill>
              </a:rPr>
              <a:t>e  </a:t>
            </a:r>
            <a:r>
              <a:rPr sz="6500" u="none" spc="-360" dirty="0">
                <a:solidFill>
                  <a:schemeClr val="tx1"/>
                </a:solidFill>
              </a:rPr>
              <a:t>tables!</a:t>
            </a:r>
          </a:p>
          <a:p>
            <a:pPr marR="53975" algn="ctr">
              <a:lnSpc>
                <a:spcPct val="100000"/>
              </a:lnSpc>
              <a:spcBef>
                <a:spcPts val="910"/>
              </a:spcBef>
              <a:tabLst>
                <a:tab pos="2806700" algn="l"/>
                <a:tab pos="3401060" algn="l"/>
                <a:tab pos="4196715" algn="l"/>
              </a:tabLst>
            </a:pPr>
            <a:r>
              <a:rPr lang="en-US" sz="2250" u="none" spc="170" dirty="0">
                <a:solidFill>
                  <a:schemeClr val="tx1"/>
                </a:solidFill>
              </a:rPr>
              <a:t>INTRODUCTION TO SQL SERVER</a:t>
            </a:r>
            <a:endParaRPr sz="2250" u="none" dirty="0">
              <a:solidFill>
                <a:schemeClr val="tx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11186362" cy="706604"/>
          </a:xfrm>
          <a:prstGeom prst="rect">
            <a:avLst/>
          </a:prstGeom>
        </p:spPr>
        <p:txBody>
          <a:bodyPr vert="horz" wrap="square" lIns="0" tIns="13970" rIns="0" bIns="0" rtlCol="0">
            <a:spAutoFit/>
          </a:bodyPr>
          <a:lstStyle/>
          <a:p>
            <a:pPr marL="12700" algn="l">
              <a:spcBef>
                <a:spcPts val="110"/>
              </a:spcBef>
            </a:pPr>
            <a:r>
              <a:rPr lang="en-US" sz="4500" u="none" spc="60" dirty="0">
                <a:solidFill>
                  <a:schemeClr val="tx1"/>
                </a:solidFill>
              </a:rPr>
              <a:t>CREATE TABLES</a:t>
            </a:r>
            <a:endParaRPr lang="en-US" sz="4500" u="none" dirty="0">
              <a:solidFill>
                <a:schemeClr val="tx1"/>
              </a:solidFill>
            </a:endParaRPr>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6" name="TextBox 5">
            <a:extLst>
              <a:ext uri="{FF2B5EF4-FFF2-40B4-BE49-F238E27FC236}">
                <a16:creationId xmlns:a16="http://schemas.microsoft.com/office/drawing/2014/main" id="{BCB26E6E-0AC5-932B-1CDE-04CC2AB30C4E}"/>
              </a:ext>
            </a:extLst>
          </p:cNvPr>
          <p:cNvSpPr txBox="1"/>
          <p:nvPr/>
        </p:nvSpPr>
        <p:spPr>
          <a:xfrm>
            <a:off x="505169" y="1135405"/>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9" name="TextBox 8">
            <a:extLst>
              <a:ext uri="{FF2B5EF4-FFF2-40B4-BE49-F238E27FC236}">
                <a16:creationId xmlns:a16="http://schemas.microsoft.com/office/drawing/2014/main" id="{75376281-7C1B-8594-B3FA-8C06D766FACE}"/>
              </a:ext>
            </a:extLst>
          </p:cNvPr>
          <p:cNvSpPr txBox="1"/>
          <p:nvPr/>
        </p:nvSpPr>
        <p:spPr>
          <a:xfrm>
            <a:off x="646316" y="1668805"/>
            <a:ext cx="13518258" cy="877163"/>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1. Create a table named </a:t>
            </a:r>
            <a:r>
              <a:rPr lang="en-US" sz="2550" noProof="1">
                <a:solidFill>
                  <a:schemeClr val="accent6">
                    <a:lumMod val="75000"/>
                  </a:schemeClr>
                </a:solidFill>
                <a:latin typeface="Arial Hebrew Scholar" pitchFamily="2" charset="-79"/>
                <a:cs typeface="Arial Hebrew Scholar" pitchFamily="2" charset="-79"/>
              </a:rPr>
              <a:t>results</a:t>
            </a:r>
            <a:r>
              <a:rPr lang="en-US" sz="2550" noProof="1">
                <a:latin typeface="Arial Hebrew Scholar" pitchFamily="2" charset="-79"/>
                <a:cs typeface="Arial Hebrew Scholar" pitchFamily="2" charset="-79"/>
              </a:rPr>
              <a:t> with 3 VARCHAR columns called </a:t>
            </a:r>
            <a:r>
              <a:rPr lang="en-US" sz="2550" noProof="1">
                <a:solidFill>
                  <a:schemeClr val="accent6">
                    <a:lumMod val="75000"/>
                  </a:schemeClr>
                </a:solidFill>
                <a:latin typeface="Arial Hebrew Scholar" pitchFamily="2" charset="-79"/>
                <a:cs typeface="Arial Hebrew Scholar" pitchFamily="2" charset="-79"/>
              </a:rPr>
              <a:t>track</a:t>
            </a:r>
            <a:r>
              <a:rPr lang="en-US" sz="2550" noProof="1">
                <a:latin typeface="Arial Hebrew Scholar" pitchFamily="2" charset="-79"/>
                <a:cs typeface="Arial Hebrew Scholar" pitchFamily="2" charset="-79"/>
              </a:rPr>
              <a:t>, </a:t>
            </a:r>
            <a:r>
              <a:rPr lang="en-US" sz="2550" noProof="1">
                <a:solidFill>
                  <a:schemeClr val="accent6">
                    <a:lumMod val="75000"/>
                  </a:schemeClr>
                </a:solidFill>
                <a:latin typeface="Arial Hebrew Scholar" pitchFamily="2" charset="-79"/>
                <a:cs typeface="Arial Hebrew Scholar" pitchFamily="2" charset="-79"/>
              </a:rPr>
              <a:t>artist</a:t>
            </a:r>
            <a:r>
              <a:rPr lang="en-US" sz="2550" noProof="1">
                <a:latin typeface="Arial Hebrew Scholar" pitchFamily="2" charset="-79"/>
                <a:cs typeface="Arial Hebrew Scholar" pitchFamily="2" charset="-79"/>
              </a:rPr>
              <a:t>, and </a:t>
            </a:r>
            <a:r>
              <a:rPr lang="en-US" sz="2550" noProof="1">
                <a:solidFill>
                  <a:schemeClr val="accent6">
                    <a:lumMod val="75000"/>
                  </a:schemeClr>
                </a:solidFill>
                <a:latin typeface="Arial Hebrew Scholar" pitchFamily="2" charset="-79"/>
                <a:cs typeface="Arial Hebrew Scholar" pitchFamily="2" charset="-79"/>
              </a:rPr>
              <a:t>album</a:t>
            </a:r>
            <a:r>
              <a:rPr lang="en-US" sz="2550" noProof="1">
                <a:latin typeface="Arial Hebrew Scholar" pitchFamily="2" charset="-79"/>
                <a:cs typeface="Arial Hebrew Scholar" pitchFamily="2" charset="-79"/>
              </a:rPr>
              <a:t>, with lengths 200, 120, and 160, respectively.</a:t>
            </a:r>
          </a:p>
        </p:txBody>
      </p:sp>
      <p:sp>
        <p:nvSpPr>
          <p:cNvPr id="7" name="object 5">
            <a:extLst>
              <a:ext uri="{FF2B5EF4-FFF2-40B4-BE49-F238E27FC236}">
                <a16:creationId xmlns:a16="http://schemas.microsoft.com/office/drawing/2014/main" id="{2D05C1E3-9458-F845-C47A-8433821A566E}"/>
              </a:ext>
            </a:extLst>
          </p:cNvPr>
          <p:cNvSpPr/>
          <p:nvPr/>
        </p:nvSpPr>
        <p:spPr>
          <a:xfrm>
            <a:off x="899795" y="2750228"/>
            <a:ext cx="14342935" cy="3244478"/>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10" name="object 4">
            <a:extLst>
              <a:ext uri="{FF2B5EF4-FFF2-40B4-BE49-F238E27FC236}">
                <a16:creationId xmlns:a16="http://schemas.microsoft.com/office/drawing/2014/main" id="{7B8DD978-0CBE-45E5-DAB4-61C2AD2BFA5A}"/>
              </a:ext>
            </a:extLst>
          </p:cNvPr>
          <p:cNvSpPr txBox="1"/>
          <p:nvPr/>
        </p:nvSpPr>
        <p:spPr>
          <a:xfrm>
            <a:off x="1066503" y="2944717"/>
            <a:ext cx="9707733" cy="2921313"/>
          </a:xfrm>
          <a:prstGeom prst="rect">
            <a:avLst/>
          </a:prstGeom>
        </p:spPr>
        <p:txBody>
          <a:bodyPr vert="horz" wrap="square" lIns="0" tIns="12700" rIns="0" bIns="0" rtlCol="0">
            <a:spAutoFit/>
          </a:bodyPr>
          <a:lstStyle/>
          <a:p>
            <a:pPr>
              <a:spcBef>
                <a:spcPts val="30"/>
              </a:spcBef>
            </a:pPr>
            <a:r>
              <a:rPr lang="en-US" sz="2100" noProof="1">
                <a:solidFill>
                  <a:srgbClr val="00B050"/>
                </a:solidFill>
                <a:latin typeface="Courier New"/>
                <a:cs typeface="Courier New"/>
              </a:rPr>
              <a:t>-- Create the table</a:t>
            </a:r>
          </a:p>
          <a:p>
            <a:pPr>
              <a:spcBef>
                <a:spcPts val="30"/>
              </a:spcBef>
            </a:pPr>
            <a:r>
              <a:rPr lang="en-US" sz="2100" noProof="1">
                <a:solidFill>
                  <a:schemeClr val="bg1"/>
                </a:solidFill>
                <a:latin typeface="Courier New"/>
                <a:cs typeface="Courier New"/>
              </a:rPr>
              <a:t>___ ___ ___ (</a:t>
            </a:r>
          </a:p>
          <a:p>
            <a:pPr lvl="1">
              <a:spcBef>
                <a:spcPts val="30"/>
              </a:spcBef>
            </a:pPr>
            <a:r>
              <a:rPr lang="en-US" sz="2100" noProof="1">
                <a:solidFill>
                  <a:srgbClr val="00B050"/>
                </a:solidFill>
                <a:latin typeface="Courier New"/>
                <a:cs typeface="Courier New"/>
              </a:rPr>
              <a:t>-- Create track column</a:t>
            </a:r>
          </a:p>
          <a:p>
            <a:pPr lvl="1">
              <a:spcBef>
                <a:spcPts val="30"/>
              </a:spcBef>
            </a:pPr>
            <a:r>
              <a:rPr lang="en-US" sz="2100" noProof="1">
                <a:solidFill>
                  <a:schemeClr val="bg1"/>
                </a:solidFill>
                <a:latin typeface="Courier New"/>
                <a:cs typeface="Courier New"/>
              </a:rPr>
              <a:t>___ ___(___),</a:t>
            </a:r>
          </a:p>
          <a:p>
            <a:pPr lvl="1">
              <a:spcBef>
                <a:spcPts val="30"/>
              </a:spcBef>
            </a:pPr>
            <a:r>
              <a:rPr lang="en-US" sz="2100" noProof="1">
                <a:solidFill>
                  <a:srgbClr val="00B050"/>
                </a:solidFill>
                <a:latin typeface="Courier New"/>
                <a:cs typeface="Courier New"/>
              </a:rPr>
              <a:t>-- Create artist column</a:t>
            </a:r>
          </a:p>
          <a:p>
            <a:pPr lvl="1">
              <a:spcBef>
                <a:spcPts val="30"/>
              </a:spcBef>
            </a:pPr>
            <a:r>
              <a:rPr lang="en-US" sz="2100" noProof="1">
                <a:solidFill>
                  <a:schemeClr val="bg1"/>
                </a:solidFill>
                <a:latin typeface="Courier New"/>
                <a:cs typeface="Courier New"/>
              </a:rPr>
              <a:t>___ ___(___),</a:t>
            </a:r>
          </a:p>
          <a:p>
            <a:pPr lvl="1">
              <a:spcBef>
                <a:spcPts val="30"/>
              </a:spcBef>
            </a:pPr>
            <a:r>
              <a:rPr lang="en-US" sz="2100" noProof="1">
                <a:solidFill>
                  <a:srgbClr val="00B050"/>
                </a:solidFill>
                <a:latin typeface="Courier New"/>
                <a:cs typeface="Courier New"/>
              </a:rPr>
              <a:t>-- Create album column</a:t>
            </a:r>
          </a:p>
          <a:p>
            <a:pPr lvl="1">
              <a:spcBef>
                <a:spcPts val="30"/>
              </a:spcBef>
            </a:pPr>
            <a:r>
              <a:rPr lang="en-US" sz="2100" noProof="1">
                <a:solidFill>
                  <a:schemeClr val="bg1"/>
                </a:solidFill>
                <a:latin typeface="Courier New"/>
                <a:cs typeface="Courier New"/>
              </a:rPr>
              <a:t>___ ___(___)</a:t>
            </a:r>
          </a:p>
          <a:p>
            <a:pPr>
              <a:spcBef>
                <a:spcPts val="30"/>
              </a:spcBef>
            </a:pPr>
            <a:r>
              <a:rPr lang="en-US" sz="2100" noProof="1">
                <a:solidFill>
                  <a:schemeClr val="bg1"/>
                </a:solidFill>
                <a:latin typeface="Courier New"/>
                <a:cs typeface="Courier New"/>
              </a:rPr>
              <a:t>);</a:t>
            </a:r>
          </a:p>
        </p:txBody>
      </p:sp>
    </p:spTree>
    <p:extLst>
      <p:ext uri="{BB962C8B-B14F-4D97-AF65-F5344CB8AC3E}">
        <p14:creationId xmlns:p14="http://schemas.microsoft.com/office/powerpoint/2010/main" val="117918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animBg="1"/>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11186362" cy="706604"/>
          </a:xfrm>
          <a:prstGeom prst="rect">
            <a:avLst/>
          </a:prstGeom>
        </p:spPr>
        <p:txBody>
          <a:bodyPr vert="horz" wrap="square" lIns="0" tIns="13970" rIns="0" bIns="0" rtlCol="0">
            <a:spAutoFit/>
          </a:bodyPr>
          <a:lstStyle/>
          <a:p>
            <a:pPr marL="12700" algn="l">
              <a:spcBef>
                <a:spcPts val="110"/>
              </a:spcBef>
            </a:pPr>
            <a:r>
              <a:rPr lang="en-US" sz="4500" u="none" spc="60" dirty="0">
                <a:solidFill>
                  <a:schemeClr val="tx1"/>
                </a:solidFill>
              </a:rPr>
              <a:t>CREATE TABLES</a:t>
            </a:r>
            <a:endParaRPr lang="en-US" sz="4500" u="none" dirty="0">
              <a:solidFill>
                <a:schemeClr val="tx1"/>
              </a:solidFill>
            </a:endParaRPr>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6" name="TextBox 5">
            <a:extLst>
              <a:ext uri="{FF2B5EF4-FFF2-40B4-BE49-F238E27FC236}">
                <a16:creationId xmlns:a16="http://schemas.microsoft.com/office/drawing/2014/main" id="{BCB26E6E-0AC5-932B-1CDE-04CC2AB30C4E}"/>
              </a:ext>
            </a:extLst>
          </p:cNvPr>
          <p:cNvSpPr txBox="1"/>
          <p:nvPr/>
        </p:nvSpPr>
        <p:spPr>
          <a:xfrm>
            <a:off x="505169" y="1135405"/>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9" name="TextBox 8">
            <a:extLst>
              <a:ext uri="{FF2B5EF4-FFF2-40B4-BE49-F238E27FC236}">
                <a16:creationId xmlns:a16="http://schemas.microsoft.com/office/drawing/2014/main" id="{75376281-7C1B-8594-B3FA-8C06D766FACE}"/>
              </a:ext>
            </a:extLst>
          </p:cNvPr>
          <p:cNvSpPr txBox="1"/>
          <p:nvPr/>
        </p:nvSpPr>
        <p:spPr>
          <a:xfrm>
            <a:off x="646316" y="1668805"/>
            <a:ext cx="13518258" cy="484748"/>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2. Create one integer column called </a:t>
            </a:r>
            <a:r>
              <a:rPr lang="en-US" sz="2550" noProof="1">
                <a:solidFill>
                  <a:schemeClr val="accent6">
                    <a:lumMod val="75000"/>
                  </a:schemeClr>
                </a:solidFill>
                <a:latin typeface="Arial Hebrew Scholar" pitchFamily="2" charset="-79"/>
                <a:cs typeface="Arial Hebrew Scholar" pitchFamily="2" charset="-79"/>
              </a:rPr>
              <a:t>track_length_mins</a:t>
            </a:r>
            <a:r>
              <a:rPr lang="en-US" sz="2550" noProof="1">
                <a:latin typeface="Arial Hebrew Scholar" pitchFamily="2" charset="-79"/>
                <a:cs typeface="Arial Hebrew Scholar" pitchFamily="2" charset="-79"/>
              </a:rPr>
              <a:t>.</a:t>
            </a:r>
          </a:p>
        </p:txBody>
      </p:sp>
      <p:sp>
        <p:nvSpPr>
          <p:cNvPr id="7" name="object 5">
            <a:extLst>
              <a:ext uri="{FF2B5EF4-FFF2-40B4-BE49-F238E27FC236}">
                <a16:creationId xmlns:a16="http://schemas.microsoft.com/office/drawing/2014/main" id="{2D05C1E3-9458-F845-C47A-8433821A566E}"/>
              </a:ext>
            </a:extLst>
          </p:cNvPr>
          <p:cNvSpPr/>
          <p:nvPr/>
        </p:nvSpPr>
        <p:spPr>
          <a:xfrm>
            <a:off x="899795" y="2750228"/>
            <a:ext cx="14342935" cy="4069672"/>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10" name="object 4">
            <a:extLst>
              <a:ext uri="{FF2B5EF4-FFF2-40B4-BE49-F238E27FC236}">
                <a16:creationId xmlns:a16="http://schemas.microsoft.com/office/drawing/2014/main" id="{7B8DD978-0CBE-45E5-DAB4-61C2AD2BFA5A}"/>
              </a:ext>
            </a:extLst>
          </p:cNvPr>
          <p:cNvSpPr txBox="1"/>
          <p:nvPr/>
        </p:nvSpPr>
        <p:spPr>
          <a:xfrm>
            <a:off x="1066503" y="2944717"/>
            <a:ext cx="9707733" cy="3567643"/>
          </a:xfrm>
          <a:prstGeom prst="rect">
            <a:avLst/>
          </a:prstGeom>
        </p:spPr>
        <p:txBody>
          <a:bodyPr vert="horz" wrap="square" lIns="0" tIns="12700" rIns="0" bIns="0" rtlCol="0">
            <a:spAutoFit/>
          </a:bodyPr>
          <a:lstStyle/>
          <a:p>
            <a:pPr>
              <a:spcBef>
                <a:spcPts val="30"/>
              </a:spcBef>
            </a:pPr>
            <a:r>
              <a:rPr lang="en-US" sz="2100" noProof="1">
                <a:solidFill>
                  <a:srgbClr val="00B050"/>
                </a:solidFill>
                <a:latin typeface="Courier New"/>
                <a:cs typeface="Courier New"/>
              </a:rPr>
              <a:t>-- Create the table</a:t>
            </a:r>
          </a:p>
          <a:p>
            <a:pPr>
              <a:spcBef>
                <a:spcPts val="30"/>
              </a:spcBef>
            </a:pPr>
            <a:r>
              <a:rPr lang="en-US" sz="2100" noProof="1">
                <a:solidFill>
                  <a:srgbClr val="00B0F0"/>
                </a:solidFill>
                <a:latin typeface="Courier New"/>
                <a:cs typeface="Courier New"/>
              </a:rPr>
              <a:t>CREATE TABLE </a:t>
            </a:r>
            <a:r>
              <a:rPr lang="en-US" sz="2100" noProof="1">
                <a:solidFill>
                  <a:schemeClr val="bg1"/>
                </a:solidFill>
                <a:latin typeface="Courier New"/>
                <a:cs typeface="Courier New"/>
              </a:rPr>
              <a:t>results(</a:t>
            </a:r>
          </a:p>
          <a:p>
            <a:pPr lvl="1">
              <a:spcBef>
                <a:spcPts val="30"/>
              </a:spcBef>
            </a:pPr>
            <a:r>
              <a:rPr lang="en-US" sz="2100" noProof="1">
                <a:solidFill>
                  <a:srgbClr val="00B050"/>
                </a:solidFill>
                <a:latin typeface="Courier New"/>
                <a:cs typeface="Courier New"/>
              </a:rPr>
              <a:t>-- Create track column</a:t>
            </a:r>
          </a:p>
          <a:p>
            <a:pPr lvl="1">
              <a:spcBef>
                <a:spcPts val="30"/>
              </a:spcBef>
            </a:pPr>
            <a:r>
              <a:rPr lang="en-US" sz="2100" noProof="1">
                <a:solidFill>
                  <a:schemeClr val="bg1"/>
                </a:solidFill>
                <a:latin typeface="Courier New"/>
                <a:cs typeface="Courier New"/>
              </a:rPr>
              <a:t>track </a:t>
            </a:r>
            <a:r>
              <a:rPr lang="en-US" sz="2100" noProof="1">
                <a:solidFill>
                  <a:srgbClr val="00B0F0"/>
                </a:solidFill>
                <a:latin typeface="Courier New"/>
                <a:cs typeface="Courier New"/>
              </a:rPr>
              <a:t>VARCHAR</a:t>
            </a:r>
            <a:r>
              <a:rPr lang="en-US" sz="2100" noProof="1">
                <a:solidFill>
                  <a:schemeClr val="bg1"/>
                </a:solidFill>
                <a:latin typeface="Courier New"/>
                <a:cs typeface="Courier New"/>
              </a:rPr>
              <a:t>(200),</a:t>
            </a:r>
          </a:p>
          <a:p>
            <a:pPr lvl="1">
              <a:spcBef>
                <a:spcPts val="30"/>
              </a:spcBef>
            </a:pPr>
            <a:r>
              <a:rPr lang="en-US" sz="2100" noProof="1">
                <a:solidFill>
                  <a:srgbClr val="00B050"/>
                </a:solidFill>
                <a:latin typeface="Courier New"/>
                <a:cs typeface="Courier New"/>
              </a:rPr>
              <a:t>-- Create artist column</a:t>
            </a:r>
          </a:p>
          <a:p>
            <a:pPr lvl="1">
              <a:spcBef>
                <a:spcPts val="30"/>
              </a:spcBef>
            </a:pPr>
            <a:r>
              <a:rPr lang="en-US" sz="2100" noProof="1">
                <a:solidFill>
                  <a:schemeClr val="bg1"/>
                </a:solidFill>
                <a:latin typeface="Courier New"/>
                <a:cs typeface="Courier New"/>
              </a:rPr>
              <a:t>artist </a:t>
            </a:r>
            <a:r>
              <a:rPr lang="en-US" sz="2100" noProof="1">
                <a:solidFill>
                  <a:srgbClr val="00B0F0"/>
                </a:solidFill>
                <a:latin typeface="Courier New"/>
                <a:cs typeface="Courier New"/>
              </a:rPr>
              <a:t>VARCHAR</a:t>
            </a:r>
            <a:r>
              <a:rPr lang="en-US" sz="2100" noProof="1">
                <a:solidFill>
                  <a:schemeClr val="bg1"/>
                </a:solidFill>
                <a:latin typeface="Courier New"/>
                <a:cs typeface="Courier New"/>
              </a:rPr>
              <a:t>(120),</a:t>
            </a:r>
          </a:p>
          <a:p>
            <a:pPr lvl="1">
              <a:spcBef>
                <a:spcPts val="30"/>
              </a:spcBef>
            </a:pPr>
            <a:r>
              <a:rPr lang="en-US" sz="2100" noProof="1">
                <a:solidFill>
                  <a:srgbClr val="00B050"/>
                </a:solidFill>
                <a:latin typeface="Courier New"/>
                <a:cs typeface="Courier New"/>
              </a:rPr>
              <a:t>-- Create album column</a:t>
            </a:r>
          </a:p>
          <a:p>
            <a:pPr lvl="1">
              <a:spcBef>
                <a:spcPts val="30"/>
              </a:spcBef>
            </a:pPr>
            <a:r>
              <a:rPr lang="en-US" sz="2100" noProof="1">
                <a:solidFill>
                  <a:schemeClr val="bg1"/>
                </a:solidFill>
                <a:latin typeface="Courier New"/>
                <a:cs typeface="Courier New"/>
              </a:rPr>
              <a:t>album </a:t>
            </a:r>
            <a:r>
              <a:rPr lang="en-US" sz="2100" noProof="1">
                <a:solidFill>
                  <a:srgbClr val="00B0F0"/>
                </a:solidFill>
                <a:latin typeface="Courier New"/>
                <a:cs typeface="Courier New"/>
              </a:rPr>
              <a:t>VARCHAR</a:t>
            </a:r>
            <a:r>
              <a:rPr lang="en-US" sz="2100" noProof="1">
                <a:solidFill>
                  <a:schemeClr val="bg1"/>
                </a:solidFill>
                <a:latin typeface="Courier New"/>
                <a:cs typeface="Courier New"/>
              </a:rPr>
              <a:t>(160),</a:t>
            </a:r>
          </a:p>
          <a:p>
            <a:pPr lvl="1">
              <a:spcBef>
                <a:spcPts val="30"/>
              </a:spcBef>
            </a:pPr>
            <a:r>
              <a:rPr lang="en-US" sz="2100" noProof="1">
                <a:solidFill>
                  <a:srgbClr val="00B050"/>
                </a:solidFill>
                <a:latin typeface="Courier New"/>
                <a:cs typeface="Courier New"/>
              </a:rPr>
              <a:t>-- Create track_length_mins</a:t>
            </a:r>
          </a:p>
          <a:p>
            <a:pPr lvl="1">
              <a:spcBef>
                <a:spcPts val="30"/>
              </a:spcBef>
            </a:pPr>
            <a:r>
              <a:rPr lang="en-US" sz="2100" noProof="1">
                <a:solidFill>
                  <a:schemeClr val="bg1"/>
                </a:solidFill>
                <a:latin typeface="Courier New"/>
                <a:cs typeface="Courier New"/>
              </a:rPr>
              <a:t>___ ___,</a:t>
            </a:r>
          </a:p>
          <a:p>
            <a:pPr>
              <a:spcBef>
                <a:spcPts val="30"/>
              </a:spcBef>
            </a:pPr>
            <a:r>
              <a:rPr lang="en-US" sz="2100" noProof="1">
                <a:solidFill>
                  <a:schemeClr val="bg1"/>
                </a:solidFill>
                <a:latin typeface="Courier New"/>
                <a:cs typeface="Courier New"/>
              </a:rPr>
              <a:t>);</a:t>
            </a:r>
          </a:p>
        </p:txBody>
      </p:sp>
    </p:spTree>
    <p:extLst>
      <p:ext uri="{BB962C8B-B14F-4D97-AF65-F5344CB8AC3E}">
        <p14:creationId xmlns:p14="http://schemas.microsoft.com/office/powerpoint/2010/main" val="373528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animBg="1"/>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02050" y="2279073"/>
            <a:ext cx="8153400" cy="1478610"/>
          </a:xfrm>
          <a:prstGeom prst="rect">
            <a:avLst/>
          </a:prstGeom>
        </p:spPr>
        <p:txBody>
          <a:bodyPr vert="horz" wrap="square" lIns="0" tIns="143510" rIns="0" bIns="0" rtlCol="0">
            <a:spAutoFit/>
          </a:bodyPr>
          <a:lstStyle/>
          <a:p>
            <a:pPr marL="70485" marR="5080" algn="ctr">
              <a:lnSpc>
                <a:spcPts val="6770"/>
              </a:lnSpc>
              <a:spcBef>
                <a:spcPts val="1130"/>
              </a:spcBef>
            </a:pPr>
            <a:r>
              <a:rPr lang="en-US" sz="6500" u="none" spc="-455" dirty="0">
                <a:solidFill>
                  <a:schemeClr val="tx1"/>
                </a:solidFill>
              </a:rPr>
              <a:t>Ins</a:t>
            </a:r>
            <a:r>
              <a:rPr sz="6500" u="none" spc="-350" dirty="0">
                <a:solidFill>
                  <a:schemeClr val="tx1"/>
                </a:solidFill>
              </a:rPr>
              <a:t>e</a:t>
            </a:r>
            <a:r>
              <a:rPr sz="6500" u="none" spc="-400" dirty="0">
                <a:solidFill>
                  <a:schemeClr val="tx1"/>
                </a:solidFill>
              </a:rPr>
              <a:t>r</a:t>
            </a:r>
            <a:r>
              <a:rPr sz="6500" u="none" spc="-365" dirty="0">
                <a:solidFill>
                  <a:schemeClr val="tx1"/>
                </a:solidFill>
              </a:rPr>
              <a:t>t</a:t>
            </a:r>
            <a:r>
              <a:rPr sz="6500" u="none" spc="-310" dirty="0">
                <a:solidFill>
                  <a:schemeClr val="tx1"/>
                </a:solidFill>
              </a:rPr>
              <a:t>,</a:t>
            </a:r>
            <a:r>
              <a:rPr sz="6500" u="none" spc="-330" dirty="0">
                <a:solidFill>
                  <a:schemeClr val="tx1"/>
                </a:solidFill>
              </a:rPr>
              <a:t> </a:t>
            </a:r>
            <a:r>
              <a:rPr sz="6500" u="none" spc="-540" dirty="0">
                <a:solidFill>
                  <a:schemeClr val="tx1"/>
                </a:solidFill>
              </a:rPr>
              <a:t>U</a:t>
            </a:r>
            <a:r>
              <a:rPr sz="6500" u="none" spc="-254" dirty="0">
                <a:solidFill>
                  <a:schemeClr val="tx1"/>
                </a:solidFill>
              </a:rPr>
              <a:t>p</a:t>
            </a:r>
            <a:r>
              <a:rPr sz="6500" u="none" spc="-320" dirty="0">
                <a:solidFill>
                  <a:schemeClr val="tx1"/>
                </a:solidFill>
              </a:rPr>
              <a:t>d</a:t>
            </a:r>
            <a:r>
              <a:rPr sz="6500" u="none" spc="-75" dirty="0">
                <a:solidFill>
                  <a:schemeClr val="tx1"/>
                </a:solidFill>
              </a:rPr>
              <a:t>a</a:t>
            </a:r>
            <a:r>
              <a:rPr sz="6500" u="none" spc="-465" dirty="0">
                <a:solidFill>
                  <a:schemeClr val="tx1"/>
                </a:solidFill>
              </a:rPr>
              <a:t>t</a:t>
            </a:r>
            <a:r>
              <a:rPr sz="6500" u="none" spc="-285" dirty="0">
                <a:solidFill>
                  <a:schemeClr val="tx1"/>
                </a:solidFill>
              </a:rPr>
              <a:t>e</a:t>
            </a:r>
            <a:r>
              <a:rPr sz="6500" u="none" spc="-295" dirty="0">
                <a:solidFill>
                  <a:schemeClr val="tx1"/>
                </a:solidFill>
              </a:rPr>
              <a:t>,  </a:t>
            </a:r>
            <a:r>
              <a:rPr sz="6500" u="none" spc="-345" dirty="0">
                <a:solidFill>
                  <a:schemeClr val="tx1"/>
                </a:solidFill>
              </a:rPr>
              <a:t>Delete</a:t>
            </a:r>
          </a:p>
          <a:p>
            <a:pPr algn="ctr">
              <a:lnSpc>
                <a:spcPct val="100000"/>
              </a:lnSpc>
              <a:spcBef>
                <a:spcPts val="910"/>
              </a:spcBef>
              <a:tabLst>
                <a:tab pos="2806700" algn="l"/>
                <a:tab pos="3401060" algn="l"/>
                <a:tab pos="4196715" algn="l"/>
              </a:tabLst>
            </a:pPr>
            <a:r>
              <a:rPr lang="en-US" sz="2250" u="none" spc="170" dirty="0">
                <a:solidFill>
                  <a:schemeClr val="tx1"/>
                </a:solidFill>
              </a:rPr>
              <a:t>INTRODUCTION TO SQL SERVER</a:t>
            </a:r>
            <a:endParaRPr sz="2250" u="none" dirty="0">
              <a:solidFill>
                <a:schemeClr val="tx1"/>
              </a:solidFill>
            </a:endParaRPr>
          </a:p>
        </p:txBody>
      </p:sp>
      <p:grpSp>
        <p:nvGrpSpPr>
          <p:cNvPr id="3" name="object 3"/>
          <p:cNvGrpSpPr/>
          <p:nvPr/>
        </p:nvGrpSpPr>
        <p:grpSpPr>
          <a:xfrm>
            <a:off x="7287459" y="4974305"/>
            <a:ext cx="982980" cy="982980"/>
            <a:chOff x="7287459" y="4974305"/>
            <a:chExt cx="982980" cy="982980"/>
          </a:xfrm>
        </p:grpSpPr>
        <p:sp>
          <p:nvSpPr>
            <p:cNvPr id="4" name="object 4"/>
            <p:cNvSpPr/>
            <p:nvPr/>
          </p:nvSpPr>
          <p:spPr>
            <a:xfrm>
              <a:off x="7287459" y="4974305"/>
              <a:ext cx="982980" cy="982980"/>
            </a:xfrm>
            <a:custGeom>
              <a:avLst/>
              <a:gdLst/>
              <a:ahLst/>
              <a:cxnLst/>
              <a:rect l="l" t="t" r="r" b="b"/>
              <a:pathLst>
                <a:path w="982979" h="982979">
                  <a:moveTo>
                    <a:pt x="491289" y="982578"/>
                  </a:moveTo>
                  <a:lnTo>
                    <a:pt x="443134" y="980213"/>
                  </a:lnTo>
                  <a:lnTo>
                    <a:pt x="395443" y="973138"/>
                  </a:lnTo>
                  <a:lnTo>
                    <a:pt x="348675" y="961423"/>
                  </a:lnTo>
                  <a:lnTo>
                    <a:pt x="303281" y="945181"/>
                  </a:lnTo>
                  <a:lnTo>
                    <a:pt x="259697" y="924568"/>
                  </a:lnTo>
                  <a:lnTo>
                    <a:pt x="218343" y="899781"/>
                  </a:lnTo>
                  <a:lnTo>
                    <a:pt x="179618" y="871061"/>
                  </a:lnTo>
                  <a:lnTo>
                    <a:pt x="143895" y="838683"/>
                  </a:lnTo>
                  <a:lnTo>
                    <a:pt x="111517" y="802960"/>
                  </a:lnTo>
                  <a:lnTo>
                    <a:pt x="82797" y="764235"/>
                  </a:lnTo>
                  <a:lnTo>
                    <a:pt x="58010" y="722881"/>
                  </a:lnTo>
                  <a:lnTo>
                    <a:pt x="37397" y="679297"/>
                  </a:lnTo>
                  <a:lnTo>
                    <a:pt x="21154" y="633903"/>
                  </a:lnTo>
                  <a:lnTo>
                    <a:pt x="9439" y="587135"/>
                  </a:lnTo>
                  <a:lnTo>
                    <a:pt x="2365" y="539444"/>
                  </a:lnTo>
                  <a:lnTo>
                    <a:pt x="0" y="491289"/>
                  </a:lnTo>
                  <a:lnTo>
                    <a:pt x="591" y="467182"/>
                  </a:lnTo>
                  <a:lnTo>
                    <a:pt x="5317" y="419202"/>
                  </a:lnTo>
                  <a:lnTo>
                    <a:pt x="14722" y="371915"/>
                  </a:lnTo>
                  <a:lnTo>
                    <a:pt x="28718" y="325778"/>
                  </a:lnTo>
                  <a:lnTo>
                    <a:pt x="47168" y="281235"/>
                  </a:lnTo>
                  <a:lnTo>
                    <a:pt x="69896" y="238716"/>
                  </a:lnTo>
                  <a:lnTo>
                    <a:pt x="96681" y="198628"/>
                  </a:lnTo>
                  <a:lnTo>
                    <a:pt x="127267" y="161359"/>
                  </a:lnTo>
                  <a:lnTo>
                    <a:pt x="161359" y="127267"/>
                  </a:lnTo>
                  <a:lnTo>
                    <a:pt x="198628" y="96681"/>
                  </a:lnTo>
                  <a:lnTo>
                    <a:pt x="238716" y="69896"/>
                  </a:lnTo>
                  <a:lnTo>
                    <a:pt x="281235" y="47168"/>
                  </a:lnTo>
                  <a:lnTo>
                    <a:pt x="325778" y="28718"/>
                  </a:lnTo>
                  <a:lnTo>
                    <a:pt x="371915" y="14722"/>
                  </a:lnTo>
                  <a:lnTo>
                    <a:pt x="419202" y="5317"/>
                  </a:lnTo>
                  <a:lnTo>
                    <a:pt x="467182" y="591"/>
                  </a:lnTo>
                  <a:lnTo>
                    <a:pt x="491289" y="0"/>
                  </a:lnTo>
                  <a:lnTo>
                    <a:pt x="515395" y="591"/>
                  </a:lnTo>
                  <a:lnTo>
                    <a:pt x="563376" y="5317"/>
                  </a:lnTo>
                  <a:lnTo>
                    <a:pt x="610663" y="14722"/>
                  </a:lnTo>
                  <a:lnTo>
                    <a:pt x="656799" y="28718"/>
                  </a:lnTo>
                  <a:lnTo>
                    <a:pt x="701342" y="47168"/>
                  </a:lnTo>
                  <a:lnTo>
                    <a:pt x="743862" y="69896"/>
                  </a:lnTo>
                  <a:lnTo>
                    <a:pt x="783950" y="96681"/>
                  </a:lnTo>
                  <a:lnTo>
                    <a:pt x="821219" y="127267"/>
                  </a:lnTo>
                  <a:lnTo>
                    <a:pt x="855311" y="161359"/>
                  </a:lnTo>
                  <a:lnTo>
                    <a:pt x="885896" y="198628"/>
                  </a:lnTo>
                  <a:lnTo>
                    <a:pt x="912682" y="238716"/>
                  </a:lnTo>
                  <a:lnTo>
                    <a:pt x="935410" y="281235"/>
                  </a:lnTo>
                  <a:lnTo>
                    <a:pt x="953860" y="325778"/>
                  </a:lnTo>
                  <a:lnTo>
                    <a:pt x="967855" y="371915"/>
                  </a:lnTo>
                  <a:lnTo>
                    <a:pt x="977261" y="419202"/>
                  </a:lnTo>
                  <a:lnTo>
                    <a:pt x="981987" y="467182"/>
                  </a:lnTo>
                  <a:lnTo>
                    <a:pt x="982578" y="491289"/>
                  </a:lnTo>
                  <a:lnTo>
                    <a:pt x="981987" y="515395"/>
                  </a:lnTo>
                  <a:lnTo>
                    <a:pt x="977261" y="563376"/>
                  </a:lnTo>
                  <a:lnTo>
                    <a:pt x="967855" y="610663"/>
                  </a:lnTo>
                  <a:lnTo>
                    <a:pt x="953860" y="656799"/>
                  </a:lnTo>
                  <a:lnTo>
                    <a:pt x="935410" y="701342"/>
                  </a:lnTo>
                  <a:lnTo>
                    <a:pt x="912682" y="743862"/>
                  </a:lnTo>
                  <a:lnTo>
                    <a:pt x="885897" y="783950"/>
                  </a:lnTo>
                  <a:lnTo>
                    <a:pt x="855311" y="821219"/>
                  </a:lnTo>
                  <a:lnTo>
                    <a:pt x="821219" y="855311"/>
                  </a:lnTo>
                  <a:lnTo>
                    <a:pt x="783950" y="885896"/>
                  </a:lnTo>
                  <a:lnTo>
                    <a:pt x="743862" y="912682"/>
                  </a:lnTo>
                  <a:lnTo>
                    <a:pt x="701342" y="935410"/>
                  </a:lnTo>
                  <a:lnTo>
                    <a:pt x="656799" y="953860"/>
                  </a:lnTo>
                  <a:lnTo>
                    <a:pt x="610663" y="967855"/>
                  </a:lnTo>
                  <a:lnTo>
                    <a:pt x="563376" y="977261"/>
                  </a:lnTo>
                  <a:lnTo>
                    <a:pt x="515395" y="981987"/>
                  </a:lnTo>
                  <a:lnTo>
                    <a:pt x="491289" y="982578"/>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5" name="object 5"/>
            <p:cNvSpPr/>
            <p:nvPr/>
          </p:nvSpPr>
          <p:spPr>
            <a:xfrm>
              <a:off x="7470776" y="5318941"/>
              <a:ext cx="623570" cy="300990"/>
            </a:xfrm>
            <a:custGeom>
              <a:avLst/>
              <a:gdLst/>
              <a:ahLst/>
              <a:cxnLst/>
              <a:rect l="l" t="t" r="r" b="b"/>
              <a:pathLst>
                <a:path w="623570" h="300989">
                  <a:moveTo>
                    <a:pt x="158537" y="213809"/>
                  </a:moveTo>
                  <a:lnTo>
                    <a:pt x="83412" y="213809"/>
                  </a:lnTo>
                  <a:lnTo>
                    <a:pt x="92167" y="213259"/>
                  </a:lnTo>
                  <a:lnTo>
                    <a:pt x="99832" y="211610"/>
                  </a:lnTo>
                  <a:lnTo>
                    <a:pt x="121785" y="179982"/>
                  </a:lnTo>
                  <a:lnTo>
                    <a:pt x="121785" y="173953"/>
                  </a:lnTo>
                  <a:lnTo>
                    <a:pt x="81179" y="146854"/>
                  </a:lnTo>
                  <a:lnTo>
                    <a:pt x="74346" y="144751"/>
                  </a:lnTo>
                  <a:lnTo>
                    <a:pt x="33661" y="126695"/>
                  </a:lnTo>
                  <a:lnTo>
                    <a:pt x="11457" y="88441"/>
                  </a:lnTo>
                  <a:lnTo>
                    <a:pt x="10228" y="72560"/>
                  </a:lnTo>
                  <a:lnTo>
                    <a:pt x="10568" y="65690"/>
                  </a:lnTo>
                  <a:lnTo>
                    <a:pt x="26627" y="27578"/>
                  </a:lnTo>
                  <a:lnTo>
                    <a:pt x="64863" y="3425"/>
                  </a:lnTo>
                  <a:lnTo>
                    <a:pt x="91458" y="0"/>
                  </a:lnTo>
                  <a:lnTo>
                    <a:pt x="102137" y="433"/>
                  </a:lnTo>
                  <a:lnTo>
                    <a:pt x="140574" y="10742"/>
                  </a:lnTo>
                  <a:lnTo>
                    <a:pt x="164275" y="27443"/>
                  </a:lnTo>
                  <a:lnTo>
                    <a:pt x="157192" y="41275"/>
                  </a:lnTo>
                  <a:lnTo>
                    <a:pt x="85890" y="41275"/>
                  </a:lnTo>
                  <a:lnTo>
                    <a:pt x="80659" y="42011"/>
                  </a:lnTo>
                  <a:lnTo>
                    <a:pt x="56432" y="75499"/>
                  </a:lnTo>
                  <a:lnTo>
                    <a:pt x="57873" y="79860"/>
                  </a:lnTo>
                  <a:lnTo>
                    <a:pt x="96910" y="101957"/>
                  </a:lnTo>
                  <a:lnTo>
                    <a:pt x="103731" y="104245"/>
                  </a:lnTo>
                  <a:lnTo>
                    <a:pt x="144698" y="122857"/>
                  </a:lnTo>
                  <a:lnTo>
                    <a:pt x="166930" y="158963"/>
                  </a:lnTo>
                  <a:lnTo>
                    <a:pt x="168167" y="173519"/>
                  </a:lnTo>
                  <a:lnTo>
                    <a:pt x="167807" y="181895"/>
                  </a:lnTo>
                  <a:lnTo>
                    <a:pt x="166729" y="190008"/>
                  </a:lnTo>
                  <a:lnTo>
                    <a:pt x="164932" y="197856"/>
                  </a:lnTo>
                  <a:lnTo>
                    <a:pt x="162416" y="205441"/>
                  </a:lnTo>
                  <a:lnTo>
                    <a:pt x="159183" y="212687"/>
                  </a:lnTo>
                  <a:lnTo>
                    <a:pt x="158537" y="213809"/>
                  </a:lnTo>
                  <a:close/>
                </a:path>
                <a:path w="623570" h="300989">
                  <a:moveTo>
                    <a:pt x="143293" y="58270"/>
                  </a:moveTo>
                  <a:lnTo>
                    <a:pt x="138049" y="58270"/>
                  </a:lnTo>
                  <a:lnTo>
                    <a:pt x="135191" y="57272"/>
                  </a:lnTo>
                  <a:lnTo>
                    <a:pt x="129301" y="53568"/>
                  </a:lnTo>
                  <a:lnTo>
                    <a:pt x="126016" y="51618"/>
                  </a:lnTo>
                  <a:lnTo>
                    <a:pt x="118637" y="47435"/>
                  </a:lnTo>
                  <a:lnTo>
                    <a:pt x="114314" y="45532"/>
                  </a:lnTo>
                  <a:lnTo>
                    <a:pt x="104455" y="42123"/>
                  </a:lnTo>
                  <a:lnTo>
                    <a:pt x="98664" y="41275"/>
                  </a:lnTo>
                  <a:lnTo>
                    <a:pt x="157192" y="41275"/>
                  </a:lnTo>
                  <a:lnTo>
                    <a:pt x="152534" y="50370"/>
                  </a:lnTo>
                  <a:lnTo>
                    <a:pt x="151143" y="53169"/>
                  </a:lnTo>
                  <a:lnTo>
                    <a:pt x="149495" y="55202"/>
                  </a:lnTo>
                  <a:lnTo>
                    <a:pt x="145578" y="57666"/>
                  </a:lnTo>
                  <a:lnTo>
                    <a:pt x="143293" y="58270"/>
                  </a:lnTo>
                  <a:close/>
                </a:path>
                <a:path w="623570" h="300989">
                  <a:moveTo>
                    <a:pt x="82076" y="255255"/>
                  </a:moveTo>
                  <a:lnTo>
                    <a:pt x="74229" y="255255"/>
                  </a:lnTo>
                  <a:lnTo>
                    <a:pt x="66502" y="254477"/>
                  </a:lnTo>
                  <a:lnTo>
                    <a:pt x="30028" y="243388"/>
                  </a:lnTo>
                  <a:lnTo>
                    <a:pt x="0" y="221232"/>
                  </a:lnTo>
                  <a:lnTo>
                    <a:pt x="14002" y="197765"/>
                  </a:lnTo>
                  <a:lnTo>
                    <a:pt x="15366" y="195990"/>
                  </a:lnTo>
                  <a:lnTo>
                    <a:pt x="17066" y="194472"/>
                  </a:lnTo>
                  <a:lnTo>
                    <a:pt x="21020" y="192015"/>
                  </a:lnTo>
                  <a:lnTo>
                    <a:pt x="23309" y="191374"/>
                  </a:lnTo>
                  <a:lnTo>
                    <a:pt x="29036" y="191374"/>
                  </a:lnTo>
                  <a:lnTo>
                    <a:pt x="32428" y="192684"/>
                  </a:lnTo>
                  <a:lnTo>
                    <a:pt x="39259" y="197572"/>
                  </a:lnTo>
                  <a:lnTo>
                    <a:pt x="43067" y="200141"/>
                  </a:lnTo>
                  <a:lnTo>
                    <a:pt x="51682" y="205671"/>
                  </a:lnTo>
                  <a:lnTo>
                    <a:pt x="56763" y="208193"/>
                  </a:lnTo>
                  <a:lnTo>
                    <a:pt x="68322" y="212687"/>
                  </a:lnTo>
                  <a:lnTo>
                    <a:pt x="75258" y="213809"/>
                  </a:lnTo>
                  <a:lnTo>
                    <a:pt x="158537" y="213809"/>
                  </a:lnTo>
                  <a:lnTo>
                    <a:pt x="155310" y="219412"/>
                  </a:lnTo>
                  <a:lnTo>
                    <a:pt x="126154" y="245441"/>
                  </a:lnTo>
                  <a:lnTo>
                    <a:pt x="92020" y="254859"/>
                  </a:lnTo>
                  <a:lnTo>
                    <a:pt x="82076" y="255255"/>
                  </a:lnTo>
                  <a:close/>
                </a:path>
                <a:path w="623570" h="300989">
                  <a:moveTo>
                    <a:pt x="322306" y="255253"/>
                  </a:moveTo>
                  <a:lnTo>
                    <a:pt x="315746" y="255253"/>
                  </a:lnTo>
                  <a:lnTo>
                    <a:pt x="302117" y="254655"/>
                  </a:lnTo>
                  <a:lnTo>
                    <a:pt x="264817" y="245672"/>
                  </a:lnTo>
                  <a:lnTo>
                    <a:pt x="225289" y="218951"/>
                  </a:lnTo>
                  <a:lnTo>
                    <a:pt x="199812" y="178420"/>
                  </a:lnTo>
                  <a:lnTo>
                    <a:pt x="191362" y="141079"/>
                  </a:lnTo>
                  <a:lnTo>
                    <a:pt x="190800" y="127613"/>
                  </a:lnTo>
                  <a:lnTo>
                    <a:pt x="191362" y="114179"/>
                  </a:lnTo>
                  <a:lnTo>
                    <a:pt x="199812" y="76838"/>
                  </a:lnTo>
                  <a:lnTo>
                    <a:pt x="225289" y="36301"/>
                  </a:lnTo>
                  <a:lnTo>
                    <a:pt x="264818" y="9579"/>
                  </a:lnTo>
                  <a:lnTo>
                    <a:pt x="302113" y="602"/>
                  </a:lnTo>
                  <a:lnTo>
                    <a:pt x="315746" y="4"/>
                  </a:lnTo>
                  <a:lnTo>
                    <a:pt x="329372" y="608"/>
                  </a:lnTo>
                  <a:lnTo>
                    <a:pt x="366599" y="9673"/>
                  </a:lnTo>
                  <a:lnTo>
                    <a:pt x="405959" y="36391"/>
                  </a:lnTo>
                  <a:lnTo>
                    <a:pt x="411660" y="42975"/>
                  </a:lnTo>
                  <a:lnTo>
                    <a:pt x="315732" y="42975"/>
                  </a:lnTo>
                  <a:lnTo>
                    <a:pt x="307265" y="43337"/>
                  </a:lnTo>
                  <a:lnTo>
                    <a:pt x="266118" y="60297"/>
                  </a:lnTo>
                  <a:lnTo>
                    <a:pt x="243818" y="100102"/>
                  </a:lnTo>
                  <a:lnTo>
                    <a:pt x="240862" y="127629"/>
                  </a:lnTo>
                  <a:lnTo>
                    <a:pt x="241190" y="137311"/>
                  </a:lnTo>
                  <a:lnTo>
                    <a:pt x="252460" y="177702"/>
                  </a:lnTo>
                  <a:lnTo>
                    <a:pt x="284513" y="206288"/>
                  </a:lnTo>
                  <a:lnTo>
                    <a:pt x="315732" y="212082"/>
                  </a:lnTo>
                  <a:lnTo>
                    <a:pt x="412016" y="212082"/>
                  </a:lnTo>
                  <a:lnTo>
                    <a:pt x="411589" y="212634"/>
                  </a:lnTo>
                  <a:lnTo>
                    <a:pt x="407207" y="217635"/>
                  </a:lnTo>
                  <a:lnTo>
                    <a:pt x="402555" y="222352"/>
                  </a:lnTo>
                  <a:lnTo>
                    <a:pt x="397633" y="226783"/>
                  </a:lnTo>
                  <a:lnTo>
                    <a:pt x="392442" y="230927"/>
                  </a:lnTo>
                  <a:lnTo>
                    <a:pt x="410364" y="250749"/>
                  </a:lnTo>
                  <a:lnTo>
                    <a:pt x="351269" y="250749"/>
                  </a:lnTo>
                  <a:lnTo>
                    <a:pt x="345880" y="252194"/>
                  </a:lnTo>
                  <a:lnTo>
                    <a:pt x="340352" y="253294"/>
                  </a:lnTo>
                  <a:lnTo>
                    <a:pt x="328618" y="254853"/>
                  </a:lnTo>
                  <a:lnTo>
                    <a:pt x="322306" y="255253"/>
                  </a:lnTo>
                  <a:close/>
                </a:path>
                <a:path w="623570" h="300989">
                  <a:moveTo>
                    <a:pt x="412016" y="212082"/>
                  </a:moveTo>
                  <a:lnTo>
                    <a:pt x="315732" y="212082"/>
                  </a:lnTo>
                  <a:lnTo>
                    <a:pt x="324193" y="211719"/>
                  </a:lnTo>
                  <a:lnTo>
                    <a:pt x="332204" y="210632"/>
                  </a:lnTo>
                  <a:lnTo>
                    <a:pt x="370194" y="189715"/>
                  </a:lnTo>
                  <a:lnTo>
                    <a:pt x="387195" y="155124"/>
                  </a:lnTo>
                  <a:lnTo>
                    <a:pt x="390107" y="127613"/>
                  </a:lnTo>
                  <a:lnTo>
                    <a:pt x="389783" y="117915"/>
                  </a:lnTo>
                  <a:lnTo>
                    <a:pt x="378672" y="77500"/>
                  </a:lnTo>
                  <a:lnTo>
                    <a:pt x="346874" y="48769"/>
                  </a:lnTo>
                  <a:lnTo>
                    <a:pt x="315732" y="42975"/>
                  </a:lnTo>
                  <a:lnTo>
                    <a:pt x="411660" y="42975"/>
                  </a:lnTo>
                  <a:lnTo>
                    <a:pt x="431346" y="76838"/>
                  </a:lnTo>
                  <a:lnTo>
                    <a:pt x="439801" y="114183"/>
                  </a:lnTo>
                  <a:lnTo>
                    <a:pt x="440365" y="127629"/>
                  </a:lnTo>
                  <a:lnTo>
                    <a:pt x="440152" y="135890"/>
                  </a:lnTo>
                  <a:lnTo>
                    <a:pt x="432815" y="174386"/>
                  </a:lnTo>
                  <a:lnTo>
                    <a:pt x="416015" y="206921"/>
                  </a:lnTo>
                  <a:lnTo>
                    <a:pt x="412016" y="212082"/>
                  </a:lnTo>
                  <a:close/>
                </a:path>
                <a:path w="623570" h="300989">
                  <a:moveTo>
                    <a:pt x="455473" y="300639"/>
                  </a:moveTo>
                  <a:lnTo>
                    <a:pt x="408176" y="300639"/>
                  </a:lnTo>
                  <a:lnTo>
                    <a:pt x="403127" y="299867"/>
                  </a:lnTo>
                  <a:lnTo>
                    <a:pt x="393978" y="296729"/>
                  </a:lnTo>
                  <a:lnTo>
                    <a:pt x="389759" y="293817"/>
                  </a:lnTo>
                  <a:lnTo>
                    <a:pt x="385958" y="289606"/>
                  </a:lnTo>
                  <a:lnTo>
                    <a:pt x="351269" y="250749"/>
                  </a:lnTo>
                  <a:lnTo>
                    <a:pt x="410364" y="250749"/>
                  </a:lnTo>
                  <a:lnTo>
                    <a:pt x="455473" y="300639"/>
                  </a:lnTo>
                  <a:close/>
                </a:path>
                <a:path w="623570" h="300989">
                  <a:moveTo>
                    <a:pt x="623277" y="252538"/>
                  </a:moveTo>
                  <a:lnTo>
                    <a:pt x="477234" y="252538"/>
                  </a:lnTo>
                  <a:lnTo>
                    <a:pt x="477234" y="2718"/>
                  </a:lnTo>
                  <a:lnTo>
                    <a:pt x="526294" y="2718"/>
                  </a:lnTo>
                  <a:lnTo>
                    <a:pt x="526294" y="210748"/>
                  </a:lnTo>
                  <a:lnTo>
                    <a:pt x="623277" y="210748"/>
                  </a:lnTo>
                  <a:lnTo>
                    <a:pt x="623277" y="252538"/>
                  </a:lnTo>
                  <a:close/>
                </a:path>
              </a:pathLst>
            </a:custGeom>
            <a:solidFill>
              <a:srgbClr val="FFFFFF"/>
            </a:solidFill>
          </p:spPr>
          <p:txBody>
            <a:bodyPr wrap="square" lIns="0" tIns="0" rIns="0" bIns="0" rtlCol="0"/>
            <a:lstStyle/>
            <a:p>
              <a:endParaRPr dirty="0">
                <a:latin typeface="Arial Hebrew Scholar" pitchFamily="2" charset="-79"/>
              </a:endParaRPr>
            </a:p>
          </p:txBody>
        </p:sp>
      </p:grpSp>
      <p:sp>
        <p:nvSpPr>
          <p:cNvPr id="10" name="object 6">
            <a:extLst>
              <a:ext uri="{FF2B5EF4-FFF2-40B4-BE49-F238E27FC236}">
                <a16:creationId xmlns:a16="http://schemas.microsoft.com/office/drawing/2014/main" id="{1494A951-29AF-C4DC-43DA-BECF5B9B6915}"/>
              </a:ext>
            </a:extLst>
          </p:cNvPr>
          <p:cNvSpPr/>
          <p:nvPr/>
        </p:nvSpPr>
        <p:spPr>
          <a:xfrm>
            <a:off x="-29417" y="5922045"/>
            <a:ext cx="3336925" cy="1412875"/>
          </a:xfrm>
          <a:custGeom>
            <a:avLst/>
            <a:gdLst/>
            <a:ahLst/>
            <a:cxnLst/>
            <a:rect l="l" t="t" r="r" b="b"/>
            <a:pathLst>
              <a:path w="3336925" h="1412875">
                <a:moveTo>
                  <a:pt x="3260168" y="1412456"/>
                </a:moveTo>
                <a:lnTo>
                  <a:pt x="0" y="1412457"/>
                </a:lnTo>
                <a:lnTo>
                  <a:pt x="0" y="0"/>
                </a:lnTo>
                <a:lnTo>
                  <a:pt x="3260168" y="0"/>
                </a:lnTo>
                <a:lnTo>
                  <a:pt x="3265493" y="524"/>
                </a:lnTo>
                <a:lnTo>
                  <a:pt x="3304753" y="16786"/>
                </a:lnTo>
                <a:lnTo>
                  <a:pt x="3332498" y="55514"/>
                </a:lnTo>
                <a:lnTo>
                  <a:pt x="3336673" y="76505"/>
                </a:lnTo>
                <a:lnTo>
                  <a:pt x="3336673" y="1335951"/>
                </a:lnTo>
                <a:lnTo>
                  <a:pt x="3319887" y="1380536"/>
                </a:lnTo>
                <a:lnTo>
                  <a:pt x="3281159" y="1408281"/>
                </a:lnTo>
                <a:lnTo>
                  <a:pt x="3260168" y="1412456"/>
                </a:lnTo>
                <a:close/>
              </a:path>
            </a:pathLst>
          </a:custGeom>
          <a:solidFill>
            <a:srgbClr val="7833FF"/>
          </a:solidFill>
        </p:spPr>
        <p:txBody>
          <a:bodyPr wrap="square" lIns="0" tIns="0" rIns="0" bIns="0" rtlCol="0"/>
          <a:lstStyle/>
          <a:p>
            <a:endParaRPr dirty="0">
              <a:latin typeface="Arial Hebrew Scholar" pitchFamily="2" charset="-79"/>
            </a:endParaRPr>
          </a:p>
        </p:txBody>
      </p:sp>
      <p:sp>
        <p:nvSpPr>
          <p:cNvPr id="11" name="object 7">
            <a:extLst>
              <a:ext uri="{FF2B5EF4-FFF2-40B4-BE49-F238E27FC236}">
                <a16:creationId xmlns:a16="http://schemas.microsoft.com/office/drawing/2014/main" id="{388D0778-9697-78AD-6C3B-F98ED1FDF195}"/>
              </a:ext>
            </a:extLst>
          </p:cNvPr>
          <p:cNvSpPr txBox="1"/>
          <p:nvPr/>
        </p:nvSpPr>
        <p:spPr>
          <a:xfrm>
            <a:off x="104776" y="6185734"/>
            <a:ext cx="3232150" cy="885499"/>
          </a:xfrm>
          <a:prstGeom prst="rect">
            <a:avLst/>
          </a:prstGeom>
        </p:spPr>
        <p:txBody>
          <a:bodyPr vert="horz" wrap="square" lIns="0" tIns="81915" rIns="0" bIns="0" rtlCol="0">
            <a:spAutoFit/>
          </a:bodyPr>
          <a:lstStyle/>
          <a:p>
            <a:pPr marL="12700">
              <a:lnSpc>
                <a:spcPct val="100000"/>
              </a:lnSpc>
              <a:spcBef>
                <a:spcPts val="645"/>
              </a:spcBef>
            </a:pPr>
            <a:r>
              <a:rPr lang="en-US" sz="2400" spc="-55" noProof="1">
                <a:solidFill>
                  <a:srgbClr val="FFFFFF"/>
                </a:solidFill>
                <a:latin typeface="Arial Hebrew Scholar" pitchFamily="2" charset="-79"/>
                <a:cs typeface="Arial Hebrew Scholar" pitchFamily="2" charset="-79"/>
              </a:rPr>
              <a:t>Hoai Thuan TRAN</a:t>
            </a:r>
            <a:endParaRPr lang="en-US" sz="2400" noProof="1">
              <a:latin typeface="Arial Hebrew Scholar" pitchFamily="2" charset="-79"/>
              <a:cs typeface="Arial Hebrew Scholar" pitchFamily="2" charset="-79"/>
            </a:endParaRPr>
          </a:p>
          <a:p>
            <a:pPr marL="12700">
              <a:lnSpc>
                <a:spcPct val="100000"/>
              </a:lnSpc>
              <a:spcBef>
                <a:spcPts val="459"/>
              </a:spcBef>
            </a:pPr>
            <a:r>
              <a:rPr lang="en-US" sz="2400" spc="135" noProof="1">
                <a:solidFill>
                  <a:srgbClr val="FFFFFF"/>
                </a:solidFill>
                <a:latin typeface="Arial Hebrew Scholar" pitchFamily="2" charset="-79"/>
                <a:cs typeface="Arial Hebrew Scholar" pitchFamily="2" charset="-79"/>
              </a:rPr>
              <a:t>Gia Dinh Univerrsity</a:t>
            </a:r>
            <a:endParaRPr lang="en-US" sz="2400" noProof="1">
              <a:latin typeface="Arial Hebrew Scholar" pitchFamily="2" charset="-79"/>
              <a:cs typeface="Arial Hebrew Scholar" pitchFamily="2" charset="-79"/>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1936114" cy="706604"/>
          </a:xfrm>
          <a:prstGeom prst="rect">
            <a:avLst/>
          </a:prstGeom>
        </p:spPr>
        <p:txBody>
          <a:bodyPr vert="horz" wrap="square" lIns="0" tIns="13970" rIns="0" bIns="0" rtlCol="0">
            <a:spAutoFit/>
          </a:bodyPr>
          <a:lstStyle/>
          <a:p>
            <a:pPr marL="12700">
              <a:lnSpc>
                <a:spcPct val="100000"/>
              </a:lnSpc>
              <a:spcBef>
                <a:spcPts val="110"/>
              </a:spcBef>
            </a:pPr>
            <a:r>
              <a:rPr lang="en-US" sz="4500" u="none" spc="-355" dirty="0">
                <a:solidFill>
                  <a:schemeClr val="tx1"/>
                </a:solidFill>
              </a:rPr>
              <a:t>INS</a:t>
            </a:r>
            <a:r>
              <a:rPr sz="4500" u="none" spc="-45" dirty="0">
                <a:solidFill>
                  <a:schemeClr val="tx1"/>
                </a:solidFill>
              </a:rPr>
              <a:t>E</a:t>
            </a:r>
            <a:r>
              <a:rPr sz="4500" u="none" spc="-550" dirty="0">
                <a:solidFill>
                  <a:schemeClr val="tx1"/>
                </a:solidFill>
              </a:rPr>
              <a:t>R</a:t>
            </a:r>
            <a:r>
              <a:rPr sz="4500" u="none" spc="-155" dirty="0">
                <a:solidFill>
                  <a:schemeClr val="tx1"/>
                </a:solidFill>
              </a:rPr>
              <a:t>T</a:t>
            </a:r>
            <a:endParaRPr sz="4500" u="none" dirty="0">
              <a:solidFill>
                <a:schemeClr val="tx1"/>
              </a:solidFill>
            </a:endParaRPr>
          </a:p>
        </p:txBody>
      </p:sp>
      <p:sp>
        <p:nvSpPr>
          <p:cNvPr id="4" name="object 4"/>
          <p:cNvSpPr/>
          <p:nvPr/>
        </p:nvSpPr>
        <p:spPr>
          <a:xfrm>
            <a:off x="491172" y="1181100"/>
            <a:ext cx="14575155" cy="819150"/>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5"/>
                </a:lnTo>
                <a:lnTo>
                  <a:pt x="16786" y="31920"/>
                </a:lnTo>
                <a:lnTo>
                  <a:pt x="55513" y="4175"/>
                </a:lnTo>
                <a:lnTo>
                  <a:pt x="76505" y="0"/>
                </a:lnTo>
                <a:lnTo>
                  <a:pt x="14498413" y="0"/>
                </a:lnTo>
                <a:lnTo>
                  <a:pt x="14542998" y="16786"/>
                </a:lnTo>
                <a:lnTo>
                  <a:pt x="14570742" y="55513"/>
                </a:lnTo>
                <a:lnTo>
                  <a:pt x="14574918" y="76505"/>
                </a:lnTo>
                <a:lnTo>
                  <a:pt x="14574918" y="742310"/>
                </a:lnTo>
                <a:lnTo>
                  <a:pt x="14558132" y="786895"/>
                </a:lnTo>
                <a:lnTo>
                  <a:pt x="14519404" y="814639"/>
                </a:lnTo>
                <a:lnTo>
                  <a:pt x="14503737" y="818291"/>
                </a:lnTo>
                <a:lnTo>
                  <a:pt x="14498413" y="818815"/>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7" name="object 7"/>
          <p:cNvSpPr/>
          <p:nvPr/>
        </p:nvSpPr>
        <p:spPr>
          <a:xfrm>
            <a:off x="491172" y="2245560"/>
            <a:ext cx="14575155" cy="819150"/>
          </a:xfrm>
          <a:custGeom>
            <a:avLst/>
            <a:gdLst/>
            <a:ahLst/>
            <a:cxnLst/>
            <a:rect l="l" t="t" r="r" b="b"/>
            <a:pathLst>
              <a:path w="14575155" h="819150">
                <a:moveTo>
                  <a:pt x="14498413" y="818815"/>
                </a:moveTo>
                <a:lnTo>
                  <a:pt x="76505" y="818815"/>
                </a:lnTo>
                <a:lnTo>
                  <a:pt x="71180" y="818290"/>
                </a:lnTo>
                <a:lnTo>
                  <a:pt x="31920" y="802028"/>
                </a:lnTo>
                <a:lnTo>
                  <a:pt x="4175" y="763300"/>
                </a:lnTo>
                <a:lnTo>
                  <a:pt x="0" y="742310"/>
                </a:lnTo>
                <a:lnTo>
                  <a:pt x="0" y="736933"/>
                </a:lnTo>
                <a:lnTo>
                  <a:pt x="0" y="76505"/>
                </a:lnTo>
                <a:lnTo>
                  <a:pt x="16786" y="31919"/>
                </a:lnTo>
                <a:lnTo>
                  <a:pt x="55513" y="4175"/>
                </a:lnTo>
                <a:lnTo>
                  <a:pt x="76505" y="0"/>
                </a:lnTo>
                <a:lnTo>
                  <a:pt x="14498413" y="0"/>
                </a:lnTo>
                <a:lnTo>
                  <a:pt x="14542998" y="16786"/>
                </a:lnTo>
                <a:lnTo>
                  <a:pt x="14570742" y="55513"/>
                </a:lnTo>
                <a:lnTo>
                  <a:pt x="14574918" y="76505"/>
                </a:lnTo>
                <a:lnTo>
                  <a:pt x="14574918" y="742310"/>
                </a:lnTo>
                <a:lnTo>
                  <a:pt x="14558132" y="786894"/>
                </a:lnTo>
                <a:lnTo>
                  <a:pt x="14519404" y="814639"/>
                </a:lnTo>
                <a:lnTo>
                  <a:pt x="14503737" y="818290"/>
                </a:lnTo>
                <a:lnTo>
                  <a:pt x="14498413" y="818815"/>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10" name="object 10"/>
          <p:cNvSpPr/>
          <p:nvPr/>
        </p:nvSpPr>
        <p:spPr>
          <a:xfrm>
            <a:off x="491172" y="3310021"/>
            <a:ext cx="14575155" cy="1801495"/>
          </a:xfrm>
          <a:custGeom>
            <a:avLst/>
            <a:gdLst/>
            <a:ahLst/>
            <a:cxnLst/>
            <a:rect l="l" t="t" r="r" b="b"/>
            <a:pathLst>
              <a:path w="14575155" h="1801495">
                <a:moveTo>
                  <a:pt x="14498413" y="1801394"/>
                </a:moveTo>
                <a:lnTo>
                  <a:pt x="76505" y="1801394"/>
                </a:lnTo>
                <a:lnTo>
                  <a:pt x="71180" y="1800869"/>
                </a:lnTo>
                <a:lnTo>
                  <a:pt x="31920" y="1784607"/>
                </a:lnTo>
                <a:lnTo>
                  <a:pt x="4175" y="1745880"/>
                </a:lnTo>
                <a:lnTo>
                  <a:pt x="0" y="1724889"/>
                </a:lnTo>
                <a:lnTo>
                  <a:pt x="0" y="1719512"/>
                </a:lnTo>
                <a:lnTo>
                  <a:pt x="0" y="76505"/>
                </a:lnTo>
                <a:lnTo>
                  <a:pt x="16786" y="31919"/>
                </a:lnTo>
                <a:lnTo>
                  <a:pt x="55513" y="4174"/>
                </a:lnTo>
                <a:lnTo>
                  <a:pt x="76505" y="0"/>
                </a:lnTo>
                <a:lnTo>
                  <a:pt x="14498413" y="0"/>
                </a:lnTo>
                <a:lnTo>
                  <a:pt x="14542998" y="16786"/>
                </a:lnTo>
                <a:lnTo>
                  <a:pt x="14570742" y="55513"/>
                </a:lnTo>
                <a:lnTo>
                  <a:pt x="14574918" y="76505"/>
                </a:lnTo>
                <a:lnTo>
                  <a:pt x="14574918" y="1724889"/>
                </a:lnTo>
                <a:lnTo>
                  <a:pt x="14558132" y="1769473"/>
                </a:lnTo>
                <a:lnTo>
                  <a:pt x="14519404" y="1797218"/>
                </a:lnTo>
                <a:lnTo>
                  <a:pt x="14503737" y="1800869"/>
                </a:lnTo>
                <a:lnTo>
                  <a:pt x="14498413" y="1801394"/>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12" name="object 12"/>
          <p:cNvSpPr txBox="1"/>
          <p:nvPr/>
        </p:nvSpPr>
        <p:spPr>
          <a:xfrm>
            <a:off x="642352" y="1379286"/>
            <a:ext cx="7075170" cy="359714"/>
          </a:xfrm>
          <a:prstGeom prst="rect">
            <a:avLst/>
          </a:prstGeom>
        </p:spPr>
        <p:txBody>
          <a:bodyPr vert="horz" wrap="square" lIns="0" tIns="13335" rIns="0" bIns="0" rtlCol="0">
            <a:spAutoFit/>
          </a:bodyPr>
          <a:lstStyle/>
          <a:p>
            <a:pPr marL="12700">
              <a:lnSpc>
                <a:spcPct val="100000"/>
              </a:lnSpc>
              <a:spcBef>
                <a:spcPts val="105"/>
              </a:spcBef>
            </a:pPr>
            <a:r>
              <a:rPr sz="2250" b="1" dirty="0">
                <a:solidFill>
                  <a:srgbClr val="00B0F0"/>
                </a:solidFill>
                <a:latin typeface="Courier New"/>
                <a:cs typeface="Courier New"/>
              </a:rPr>
              <a:t>INSERT</a:t>
            </a:r>
            <a:r>
              <a:rPr sz="2250" b="1" spc="-10" dirty="0">
                <a:solidFill>
                  <a:srgbClr val="00B0F0"/>
                </a:solidFill>
                <a:latin typeface="Courier New"/>
                <a:cs typeface="Courier New"/>
              </a:rPr>
              <a:t> </a:t>
            </a:r>
            <a:r>
              <a:rPr sz="2250" b="1" dirty="0">
                <a:solidFill>
                  <a:srgbClr val="00B0F0"/>
                </a:solidFill>
                <a:latin typeface="Courier New"/>
                <a:cs typeface="Courier New"/>
              </a:rPr>
              <a:t>INTO</a:t>
            </a:r>
            <a:r>
              <a:rPr sz="2250" b="1" spc="-10" dirty="0">
                <a:solidFill>
                  <a:srgbClr val="00B0F0"/>
                </a:solidFill>
                <a:latin typeface="Courier New"/>
                <a:cs typeface="Courier New"/>
              </a:rPr>
              <a:t> </a:t>
            </a:r>
            <a:r>
              <a:rPr sz="2250" dirty="0" err="1">
                <a:solidFill>
                  <a:srgbClr val="04182D"/>
                </a:solidFill>
                <a:latin typeface="Courier New"/>
                <a:cs typeface="Courier New"/>
              </a:rPr>
              <a:t>table_name</a:t>
            </a:r>
            <a:endParaRPr sz="2250" dirty="0">
              <a:latin typeface="Courier New"/>
              <a:cs typeface="Courier New"/>
            </a:endParaRPr>
          </a:p>
        </p:txBody>
      </p:sp>
      <p:sp>
        <p:nvSpPr>
          <p:cNvPr id="15" name="object 15"/>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16" name="object 12">
            <a:extLst>
              <a:ext uri="{FF2B5EF4-FFF2-40B4-BE49-F238E27FC236}">
                <a16:creationId xmlns:a16="http://schemas.microsoft.com/office/drawing/2014/main" id="{E98849DF-AE59-F445-6052-34CCD738FCB9}"/>
              </a:ext>
            </a:extLst>
          </p:cNvPr>
          <p:cNvSpPr txBox="1"/>
          <p:nvPr/>
        </p:nvSpPr>
        <p:spPr>
          <a:xfrm>
            <a:off x="642352" y="3458831"/>
            <a:ext cx="7075170" cy="1503873"/>
          </a:xfrm>
          <a:prstGeom prst="rect">
            <a:avLst/>
          </a:prstGeom>
        </p:spPr>
        <p:txBody>
          <a:bodyPr vert="horz" wrap="square" lIns="0" tIns="13335" rIns="0" bIns="0" rtlCol="0">
            <a:spAutoFit/>
          </a:bodyPr>
          <a:lstStyle/>
          <a:p>
            <a:pPr marL="12700" marR="5080">
              <a:lnSpc>
                <a:spcPct val="143300"/>
              </a:lnSpc>
              <a:spcBef>
                <a:spcPts val="5"/>
              </a:spcBef>
            </a:pPr>
            <a:r>
              <a:rPr sz="2250" b="1" dirty="0">
                <a:solidFill>
                  <a:srgbClr val="00B0F0"/>
                </a:solidFill>
                <a:latin typeface="Courier New"/>
                <a:cs typeface="Courier New"/>
              </a:rPr>
              <a:t>INSERT</a:t>
            </a:r>
            <a:r>
              <a:rPr sz="2250" b="1" spc="5" dirty="0">
                <a:solidFill>
                  <a:srgbClr val="00B0F0"/>
                </a:solidFill>
                <a:latin typeface="Courier New"/>
                <a:cs typeface="Courier New"/>
              </a:rPr>
              <a:t> </a:t>
            </a:r>
            <a:r>
              <a:rPr sz="2250" b="1" dirty="0">
                <a:solidFill>
                  <a:srgbClr val="00B0F0"/>
                </a:solidFill>
                <a:latin typeface="Courier New"/>
                <a:cs typeface="Courier New"/>
              </a:rPr>
              <a:t>INTO</a:t>
            </a:r>
            <a:r>
              <a:rPr sz="2250" b="1" spc="5" dirty="0">
                <a:solidFill>
                  <a:srgbClr val="00B0F0"/>
                </a:solidFill>
                <a:latin typeface="Courier New"/>
                <a:cs typeface="Courier New"/>
              </a:rPr>
              <a:t> </a:t>
            </a:r>
            <a:r>
              <a:rPr sz="2250" dirty="0">
                <a:solidFill>
                  <a:srgbClr val="04182D"/>
                </a:solidFill>
                <a:latin typeface="Courier New"/>
                <a:cs typeface="Courier New"/>
              </a:rPr>
              <a:t>table_name</a:t>
            </a:r>
            <a:r>
              <a:rPr sz="2250" spc="10" dirty="0">
                <a:solidFill>
                  <a:srgbClr val="04182D"/>
                </a:solidFill>
                <a:latin typeface="Courier New"/>
                <a:cs typeface="Courier New"/>
              </a:rPr>
              <a:t> </a:t>
            </a:r>
            <a:r>
              <a:rPr sz="2250" dirty="0">
                <a:solidFill>
                  <a:srgbClr val="04182D"/>
                </a:solidFill>
                <a:latin typeface="Courier New"/>
                <a:cs typeface="Courier New"/>
              </a:rPr>
              <a:t>(col1,</a:t>
            </a:r>
            <a:r>
              <a:rPr sz="2250" spc="5" dirty="0">
                <a:solidFill>
                  <a:srgbClr val="04182D"/>
                </a:solidFill>
                <a:latin typeface="Courier New"/>
                <a:cs typeface="Courier New"/>
              </a:rPr>
              <a:t> </a:t>
            </a:r>
            <a:r>
              <a:rPr sz="2250" dirty="0">
                <a:solidFill>
                  <a:srgbClr val="04182D"/>
                </a:solidFill>
                <a:latin typeface="Courier New"/>
                <a:cs typeface="Courier New"/>
              </a:rPr>
              <a:t>col2,</a:t>
            </a:r>
            <a:r>
              <a:rPr sz="2250" spc="5" dirty="0">
                <a:solidFill>
                  <a:srgbClr val="04182D"/>
                </a:solidFill>
                <a:latin typeface="Courier New"/>
                <a:cs typeface="Courier New"/>
              </a:rPr>
              <a:t> </a:t>
            </a:r>
            <a:r>
              <a:rPr sz="2250" dirty="0">
                <a:solidFill>
                  <a:srgbClr val="04182D"/>
                </a:solidFill>
                <a:latin typeface="Courier New"/>
                <a:cs typeface="Courier New"/>
              </a:rPr>
              <a:t>col3) </a:t>
            </a:r>
            <a:r>
              <a:rPr sz="2250" spc="-1335" dirty="0">
                <a:solidFill>
                  <a:srgbClr val="04182D"/>
                </a:solidFill>
                <a:latin typeface="Courier New"/>
                <a:cs typeface="Courier New"/>
              </a:rPr>
              <a:t> </a:t>
            </a:r>
            <a:r>
              <a:rPr sz="2250" b="1" dirty="0">
                <a:solidFill>
                  <a:srgbClr val="00B0F0"/>
                </a:solidFill>
                <a:latin typeface="Courier New"/>
                <a:cs typeface="Courier New"/>
              </a:rPr>
              <a:t>VALUES</a:t>
            </a:r>
          </a:p>
          <a:p>
            <a:pPr marL="356235">
              <a:lnSpc>
                <a:spcPct val="100000"/>
              </a:lnSpc>
              <a:spcBef>
                <a:spcPts val="1165"/>
              </a:spcBef>
            </a:pPr>
            <a:r>
              <a:rPr sz="2250" dirty="0">
                <a:solidFill>
                  <a:srgbClr val="04182D"/>
                </a:solidFill>
                <a:latin typeface="Courier New"/>
                <a:cs typeface="Courier New"/>
              </a:rPr>
              <a:t>(</a:t>
            </a:r>
            <a:r>
              <a:rPr sz="2250" dirty="0">
                <a:solidFill>
                  <a:srgbClr val="BE2F72"/>
                </a:solidFill>
                <a:latin typeface="Courier New"/>
                <a:cs typeface="Courier New"/>
              </a:rPr>
              <a:t>'value1'</a:t>
            </a:r>
            <a:r>
              <a:rPr sz="2250" dirty="0">
                <a:solidFill>
                  <a:srgbClr val="04182D"/>
                </a:solidFill>
                <a:latin typeface="Courier New"/>
                <a:cs typeface="Courier New"/>
              </a:rPr>
              <a:t>,</a:t>
            </a:r>
            <a:r>
              <a:rPr sz="2250" spc="-10" dirty="0">
                <a:solidFill>
                  <a:srgbClr val="04182D"/>
                </a:solidFill>
                <a:latin typeface="Courier New"/>
                <a:cs typeface="Courier New"/>
              </a:rPr>
              <a:t> </a:t>
            </a:r>
            <a:r>
              <a:rPr sz="2250" dirty="0">
                <a:solidFill>
                  <a:srgbClr val="BE2F72"/>
                </a:solidFill>
                <a:latin typeface="Courier New"/>
                <a:cs typeface="Courier New"/>
              </a:rPr>
              <a:t>'value2'</a:t>
            </a:r>
            <a:r>
              <a:rPr sz="2250" dirty="0">
                <a:solidFill>
                  <a:srgbClr val="04182D"/>
                </a:solidFill>
                <a:latin typeface="Courier New"/>
                <a:cs typeface="Courier New"/>
              </a:rPr>
              <a:t>,</a:t>
            </a:r>
            <a:r>
              <a:rPr sz="2250" spc="-5" dirty="0">
                <a:solidFill>
                  <a:srgbClr val="04182D"/>
                </a:solidFill>
                <a:latin typeface="Courier New"/>
                <a:cs typeface="Courier New"/>
              </a:rPr>
              <a:t> </a:t>
            </a:r>
            <a:r>
              <a:rPr sz="2250" dirty="0">
                <a:solidFill>
                  <a:srgbClr val="04182D"/>
                </a:solidFill>
                <a:latin typeface="Courier New"/>
                <a:cs typeface="Courier New"/>
              </a:rPr>
              <a:t>value3)</a:t>
            </a:r>
            <a:endParaRPr sz="2250" dirty="0">
              <a:latin typeface="Courier New"/>
              <a:cs typeface="Courier New"/>
            </a:endParaRPr>
          </a:p>
        </p:txBody>
      </p:sp>
      <p:sp>
        <p:nvSpPr>
          <p:cNvPr id="17" name="object 12">
            <a:extLst>
              <a:ext uri="{FF2B5EF4-FFF2-40B4-BE49-F238E27FC236}">
                <a16:creationId xmlns:a16="http://schemas.microsoft.com/office/drawing/2014/main" id="{3E623C81-817E-67BE-F0D9-4F078EA5E0FF}"/>
              </a:ext>
            </a:extLst>
          </p:cNvPr>
          <p:cNvSpPr txBox="1"/>
          <p:nvPr/>
        </p:nvSpPr>
        <p:spPr>
          <a:xfrm>
            <a:off x="642352" y="2475278"/>
            <a:ext cx="7075170" cy="359714"/>
          </a:xfrm>
          <a:prstGeom prst="rect">
            <a:avLst/>
          </a:prstGeom>
        </p:spPr>
        <p:txBody>
          <a:bodyPr vert="horz" wrap="square" lIns="0" tIns="13335" rIns="0" bIns="0" rtlCol="0">
            <a:spAutoFit/>
          </a:bodyPr>
          <a:lstStyle/>
          <a:p>
            <a:pPr marL="12700">
              <a:lnSpc>
                <a:spcPct val="100000"/>
              </a:lnSpc>
              <a:spcBef>
                <a:spcPts val="105"/>
              </a:spcBef>
            </a:pPr>
            <a:r>
              <a:rPr lang="en-US" sz="2250" b="1" dirty="0">
                <a:solidFill>
                  <a:srgbClr val="00B0F0"/>
                </a:solidFill>
                <a:latin typeface="Courier New"/>
                <a:cs typeface="Courier New"/>
              </a:rPr>
              <a:t>I</a:t>
            </a:r>
            <a:r>
              <a:rPr sz="2250" b="1" dirty="0">
                <a:solidFill>
                  <a:srgbClr val="00B0F0"/>
                </a:solidFill>
                <a:latin typeface="Courier New"/>
                <a:cs typeface="Courier New"/>
              </a:rPr>
              <a:t>NSERT</a:t>
            </a:r>
            <a:r>
              <a:rPr sz="2250" b="1" spc="5" dirty="0">
                <a:solidFill>
                  <a:srgbClr val="00B0F0"/>
                </a:solidFill>
                <a:latin typeface="Courier New"/>
                <a:cs typeface="Courier New"/>
              </a:rPr>
              <a:t> </a:t>
            </a:r>
            <a:r>
              <a:rPr sz="2250" b="1" dirty="0">
                <a:solidFill>
                  <a:srgbClr val="00B0F0"/>
                </a:solidFill>
                <a:latin typeface="Courier New"/>
                <a:cs typeface="Courier New"/>
              </a:rPr>
              <a:t>INTO</a:t>
            </a:r>
            <a:r>
              <a:rPr sz="2250" b="1" spc="5" dirty="0">
                <a:solidFill>
                  <a:srgbClr val="00B0F0"/>
                </a:solidFill>
                <a:latin typeface="Courier New"/>
                <a:cs typeface="Courier New"/>
              </a:rPr>
              <a:t> </a:t>
            </a:r>
            <a:r>
              <a:rPr sz="2250" dirty="0">
                <a:solidFill>
                  <a:srgbClr val="04182D"/>
                </a:solidFill>
                <a:latin typeface="Courier New"/>
                <a:cs typeface="Courier New"/>
              </a:rPr>
              <a:t>table_name</a:t>
            </a:r>
            <a:r>
              <a:rPr sz="2250" spc="10" dirty="0">
                <a:solidFill>
                  <a:srgbClr val="04182D"/>
                </a:solidFill>
                <a:latin typeface="Courier New"/>
                <a:cs typeface="Courier New"/>
              </a:rPr>
              <a:t> </a:t>
            </a:r>
            <a:r>
              <a:rPr sz="2250" dirty="0">
                <a:solidFill>
                  <a:srgbClr val="04182D"/>
                </a:solidFill>
                <a:latin typeface="Courier New"/>
                <a:cs typeface="Courier New"/>
              </a:rPr>
              <a:t>(col1,</a:t>
            </a:r>
            <a:r>
              <a:rPr sz="2250" spc="5" dirty="0">
                <a:solidFill>
                  <a:srgbClr val="04182D"/>
                </a:solidFill>
                <a:latin typeface="Courier New"/>
                <a:cs typeface="Courier New"/>
              </a:rPr>
              <a:t> </a:t>
            </a:r>
            <a:r>
              <a:rPr sz="2250" dirty="0">
                <a:solidFill>
                  <a:srgbClr val="04182D"/>
                </a:solidFill>
                <a:latin typeface="Courier New"/>
                <a:cs typeface="Courier New"/>
              </a:rPr>
              <a:t>col2,</a:t>
            </a:r>
            <a:r>
              <a:rPr sz="2250" spc="5" dirty="0">
                <a:solidFill>
                  <a:srgbClr val="04182D"/>
                </a:solidFill>
                <a:latin typeface="Courier New"/>
                <a:cs typeface="Courier New"/>
              </a:rPr>
              <a:t> </a:t>
            </a:r>
            <a:r>
              <a:rPr sz="2250" dirty="0">
                <a:solidFill>
                  <a:srgbClr val="04182D"/>
                </a:solidFill>
                <a:latin typeface="Courier New"/>
                <a:cs typeface="Courier New"/>
              </a:rPr>
              <a:t>col3)</a:t>
            </a:r>
            <a:endParaRPr sz="2250" dirty="0">
              <a:latin typeface="Courier New"/>
              <a:cs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dissolve">
                                      <p:cBhvr>
                                        <p:cTn id="15" dur="500"/>
                                        <p:tgtEl>
                                          <p:spTgt spid="1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dissolve">
                                      <p:cBhvr>
                                        <p:cTn id="23" dur="500"/>
                                        <p:tgtEl>
                                          <p:spTgt spid="1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0" grpId="0" animBg="1"/>
      <p:bldP spid="12" grpId="0"/>
      <p:bldP spid="16" grpId="0"/>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79"/>
            <a:ext cx="4127500" cy="713740"/>
          </a:xfrm>
          <a:prstGeom prst="rect">
            <a:avLst/>
          </a:prstGeom>
        </p:spPr>
        <p:txBody>
          <a:bodyPr vert="horz" wrap="square" lIns="0" tIns="13970" rIns="0" bIns="0" rtlCol="0">
            <a:spAutoFit/>
          </a:bodyPr>
          <a:lstStyle/>
          <a:p>
            <a:pPr marL="12700">
              <a:lnSpc>
                <a:spcPct val="100000"/>
              </a:lnSpc>
              <a:spcBef>
                <a:spcPts val="110"/>
              </a:spcBef>
            </a:pPr>
            <a:r>
              <a:rPr lang="en-US" sz="4500" u="none" spc="-150" dirty="0">
                <a:solidFill>
                  <a:schemeClr val="tx1"/>
                </a:solidFill>
              </a:rPr>
              <a:t>IN</a:t>
            </a:r>
            <a:r>
              <a:rPr sz="4500" u="none" spc="-355" dirty="0">
                <a:solidFill>
                  <a:schemeClr val="tx1"/>
                </a:solidFill>
              </a:rPr>
              <a:t>S</a:t>
            </a:r>
            <a:r>
              <a:rPr sz="4500" u="none" spc="-45" dirty="0">
                <a:solidFill>
                  <a:schemeClr val="tx1"/>
                </a:solidFill>
              </a:rPr>
              <a:t>E</a:t>
            </a:r>
            <a:r>
              <a:rPr sz="4500" u="none" spc="-550" dirty="0">
                <a:solidFill>
                  <a:schemeClr val="tx1"/>
                </a:solidFill>
              </a:rPr>
              <a:t>R</a:t>
            </a:r>
            <a:r>
              <a:rPr sz="4500" u="none" spc="-155" dirty="0">
                <a:solidFill>
                  <a:schemeClr val="tx1"/>
                </a:solidFill>
              </a:rPr>
              <a:t>T</a:t>
            </a:r>
            <a:r>
              <a:rPr sz="4500" u="none" spc="-165" dirty="0">
                <a:solidFill>
                  <a:schemeClr val="tx1"/>
                </a:solidFill>
              </a:rPr>
              <a:t> </a:t>
            </a:r>
            <a:r>
              <a:rPr sz="4500" u="none" spc="-355" dirty="0">
                <a:solidFill>
                  <a:schemeClr val="tx1"/>
                </a:solidFill>
              </a:rPr>
              <a:t>S</a:t>
            </a:r>
            <a:r>
              <a:rPr sz="4500" u="none" spc="-45" dirty="0">
                <a:solidFill>
                  <a:schemeClr val="tx1"/>
                </a:solidFill>
              </a:rPr>
              <a:t>E</a:t>
            </a:r>
            <a:r>
              <a:rPr sz="4500" u="none" spc="-260" dirty="0">
                <a:solidFill>
                  <a:schemeClr val="tx1"/>
                </a:solidFill>
              </a:rPr>
              <a:t>L</a:t>
            </a:r>
            <a:r>
              <a:rPr sz="4500" u="none" spc="-180" dirty="0">
                <a:solidFill>
                  <a:schemeClr val="tx1"/>
                </a:solidFill>
              </a:rPr>
              <a:t>E</a:t>
            </a:r>
            <a:r>
              <a:rPr sz="4500" u="none" spc="340" dirty="0">
                <a:solidFill>
                  <a:schemeClr val="tx1"/>
                </a:solidFill>
              </a:rPr>
              <a:t>C</a:t>
            </a:r>
            <a:r>
              <a:rPr sz="4500" u="none" spc="-155" dirty="0">
                <a:solidFill>
                  <a:schemeClr val="tx1"/>
                </a:solidFill>
              </a:rPr>
              <a:t>T</a:t>
            </a:r>
            <a:endParaRPr sz="4500" u="none" dirty="0">
              <a:solidFill>
                <a:schemeClr val="tx1"/>
              </a:solidFill>
            </a:endParaRPr>
          </a:p>
        </p:txBody>
      </p:sp>
      <p:sp>
        <p:nvSpPr>
          <p:cNvPr id="4" name="object 4"/>
          <p:cNvSpPr/>
          <p:nvPr/>
        </p:nvSpPr>
        <p:spPr>
          <a:xfrm>
            <a:off x="339993" y="1145838"/>
            <a:ext cx="14575155" cy="4258310"/>
          </a:xfrm>
          <a:custGeom>
            <a:avLst/>
            <a:gdLst/>
            <a:ahLst/>
            <a:cxnLst/>
            <a:rect l="l" t="t" r="r" b="b"/>
            <a:pathLst>
              <a:path w="14575155" h="4258310">
                <a:moveTo>
                  <a:pt x="14498413" y="4257841"/>
                </a:moveTo>
                <a:lnTo>
                  <a:pt x="76505" y="4257841"/>
                </a:lnTo>
                <a:lnTo>
                  <a:pt x="71180" y="4257316"/>
                </a:lnTo>
                <a:lnTo>
                  <a:pt x="31920" y="4241054"/>
                </a:lnTo>
                <a:lnTo>
                  <a:pt x="4175" y="4202327"/>
                </a:lnTo>
                <a:lnTo>
                  <a:pt x="0" y="4181335"/>
                </a:lnTo>
                <a:lnTo>
                  <a:pt x="0" y="4175960"/>
                </a:lnTo>
                <a:lnTo>
                  <a:pt x="0" y="76505"/>
                </a:lnTo>
                <a:lnTo>
                  <a:pt x="16786" y="31920"/>
                </a:lnTo>
                <a:lnTo>
                  <a:pt x="55513" y="4175"/>
                </a:lnTo>
                <a:lnTo>
                  <a:pt x="76505" y="0"/>
                </a:lnTo>
                <a:lnTo>
                  <a:pt x="14498413" y="0"/>
                </a:lnTo>
                <a:lnTo>
                  <a:pt x="14542998" y="16786"/>
                </a:lnTo>
                <a:lnTo>
                  <a:pt x="14570742" y="55513"/>
                </a:lnTo>
                <a:lnTo>
                  <a:pt x="14574918" y="76505"/>
                </a:lnTo>
                <a:lnTo>
                  <a:pt x="14574918" y="4181335"/>
                </a:lnTo>
                <a:lnTo>
                  <a:pt x="14558132" y="4225920"/>
                </a:lnTo>
                <a:lnTo>
                  <a:pt x="14519404" y="4253665"/>
                </a:lnTo>
                <a:lnTo>
                  <a:pt x="14503737" y="4257316"/>
                </a:lnTo>
                <a:lnTo>
                  <a:pt x="14498413" y="4257841"/>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8" name="object 8"/>
          <p:cNvSpPr txBox="1"/>
          <p:nvPr/>
        </p:nvSpPr>
        <p:spPr>
          <a:xfrm>
            <a:off x="642352" y="1231894"/>
            <a:ext cx="7075170" cy="3978269"/>
          </a:xfrm>
          <a:prstGeom prst="rect">
            <a:avLst/>
          </a:prstGeom>
        </p:spPr>
        <p:txBody>
          <a:bodyPr vert="horz" wrap="square" lIns="0" tIns="12065" rIns="0" bIns="0" rtlCol="0">
            <a:spAutoFit/>
          </a:bodyPr>
          <a:lstStyle/>
          <a:p>
            <a:pPr marL="12700" marR="5080">
              <a:lnSpc>
                <a:spcPct val="143300"/>
              </a:lnSpc>
              <a:spcBef>
                <a:spcPts val="95"/>
              </a:spcBef>
            </a:pPr>
            <a:r>
              <a:rPr sz="2250" b="1" dirty="0">
                <a:solidFill>
                  <a:srgbClr val="00B0F0"/>
                </a:solidFill>
                <a:latin typeface="Courier New"/>
                <a:cs typeface="Courier New"/>
              </a:rPr>
              <a:t>INSERT</a:t>
            </a:r>
            <a:r>
              <a:rPr sz="2250" b="1" spc="5" dirty="0">
                <a:solidFill>
                  <a:srgbClr val="00B0F0"/>
                </a:solidFill>
                <a:latin typeface="Courier New"/>
                <a:cs typeface="Courier New"/>
              </a:rPr>
              <a:t> </a:t>
            </a:r>
            <a:r>
              <a:rPr sz="2250" b="1" dirty="0">
                <a:solidFill>
                  <a:srgbClr val="00B0F0"/>
                </a:solidFill>
                <a:latin typeface="Courier New"/>
                <a:cs typeface="Courier New"/>
              </a:rPr>
              <a:t>INTO</a:t>
            </a:r>
            <a:r>
              <a:rPr sz="2250" spc="5" dirty="0">
                <a:latin typeface="Courier New"/>
                <a:cs typeface="Courier New"/>
              </a:rPr>
              <a:t> </a:t>
            </a:r>
            <a:r>
              <a:rPr sz="2250" dirty="0">
                <a:solidFill>
                  <a:srgbClr val="04182D"/>
                </a:solidFill>
                <a:latin typeface="Courier New"/>
                <a:cs typeface="Courier New"/>
              </a:rPr>
              <a:t>table_name</a:t>
            </a:r>
            <a:r>
              <a:rPr sz="2250" spc="10" dirty="0">
                <a:solidFill>
                  <a:srgbClr val="04182D"/>
                </a:solidFill>
                <a:latin typeface="Courier New"/>
                <a:cs typeface="Courier New"/>
              </a:rPr>
              <a:t> </a:t>
            </a:r>
            <a:r>
              <a:rPr sz="2250" dirty="0">
                <a:solidFill>
                  <a:srgbClr val="04182D"/>
                </a:solidFill>
                <a:latin typeface="Courier New"/>
                <a:cs typeface="Courier New"/>
              </a:rPr>
              <a:t>(col1,</a:t>
            </a:r>
            <a:r>
              <a:rPr sz="2250" spc="5" dirty="0">
                <a:solidFill>
                  <a:srgbClr val="04182D"/>
                </a:solidFill>
                <a:latin typeface="Courier New"/>
                <a:cs typeface="Courier New"/>
              </a:rPr>
              <a:t> </a:t>
            </a:r>
            <a:r>
              <a:rPr sz="2250" dirty="0">
                <a:solidFill>
                  <a:srgbClr val="04182D"/>
                </a:solidFill>
                <a:latin typeface="Courier New"/>
                <a:cs typeface="Courier New"/>
              </a:rPr>
              <a:t>col2,</a:t>
            </a:r>
            <a:r>
              <a:rPr sz="2250" spc="5" dirty="0">
                <a:solidFill>
                  <a:srgbClr val="04182D"/>
                </a:solidFill>
                <a:latin typeface="Courier New"/>
                <a:cs typeface="Courier New"/>
              </a:rPr>
              <a:t> </a:t>
            </a:r>
            <a:r>
              <a:rPr sz="2250" dirty="0">
                <a:solidFill>
                  <a:srgbClr val="04182D"/>
                </a:solidFill>
                <a:latin typeface="Courier New"/>
                <a:cs typeface="Courier New"/>
              </a:rPr>
              <a:t>col3) </a:t>
            </a:r>
            <a:r>
              <a:rPr sz="2250" spc="-1335" dirty="0">
                <a:solidFill>
                  <a:srgbClr val="04182D"/>
                </a:solidFill>
                <a:latin typeface="Courier New"/>
                <a:cs typeface="Courier New"/>
              </a:rPr>
              <a:t> </a:t>
            </a:r>
            <a:r>
              <a:rPr sz="2250" b="1" dirty="0">
                <a:solidFill>
                  <a:srgbClr val="00B0F0"/>
                </a:solidFill>
                <a:latin typeface="Courier New"/>
                <a:cs typeface="Courier New"/>
              </a:rPr>
              <a:t>SELECT</a:t>
            </a:r>
          </a:p>
          <a:p>
            <a:pPr marL="356235" marR="5334635" algn="just">
              <a:lnSpc>
                <a:spcPct val="143300"/>
              </a:lnSpc>
            </a:pPr>
            <a:r>
              <a:rPr sz="2250" dirty="0">
                <a:solidFill>
                  <a:srgbClr val="04182D"/>
                </a:solidFill>
                <a:latin typeface="Courier New"/>
                <a:cs typeface="Courier New"/>
              </a:rPr>
              <a:t>column1,  column2,  column3</a:t>
            </a:r>
            <a:endParaRPr sz="2250" dirty="0">
              <a:latin typeface="Courier New"/>
              <a:cs typeface="Courier New"/>
            </a:endParaRPr>
          </a:p>
          <a:p>
            <a:pPr marL="12700" marR="4303395" algn="just">
              <a:lnSpc>
                <a:spcPct val="143300"/>
              </a:lnSpc>
            </a:pPr>
            <a:r>
              <a:rPr sz="2250" b="1" dirty="0">
                <a:solidFill>
                  <a:srgbClr val="00B0F0"/>
                </a:solidFill>
                <a:latin typeface="Courier New"/>
                <a:cs typeface="Courier New"/>
              </a:rPr>
              <a:t>FROM</a:t>
            </a:r>
            <a:r>
              <a:rPr sz="2250" spc="-45" dirty="0">
                <a:latin typeface="Courier New"/>
                <a:cs typeface="Courier New"/>
              </a:rPr>
              <a:t> </a:t>
            </a:r>
            <a:r>
              <a:rPr sz="2250" dirty="0">
                <a:solidFill>
                  <a:srgbClr val="04182D"/>
                </a:solidFill>
                <a:latin typeface="Courier New"/>
                <a:cs typeface="Courier New"/>
              </a:rPr>
              <a:t>other_table </a:t>
            </a:r>
            <a:r>
              <a:rPr sz="2250" spc="-1340" dirty="0">
                <a:solidFill>
                  <a:srgbClr val="04182D"/>
                </a:solidFill>
                <a:latin typeface="Courier New"/>
                <a:cs typeface="Courier New"/>
              </a:rPr>
              <a:t> </a:t>
            </a:r>
            <a:r>
              <a:rPr sz="2250" b="1" dirty="0">
                <a:solidFill>
                  <a:srgbClr val="00B0F0"/>
                </a:solidFill>
                <a:latin typeface="Courier New"/>
                <a:cs typeface="Courier New"/>
              </a:rPr>
              <a:t>WHERE</a:t>
            </a:r>
          </a:p>
          <a:p>
            <a:pPr marL="356235">
              <a:lnSpc>
                <a:spcPct val="100000"/>
              </a:lnSpc>
              <a:spcBef>
                <a:spcPts val="1170"/>
              </a:spcBef>
            </a:pPr>
            <a:r>
              <a:rPr sz="2250" dirty="0">
                <a:solidFill>
                  <a:srgbClr val="008600"/>
                </a:solidFill>
                <a:latin typeface="Courier New"/>
                <a:cs typeface="Courier New"/>
              </a:rPr>
              <a:t>--</a:t>
            </a:r>
            <a:r>
              <a:rPr sz="2250" spc="-15" dirty="0">
                <a:solidFill>
                  <a:srgbClr val="008600"/>
                </a:solidFill>
                <a:latin typeface="Courier New"/>
                <a:cs typeface="Courier New"/>
              </a:rPr>
              <a:t> </a:t>
            </a:r>
            <a:r>
              <a:rPr sz="2250" dirty="0">
                <a:solidFill>
                  <a:srgbClr val="008600"/>
                </a:solidFill>
                <a:latin typeface="Courier New"/>
                <a:cs typeface="Courier New"/>
              </a:rPr>
              <a:t>conditions</a:t>
            </a:r>
            <a:r>
              <a:rPr sz="2250" spc="-15" dirty="0">
                <a:solidFill>
                  <a:srgbClr val="008600"/>
                </a:solidFill>
                <a:latin typeface="Courier New"/>
                <a:cs typeface="Courier New"/>
              </a:rPr>
              <a:t> </a:t>
            </a:r>
            <a:r>
              <a:rPr sz="2250" dirty="0">
                <a:solidFill>
                  <a:srgbClr val="008600"/>
                </a:solidFill>
                <a:latin typeface="Courier New"/>
                <a:cs typeface="Courier New"/>
              </a:rPr>
              <a:t>apply</a:t>
            </a:r>
            <a:endParaRPr sz="2250" dirty="0">
              <a:latin typeface="Courier New"/>
              <a:cs typeface="Courier New"/>
            </a:endParaRPr>
          </a:p>
        </p:txBody>
      </p:sp>
      <p:sp>
        <p:nvSpPr>
          <p:cNvPr id="12" name="object 12"/>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13" name="object 8">
            <a:extLst>
              <a:ext uri="{FF2B5EF4-FFF2-40B4-BE49-F238E27FC236}">
                <a16:creationId xmlns:a16="http://schemas.microsoft.com/office/drawing/2014/main" id="{FEDB9A34-659E-17E6-9C9D-A13BC15AA8EA}"/>
              </a:ext>
            </a:extLst>
          </p:cNvPr>
          <p:cNvSpPr txBox="1"/>
          <p:nvPr/>
        </p:nvSpPr>
        <p:spPr>
          <a:xfrm>
            <a:off x="322580" y="5676900"/>
            <a:ext cx="11266170" cy="1066318"/>
          </a:xfrm>
          <a:prstGeom prst="rect">
            <a:avLst/>
          </a:prstGeom>
        </p:spPr>
        <p:txBody>
          <a:bodyPr vert="horz" wrap="square" lIns="0" tIns="12065" rIns="0" bIns="0" rtlCol="0">
            <a:spAutoFit/>
          </a:bodyPr>
          <a:lstStyle/>
          <a:p>
            <a:pPr marL="674370" indent="-457200">
              <a:lnSpc>
                <a:spcPct val="100000"/>
              </a:lnSpc>
              <a:spcBef>
                <a:spcPts val="5"/>
              </a:spcBef>
              <a:buFont typeface="Arial" panose="020B0604020202020204" pitchFamily="34" charset="0"/>
              <a:buChar char="•"/>
              <a:tabLst>
                <a:tab pos="1806575" algn="l"/>
              </a:tabLst>
            </a:pPr>
            <a:r>
              <a:rPr sz="2550" spc="45" dirty="0">
                <a:solidFill>
                  <a:srgbClr val="04182D"/>
                </a:solidFill>
                <a:latin typeface="Arial Hebrew Scholar" pitchFamily="2" charset="-79"/>
                <a:cs typeface="Arial Hebrew Scholar" pitchFamily="2" charset="-79"/>
              </a:rPr>
              <a:t>Don't</a:t>
            </a:r>
            <a:r>
              <a:rPr sz="2550" spc="-45" dirty="0">
                <a:solidFill>
                  <a:srgbClr val="04182D"/>
                </a:solidFill>
                <a:latin typeface="Arial Hebrew Scholar" pitchFamily="2" charset="-79"/>
                <a:cs typeface="Arial Hebrew Scholar" pitchFamily="2" charset="-79"/>
              </a:rPr>
              <a:t> </a:t>
            </a:r>
            <a:r>
              <a:rPr sz="2550" spc="95" dirty="0">
                <a:solidFill>
                  <a:srgbClr val="04182D"/>
                </a:solidFill>
                <a:latin typeface="Arial Hebrew Scholar" pitchFamily="2" charset="-79"/>
                <a:cs typeface="Arial Hebrew Scholar" pitchFamily="2" charset="-79"/>
              </a:rPr>
              <a:t>us</a:t>
            </a:r>
            <a:r>
              <a:rPr lang="en-US" sz="2550" spc="95" dirty="0">
                <a:solidFill>
                  <a:srgbClr val="04182D"/>
                </a:solidFill>
                <a:latin typeface="Arial Hebrew Scholar" pitchFamily="2" charset="-79"/>
                <a:cs typeface="Arial Hebrew Scholar" pitchFamily="2" charset="-79"/>
              </a:rPr>
              <a:t>e </a:t>
            </a:r>
            <a:r>
              <a:rPr sz="2250" b="1" dirty="0">
                <a:solidFill>
                  <a:srgbClr val="00B0F0"/>
                </a:solidFill>
                <a:latin typeface="Courier New"/>
                <a:cs typeface="Courier New"/>
              </a:rPr>
              <a:t>SELECT</a:t>
            </a:r>
            <a:r>
              <a:rPr sz="2250" spc="-45" dirty="0">
                <a:solidFill>
                  <a:srgbClr val="04182D"/>
                </a:solidFill>
                <a:latin typeface="Courier New"/>
                <a:cs typeface="Courier New"/>
              </a:rPr>
              <a:t> </a:t>
            </a:r>
            <a:r>
              <a:rPr sz="2250" dirty="0">
                <a:solidFill>
                  <a:srgbClr val="04182D"/>
                </a:solidFill>
                <a:latin typeface="Courier New"/>
                <a:cs typeface="Courier New"/>
              </a:rPr>
              <a:t>*</a:t>
            </a:r>
            <a:endParaRPr sz="2250" dirty="0">
              <a:latin typeface="Courier New"/>
              <a:cs typeface="Courier New"/>
            </a:endParaRPr>
          </a:p>
          <a:p>
            <a:pPr marL="674370" indent="-457200">
              <a:lnSpc>
                <a:spcPct val="100000"/>
              </a:lnSpc>
              <a:spcBef>
                <a:spcPts val="2095"/>
              </a:spcBef>
              <a:buFont typeface="Arial" panose="020B0604020202020204" pitchFamily="34" charset="0"/>
              <a:buChar char="•"/>
            </a:pPr>
            <a:r>
              <a:rPr sz="2550" spc="135" dirty="0">
                <a:solidFill>
                  <a:srgbClr val="04182D"/>
                </a:solidFill>
                <a:latin typeface="Arial Hebrew Scholar" pitchFamily="2" charset="-79"/>
                <a:cs typeface="Arial Hebrew Scholar" pitchFamily="2" charset="-79"/>
              </a:rPr>
              <a:t>Be</a:t>
            </a:r>
            <a:r>
              <a:rPr sz="2550" spc="-55" dirty="0">
                <a:solidFill>
                  <a:srgbClr val="04182D"/>
                </a:solidFill>
                <a:latin typeface="Arial Hebrew Scholar" pitchFamily="2" charset="-79"/>
                <a:cs typeface="Arial Hebrew Scholar" pitchFamily="2" charset="-79"/>
              </a:rPr>
              <a:t> </a:t>
            </a:r>
            <a:r>
              <a:rPr sz="2550" spc="145" dirty="0">
                <a:solidFill>
                  <a:srgbClr val="04182D"/>
                </a:solidFill>
                <a:latin typeface="Arial Hebrew Scholar" pitchFamily="2" charset="-79"/>
                <a:cs typeface="Arial Hebrew Scholar" pitchFamily="2" charset="-79"/>
              </a:rPr>
              <a:t>specific</a:t>
            </a:r>
            <a:r>
              <a:rPr sz="2550" spc="-50" dirty="0">
                <a:solidFill>
                  <a:srgbClr val="04182D"/>
                </a:solidFill>
                <a:latin typeface="Arial Hebrew Scholar" pitchFamily="2" charset="-79"/>
                <a:cs typeface="Arial Hebrew Scholar" pitchFamily="2" charset="-79"/>
              </a:rPr>
              <a:t> </a:t>
            </a:r>
            <a:r>
              <a:rPr sz="2550" spc="60" dirty="0">
                <a:solidFill>
                  <a:srgbClr val="04182D"/>
                </a:solidFill>
                <a:latin typeface="Arial Hebrew Scholar" pitchFamily="2" charset="-79"/>
                <a:cs typeface="Arial Hebrew Scholar" pitchFamily="2" charset="-79"/>
              </a:rPr>
              <a:t>in</a:t>
            </a:r>
            <a:r>
              <a:rPr sz="2550" spc="-50" dirty="0">
                <a:solidFill>
                  <a:srgbClr val="04182D"/>
                </a:solidFill>
                <a:latin typeface="Arial Hebrew Scholar" pitchFamily="2" charset="-79"/>
                <a:cs typeface="Arial Hebrew Scholar" pitchFamily="2" charset="-79"/>
              </a:rPr>
              <a:t> </a:t>
            </a:r>
            <a:r>
              <a:rPr sz="2550" spc="180" dirty="0">
                <a:solidFill>
                  <a:srgbClr val="04182D"/>
                </a:solidFill>
                <a:latin typeface="Arial Hebrew Scholar" pitchFamily="2" charset="-79"/>
                <a:cs typeface="Arial Hebrew Scholar" pitchFamily="2" charset="-79"/>
              </a:rPr>
              <a:t>case</a:t>
            </a:r>
            <a:r>
              <a:rPr sz="2550" spc="-55" dirty="0">
                <a:solidFill>
                  <a:srgbClr val="04182D"/>
                </a:solidFill>
                <a:latin typeface="Arial Hebrew Scholar" pitchFamily="2" charset="-79"/>
                <a:cs typeface="Arial Hebrew Scholar" pitchFamily="2" charset="-79"/>
              </a:rPr>
              <a:t> </a:t>
            </a:r>
            <a:r>
              <a:rPr sz="2550" spc="120" dirty="0">
                <a:solidFill>
                  <a:srgbClr val="04182D"/>
                </a:solidFill>
                <a:latin typeface="Arial Hebrew Scholar" pitchFamily="2" charset="-79"/>
                <a:cs typeface="Arial Hebrew Scholar" pitchFamily="2" charset="-79"/>
              </a:rPr>
              <a:t>table</a:t>
            </a:r>
            <a:r>
              <a:rPr sz="2550" spc="-50" dirty="0">
                <a:solidFill>
                  <a:srgbClr val="04182D"/>
                </a:solidFill>
                <a:latin typeface="Arial Hebrew Scholar" pitchFamily="2" charset="-79"/>
                <a:cs typeface="Arial Hebrew Scholar" pitchFamily="2" charset="-79"/>
              </a:rPr>
              <a:t> </a:t>
            </a:r>
            <a:r>
              <a:rPr sz="2550" spc="85" dirty="0">
                <a:solidFill>
                  <a:srgbClr val="04182D"/>
                </a:solidFill>
                <a:latin typeface="Arial Hebrew Scholar" pitchFamily="2" charset="-79"/>
                <a:cs typeface="Arial Hebrew Scholar" pitchFamily="2" charset="-79"/>
              </a:rPr>
              <a:t>structure</a:t>
            </a:r>
            <a:r>
              <a:rPr sz="2550" spc="-50" dirty="0">
                <a:solidFill>
                  <a:srgbClr val="04182D"/>
                </a:solidFill>
                <a:latin typeface="Arial Hebrew Scholar" pitchFamily="2" charset="-79"/>
                <a:cs typeface="Arial Hebrew Scholar" pitchFamily="2" charset="-79"/>
              </a:rPr>
              <a:t> </a:t>
            </a:r>
            <a:r>
              <a:rPr sz="2550" spc="145" dirty="0">
                <a:solidFill>
                  <a:srgbClr val="04182D"/>
                </a:solidFill>
                <a:latin typeface="Arial Hebrew Scholar" pitchFamily="2" charset="-79"/>
                <a:cs typeface="Arial Hebrew Scholar" pitchFamily="2" charset="-79"/>
              </a:rPr>
              <a:t>changes</a:t>
            </a:r>
            <a:endParaRPr sz="2550" dirty="0">
              <a:latin typeface="Arial Hebrew Scholar" pitchFamily="2" charset="-79"/>
              <a:cs typeface="Arial Hebrew Scholar"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dissolve">
                                      <p:cBhvr>
                                        <p:cTn id="15" dur="500"/>
                                        <p:tgtEl>
                                          <p:spTgt spid="1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3">
                                            <p:txEl>
                                              <p:pRg st="1" end="1"/>
                                            </p:txEl>
                                          </p:spTgt>
                                        </p:tgtEl>
                                        <p:attrNameLst>
                                          <p:attrName>style.visibility</p:attrName>
                                        </p:attrNameLst>
                                      </p:cBhvr>
                                      <p:to>
                                        <p:strVal val="visible"/>
                                      </p:to>
                                    </p:set>
                                    <p:animEffect transition="in" filter="dissolve">
                                      <p:cBhvr>
                                        <p:cTn id="20"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5">
            <a:extLst>
              <a:ext uri="{FF2B5EF4-FFF2-40B4-BE49-F238E27FC236}">
                <a16:creationId xmlns:a16="http://schemas.microsoft.com/office/drawing/2014/main" id="{F4A20FB8-9EB8-B64D-970C-89D9C36E99C0}"/>
              </a:ext>
            </a:extLst>
          </p:cNvPr>
          <p:cNvSpPr/>
          <p:nvPr/>
        </p:nvSpPr>
        <p:spPr>
          <a:xfrm>
            <a:off x="327497" y="1104416"/>
            <a:ext cx="14575155" cy="1986137"/>
          </a:xfrm>
          <a:custGeom>
            <a:avLst/>
            <a:gdLst/>
            <a:ahLst/>
            <a:cxnLst/>
            <a:rect l="l" t="t" r="r" b="b"/>
            <a:pathLst>
              <a:path w="14575155" h="2722879">
                <a:moveTo>
                  <a:pt x="14498413" y="2722561"/>
                </a:moveTo>
                <a:lnTo>
                  <a:pt x="76505" y="2722561"/>
                </a:lnTo>
                <a:lnTo>
                  <a:pt x="71180" y="2722037"/>
                </a:lnTo>
                <a:lnTo>
                  <a:pt x="31920" y="2705775"/>
                </a:lnTo>
                <a:lnTo>
                  <a:pt x="4175" y="2667046"/>
                </a:lnTo>
                <a:lnTo>
                  <a:pt x="0" y="2646056"/>
                </a:lnTo>
                <a:lnTo>
                  <a:pt x="0" y="2640680"/>
                </a:lnTo>
                <a:lnTo>
                  <a:pt x="0" y="76505"/>
                </a:lnTo>
                <a:lnTo>
                  <a:pt x="16786" y="31919"/>
                </a:lnTo>
                <a:lnTo>
                  <a:pt x="55513" y="4174"/>
                </a:lnTo>
                <a:lnTo>
                  <a:pt x="76505" y="0"/>
                </a:lnTo>
                <a:lnTo>
                  <a:pt x="14498413" y="0"/>
                </a:lnTo>
                <a:lnTo>
                  <a:pt x="14542998" y="16785"/>
                </a:lnTo>
                <a:lnTo>
                  <a:pt x="14570742" y="55513"/>
                </a:lnTo>
                <a:lnTo>
                  <a:pt x="14574918" y="76505"/>
                </a:lnTo>
                <a:lnTo>
                  <a:pt x="14574918" y="2646056"/>
                </a:lnTo>
                <a:lnTo>
                  <a:pt x="14558132" y="2690640"/>
                </a:lnTo>
                <a:lnTo>
                  <a:pt x="14519404" y="2718385"/>
                </a:lnTo>
                <a:lnTo>
                  <a:pt x="14503737" y="2722037"/>
                </a:lnTo>
                <a:lnTo>
                  <a:pt x="14498413" y="2722561"/>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2" name="object 2"/>
          <p:cNvSpPr txBox="1">
            <a:spLocks noGrp="1"/>
          </p:cNvSpPr>
          <p:nvPr>
            <p:ph type="title"/>
          </p:nvPr>
        </p:nvSpPr>
        <p:spPr>
          <a:xfrm>
            <a:off x="478589" y="273879"/>
            <a:ext cx="2185670" cy="713740"/>
          </a:xfrm>
          <a:prstGeom prst="rect">
            <a:avLst/>
          </a:prstGeom>
        </p:spPr>
        <p:txBody>
          <a:bodyPr vert="horz" wrap="square" lIns="0" tIns="13970" rIns="0" bIns="0" rtlCol="0">
            <a:spAutoFit/>
          </a:bodyPr>
          <a:lstStyle/>
          <a:p>
            <a:pPr marL="12700">
              <a:lnSpc>
                <a:spcPct val="100000"/>
              </a:lnSpc>
              <a:spcBef>
                <a:spcPts val="110"/>
              </a:spcBef>
            </a:pPr>
            <a:r>
              <a:rPr sz="4500" u="none" spc="-300" dirty="0">
                <a:solidFill>
                  <a:schemeClr val="tx1"/>
                </a:solidFill>
              </a:rPr>
              <a:t>U</a:t>
            </a:r>
            <a:r>
              <a:rPr sz="4500" u="none" spc="-265" dirty="0">
                <a:solidFill>
                  <a:schemeClr val="tx1"/>
                </a:solidFill>
              </a:rPr>
              <a:t>P</a:t>
            </a:r>
            <a:r>
              <a:rPr sz="4500" u="none" spc="-285" dirty="0">
                <a:solidFill>
                  <a:schemeClr val="tx1"/>
                </a:solidFill>
              </a:rPr>
              <a:t>D</a:t>
            </a:r>
            <a:r>
              <a:rPr sz="4500" u="none" spc="-265" dirty="0">
                <a:solidFill>
                  <a:schemeClr val="tx1"/>
                </a:solidFill>
              </a:rPr>
              <a:t>A</a:t>
            </a:r>
            <a:r>
              <a:rPr sz="4500" u="none" spc="-240" dirty="0">
                <a:solidFill>
                  <a:schemeClr val="tx1"/>
                </a:solidFill>
              </a:rPr>
              <a:t>T</a:t>
            </a:r>
            <a:r>
              <a:rPr sz="4500" u="none" spc="40" dirty="0">
                <a:solidFill>
                  <a:schemeClr val="tx1"/>
                </a:solidFill>
              </a:rPr>
              <a:t>E</a:t>
            </a:r>
            <a:endParaRPr sz="4500" u="none" dirty="0">
              <a:solidFill>
                <a:schemeClr val="tx1"/>
              </a:solidFill>
            </a:endParaRPr>
          </a:p>
        </p:txBody>
      </p:sp>
      <p:sp>
        <p:nvSpPr>
          <p:cNvPr id="5" name="object 5"/>
          <p:cNvSpPr/>
          <p:nvPr/>
        </p:nvSpPr>
        <p:spPr>
          <a:xfrm>
            <a:off x="327497" y="3907406"/>
            <a:ext cx="14575155" cy="2722880"/>
          </a:xfrm>
          <a:custGeom>
            <a:avLst/>
            <a:gdLst/>
            <a:ahLst/>
            <a:cxnLst/>
            <a:rect l="l" t="t" r="r" b="b"/>
            <a:pathLst>
              <a:path w="14575155" h="2722879">
                <a:moveTo>
                  <a:pt x="14498413" y="2722561"/>
                </a:moveTo>
                <a:lnTo>
                  <a:pt x="76505" y="2722561"/>
                </a:lnTo>
                <a:lnTo>
                  <a:pt x="71180" y="2722037"/>
                </a:lnTo>
                <a:lnTo>
                  <a:pt x="31920" y="2705775"/>
                </a:lnTo>
                <a:lnTo>
                  <a:pt x="4175" y="2667046"/>
                </a:lnTo>
                <a:lnTo>
                  <a:pt x="0" y="2646056"/>
                </a:lnTo>
                <a:lnTo>
                  <a:pt x="0" y="2640680"/>
                </a:lnTo>
                <a:lnTo>
                  <a:pt x="0" y="76505"/>
                </a:lnTo>
                <a:lnTo>
                  <a:pt x="16786" y="31919"/>
                </a:lnTo>
                <a:lnTo>
                  <a:pt x="55513" y="4174"/>
                </a:lnTo>
                <a:lnTo>
                  <a:pt x="76505" y="0"/>
                </a:lnTo>
                <a:lnTo>
                  <a:pt x="14498413" y="0"/>
                </a:lnTo>
                <a:lnTo>
                  <a:pt x="14542998" y="16785"/>
                </a:lnTo>
                <a:lnTo>
                  <a:pt x="14570742" y="55513"/>
                </a:lnTo>
                <a:lnTo>
                  <a:pt x="14574918" y="76505"/>
                </a:lnTo>
                <a:lnTo>
                  <a:pt x="14574918" y="2646056"/>
                </a:lnTo>
                <a:lnTo>
                  <a:pt x="14558132" y="2690640"/>
                </a:lnTo>
                <a:lnTo>
                  <a:pt x="14519404" y="2718385"/>
                </a:lnTo>
                <a:lnTo>
                  <a:pt x="14503737" y="2722037"/>
                </a:lnTo>
                <a:lnTo>
                  <a:pt x="14498413" y="2722561"/>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7" name="object 7"/>
          <p:cNvSpPr txBox="1"/>
          <p:nvPr/>
        </p:nvSpPr>
        <p:spPr>
          <a:xfrm>
            <a:off x="617724" y="1223296"/>
            <a:ext cx="2654300" cy="1663064"/>
          </a:xfrm>
          <a:prstGeom prst="rect">
            <a:avLst/>
          </a:prstGeom>
        </p:spPr>
        <p:txBody>
          <a:bodyPr vert="horz" wrap="square" lIns="0" tIns="132080" rIns="0" bIns="0" rtlCol="0">
            <a:spAutoFit/>
          </a:bodyPr>
          <a:lstStyle/>
          <a:p>
            <a:pPr marL="12700">
              <a:lnSpc>
                <a:spcPct val="100000"/>
              </a:lnSpc>
              <a:spcBef>
                <a:spcPts val="1040"/>
              </a:spcBef>
            </a:pPr>
            <a:r>
              <a:rPr sz="1900" b="1" spc="5" dirty="0">
                <a:solidFill>
                  <a:srgbClr val="00B0F0"/>
                </a:solidFill>
                <a:latin typeface="Courier New"/>
                <a:cs typeface="Courier New"/>
              </a:rPr>
              <a:t>UPDATE</a:t>
            </a:r>
            <a:r>
              <a:rPr sz="1900" spc="-50" dirty="0">
                <a:latin typeface="Courier New"/>
                <a:cs typeface="Courier New"/>
              </a:rPr>
              <a:t> </a:t>
            </a:r>
            <a:r>
              <a:rPr sz="1900" spc="5" dirty="0">
                <a:latin typeface="Courier New"/>
                <a:cs typeface="Courier New"/>
              </a:rPr>
              <a:t>table</a:t>
            </a:r>
            <a:endParaRPr sz="1900" dirty="0">
              <a:latin typeface="Courier New"/>
              <a:cs typeface="Courier New"/>
            </a:endParaRPr>
          </a:p>
          <a:p>
            <a:pPr marL="12700" marR="5715">
              <a:lnSpc>
                <a:spcPct val="141400"/>
              </a:lnSpc>
            </a:pPr>
            <a:r>
              <a:rPr sz="1900" b="1" spc="5" dirty="0">
                <a:solidFill>
                  <a:srgbClr val="00B0F0"/>
                </a:solidFill>
                <a:latin typeface="Courier New"/>
                <a:cs typeface="Courier New"/>
              </a:rPr>
              <a:t>SET</a:t>
            </a:r>
            <a:r>
              <a:rPr sz="1900" spc="-20" dirty="0">
                <a:latin typeface="Courier New"/>
                <a:cs typeface="Courier New"/>
              </a:rPr>
              <a:t> </a:t>
            </a:r>
            <a:r>
              <a:rPr sz="1900" spc="5" dirty="0">
                <a:latin typeface="Courier New"/>
                <a:cs typeface="Courier New"/>
              </a:rPr>
              <a:t>column</a:t>
            </a:r>
            <a:r>
              <a:rPr sz="1900" spc="-20" dirty="0">
                <a:latin typeface="Courier New"/>
                <a:cs typeface="Courier New"/>
              </a:rPr>
              <a:t> </a:t>
            </a:r>
            <a:r>
              <a:rPr sz="1900" spc="10" dirty="0">
                <a:solidFill>
                  <a:srgbClr val="04182D"/>
                </a:solidFill>
                <a:latin typeface="Courier New"/>
                <a:cs typeface="Courier New"/>
              </a:rPr>
              <a:t>=</a:t>
            </a:r>
            <a:r>
              <a:rPr sz="1900" spc="-20" dirty="0">
                <a:solidFill>
                  <a:srgbClr val="04182D"/>
                </a:solidFill>
                <a:latin typeface="Courier New"/>
                <a:cs typeface="Courier New"/>
              </a:rPr>
              <a:t> </a:t>
            </a:r>
            <a:r>
              <a:rPr sz="1900" spc="5" dirty="0">
                <a:latin typeface="Courier New"/>
                <a:cs typeface="Courier New"/>
              </a:rPr>
              <a:t>value </a:t>
            </a:r>
            <a:r>
              <a:rPr sz="1900" spc="-1125" dirty="0">
                <a:latin typeface="Courier New"/>
                <a:cs typeface="Courier New"/>
              </a:rPr>
              <a:t> </a:t>
            </a:r>
            <a:r>
              <a:rPr sz="1900" b="1" spc="5" dirty="0">
                <a:solidFill>
                  <a:srgbClr val="00B0F0"/>
                </a:solidFill>
                <a:latin typeface="Courier New"/>
                <a:cs typeface="Courier New"/>
              </a:rPr>
              <a:t>WHERE</a:t>
            </a:r>
            <a:endParaRPr sz="1900" b="1" dirty="0">
              <a:solidFill>
                <a:srgbClr val="00B0F0"/>
              </a:solidFill>
              <a:latin typeface="Courier New"/>
              <a:cs typeface="Courier New"/>
            </a:endParaRPr>
          </a:p>
          <a:p>
            <a:pPr marL="304165">
              <a:lnSpc>
                <a:spcPct val="100000"/>
              </a:lnSpc>
              <a:spcBef>
                <a:spcPts val="940"/>
              </a:spcBef>
            </a:pPr>
            <a:r>
              <a:rPr sz="1900" spc="5" dirty="0">
                <a:solidFill>
                  <a:srgbClr val="008600"/>
                </a:solidFill>
                <a:latin typeface="Courier New"/>
                <a:cs typeface="Courier New"/>
              </a:rPr>
              <a:t>--</a:t>
            </a:r>
            <a:r>
              <a:rPr sz="1900" spc="-65" dirty="0">
                <a:solidFill>
                  <a:srgbClr val="008600"/>
                </a:solidFill>
                <a:latin typeface="Courier New"/>
                <a:cs typeface="Courier New"/>
              </a:rPr>
              <a:t> </a:t>
            </a:r>
            <a:r>
              <a:rPr sz="1900" spc="5" dirty="0">
                <a:solidFill>
                  <a:srgbClr val="008600"/>
                </a:solidFill>
                <a:latin typeface="Courier New"/>
                <a:cs typeface="Courier New"/>
              </a:rPr>
              <a:t>Condition(s);</a:t>
            </a:r>
            <a:endParaRPr sz="1900" dirty="0">
              <a:latin typeface="Courier New"/>
              <a:cs typeface="Courier New"/>
            </a:endParaRPr>
          </a:p>
        </p:txBody>
      </p:sp>
      <p:sp>
        <p:nvSpPr>
          <p:cNvPr id="10" name="object 10"/>
          <p:cNvSpPr txBox="1"/>
          <p:nvPr/>
        </p:nvSpPr>
        <p:spPr>
          <a:xfrm>
            <a:off x="442951" y="3356354"/>
            <a:ext cx="5359282" cy="408445"/>
          </a:xfrm>
          <a:prstGeom prst="rect">
            <a:avLst/>
          </a:prstGeom>
        </p:spPr>
        <p:txBody>
          <a:bodyPr vert="horz" wrap="square" lIns="0" tIns="15875" rIns="0" bIns="0" rtlCol="0">
            <a:spAutoFit/>
          </a:bodyPr>
          <a:lstStyle/>
          <a:p>
            <a:pPr marL="12700">
              <a:spcBef>
                <a:spcPts val="125"/>
              </a:spcBef>
              <a:tabLst>
                <a:tab pos="2582545" algn="l"/>
              </a:tabLst>
            </a:pPr>
            <a:r>
              <a:rPr sz="2550" spc="150" dirty="0">
                <a:solidFill>
                  <a:srgbClr val="04182D"/>
                </a:solidFill>
                <a:latin typeface="Arial Hebrew Scholar" pitchFamily="2" charset="-79"/>
                <a:cs typeface="Arial Hebrew Scholar" pitchFamily="2" charset="-79"/>
              </a:rPr>
              <a:t>D</a:t>
            </a:r>
            <a:r>
              <a:rPr sz="2550" spc="105" dirty="0">
                <a:solidFill>
                  <a:srgbClr val="04182D"/>
                </a:solidFill>
                <a:latin typeface="Arial Hebrew Scholar" pitchFamily="2" charset="-79"/>
                <a:cs typeface="Arial Hebrew Scholar" pitchFamily="2" charset="-79"/>
              </a:rPr>
              <a:t>o</a:t>
            </a:r>
            <a:r>
              <a:rPr sz="2550" spc="-100" dirty="0">
                <a:solidFill>
                  <a:srgbClr val="04182D"/>
                </a:solidFill>
                <a:latin typeface="Arial Hebrew Scholar" pitchFamily="2" charset="-79"/>
                <a:cs typeface="Arial Hebrew Scholar" pitchFamily="2" charset="-79"/>
              </a:rPr>
              <a:t>n</a:t>
            </a:r>
            <a:r>
              <a:rPr sz="2550" spc="-25" dirty="0">
                <a:solidFill>
                  <a:srgbClr val="04182D"/>
                </a:solidFill>
                <a:latin typeface="Arial Hebrew Scholar" pitchFamily="2" charset="-79"/>
                <a:cs typeface="Arial Hebrew Scholar" pitchFamily="2" charset="-79"/>
              </a:rPr>
              <a:t>'</a:t>
            </a:r>
            <a:r>
              <a:rPr sz="2550" spc="95" dirty="0">
                <a:solidFill>
                  <a:srgbClr val="04182D"/>
                </a:solidFill>
                <a:latin typeface="Arial Hebrew Scholar" pitchFamily="2" charset="-79"/>
                <a:cs typeface="Arial Hebrew Scholar" pitchFamily="2" charset="-79"/>
              </a:rPr>
              <a:t>t</a:t>
            </a:r>
            <a:r>
              <a:rPr sz="2550" spc="-50" dirty="0">
                <a:solidFill>
                  <a:srgbClr val="04182D"/>
                </a:solidFill>
                <a:latin typeface="Arial Hebrew Scholar" pitchFamily="2" charset="-79"/>
                <a:cs typeface="Arial Hebrew Scholar" pitchFamily="2" charset="-79"/>
              </a:rPr>
              <a:t> </a:t>
            </a:r>
            <a:r>
              <a:rPr sz="2550" spc="45" dirty="0">
                <a:solidFill>
                  <a:srgbClr val="04182D"/>
                </a:solidFill>
                <a:latin typeface="Arial Hebrew Scholar" pitchFamily="2" charset="-79"/>
                <a:cs typeface="Arial Hebrew Scholar" pitchFamily="2" charset="-79"/>
              </a:rPr>
              <a:t>f</a:t>
            </a:r>
            <a:r>
              <a:rPr sz="2550" spc="105" dirty="0">
                <a:solidFill>
                  <a:srgbClr val="04182D"/>
                </a:solidFill>
                <a:latin typeface="Arial Hebrew Scholar" pitchFamily="2" charset="-79"/>
                <a:cs typeface="Arial Hebrew Scholar" pitchFamily="2" charset="-79"/>
              </a:rPr>
              <a:t>o</a:t>
            </a:r>
            <a:r>
              <a:rPr sz="2550" spc="-50" dirty="0">
                <a:solidFill>
                  <a:srgbClr val="04182D"/>
                </a:solidFill>
                <a:latin typeface="Arial Hebrew Scholar" pitchFamily="2" charset="-79"/>
                <a:cs typeface="Arial Hebrew Scholar" pitchFamily="2" charset="-79"/>
              </a:rPr>
              <a:t>r</a:t>
            </a:r>
            <a:r>
              <a:rPr sz="2550" spc="185" dirty="0">
                <a:solidFill>
                  <a:srgbClr val="04182D"/>
                </a:solidFill>
                <a:latin typeface="Arial Hebrew Scholar" pitchFamily="2" charset="-79"/>
                <a:cs typeface="Arial Hebrew Scholar" pitchFamily="2" charset="-79"/>
              </a:rPr>
              <a:t>g</a:t>
            </a:r>
            <a:r>
              <a:rPr sz="2550" spc="110" dirty="0">
                <a:solidFill>
                  <a:srgbClr val="04182D"/>
                </a:solidFill>
                <a:latin typeface="Arial Hebrew Scholar" pitchFamily="2" charset="-79"/>
                <a:cs typeface="Arial Hebrew Scholar" pitchFamily="2" charset="-79"/>
              </a:rPr>
              <a:t>e</a:t>
            </a:r>
            <a:r>
              <a:rPr sz="2550" spc="95" dirty="0">
                <a:solidFill>
                  <a:srgbClr val="04182D"/>
                </a:solidFill>
                <a:latin typeface="Arial Hebrew Scholar" pitchFamily="2" charset="-79"/>
                <a:cs typeface="Arial Hebrew Scholar" pitchFamily="2" charset="-79"/>
              </a:rPr>
              <a:t>t</a:t>
            </a:r>
            <a:r>
              <a:rPr sz="2550" spc="-50" dirty="0">
                <a:solidFill>
                  <a:srgbClr val="04182D"/>
                </a:solidFill>
                <a:latin typeface="Arial Hebrew Scholar" pitchFamily="2" charset="-79"/>
                <a:cs typeface="Arial Hebrew Scholar" pitchFamily="2" charset="-79"/>
              </a:rPr>
              <a:t> </a:t>
            </a:r>
            <a:r>
              <a:rPr sz="2550" spc="75" dirty="0">
                <a:solidFill>
                  <a:srgbClr val="04182D"/>
                </a:solidFill>
                <a:latin typeface="Arial Hebrew Scholar" pitchFamily="2" charset="-79"/>
                <a:cs typeface="Arial Hebrew Scholar" pitchFamily="2" charset="-79"/>
              </a:rPr>
              <a:t>t</a:t>
            </a:r>
            <a:r>
              <a:rPr sz="2550" spc="80" dirty="0">
                <a:solidFill>
                  <a:srgbClr val="04182D"/>
                </a:solidFill>
                <a:latin typeface="Arial Hebrew Scholar" pitchFamily="2" charset="-79"/>
                <a:cs typeface="Arial Hebrew Scholar" pitchFamily="2" charset="-79"/>
              </a:rPr>
              <a:t>h</a:t>
            </a:r>
            <a:r>
              <a:rPr sz="2550" spc="145" dirty="0">
                <a:solidFill>
                  <a:srgbClr val="04182D"/>
                </a:solidFill>
                <a:latin typeface="Arial Hebrew Scholar" pitchFamily="2" charset="-79"/>
                <a:cs typeface="Arial Hebrew Scholar" pitchFamily="2" charset="-79"/>
              </a:rPr>
              <a:t>e</a:t>
            </a:r>
            <a:r>
              <a:rPr lang="en-US" sz="2550" spc="145" dirty="0">
                <a:solidFill>
                  <a:srgbClr val="04182D"/>
                </a:solidFill>
                <a:latin typeface="Arial Hebrew Scholar" pitchFamily="2" charset="-79"/>
                <a:cs typeface="Arial Hebrew Scholar" pitchFamily="2" charset="-79"/>
              </a:rPr>
              <a:t> </a:t>
            </a:r>
            <a:r>
              <a:rPr sz="2250" b="1" dirty="0">
                <a:solidFill>
                  <a:srgbClr val="00B0F0"/>
                </a:solidFill>
                <a:latin typeface="Courier New"/>
                <a:cs typeface="Courier New"/>
              </a:rPr>
              <a:t>WHERE</a:t>
            </a:r>
            <a:r>
              <a:rPr lang="en-US" sz="2250" dirty="0">
                <a:solidFill>
                  <a:srgbClr val="04182D"/>
                </a:solidFill>
                <a:latin typeface="Courier New"/>
                <a:cs typeface="Courier New"/>
              </a:rPr>
              <a:t> </a:t>
            </a:r>
            <a:r>
              <a:rPr lang="en-US" sz="2400" spc="90" dirty="0">
                <a:solidFill>
                  <a:srgbClr val="04182D"/>
                </a:solidFill>
                <a:latin typeface="Arial Hebrew Scholar" pitchFamily="2" charset="-79"/>
                <a:cs typeface="Arial Hebrew Scholar" pitchFamily="2" charset="-79"/>
              </a:rPr>
              <a:t>clause!</a:t>
            </a:r>
            <a:endParaRPr lang="en-US" sz="2400" dirty="0">
              <a:latin typeface="Arial Hebrew Scholar" pitchFamily="2" charset="-79"/>
              <a:cs typeface="Arial Hebrew Scholar" pitchFamily="2" charset="-79"/>
            </a:endParaRPr>
          </a:p>
        </p:txBody>
      </p:sp>
      <p:sp>
        <p:nvSpPr>
          <p:cNvPr id="12" name="object 12"/>
          <p:cNvSpPr txBox="1"/>
          <p:nvPr/>
        </p:nvSpPr>
        <p:spPr>
          <a:xfrm>
            <a:off x="617724" y="4027739"/>
            <a:ext cx="2800350" cy="2482215"/>
          </a:xfrm>
          <a:prstGeom prst="rect">
            <a:avLst/>
          </a:prstGeom>
        </p:spPr>
        <p:txBody>
          <a:bodyPr vert="horz" wrap="square" lIns="0" tIns="12065" rIns="0" bIns="0" rtlCol="0">
            <a:spAutoFit/>
          </a:bodyPr>
          <a:lstStyle/>
          <a:p>
            <a:pPr marL="12700" marR="1027430">
              <a:lnSpc>
                <a:spcPct val="141400"/>
              </a:lnSpc>
              <a:spcBef>
                <a:spcPts val="95"/>
              </a:spcBef>
            </a:pPr>
            <a:r>
              <a:rPr sz="1900" b="1" spc="5" dirty="0">
                <a:solidFill>
                  <a:srgbClr val="00B0F0"/>
                </a:solidFill>
                <a:latin typeface="Courier New"/>
                <a:cs typeface="Courier New"/>
              </a:rPr>
              <a:t>UPDATE</a:t>
            </a:r>
            <a:r>
              <a:rPr sz="1900" spc="-75" dirty="0">
                <a:latin typeface="Courier New"/>
                <a:cs typeface="Courier New"/>
              </a:rPr>
              <a:t> </a:t>
            </a:r>
            <a:r>
              <a:rPr sz="1900" spc="5" dirty="0">
                <a:latin typeface="Courier New"/>
                <a:cs typeface="Courier New"/>
              </a:rPr>
              <a:t>table </a:t>
            </a:r>
            <a:r>
              <a:rPr sz="1900" spc="-1125" dirty="0">
                <a:latin typeface="Courier New"/>
                <a:cs typeface="Courier New"/>
              </a:rPr>
              <a:t> </a:t>
            </a:r>
            <a:r>
              <a:rPr sz="1900" b="1" spc="5" dirty="0">
                <a:solidFill>
                  <a:srgbClr val="00B0F0"/>
                </a:solidFill>
                <a:latin typeface="Courier New"/>
                <a:cs typeface="Courier New"/>
              </a:rPr>
              <a:t>SET</a:t>
            </a:r>
            <a:endParaRPr sz="1900" b="1" dirty="0">
              <a:solidFill>
                <a:srgbClr val="00B0F0"/>
              </a:solidFill>
              <a:latin typeface="Courier New"/>
              <a:cs typeface="Courier New"/>
            </a:endParaRPr>
          </a:p>
          <a:p>
            <a:pPr marL="304165" marR="5080">
              <a:lnSpc>
                <a:spcPct val="141400"/>
              </a:lnSpc>
            </a:pPr>
            <a:r>
              <a:rPr sz="1900" spc="5" dirty="0">
                <a:solidFill>
                  <a:srgbClr val="04182D"/>
                </a:solidFill>
                <a:latin typeface="Courier New"/>
                <a:cs typeface="Courier New"/>
              </a:rPr>
              <a:t>column1</a:t>
            </a:r>
            <a:r>
              <a:rPr sz="1900" spc="-35" dirty="0">
                <a:solidFill>
                  <a:srgbClr val="04182D"/>
                </a:solidFill>
                <a:latin typeface="Courier New"/>
                <a:cs typeface="Courier New"/>
              </a:rPr>
              <a:t> </a:t>
            </a:r>
            <a:r>
              <a:rPr sz="1900" spc="10" dirty="0">
                <a:solidFill>
                  <a:srgbClr val="04182D"/>
                </a:solidFill>
                <a:latin typeface="Courier New"/>
                <a:cs typeface="Courier New"/>
              </a:rPr>
              <a:t>=</a:t>
            </a:r>
            <a:r>
              <a:rPr sz="1900" spc="-35" dirty="0">
                <a:solidFill>
                  <a:srgbClr val="04182D"/>
                </a:solidFill>
                <a:latin typeface="Courier New"/>
                <a:cs typeface="Courier New"/>
              </a:rPr>
              <a:t> </a:t>
            </a:r>
            <a:r>
              <a:rPr sz="1900" spc="5" dirty="0">
                <a:solidFill>
                  <a:srgbClr val="04182D"/>
                </a:solidFill>
                <a:latin typeface="Courier New"/>
                <a:cs typeface="Courier New"/>
              </a:rPr>
              <a:t>value1, </a:t>
            </a:r>
            <a:r>
              <a:rPr sz="1900" spc="-1125" dirty="0">
                <a:solidFill>
                  <a:srgbClr val="04182D"/>
                </a:solidFill>
                <a:latin typeface="Courier New"/>
                <a:cs typeface="Courier New"/>
              </a:rPr>
              <a:t> </a:t>
            </a:r>
            <a:r>
              <a:rPr sz="1900" spc="5" dirty="0">
                <a:solidFill>
                  <a:srgbClr val="04182D"/>
                </a:solidFill>
                <a:latin typeface="Courier New"/>
                <a:cs typeface="Courier New"/>
              </a:rPr>
              <a:t>column2</a:t>
            </a:r>
            <a:r>
              <a:rPr sz="1900" spc="-25" dirty="0">
                <a:solidFill>
                  <a:srgbClr val="04182D"/>
                </a:solidFill>
                <a:latin typeface="Courier New"/>
                <a:cs typeface="Courier New"/>
              </a:rPr>
              <a:t> </a:t>
            </a:r>
            <a:r>
              <a:rPr sz="1900" spc="10" dirty="0">
                <a:solidFill>
                  <a:srgbClr val="04182D"/>
                </a:solidFill>
                <a:latin typeface="Courier New"/>
                <a:cs typeface="Courier New"/>
              </a:rPr>
              <a:t>=</a:t>
            </a:r>
            <a:r>
              <a:rPr sz="1900" spc="-20" dirty="0">
                <a:solidFill>
                  <a:srgbClr val="04182D"/>
                </a:solidFill>
                <a:latin typeface="Courier New"/>
                <a:cs typeface="Courier New"/>
              </a:rPr>
              <a:t> </a:t>
            </a:r>
            <a:r>
              <a:rPr sz="1900" spc="5" dirty="0">
                <a:solidFill>
                  <a:srgbClr val="04182D"/>
                </a:solidFill>
                <a:latin typeface="Courier New"/>
                <a:cs typeface="Courier New"/>
              </a:rPr>
              <a:t>value2</a:t>
            </a:r>
            <a:endParaRPr sz="1900" dirty="0">
              <a:latin typeface="Courier New"/>
              <a:cs typeface="Courier New"/>
            </a:endParaRPr>
          </a:p>
          <a:p>
            <a:pPr marL="12700">
              <a:lnSpc>
                <a:spcPct val="100000"/>
              </a:lnSpc>
              <a:spcBef>
                <a:spcPts val="945"/>
              </a:spcBef>
            </a:pPr>
            <a:r>
              <a:rPr sz="1900" b="1" spc="5" dirty="0">
                <a:solidFill>
                  <a:srgbClr val="00B0F0"/>
                </a:solidFill>
                <a:latin typeface="Courier New"/>
                <a:cs typeface="Courier New"/>
              </a:rPr>
              <a:t>WHERE</a:t>
            </a:r>
            <a:endParaRPr sz="1900" b="1" dirty="0">
              <a:solidFill>
                <a:srgbClr val="00B0F0"/>
              </a:solidFill>
              <a:latin typeface="Courier New"/>
              <a:cs typeface="Courier New"/>
            </a:endParaRPr>
          </a:p>
          <a:p>
            <a:pPr marL="304165">
              <a:lnSpc>
                <a:spcPct val="100000"/>
              </a:lnSpc>
              <a:spcBef>
                <a:spcPts val="940"/>
              </a:spcBef>
            </a:pPr>
            <a:r>
              <a:rPr sz="1900" spc="5" dirty="0">
                <a:solidFill>
                  <a:srgbClr val="008600"/>
                </a:solidFill>
                <a:latin typeface="Courier New"/>
                <a:cs typeface="Courier New"/>
              </a:rPr>
              <a:t>--</a:t>
            </a:r>
            <a:r>
              <a:rPr sz="1900" spc="-50" dirty="0">
                <a:solidFill>
                  <a:srgbClr val="008600"/>
                </a:solidFill>
                <a:latin typeface="Courier New"/>
                <a:cs typeface="Courier New"/>
              </a:rPr>
              <a:t> </a:t>
            </a:r>
            <a:r>
              <a:rPr sz="1900" spc="5" dirty="0">
                <a:solidFill>
                  <a:srgbClr val="008600"/>
                </a:solidFill>
                <a:latin typeface="Courier New"/>
                <a:cs typeface="Courier New"/>
              </a:rPr>
              <a:t>Condition(s);</a:t>
            </a:r>
            <a:endParaRPr sz="1900" dirty="0">
              <a:latin typeface="Courier New"/>
              <a:cs typeface="Courier New"/>
            </a:endParaRPr>
          </a:p>
        </p:txBody>
      </p:sp>
      <p:sp>
        <p:nvSpPr>
          <p:cNvPr id="15" name="object 15"/>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 grpId="0" animBg="1"/>
      <p:bldP spid="7" grpId="0"/>
      <p:bldP spid="10" grpId="0"/>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2112010" cy="713740"/>
          </a:xfrm>
          <a:prstGeom prst="rect">
            <a:avLst/>
          </a:prstGeom>
        </p:spPr>
        <p:txBody>
          <a:bodyPr vert="horz" wrap="square" lIns="0" tIns="13970" rIns="0" bIns="0" rtlCol="0">
            <a:spAutoFit/>
          </a:bodyPr>
          <a:lstStyle/>
          <a:p>
            <a:pPr marL="12700">
              <a:lnSpc>
                <a:spcPct val="100000"/>
              </a:lnSpc>
              <a:spcBef>
                <a:spcPts val="110"/>
              </a:spcBef>
            </a:pPr>
            <a:r>
              <a:rPr sz="4500" u="none" spc="-110" dirty="0">
                <a:solidFill>
                  <a:schemeClr val="tx1"/>
                </a:solidFill>
              </a:rPr>
              <a:t>DELETE</a:t>
            </a:r>
            <a:endParaRPr sz="4500" u="none" dirty="0">
              <a:solidFill>
                <a:schemeClr val="tx1"/>
              </a:solidFill>
            </a:endParaRPr>
          </a:p>
        </p:txBody>
      </p:sp>
      <p:sp>
        <p:nvSpPr>
          <p:cNvPr id="4" name="object 4"/>
          <p:cNvSpPr/>
          <p:nvPr/>
        </p:nvSpPr>
        <p:spPr>
          <a:xfrm>
            <a:off x="463550" y="1142605"/>
            <a:ext cx="7124065" cy="2108835"/>
          </a:xfrm>
          <a:custGeom>
            <a:avLst/>
            <a:gdLst/>
            <a:ahLst/>
            <a:cxnLst/>
            <a:rect l="l" t="t" r="r" b="b"/>
            <a:pathLst>
              <a:path w="7124065" h="2108835">
                <a:moveTo>
                  <a:pt x="7047191" y="2108450"/>
                </a:moveTo>
                <a:lnTo>
                  <a:pt x="76505" y="2108450"/>
                </a:lnTo>
                <a:lnTo>
                  <a:pt x="71180" y="2107925"/>
                </a:lnTo>
                <a:lnTo>
                  <a:pt x="31920" y="2091663"/>
                </a:lnTo>
                <a:lnTo>
                  <a:pt x="4175" y="2052935"/>
                </a:lnTo>
                <a:lnTo>
                  <a:pt x="0" y="2031945"/>
                </a:lnTo>
                <a:lnTo>
                  <a:pt x="0" y="2026568"/>
                </a:lnTo>
                <a:lnTo>
                  <a:pt x="0" y="76505"/>
                </a:lnTo>
                <a:lnTo>
                  <a:pt x="16786" y="31920"/>
                </a:lnTo>
                <a:lnTo>
                  <a:pt x="55513" y="4175"/>
                </a:lnTo>
                <a:lnTo>
                  <a:pt x="76505" y="0"/>
                </a:lnTo>
                <a:lnTo>
                  <a:pt x="7047191" y="0"/>
                </a:lnTo>
                <a:lnTo>
                  <a:pt x="7091775" y="16786"/>
                </a:lnTo>
                <a:lnTo>
                  <a:pt x="7119520" y="55513"/>
                </a:lnTo>
                <a:lnTo>
                  <a:pt x="7123696" y="76505"/>
                </a:lnTo>
                <a:lnTo>
                  <a:pt x="7123696" y="2031945"/>
                </a:lnTo>
                <a:lnTo>
                  <a:pt x="7106908" y="2076529"/>
                </a:lnTo>
                <a:lnTo>
                  <a:pt x="7068182" y="2104274"/>
                </a:lnTo>
                <a:lnTo>
                  <a:pt x="7052515" y="2107925"/>
                </a:lnTo>
                <a:lnTo>
                  <a:pt x="7047191" y="2108450"/>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7" name="object 7"/>
          <p:cNvSpPr/>
          <p:nvPr/>
        </p:nvSpPr>
        <p:spPr>
          <a:xfrm>
            <a:off x="491289" y="4175960"/>
            <a:ext cx="7124065" cy="777875"/>
          </a:xfrm>
          <a:custGeom>
            <a:avLst/>
            <a:gdLst/>
            <a:ahLst/>
            <a:cxnLst/>
            <a:rect l="l" t="t" r="r" b="b"/>
            <a:pathLst>
              <a:path w="7124065" h="777875">
                <a:moveTo>
                  <a:pt x="7047191" y="777874"/>
                </a:moveTo>
                <a:lnTo>
                  <a:pt x="76505" y="777874"/>
                </a:lnTo>
                <a:lnTo>
                  <a:pt x="71180" y="777350"/>
                </a:lnTo>
                <a:lnTo>
                  <a:pt x="31920" y="761087"/>
                </a:lnTo>
                <a:lnTo>
                  <a:pt x="4175" y="722360"/>
                </a:lnTo>
                <a:lnTo>
                  <a:pt x="0" y="701369"/>
                </a:lnTo>
                <a:lnTo>
                  <a:pt x="0" y="695993"/>
                </a:lnTo>
                <a:lnTo>
                  <a:pt x="0" y="76505"/>
                </a:lnTo>
                <a:lnTo>
                  <a:pt x="16786" y="31920"/>
                </a:lnTo>
                <a:lnTo>
                  <a:pt x="55513" y="4175"/>
                </a:lnTo>
                <a:lnTo>
                  <a:pt x="76505" y="0"/>
                </a:lnTo>
                <a:lnTo>
                  <a:pt x="7047191" y="0"/>
                </a:lnTo>
                <a:lnTo>
                  <a:pt x="7091775" y="16786"/>
                </a:lnTo>
                <a:lnTo>
                  <a:pt x="7119520" y="55513"/>
                </a:lnTo>
                <a:lnTo>
                  <a:pt x="7123696" y="76505"/>
                </a:lnTo>
                <a:lnTo>
                  <a:pt x="7123696" y="701369"/>
                </a:lnTo>
                <a:lnTo>
                  <a:pt x="7106908" y="745954"/>
                </a:lnTo>
                <a:lnTo>
                  <a:pt x="7068182" y="773699"/>
                </a:lnTo>
                <a:lnTo>
                  <a:pt x="7052515" y="777350"/>
                </a:lnTo>
                <a:lnTo>
                  <a:pt x="7047191" y="777874"/>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9" name="object 9"/>
          <p:cNvSpPr txBox="1"/>
          <p:nvPr/>
        </p:nvSpPr>
        <p:spPr>
          <a:xfrm>
            <a:off x="634036" y="1229033"/>
            <a:ext cx="4932045" cy="1833066"/>
          </a:xfrm>
          <a:prstGeom prst="rect">
            <a:avLst/>
          </a:prstGeom>
        </p:spPr>
        <p:txBody>
          <a:bodyPr vert="horz" wrap="square" lIns="0" tIns="135255" rIns="0" bIns="0" rtlCol="0">
            <a:spAutoFit/>
          </a:bodyPr>
          <a:lstStyle/>
          <a:p>
            <a:pPr marL="12700">
              <a:lnSpc>
                <a:spcPct val="100000"/>
              </a:lnSpc>
              <a:spcBef>
                <a:spcPts val="1065"/>
              </a:spcBef>
            </a:pPr>
            <a:r>
              <a:rPr sz="2150" b="1" spc="-10" dirty="0">
                <a:solidFill>
                  <a:srgbClr val="00B0F0"/>
                </a:solidFill>
                <a:latin typeface="Courier New"/>
                <a:cs typeface="Courier New"/>
              </a:rPr>
              <a:t>DELETE</a:t>
            </a:r>
            <a:endParaRPr sz="2150" b="1" dirty="0">
              <a:solidFill>
                <a:srgbClr val="00B0F0"/>
              </a:solidFill>
              <a:latin typeface="Courier New"/>
              <a:cs typeface="Courier New"/>
            </a:endParaRPr>
          </a:p>
          <a:p>
            <a:pPr marL="12700" marR="3278504">
              <a:lnSpc>
                <a:spcPct val="137400"/>
              </a:lnSpc>
            </a:pPr>
            <a:r>
              <a:rPr sz="2150" b="1" spc="-10" dirty="0">
                <a:solidFill>
                  <a:srgbClr val="00B0F0"/>
                </a:solidFill>
                <a:latin typeface="Courier New"/>
                <a:cs typeface="Courier New"/>
              </a:rPr>
              <a:t>FROM</a:t>
            </a:r>
            <a:r>
              <a:rPr sz="2150" spc="-90" dirty="0">
                <a:latin typeface="Courier New"/>
                <a:cs typeface="Courier New"/>
              </a:rPr>
              <a:t> </a:t>
            </a:r>
            <a:r>
              <a:rPr sz="2150" spc="-10" dirty="0">
                <a:latin typeface="Courier New"/>
                <a:cs typeface="Courier New"/>
              </a:rPr>
              <a:t>table </a:t>
            </a:r>
            <a:r>
              <a:rPr sz="2150" spc="-1275" dirty="0">
                <a:latin typeface="Courier New"/>
                <a:cs typeface="Courier New"/>
              </a:rPr>
              <a:t> </a:t>
            </a:r>
            <a:r>
              <a:rPr sz="2150" b="1" spc="-10" dirty="0">
                <a:solidFill>
                  <a:srgbClr val="00B0F0"/>
                </a:solidFill>
                <a:latin typeface="Courier New"/>
                <a:cs typeface="Courier New"/>
              </a:rPr>
              <a:t>WHERE</a:t>
            </a:r>
            <a:endParaRPr sz="2150" b="1" dirty="0">
              <a:solidFill>
                <a:srgbClr val="00B0F0"/>
              </a:solidFill>
              <a:latin typeface="Courier New"/>
              <a:cs typeface="Courier New"/>
            </a:endParaRPr>
          </a:p>
          <a:p>
            <a:pPr marL="339090">
              <a:lnSpc>
                <a:spcPct val="100000"/>
              </a:lnSpc>
              <a:spcBef>
                <a:spcPts val="970"/>
              </a:spcBef>
            </a:pPr>
            <a:r>
              <a:rPr sz="2150" spc="-10" dirty="0">
                <a:solidFill>
                  <a:srgbClr val="008600"/>
                </a:solidFill>
                <a:latin typeface="Courier New"/>
                <a:cs typeface="Courier New"/>
              </a:rPr>
              <a:t>--</a:t>
            </a:r>
            <a:r>
              <a:rPr sz="2150" spc="-55" dirty="0">
                <a:solidFill>
                  <a:srgbClr val="008600"/>
                </a:solidFill>
                <a:latin typeface="Courier New"/>
                <a:cs typeface="Courier New"/>
              </a:rPr>
              <a:t> </a:t>
            </a:r>
            <a:r>
              <a:rPr sz="2150" spc="-10" dirty="0">
                <a:solidFill>
                  <a:srgbClr val="008600"/>
                </a:solidFill>
                <a:latin typeface="Courier New"/>
                <a:cs typeface="Courier New"/>
              </a:rPr>
              <a:t>Conditions</a:t>
            </a:r>
            <a:endParaRPr sz="2150" dirty="0">
              <a:latin typeface="Courier New"/>
              <a:cs typeface="Courier New"/>
            </a:endParaRPr>
          </a:p>
        </p:txBody>
      </p:sp>
      <p:pic>
        <p:nvPicPr>
          <p:cNvPr id="12" name="object 12"/>
          <p:cNvPicPr/>
          <p:nvPr/>
        </p:nvPicPr>
        <p:blipFill>
          <a:blip r:embed="rId2" cstate="print"/>
          <a:stretch>
            <a:fillRect/>
          </a:stretch>
        </p:blipFill>
        <p:spPr>
          <a:xfrm>
            <a:off x="8658976" y="1166812"/>
            <a:ext cx="5690768" cy="6530054"/>
          </a:xfrm>
          <a:prstGeom prst="rect">
            <a:avLst/>
          </a:prstGeom>
        </p:spPr>
      </p:pic>
      <p:sp>
        <p:nvSpPr>
          <p:cNvPr id="15" name="object 15"/>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16" name="object 9">
            <a:extLst>
              <a:ext uri="{FF2B5EF4-FFF2-40B4-BE49-F238E27FC236}">
                <a16:creationId xmlns:a16="http://schemas.microsoft.com/office/drawing/2014/main" id="{70C6E5D3-01EE-97ED-3338-A92B888127B1}"/>
              </a:ext>
            </a:extLst>
          </p:cNvPr>
          <p:cNvSpPr txBox="1"/>
          <p:nvPr/>
        </p:nvSpPr>
        <p:spPr>
          <a:xfrm>
            <a:off x="659602" y="5143500"/>
            <a:ext cx="6052348" cy="528991"/>
          </a:xfrm>
          <a:prstGeom prst="rect">
            <a:avLst/>
          </a:prstGeom>
        </p:spPr>
        <p:txBody>
          <a:bodyPr vert="horz" wrap="square" lIns="0" tIns="135255" rIns="0" bIns="0" rtlCol="0">
            <a:spAutoFit/>
          </a:bodyPr>
          <a:lstStyle/>
          <a:p>
            <a:pPr marL="469900" indent="-457200">
              <a:lnSpc>
                <a:spcPct val="100000"/>
              </a:lnSpc>
              <a:buFont typeface="Arial" panose="020B0604020202020204" pitchFamily="34" charset="0"/>
              <a:buChar char="•"/>
            </a:pPr>
            <a:r>
              <a:rPr sz="2550" spc="150" dirty="0">
                <a:solidFill>
                  <a:srgbClr val="04182D"/>
                </a:solidFill>
                <a:latin typeface="Arial Hebrew Scholar" pitchFamily="2" charset="-79"/>
                <a:cs typeface="Arial Hebrew Scholar" pitchFamily="2" charset="-79"/>
              </a:rPr>
              <a:t>Clears</a:t>
            </a:r>
            <a:r>
              <a:rPr sz="2550" spc="-60" dirty="0">
                <a:solidFill>
                  <a:srgbClr val="04182D"/>
                </a:solidFill>
                <a:latin typeface="Arial Hebrew Scholar" pitchFamily="2" charset="-79"/>
                <a:cs typeface="Arial Hebrew Scholar" pitchFamily="2" charset="-79"/>
              </a:rPr>
              <a:t> </a:t>
            </a:r>
            <a:r>
              <a:rPr sz="2550" spc="100" dirty="0">
                <a:solidFill>
                  <a:srgbClr val="04182D"/>
                </a:solidFill>
                <a:latin typeface="Arial Hebrew Scholar" pitchFamily="2" charset="-79"/>
                <a:cs typeface="Arial Hebrew Scholar" pitchFamily="2" charset="-79"/>
              </a:rPr>
              <a:t>the</a:t>
            </a:r>
            <a:r>
              <a:rPr sz="2550" spc="-55" dirty="0">
                <a:solidFill>
                  <a:srgbClr val="04182D"/>
                </a:solidFill>
                <a:latin typeface="Arial Hebrew Scholar" pitchFamily="2" charset="-79"/>
                <a:cs typeface="Arial Hebrew Scholar" pitchFamily="2" charset="-79"/>
              </a:rPr>
              <a:t> </a:t>
            </a:r>
            <a:r>
              <a:rPr sz="2550" spc="70" dirty="0">
                <a:solidFill>
                  <a:srgbClr val="04182D"/>
                </a:solidFill>
                <a:latin typeface="Arial Hebrew Scholar" pitchFamily="2" charset="-79"/>
                <a:cs typeface="Arial Hebrew Scholar" pitchFamily="2" charset="-79"/>
              </a:rPr>
              <a:t>entire</a:t>
            </a:r>
            <a:r>
              <a:rPr sz="2550" spc="-55" dirty="0">
                <a:solidFill>
                  <a:srgbClr val="04182D"/>
                </a:solidFill>
                <a:latin typeface="Arial Hebrew Scholar" pitchFamily="2" charset="-79"/>
                <a:cs typeface="Arial Hebrew Scholar" pitchFamily="2" charset="-79"/>
              </a:rPr>
              <a:t> </a:t>
            </a:r>
            <a:r>
              <a:rPr sz="2550" spc="120" dirty="0">
                <a:solidFill>
                  <a:srgbClr val="04182D"/>
                </a:solidFill>
                <a:latin typeface="Arial Hebrew Scholar" pitchFamily="2" charset="-79"/>
                <a:cs typeface="Arial Hebrew Scholar" pitchFamily="2" charset="-79"/>
              </a:rPr>
              <a:t>table</a:t>
            </a:r>
            <a:r>
              <a:rPr sz="2550" spc="-55" dirty="0">
                <a:solidFill>
                  <a:srgbClr val="04182D"/>
                </a:solidFill>
                <a:latin typeface="Arial Hebrew Scholar" pitchFamily="2" charset="-79"/>
                <a:cs typeface="Arial Hebrew Scholar" pitchFamily="2" charset="-79"/>
              </a:rPr>
              <a:t> </a:t>
            </a:r>
            <a:r>
              <a:rPr sz="2550" spc="165" dirty="0">
                <a:solidFill>
                  <a:srgbClr val="04182D"/>
                </a:solidFill>
                <a:latin typeface="Arial Hebrew Scholar" pitchFamily="2" charset="-79"/>
                <a:cs typeface="Arial Hebrew Scholar" pitchFamily="2" charset="-79"/>
              </a:rPr>
              <a:t>at</a:t>
            </a:r>
            <a:r>
              <a:rPr sz="2550" spc="-55" dirty="0">
                <a:solidFill>
                  <a:srgbClr val="04182D"/>
                </a:solidFill>
                <a:latin typeface="Arial Hebrew Scholar" pitchFamily="2" charset="-79"/>
                <a:cs typeface="Arial Hebrew Scholar" pitchFamily="2" charset="-79"/>
              </a:rPr>
              <a:t> </a:t>
            </a:r>
            <a:r>
              <a:rPr sz="2550" spc="145" dirty="0">
                <a:solidFill>
                  <a:srgbClr val="04182D"/>
                </a:solidFill>
                <a:latin typeface="Arial Hebrew Scholar" pitchFamily="2" charset="-79"/>
                <a:cs typeface="Arial Hebrew Scholar" pitchFamily="2" charset="-79"/>
              </a:rPr>
              <a:t>once</a:t>
            </a:r>
            <a:endParaRPr sz="2550" dirty="0">
              <a:latin typeface="Arial Hebrew Scholar" pitchFamily="2" charset="-79"/>
              <a:cs typeface="Arial Hebrew Scholar" pitchFamily="2" charset="-79"/>
            </a:endParaRPr>
          </a:p>
        </p:txBody>
      </p:sp>
      <p:sp>
        <p:nvSpPr>
          <p:cNvPr id="17" name="object 9">
            <a:extLst>
              <a:ext uri="{FF2B5EF4-FFF2-40B4-BE49-F238E27FC236}">
                <a16:creationId xmlns:a16="http://schemas.microsoft.com/office/drawing/2014/main" id="{27158347-09B5-41B4-7E52-5DAA4C40CD8E}"/>
              </a:ext>
            </a:extLst>
          </p:cNvPr>
          <p:cNvSpPr txBox="1"/>
          <p:nvPr/>
        </p:nvSpPr>
        <p:spPr>
          <a:xfrm>
            <a:off x="454349" y="3404811"/>
            <a:ext cx="4932045" cy="528991"/>
          </a:xfrm>
          <a:prstGeom prst="rect">
            <a:avLst/>
          </a:prstGeom>
        </p:spPr>
        <p:txBody>
          <a:bodyPr vert="horz" wrap="square" lIns="0" tIns="135255" rIns="0" bIns="0" rtlCol="0">
            <a:spAutoFit/>
          </a:bodyPr>
          <a:lstStyle/>
          <a:p>
            <a:pPr marL="682625" indent="-457200">
              <a:lnSpc>
                <a:spcPct val="100000"/>
              </a:lnSpc>
              <a:buFont typeface="Arial" panose="020B0604020202020204" pitchFamily="34" charset="0"/>
              <a:buChar char="•"/>
            </a:pPr>
            <a:r>
              <a:rPr sz="2550" spc="5" dirty="0">
                <a:solidFill>
                  <a:srgbClr val="04182D"/>
                </a:solidFill>
                <a:latin typeface="Arial Hebrew Scholar" pitchFamily="2" charset="-79"/>
                <a:cs typeface="Arial Hebrew Scholar" pitchFamily="2" charset="-79"/>
              </a:rPr>
              <a:t>Test</a:t>
            </a:r>
            <a:r>
              <a:rPr sz="2550" spc="-85" dirty="0">
                <a:solidFill>
                  <a:srgbClr val="04182D"/>
                </a:solidFill>
                <a:latin typeface="Arial Hebrew Scholar" pitchFamily="2" charset="-79"/>
                <a:cs typeface="Arial Hebrew Scholar" pitchFamily="2" charset="-79"/>
              </a:rPr>
              <a:t> </a:t>
            </a:r>
            <a:r>
              <a:rPr sz="2550" spc="85" dirty="0">
                <a:solidFill>
                  <a:srgbClr val="04182D"/>
                </a:solidFill>
                <a:latin typeface="Arial Hebrew Scholar" pitchFamily="2" charset="-79"/>
                <a:cs typeface="Arial Hebrew Scholar" pitchFamily="2" charset="-79"/>
              </a:rPr>
              <a:t>beforehand!</a:t>
            </a:r>
            <a:endParaRPr sz="2550" dirty="0">
              <a:latin typeface="Arial Hebrew Scholar" pitchFamily="2" charset="-79"/>
              <a:cs typeface="Arial Hebrew Scholar" pitchFamily="2" charset="-79"/>
            </a:endParaRPr>
          </a:p>
        </p:txBody>
      </p:sp>
      <p:sp>
        <p:nvSpPr>
          <p:cNvPr id="18" name="object 9">
            <a:extLst>
              <a:ext uri="{FF2B5EF4-FFF2-40B4-BE49-F238E27FC236}">
                <a16:creationId xmlns:a16="http://schemas.microsoft.com/office/drawing/2014/main" id="{1198EC68-FB58-88F8-5656-7DA50E99064C}"/>
              </a:ext>
            </a:extLst>
          </p:cNvPr>
          <p:cNvSpPr txBox="1"/>
          <p:nvPr/>
        </p:nvSpPr>
        <p:spPr>
          <a:xfrm>
            <a:off x="659602" y="4305300"/>
            <a:ext cx="4932045" cy="467436"/>
          </a:xfrm>
          <a:prstGeom prst="rect">
            <a:avLst/>
          </a:prstGeom>
        </p:spPr>
        <p:txBody>
          <a:bodyPr vert="horz" wrap="square" lIns="0" tIns="135255" rIns="0" bIns="0" rtlCol="0">
            <a:spAutoFit/>
          </a:bodyPr>
          <a:lstStyle/>
          <a:p>
            <a:pPr marL="12700">
              <a:lnSpc>
                <a:spcPct val="100000"/>
              </a:lnSpc>
            </a:pPr>
            <a:r>
              <a:rPr sz="2150" b="1" spc="-10" dirty="0">
                <a:solidFill>
                  <a:srgbClr val="00B0F0"/>
                </a:solidFill>
                <a:latin typeface="Courier New"/>
                <a:cs typeface="Courier New"/>
              </a:rPr>
              <a:t>TRUNCATE</a:t>
            </a:r>
            <a:r>
              <a:rPr sz="2150" b="1" spc="-35" dirty="0">
                <a:solidFill>
                  <a:srgbClr val="00B0F0"/>
                </a:solidFill>
                <a:latin typeface="Courier New"/>
                <a:cs typeface="Courier New"/>
              </a:rPr>
              <a:t> </a:t>
            </a:r>
            <a:r>
              <a:rPr sz="2150" b="1" spc="-10" dirty="0">
                <a:solidFill>
                  <a:srgbClr val="00B0F0"/>
                </a:solidFill>
                <a:latin typeface="Courier New"/>
                <a:cs typeface="Courier New"/>
              </a:rPr>
              <a:t>TABLE</a:t>
            </a:r>
            <a:r>
              <a:rPr sz="2150" spc="-35" dirty="0">
                <a:latin typeface="Courier New"/>
                <a:cs typeface="Courier New"/>
              </a:rPr>
              <a:t> </a:t>
            </a:r>
            <a:r>
              <a:rPr sz="2150" spc="-10" dirty="0" err="1">
                <a:solidFill>
                  <a:srgbClr val="04182D"/>
                </a:solidFill>
                <a:latin typeface="Courier New"/>
                <a:cs typeface="Courier New"/>
              </a:rPr>
              <a:t>table_name</a:t>
            </a:r>
            <a:endParaRPr sz="2550" dirty="0">
              <a:latin typeface="Arial Hebrew Scholar" pitchFamily="2" charset="-79"/>
              <a:cs typeface="Arial Hebrew Scholar"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dissolv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dissolve">
                                      <p:cBhvr>
                                        <p:cTn id="23" dur="500"/>
                                        <p:tgtEl>
                                          <p:spTgt spid="1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p:bldP spid="16" grpId="0"/>
      <p:bldP spid="17" grpId="0"/>
      <p:bldP spid="1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2751" y="2464217"/>
            <a:ext cx="11049000" cy="2350643"/>
          </a:xfrm>
          <a:prstGeom prst="rect">
            <a:avLst/>
          </a:prstGeom>
        </p:spPr>
        <p:txBody>
          <a:bodyPr vert="horz" wrap="square" lIns="0" tIns="143510" rIns="0" bIns="0" rtlCol="0">
            <a:spAutoFit/>
          </a:bodyPr>
          <a:lstStyle/>
          <a:p>
            <a:pPr marL="328295" marR="258445" indent="-635" algn="ctr">
              <a:lnSpc>
                <a:spcPts val="6770"/>
              </a:lnSpc>
              <a:spcBef>
                <a:spcPts val="1130"/>
              </a:spcBef>
            </a:pPr>
            <a:r>
              <a:rPr sz="6500" u="none" spc="-620" dirty="0">
                <a:solidFill>
                  <a:schemeClr val="tx1"/>
                </a:solidFill>
              </a:rPr>
              <a:t>L</a:t>
            </a:r>
            <a:r>
              <a:rPr sz="6500" u="none" spc="-395" dirty="0">
                <a:solidFill>
                  <a:schemeClr val="tx1"/>
                </a:solidFill>
              </a:rPr>
              <a:t>e</a:t>
            </a:r>
            <a:r>
              <a:rPr sz="6500" u="none" spc="-365" dirty="0">
                <a:solidFill>
                  <a:schemeClr val="tx1"/>
                </a:solidFill>
              </a:rPr>
              <a:t>t</a:t>
            </a:r>
            <a:r>
              <a:rPr sz="6500" u="none" spc="-805" dirty="0">
                <a:solidFill>
                  <a:schemeClr val="tx1"/>
                </a:solidFill>
              </a:rPr>
              <a:t>'</a:t>
            </a:r>
            <a:r>
              <a:rPr sz="6500" u="none" spc="-290" dirty="0">
                <a:solidFill>
                  <a:schemeClr val="tx1"/>
                </a:solidFill>
              </a:rPr>
              <a:t>s</a:t>
            </a:r>
            <a:r>
              <a:rPr sz="6500" u="none" spc="-330" dirty="0">
                <a:solidFill>
                  <a:schemeClr val="tx1"/>
                </a:solidFill>
              </a:rPr>
              <a:t> </a:t>
            </a:r>
            <a:r>
              <a:rPr lang="en-US" sz="6500" u="none" spc="-275" dirty="0">
                <a:solidFill>
                  <a:schemeClr val="tx1"/>
                </a:solidFill>
              </a:rPr>
              <a:t>IN</a:t>
            </a:r>
            <a:r>
              <a:rPr sz="6500" u="none" spc="-565" dirty="0">
                <a:solidFill>
                  <a:schemeClr val="tx1"/>
                </a:solidFill>
              </a:rPr>
              <a:t>S</a:t>
            </a:r>
            <a:r>
              <a:rPr sz="6500" u="none" spc="-120" dirty="0">
                <a:solidFill>
                  <a:schemeClr val="tx1"/>
                </a:solidFill>
              </a:rPr>
              <a:t>E</a:t>
            </a:r>
            <a:r>
              <a:rPr sz="6500" u="none" spc="-844" dirty="0">
                <a:solidFill>
                  <a:schemeClr val="tx1"/>
                </a:solidFill>
              </a:rPr>
              <a:t>R</a:t>
            </a:r>
            <a:r>
              <a:rPr sz="6500" u="none" spc="-975" dirty="0">
                <a:solidFill>
                  <a:schemeClr val="tx1"/>
                </a:solidFill>
              </a:rPr>
              <a:t>T</a:t>
            </a:r>
            <a:r>
              <a:rPr sz="6500" u="none" spc="-295" dirty="0">
                <a:solidFill>
                  <a:schemeClr val="tx1"/>
                </a:solidFill>
              </a:rPr>
              <a:t>,  </a:t>
            </a:r>
            <a:r>
              <a:rPr sz="6500" u="none" spc="-490" dirty="0">
                <a:solidFill>
                  <a:schemeClr val="tx1"/>
                </a:solidFill>
              </a:rPr>
              <a:t>U</a:t>
            </a:r>
            <a:r>
              <a:rPr sz="6500" u="none" spc="-434" dirty="0">
                <a:solidFill>
                  <a:schemeClr val="tx1"/>
                </a:solidFill>
              </a:rPr>
              <a:t>P</a:t>
            </a:r>
            <a:r>
              <a:rPr sz="6500" u="none" spc="-465" dirty="0">
                <a:solidFill>
                  <a:schemeClr val="tx1"/>
                </a:solidFill>
              </a:rPr>
              <a:t>D</a:t>
            </a:r>
            <a:r>
              <a:rPr sz="6500" u="none" spc="-445" dirty="0">
                <a:solidFill>
                  <a:schemeClr val="tx1"/>
                </a:solidFill>
              </a:rPr>
              <a:t>A</a:t>
            </a:r>
            <a:r>
              <a:rPr sz="6500" u="none" spc="-395" dirty="0">
                <a:solidFill>
                  <a:schemeClr val="tx1"/>
                </a:solidFill>
              </a:rPr>
              <a:t>T</a:t>
            </a:r>
            <a:r>
              <a:rPr sz="6500" u="none" spc="-120" dirty="0">
                <a:solidFill>
                  <a:schemeClr val="tx1"/>
                </a:solidFill>
              </a:rPr>
              <a:t>E</a:t>
            </a:r>
            <a:r>
              <a:rPr sz="6500" u="none" spc="-310" dirty="0">
                <a:solidFill>
                  <a:schemeClr val="tx1"/>
                </a:solidFill>
              </a:rPr>
              <a:t>,</a:t>
            </a:r>
            <a:r>
              <a:rPr sz="6500" u="none" spc="-330" dirty="0">
                <a:solidFill>
                  <a:schemeClr val="tx1"/>
                </a:solidFill>
              </a:rPr>
              <a:t> </a:t>
            </a:r>
            <a:r>
              <a:rPr sz="6500" u="none" spc="-75" dirty="0">
                <a:solidFill>
                  <a:schemeClr val="tx1"/>
                </a:solidFill>
              </a:rPr>
              <a:t>a</a:t>
            </a:r>
            <a:r>
              <a:rPr sz="6500" u="none" spc="-520" dirty="0">
                <a:solidFill>
                  <a:schemeClr val="tx1"/>
                </a:solidFill>
              </a:rPr>
              <a:t>n</a:t>
            </a:r>
            <a:r>
              <a:rPr sz="6500" u="none" spc="-60" dirty="0">
                <a:solidFill>
                  <a:schemeClr val="tx1"/>
                </a:solidFill>
              </a:rPr>
              <a:t>d  </a:t>
            </a:r>
            <a:r>
              <a:rPr sz="6500" u="none" spc="-265" dirty="0">
                <a:solidFill>
                  <a:schemeClr val="tx1"/>
                </a:solidFill>
              </a:rPr>
              <a:t>DELETE!</a:t>
            </a:r>
          </a:p>
          <a:p>
            <a:pPr algn="ctr">
              <a:lnSpc>
                <a:spcPct val="100000"/>
              </a:lnSpc>
              <a:spcBef>
                <a:spcPts val="910"/>
              </a:spcBef>
              <a:tabLst>
                <a:tab pos="2806700" algn="l"/>
                <a:tab pos="3401060" algn="l"/>
                <a:tab pos="4196715" algn="l"/>
              </a:tabLst>
            </a:pPr>
            <a:r>
              <a:rPr lang="en-US" sz="2250" u="none" spc="170" dirty="0">
                <a:solidFill>
                  <a:schemeClr val="tx1"/>
                </a:solidFill>
              </a:rPr>
              <a:t>INTRODUCTION TO SQL SERVER</a:t>
            </a:r>
            <a:endParaRPr sz="2250" u="none"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2"/>
            <a:ext cx="3366135" cy="713740"/>
          </a:xfrm>
          <a:prstGeom prst="rect">
            <a:avLst/>
          </a:prstGeom>
        </p:spPr>
        <p:txBody>
          <a:bodyPr vert="horz" wrap="square" lIns="0" tIns="13970" rIns="0" bIns="0" rtlCol="0">
            <a:spAutoFit/>
          </a:bodyPr>
          <a:lstStyle/>
          <a:p>
            <a:pPr marL="12700">
              <a:lnSpc>
                <a:spcPct val="100000"/>
              </a:lnSpc>
              <a:spcBef>
                <a:spcPts val="110"/>
              </a:spcBef>
            </a:pPr>
            <a:r>
              <a:rPr sz="4500" u="none" spc="-145" dirty="0">
                <a:solidFill>
                  <a:srgbClr val="04182D"/>
                </a:solidFill>
                <a:latin typeface="Arial Hebrew Scholar" pitchFamily="2" charset="-79"/>
                <a:cs typeface="Arial Hebrew Scholar" pitchFamily="2" charset="-79"/>
              </a:rPr>
              <a:t>F</a:t>
            </a:r>
            <a:r>
              <a:rPr sz="4500" u="none" spc="-240" dirty="0">
                <a:solidFill>
                  <a:srgbClr val="04182D"/>
                </a:solidFill>
                <a:latin typeface="Arial Hebrew Scholar" pitchFamily="2" charset="-79"/>
                <a:cs typeface="Arial Hebrew Scholar" pitchFamily="2" charset="-79"/>
              </a:rPr>
              <a:t>o</a:t>
            </a:r>
            <a:r>
              <a:rPr sz="4500" u="none" spc="-315" dirty="0">
                <a:solidFill>
                  <a:srgbClr val="04182D"/>
                </a:solidFill>
                <a:latin typeface="Arial Hebrew Scholar" pitchFamily="2" charset="-79"/>
                <a:cs typeface="Arial Hebrew Scholar" pitchFamily="2" charset="-79"/>
              </a:rPr>
              <a:t>r</a:t>
            </a:r>
            <a:r>
              <a:rPr sz="4500" u="none" spc="-195" dirty="0">
                <a:solidFill>
                  <a:srgbClr val="04182D"/>
                </a:solidFill>
                <a:latin typeface="Arial Hebrew Scholar" pitchFamily="2" charset="-79"/>
                <a:cs typeface="Arial Hebrew Scholar" pitchFamily="2" charset="-79"/>
              </a:rPr>
              <a:t>e</a:t>
            </a:r>
            <a:r>
              <a:rPr sz="4500" u="none" spc="-260" dirty="0">
                <a:solidFill>
                  <a:srgbClr val="04182D"/>
                </a:solidFill>
                <a:latin typeface="Arial Hebrew Scholar" pitchFamily="2" charset="-79"/>
                <a:cs typeface="Arial Hebrew Scholar" pitchFamily="2" charset="-79"/>
              </a:rPr>
              <a:t>i</a:t>
            </a:r>
            <a:r>
              <a:rPr sz="4500" u="none" spc="-90" dirty="0">
                <a:solidFill>
                  <a:srgbClr val="04182D"/>
                </a:solidFill>
                <a:latin typeface="Arial Hebrew Scholar" pitchFamily="2" charset="-79"/>
                <a:cs typeface="Arial Hebrew Scholar" pitchFamily="2" charset="-79"/>
              </a:rPr>
              <a:t>g</a:t>
            </a:r>
            <a:r>
              <a:rPr sz="4500" u="none" spc="-240" dirty="0">
                <a:solidFill>
                  <a:srgbClr val="04182D"/>
                </a:solidFill>
                <a:latin typeface="Arial Hebrew Scholar" pitchFamily="2" charset="-79"/>
                <a:cs typeface="Arial Hebrew Scholar" pitchFamily="2" charset="-79"/>
              </a:rPr>
              <a:t>n</a:t>
            </a:r>
            <a:r>
              <a:rPr sz="4500" u="none" spc="-165" dirty="0">
                <a:solidFill>
                  <a:srgbClr val="04182D"/>
                </a:solidFill>
                <a:latin typeface="Arial Hebrew Scholar" pitchFamily="2" charset="-79"/>
                <a:cs typeface="Arial Hebrew Scholar" pitchFamily="2" charset="-79"/>
              </a:rPr>
              <a:t> </a:t>
            </a:r>
            <a:r>
              <a:rPr sz="4500" u="none" spc="-415" dirty="0">
                <a:solidFill>
                  <a:srgbClr val="04182D"/>
                </a:solidFill>
                <a:latin typeface="Arial Hebrew Scholar" pitchFamily="2" charset="-79"/>
                <a:cs typeface="Arial Hebrew Scholar" pitchFamily="2" charset="-79"/>
              </a:rPr>
              <a:t>k</a:t>
            </a:r>
            <a:r>
              <a:rPr sz="4500" u="none" spc="-185" dirty="0">
                <a:solidFill>
                  <a:srgbClr val="04182D"/>
                </a:solidFill>
                <a:latin typeface="Arial Hebrew Scholar" pitchFamily="2" charset="-79"/>
                <a:cs typeface="Arial Hebrew Scholar" pitchFamily="2" charset="-79"/>
              </a:rPr>
              <a:t>e</a:t>
            </a:r>
            <a:r>
              <a:rPr sz="4500" u="none" spc="-5" dirty="0">
                <a:solidFill>
                  <a:srgbClr val="04182D"/>
                </a:solidFill>
                <a:latin typeface="Arial Hebrew Scholar" pitchFamily="2" charset="-79"/>
                <a:cs typeface="Arial Hebrew Scholar" pitchFamily="2" charset="-79"/>
              </a:rPr>
              <a:t>y</a:t>
            </a:r>
            <a:r>
              <a:rPr sz="4500" u="none" spc="-195" dirty="0">
                <a:solidFill>
                  <a:srgbClr val="04182D"/>
                </a:solidFill>
                <a:latin typeface="Arial Hebrew Scholar" pitchFamily="2" charset="-79"/>
                <a:cs typeface="Arial Hebrew Scholar" pitchFamily="2" charset="-79"/>
              </a:rPr>
              <a:t>s</a:t>
            </a:r>
            <a:endParaRPr sz="4500" dirty="0">
              <a:latin typeface="Arial Hebrew Scholar" pitchFamily="2" charset="-79"/>
              <a:cs typeface="Arial Hebrew Scholar" pitchFamily="2" charset="-79"/>
            </a:endParaRPr>
          </a:p>
        </p:txBody>
      </p:sp>
      <p:sp>
        <p:nvSpPr>
          <p:cNvPr id="3" name="object 3"/>
          <p:cNvSpPr/>
          <p:nvPr/>
        </p:nvSpPr>
        <p:spPr>
          <a:xfrm>
            <a:off x="491289" y="1821861"/>
            <a:ext cx="7124065" cy="3562350"/>
          </a:xfrm>
          <a:custGeom>
            <a:avLst/>
            <a:gdLst/>
            <a:ahLst/>
            <a:cxnLst/>
            <a:rect l="l" t="t" r="r" b="b"/>
            <a:pathLst>
              <a:path w="7124065" h="3562350">
                <a:moveTo>
                  <a:pt x="7047191" y="3561848"/>
                </a:moveTo>
                <a:lnTo>
                  <a:pt x="76505" y="3561848"/>
                </a:lnTo>
                <a:lnTo>
                  <a:pt x="71180" y="3561324"/>
                </a:lnTo>
                <a:lnTo>
                  <a:pt x="31920" y="3545061"/>
                </a:lnTo>
                <a:lnTo>
                  <a:pt x="4175" y="3506333"/>
                </a:lnTo>
                <a:lnTo>
                  <a:pt x="0" y="3485342"/>
                </a:lnTo>
                <a:lnTo>
                  <a:pt x="0" y="3479966"/>
                </a:lnTo>
                <a:lnTo>
                  <a:pt x="0" y="76504"/>
                </a:lnTo>
                <a:lnTo>
                  <a:pt x="16786" y="31920"/>
                </a:lnTo>
                <a:lnTo>
                  <a:pt x="55513" y="4175"/>
                </a:lnTo>
                <a:lnTo>
                  <a:pt x="76505" y="0"/>
                </a:lnTo>
                <a:lnTo>
                  <a:pt x="7047191" y="0"/>
                </a:lnTo>
                <a:lnTo>
                  <a:pt x="7091775" y="16786"/>
                </a:lnTo>
                <a:lnTo>
                  <a:pt x="7119520" y="55513"/>
                </a:lnTo>
                <a:lnTo>
                  <a:pt x="7123696" y="76504"/>
                </a:lnTo>
                <a:lnTo>
                  <a:pt x="7123696" y="3485342"/>
                </a:lnTo>
                <a:lnTo>
                  <a:pt x="7106908" y="3529926"/>
                </a:lnTo>
                <a:lnTo>
                  <a:pt x="7068182" y="3557672"/>
                </a:lnTo>
                <a:lnTo>
                  <a:pt x="7052515" y="3561324"/>
                </a:lnTo>
                <a:lnTo>
                  <a:pt x="7047191" y="3561848"/>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6" name="object 6"/>
          <p:cNvSpPr txBox="1"/>
          <p:nvPr/>
        </p:nvSpPr>
        <p:spPr>
          <a:xfrm>
            <a:off x="582879" y="2055546"/>
            <a:ext cx="4281805" cy="1031693"/>
          </a:xfrm>
          <a:prstGeom prst="rect">
            <a:avLst/>
          </a:prstGeom>
        </p:spPr>
        <p:txBody>
          <a:bodyPr vert="horz" wrap="square" lIns="0" tIns="15875" rIns="0" bIns="0" rtlCol="0">
            <a:spAutoFit/>
          </a:bodyPr>
          <a:lstStyle/>
          <a:p>
            <a:pPr marL="12700">
              <a:lnSpc>
                <a:spcPct val="100000"/>
              </a:lnSpc>
              <a:tabLst>
                <a:tab pos="1560195" algn="l"/>
                <a:tab pos="4138929" algn="l"/>
              </a:tabLst>
            </a:pP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endParaRPr sz="1700" dirty="0">
              <a:latin typeface="Courier New"/>
              <a:cs typeface="Courier New"/>
            </a:endParaRPr>
          </a:p>
          <a:p>
            <a:pPr marL="12700">
              <a:lnSpc>
                <a:spcPct val="100000"/>
              </a:lnSpc>
              <a:spcBef>
                <a:spcPts val="860"/>
              </a:spcBef>
              <a:tabLst>
                <a:tab pos="4138929" algn="l"/>
              </a:tabLst>
            </a:pPr>
            <a:r>
              <a:rPr sz="1700" spc="-5" dirty="0">
                <a:solidFill>
                  <a:srgbClr val="FFFFFF"/>
                </a:solidFill>
                <a:latin typeface="Courier New"/>
                <a:cs typeface="Courier New"/>
              </a:rPr>
              <a:t>| artist_id | name</a:t>
            </a:r>
            <a:r>
              <a:rPr sz="1700" dirty="0">
                <a:solidFill>
                  <a:srgbClr val="FFFFFF"/>
                </a:solidFill>
                <a:latin typeface="Courier New"/>
                <a:cs typeface="Courier New"/>
              </a:rPr>
              <a:t>	</a:t>
            </a:r>
            <a:r>
              <a:rPr sz="1700" spc="-5" dirty="0">
                <a:solidFill>
                  <a:srgbClr val="FFFFFF"/>
                </a:solidFill>
                <a:latin typeface="Courier New"/>
                <a:cs typeface="Courier New"/>
              </a:rPr>
              <a:t>|</a:t>
            </a:r>
            <a:endParaRPr sz="1700" dirty="0">
              <a:latin typeface="Courier New"/>
              <a:cs typeface="Courier New"/>
            </a:endParaRPr>
          </a:p>
          <a:p>
            <a:pPr marL="12700">
              <a:lnSpc>
                <a:spcPct val="100000"/>
              </a:lnSpc>
              <a:spcBef>
                <a:spcPts val="860"/>
              </a:spcBef>
              <a:tabLst>
                <a:tab pos="1560195" algn="l"/>
                <a:tab pos="4138929" algn="l"/>
              </a:tabLst>
            </a:pP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endParaRPr sz="1700" dirty="0">
              <a:latin typeface="Courier New"/>
              <a:cs typeface="Courier New"/>
            </a:endParaRPr>
          </a:p>
        </p:txBody>
      </p:sp>
      <p:sp>
        <p:nvSpPr>
          <p:cNvPr id="7" name="object 7"/>
          <p:cNvSpPr txBox="1"/>
          <p:nvPr/>
        </p:nvSpPr>
        <p:spPr>
          <a:xfrm>
            <a:off x="601411" y="4910426"/>
            <a:ext cx="4281805" cy="283845"/>
          </a:xfrm>
          <a:prstGeom prst="rect">
            <a:avLst/>
          </a:prstGeom>
        </p:spPr>
        <p:txBody>
          <a:bodyPr vert="horz" wrap="square" lIns="0" tIns="11430" rIns="0" bIns="0" rtlCol="0">
            <a:spAutoFit/>
          </a:bodyPr>
          <a:lstStyle/>
          <a:p>
            <a:pPr marL="12700">
              <a:lnSpc>
                <a:spcPct val="100000"/>
              </a:lnSpc>
              <a:spcBef>
                <a:spcPts val="90"/>
              </a:spcBef>
              <a:tabLst>
                <a:tab pos="1560195" algn="l"/>
                <a:tab pos="4138929" algn="l"/>
              </a:tabLst>
            </a:pP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endParaRPr sz="1700" dirty="0">
              <a:latin typeface="Courier New"/>
              <a:cs typeface="Courier New"/>
            </a:endParaRPr>
          </a:p>
        </p:txBody>
      </p:sp>
      <p:sp>
        <p:nvSpPr>
          <p:cNvPr id="8" name="object 8"/>
          <p:cNvSpPr/>
          <p:nvPr/>
        </p:nvSpPr>
        <p:spPr>
          <a:xfrm>
            <a:off x="7942512" y="1821861"/>
            <a:ext cx="7124065" cy="3562350"/>
          </a:xfrm>
          <a:custGeom>
            <a:avLst/>
            <a:gdLst/>
            <a:ahLst/>
            <a:cxnLst/>
            <a:rect l="l" t="t" r="r" b="b"/>
            <a:pathLst>
              <a:path w="7124065" h="3562350">
                <a:moveTo>
                  <a:pt x="7047191" y="3561848"/>
                </a:moveTo>
                <a:lnTo>
                  <a:pt x="76504" y="3561848"/>
                </a:lnTo>
                <a:lnTo>
                  <a:pt x="71179" y="3561324"/>
                </a:lnTo>
                <a:lnTo>
                  <a:pt x="31919" y="3545061"/>
                </a:lnTo>
                <a:lnTo>
                  <a:pt x="4174" y="3506333"/>
                </a:lnTo>
                <a:lnTo>
                  <a:pt x="0" y="3485342"/>
                </a:lnTo>
                <a:lnTo>
                  <a:pt x="0" y="3479966"/>
                </a:lnTo>
                <a:lnTo>
                  <a:pt x="0" y="76504"/>
                </a:lnTo>
                <a:lnTo>
                  <a:pt x="16785" y="31920"/>
                </a:lnTo>
                <a:lnTo>
                  <a:pt x="55512" y="4175"/>
                </a:lnTo>
                <a:lnTo>
                  <a:pt x="76504" y="0"/>
                </a:lnTo>
                <a:lnTo>
                  <a:pt x="7047191" y="0"/>
                </a:lnTo>
                <a:lnTo>
                  <a:pt x="7091775" y="16786"/>
                </a:lnTo>
                <a:lnTo>
                  <a:pt x="7119519" y="55513"/>
                </a:lnTo>
                <a:lnTo>
                  <a:pt x="7123695" y="76504"/>
                </a:lnTo>
                <a:lnTo>
                  <a:pt x="7123695" y="3485342"/>
                </a:lnTo>
                <a:lnTo>
                  <a:pt x="7106909" y="3529926"/>
                </a:lnTo>
                <a:lnTo>
                  <a:pt x="7068181" y="3557672"/>
                </a:lnTo>
                <a:lnTo>
                  <a:pt x="7052515" y="3561324"/>
                </a:lnTo>
                <a:lnTo>
                  <a:pt x="7047191" y="3561848"/>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11" name="object 11"/>
          <p:cNvSpPr txBox="1"/>
          <p:nvPr/>
        </p:nvSpPr>
        <p:spPr>
          <a:xfrm>
            <a:off x="7905890" y="1174577"/>
            <a:ext cx="2463660" cy="408445"/>
          </a:xfrm>
          <a:prstGeom prst="rect">
            <a:avLst/>
          </a:prstGeom>
        </p:spPr>
        <p:txBody>
          <a:bodyPr vert="horz" wrap="square" lIns="0" tIns="15875" rIns="0" bIns="0" rtlCol="0">
            <a:spAutoFit/>
          </a:bodyPr>
          <a:lstStyle/>
          <a:p>
            <a:pPr marL="355600" indent="-342900">
              <a:lnSpc>
                <a:spcPct val="100000"/>
              </a:lnSpc>
              <a:spcBef>
                <a:spcPts val="125"/>
              </a:spcBef>
              <a:buFont typeface="Arial" panose="020B0604020202020204" pitchFamily="34" charset="0"/>
              <a:buChar char="•"/>
            </a:pPr>
            <a:r>
              <a:rPr sz="2250" dirty="0">
                <a:solidFill>
                  <a:srgbClr val="04182D"/>
                </a:solidFill>
                <a:latin typeface="Courier New"/>
                <a:cs typeface="Courier New"/>
              </a:rPr>
              <a:t>album</a:t>
            </a:r>
            <a:r>
              <a:rPr sz="2250" spc="300" dirty="0">
                <a:solidFill>
                  <a:srgbClr val="04182D"/>
                </a:solidFill>
                <a:latin typeface="Courier New"/>
                <a:cs typeface="Courier New"/>
              </a:rPr>
              <a:t> </a:t>
            </a:r>
            <a:r>
              <a:rPr sz="2550" spc="120" dirty="0">
                <a:solidFill>
                  <a:srgbClr val="04182D"/>
                </a:solidFill>
                <a:latin typeface="Arial Hebrew Scholar" pitchFamily="2" charset="-79"/>
                <a:cs typeface="Arial Hebrew Scholar" pitchFamily="2" charset="-79"/>
              </a:rPr>
              <a:t>table</a:t>
            </a:r>
            <a:endParaRPr sz="2550" dirty="0">
              <a:latin typeface="Arial Hebrew Scholar" pitchFamily="2" charset="-79"/>
              <a:cs typeface="Arial Hebrew Scholar" pitchFamily="2" charset="-79"/>
            </a:endParaRPr>
          </a:p>
        </p:txBody>
      </p:sp>
      <p:sp>
        <p:nvSpPr>
          <p:cNvPr id="12" name="object 12"/>
          <p:cNvSpPr txBox="1"/>
          <p:nvPr/>
        </p:nvSpPr>
        <p:spPr>
          <a:xfrm>
            <a:off x="8052634" y="1852149"/>
            <a:ext cx="6473825" cy="1130935"/>
          </a:xfrm>
          <a:prstGeom prst="rect">
            <a:avLst/>
          </a:prstGeom>
        </p:spPr>
        <p:txBody>
          <a:bodyPr vert="horz" wrap="square" lIns="0" tIns="121920" rIns="0" bIns="0" rtlCol="0">
            <a:spAutoFit/>
          </a:bodyPr>
          <a:lstStyle/>
          <a:p>
            <a:pPr marL="12700">
              <a:lnSpc>
                <a:spcPct val="100000"/>
              </a:lnSpc>
              <a:spcBef>
                <a:spcPts val="960"/>
              </a:spcBef>
              <a:tabLst>
                <a:tab pos="1430655" algn="l"/>
                <a:tab pos="4784090" algn="l"/>
                <a:tab pos="6331585" algn="l"/>
              </a:tabLst>
            </a:pP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endParaRPr sz="1700" dirty="0">
              <a:latin typeface="Courier New"/>
              <a:cs typeface="Courier New"/>
            </a:endParaRPr>
          </a:p>
          <a:p>
            <a:pPr marL="12700">
              <a:lnSpc>
                <a:spcPct val="100000"/>
              </a:lnSpc>
              <a:spcBef>
                <a:spcPts val="865"/>
              </a:spcBef>
              <a:tabLst>
                <a:tab pos="4784090" algn="l"/>
              </a:tabLst>
            </a:pPr>
            <a:r>
              <a:rPr sz="1700" spc="-5" dirty="0">
                <a:solidFill>
                  <a:srgbClr val="FFFFFF"/>
                </a:solidFill>
                <a:latin typeface="Courier New"/>
                <a:cs typeface="Courier New"/>
              </a:rPr>
              <a:t>| album_id | title	|</a:t>
            </a:r>
            <a:r>
              <a:rPr sz="1700" spc="-50" dirty="0">
                <a:solidFill>
                  <a:srgbClr val="FFFFFF"/>
                </a:solidFill>
                <a:latin typeface="Courier New"/>
                <a:cs typeface="Courier New"/>
              </a:rPr>
              <a:t> </a:t>
            </a:r>
            <a:r>
              <a:rPr sz="1700" spc="-5" dirty="0">
                <a:solidFill>
                  <a:srgbClr val="FFFFFF"/>
                </a:solidFill>
                <a:latin typeface="Courier New"/>
                <a:cs typeface="Courier New"/>
              </a:rPr>
              <a:t>artist_id</a:t>
            </a:r>
            <a:r>
              <a:rPr sz="1700" spc="-55" dirty="0">
                <a:solidFill>
                  <a:srgbClr val="FFFFFF"/>
                </a:solidFill>
                <a:latin typeface="Courier New"/>
                <a:cs typeface="Courier New"/>
              </a:rPr>
              <a:t> </a:t>
            </a:r>
            <a:r>
              <a:rPr sz="1700" spc="-5" dirty="0">
                <a:solidFill>
                  <a:srgbClr val="FFFFFF"/>
                </a:solidFill>
                <a:latin typeface="Courier New"/>
                <a:cs typeface="Courier New"/>
              </a:rPr>
              <a:t>|</a:t>
            </a:r>
            <a:endParaRPr sz="1700" dirty="0">
              <a:latin typeface="Courier New"/>
              <a:cs typeface="Courier New"/>
            </a:endParaRPr>
          </a:p>
          <a:p>
            <a:pPr marL="12700">
              <a:lnSpc>
                <a:spcPct val="100000"/>
              </a:lnSpc>
              <a:spcBef>
                <a:spcPts val="860"/>
              </a:spcBef>
              <a:tabLst>
                <a:tab pos="1430655" algn="l"/>
                <a:tab pos="4784090" algn="l"/>
                <a:tab pos="6331585" algn="l"/>
              </a:tabLst>
            </a:pP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endParaRPr sz="1700" dirty="0">
              <a:latin typeface="Courier New"/>
              <a:cs typeface="Courier New"/>
            </a:endParaRPr>
          </a:p>
        </p:txBody>
      </p:sp>
      <p:graphicFrame>
        <p:nvGraphicFramePr>
          <p:cNvPr id="13" name="object 13"/>
          <p:cNvGraphicFramePr>
            <a:graphicFrameLocks noGrp="1"/>
          </p:cNvGraphicFramePr>
          <p:nvPr>
            <p:extLst>
              <p:ext uri="{D42A27DB-BD31-4B8C-83A1-F6EECF244321}">
                <p14:modId xmlns:p14="http://schemas.microsoft.com/office/powerpoint/2010/main" val="2363878558"/>
              </p:ext>
            </p:extLst>
          </p:nvPr>
        </p:nvGraphicFramePr>
        <p:xfrm>
          <a:off x="582361" y="3087239"/>
          <a:ext cx="13965551" cy="1740391"/>
        </p:xfrm>
        <a:graphic>
          <a:graphicData uri="http://schemas.openxmlformats.org/drawingml/2006/table">
            <a:tbl>
              <a:tblPr firstRow="1" bandRow="1">
                <a:tableStyleId>{2D5ABB26-0587-4C30-8999-92F81FD0307C}</a:tableStyleId>
              </a:tblPr>
              <a:tblGrid>
                <a:gridCol w="225425">
                  <a:extLst>
                    <a:ext uri="{9D8B030D-6E8A-4147-A177-3AD203B41FA5}">
                      <a16:colId xmlns:a16="http://schemas.microsoft.com/office/drawing/2014/main" val="20000"/>
                    </a:ext>
                  </a:extLst>
                </a:gridCol>
                <a:gridCol w="774065">
                  <a:extLst>
                    <a:ext uri="{9D8B030D-6E8A-4147-A177-3AD203B41FA5}">
                      <a16:colId xmlns:a16="http://schemas.microsoft.com/office/drawing/2014/main" val="20001"/>
                    </a:ext>
                  </a:extLst>
                </a:gridCol>
                <a:gridCol w="774065">
                  <a:extLst>
                    <a:ext uri="{9D8B030D-6E8A-4147-A177-3AD203B41FA5}">
                      <a16:colId xmlns:a16="http://schemas.microsoft.com/office/drawing/2014/main" val="20002"/>
                    </a:ext>
                  </a:extLst>
                </a:gridCol>
                <a:gridCol w="2321560">
                  <a:extLst>
                    <a:ext uri="{9D8B030D-6E8A-4147-A177-3AD203B41FA5}">
                      <a16:colId xmlns:a16="http://schemas.microsoft.com/office/drawing/2014/main" val="20003"/>
                    </a:ext>
                  </a:extLst>
                </a:gridCol>
                <a:gridCol w="1791335">
                  <a:extLst>
                    <a:ext uri="{9D8B030D-6E8A-4147-A177-3AD203B41FA5}">
                      <a16:colId xmlns:a16="http://schemas.microsoft.com/office/drawing/2014/main" val="20004"/>
                    </a:ext>
                  </a:extLst>
                </a:gridCol>
                <a:gridCol w="1791335">
                  <a:extLst>
                    <a:ext uri="{9D8B030D-6E8A-4147-A177-3AD203B41FA5}">
                      <a16:colId xmlns:a16="http://schemas.microsoft.com/office/drawing/2014/main" val="20005"/>
                    </a:ext>
                  </a:extLst>
                </a:gridCol>
                <a:gridCol w="709295">
                  <a:extLst>
                    <a:ext uri="{9D8B030D-6E8A-4147-A177-3AD203B41FA5}">
                      <a16:colId xmlns:a16="http://schemas.microsoft.com/office/drawing/2014/main" val="20006"/>
                    </a:ext>
                  </a:extLst>
                </a:gridCol>
                <a:gridCol w="709295">
                  <a:extLst>
                    <a:ext uri="{9D8B030D-6E8A-4147-A177-3AD203B41FA5}">
                      <a16:colId xmlns:a16="http://schemas.microsoft.com/office/drawing/2014/main" val="20007"/>
                    </a:ext>
                  </a:extLst>
                </a:gridCol>
                <a:gridCol w="2450464">
                  <a:extLst>
                    <a:ext uri="{9D8B030D-6E8A-4147-A177-3AD203B41FA5}">
                      <a16:colId xmlns:a16="http://schemas.microsoft.com/office/drawing/2014/main" val="20008"/>
                    </a:ext>
                  </a:extLst>
                </a:gridCol>
                <a:gridCol w="645159">
                  <a:extLst>
                    <a:ext uri="{9D8B030D-6E8A-4147-A177-3AD203B41FA5}">
                      <a16:colId xmlns:a16="http://schemas.microsoft.com/office/drawing/2014/main" val="20009"/>
                    </a:ext>
                  </a:extLst>
                </a:gridCol>
                <a:gridCol w="258445">
                  <a:extLst>
                    <a:ext uri="{9D8B030D-6E8A-4147-A177-3AD203B41FA5}">
                      <a16:colId xmlns:a16="http://schemas.microsoft.com/office/drawing/2014/main" val="20010"/>
                    </a:ext>
                  </a:extLst>
                </a:gridCol>
                <a:gridCol w="774064">
                  <a:extLst>
                    <a:ext uri="{9D8B030D-6E8A-4147-A177-3AD203B41FA5}">
                      <a16:colId xmlns:a16="http://schemas.microsoft.com/office/drawing/2014/main" val="20011"/>
                    </a:ext>
                  </a:extLst>
                </a:gridCol>
                <a:gridCol w="741044">
                  <a:extLst>
                    <a:ext uri="{9D8B030D-6E8A-4147-A177-3AD203B41FA5}">
                      <a16:colId xmlns:a16="http://schemas.microsoft.com/office/drawing/2014/main" val="20012"/>
                    </a:ext>
                  </a:extLst>
                </a:gridCol>
              </a:tblGrid>
              <a:tr h="317495">
                <a:tc>
                  <a:txBody>
                    <a:bodyPr/>
                    <a:lstStyle/>
                    <a:p>
                      <a:pPr marR="24765" algn="ctr">
                        <a:lnSpc>
                          <a:spcPts val="1980"/>
                        </a:lnSpc>
                      </a:pPr>
                      <a:r>
                        <a:rPr sz="1700" dirty="0">
                          <a:solidFill>
                            <a:srgbClr val="FFFFFF"/>
                          </a:solidFill>
                          <a:latin typeface="Courier New"/>
                          <a:cs typeface="Courier New"/>
                        </a:rPr>
                        <a:t>|</a:t>
                      </a:r>
                      <a:endParaRPr sz="1700" dirty="0">
                        <a:latin typeface="Courier New"/>
                        <a:cs typeface="Courier New"/>
                      </a:endParaRPr>
                    </a:p>
                  </a:txBody>
                  <a:tcPr marL="0" marR="0" marT="0" marB="0"/>
                </a:tc>
                <a:tc>
                  <a:txBody>
                    <a:bodyPr/>
                    <a:lstStyle/>
                    <a:p>
                      <a:pPr marL="64135">
                        <a:lnSpc>
                          <a:spcPts val="1980"/>
                        </a:lnSpc>
                      </a:pPr>
                      <a:r>
                        <a:rPr sz="1700" dirty="0">
                          <a:solidFill>
                            <a:srgbClr val="FFFFFF"/>
                          </a:solidFill>
                          <a:latin typeface="Courier New"/>
                          <a:cs typeface="Courier New"/>
                        </a:rPr>
                        <a:t>1</a:t>
                      </a:r>
                      <a:endParaRPr sz="1700">
                        <a:latin typeface="Courier New"/>
                        <a:cs typeface="Courier New"/>
                      </a:endParaRPr>
                    </a:p>
                  </a:txBody>
                  <a:tcPr marL="0" marR="0" marT="0" marB="0"/>
                </a:tc>
                <a:tc>
                  <a:txBody>
                    <a:bodyPr/>
                    <a:lstStyle/>
                    <a:p>
                      <a:pPr marR="56515" algn="r">
                        <a:lnSpc>
                          <a:spcPts val="1980"/>
                        </a:lnSpc>
                      </a:pPr>
                      <a:r>
                        <a:rPr sz="1700" dirty="0">
                          <a:solidFill>
                            <a:srgbClr val="FFFFFF"/>
                          </a:solidFill>
                          <a:latin typeface="Courier New"/>
                          <a:cs typeface="Courier New"/>
                        </a:rPr>
                        <a:t>|</a:t>
                      </a:r>
                      <a:endParaRPr sz="1700">
                        <a:latin typeface="Courier New"/>
                        <a:cs typeface="Courier New"/>
                      </a:endParaRPr>
                    </a:p>
                  </a:txBody>
                  <a:tcPr marL="0" marR="0" marT="0" marB="0"/>
                </a:tc>
                <a:tc>
                  <a:txBody>
                    <a:bodyPr/>
                    <a:lstStyle/>
                    <a:p>
                      <a:pPr marL="64135">
                        <a:lnSpc>
                          <a:spcPts val="1980"/>
                        </a:lnSpc>
                      </a:pPr>
                      <a:r>
                        <a:rPr lang="en-US" sz="1700" spc="-5" dirty="0" err="1">
                          <a:solidFill>
                            <a:srgbClr val="FFFFFF"/>
                          </a:solidFill>
                          <a:latin typeface="Courier New"/>
                          <a:cs typeface="Courier New"/>
                        </a:rPr>
                        <a:t>BlackPink</a:t>
                      </a:r>
                      <a:endParaRPr sz="1700" dirty="0">
                        <a:latin typeface="Courier New"/>
                        <a:cs typeface="Courier New"/>
                      </a:endParaRPr>
                    </a:p>
                  </a:txBody>
                  <a:tcPr marL="0" marR="0" marT="0" marB="0"/>
                </a:tc>
                <a:tc>
                  <a:txBody>
                    <a:bodyPr/>
                    <a:lstStyle/>
                    <a:p>
                      <a:pPr marL="64135">
                        <a:lnSpc>
                          <a:spcPts val="1980"/>
                        </a:lnSpc>
                      </a:pPr>
                      <a:r>
                        <a:rPr sz="1700" dirty="0">
                          <a:solidFill>
                            <a:srgbClr val="FFFFFF"/>
                          </a:solidFill>
                          <a:latin typeface="Courier New"/>
                          <a:cs typeface="Courier New"/>
                        </a:rPr>
                        <a:t>|</a:t>
                      </a:r>
                      <a:endParaRPr sz="1700">
                        <a:latin typeface="Courier New"/>
                        <a:cs typeface="Courier New"/>
                      </a:endParaRPr>
                    </a:p>
                  </a:txBody>
                  <a:tcPr marL="0" marR="0" marT="0" marB="0"/>
                </a:tc>
                <a:tc>
                  <a:txBody>
                    <a:bodyPr/>
                    <a:lstStyle/>
                    <a:p>
                      <a:pPr marR="56515" algn="r">
                        <a:lnSpc>
                          <a:spcPts val="1980"/>
                        </a:lnSpc>
                      </a:pPr>
                      <a:r>
                        <a:rPr sz="1700" dirty="0">
                          <a:solidFill>
                            <a:srgbClr val="FFFFFF"/>
                          </a:solidFill>
                          <a:latin typeface="Courier New"/>
                          <a:cs typeface="Courier New"/>
                        </a:rPr>
                        <a:t>|</a:t>
                      </a:r>
                      <a:endParaRPr sz="1700">
                        <a:latin typeface="Courier New"/>
                        <a:cs typeface="Courier New"/>
                      </a:endParaRPr>
                    </a:p>
                  </a:txBody>
                  <a:tcPr marL="0" marR="0" marT="0" marB="0"/>
                </a:tc>
                <a:tc>
                  <a:txBody>
                    <a:bodyPr/>
                    <a:lstStyle/>
                    <a:p>
                      <a:pPr marL="64135">
                        <a:lnSpc>
                          <a:spcPts val="1980"/>
                        </a:lnSpc>
                      </a:pPr>
                      <a:r>
                        <a:rPr sz="1700" dirty="0">
                          <a:solidFill>
                            <a:srgbClr val="FFFFFF"/>
                          </a:solidFill>
                          <a:latin typeface="Courier New"/>
                          <a:cs typeface="Courier New"/>
                        </a:rPr>
                        <a:t>1</a:t>
                      </a:r>
                      <a:endParaRPr sz="1700">
                        <a:latin typeface="Courier New"/>
                        <a:cs typeface="Courier New"/>
                      </a:endParaRPr>
                    </a:p>
                  </a:txBody>
                  <a:tcPr marL="0" marR="0" marT="0" marB="0"/>
                </a:tc>
                <a:tc>
                  <a:txBody>
                    <a:bodyPr/>
                    <a:lstStyle/>
                    <a:p>
                      <a:pPr marR="56515" algn="r">
                        <a:lnSpc>
                          <a:spcPts val="1980"/>
                        </a:lnSpc>
                      </a:pPr>
                      <a:r>
                        <a:rPr sz="1700" dirty="0">
                          <a:solidFill>
                            <a:srgbClr val="FFFFFF"/>
                          </a:solidFill>
                          <a:latin typeface="Courier New"/>
                          <a:cs typeface="Courier New"/>
                        </a:rPr>
                        <a:t>|</a:t>
                      </a:r>
                      <a:endParaRPr sz="1700">
                        <a:latin typeface="Courier New"/>
                        <a:cs typeface="Courier New"/>
                      </a:endParaRPr>
                    </a:p>
                  </a:txBody>
                  <a:tcPr marL="0" marR="0" marT="0" marB="0"/>
                </a:tc>
                <a:tc>
                  <a:txBody>
                    <a:bodyPr/>
                    <a:lstStyle/>
                    <a:p>
                      <a:pPr marL="64135">
                        <a:lnSpc>
                          <a:spcPts val="1980"/>
                        </a:lnSpc>
                      </a:pPr>
                      <a:r>
                        <a:rPr sz="1700" spc="-5" dirty="0">
                          <a:solidFill>
                            <a:srgbClr val="FFFFFF"/>
                          </a:solidFill>
                          <a:latin typeface="Courier New"/>
                          <a:cs typeface="Courier New"/>
                        </a:rPr>
                        <a:t>For</a:t>
                      </a:r>
                      <a:r>
                        <a:rPr sz="1700" spc="-35" dirty="0">
                          <a:solidFill>
                            <a:srgbClr val="FFFFFF"/>
                          </a:solidFill>
                          <a:latin typeface="Courier New"/>
                          <a:cs typeface="Courier New"/>
                        </a:rPr>
                        <a:t> </a:t>
                      </a:r>
                      <a:r>
                        <a:rPr sz="1700" spc="-5" dirty="0">
                          <a:solidFill>
                            <a:srgbClr val="FFFFFF"/>
                          </a:solidFill>
                          <a:latin typeface="Courier New"/>
                          <a:cs typeface="Courier New"/>
                        </a:rPr>
                        <a:t>Those</a:t>
                      </a:r>
                      <a:r>
                        <a:rPr sz="1700" spc="-30" dirty="0">
                          <a:solidFill>
                            <a:srgbClr val="FFFFFF"/>
                          </a:solidFill>
                          <a:latin typeface="Courier New"/>
                          <a:cs typeface="Courier New"/>
                        </a:rPr>
                        <a:t> </a:t>
                      </a:r>
                      <a:r>
                        <a:rPr sz="1700" spc="-5" dirty="0">
                          <a:solidFill>
                            <a:srgbClr val="FFFFFF"/>
                          </a:solidFill>
                          <a:latin typeface="Courier New"/>
                          <a:cs typeface="Courier New"/>
                        </a:rPr>
                        <a:t>About</a:t>
                      </a:r>
                      <a:r>
                        <a:rPr sz="1700" spc="-35" dirty="0">
                          <a:solidFill>
                            <a:srgbClr val="FFFFFF"/>
                          </a:solidFill>
                          <a:latin typeface="Courier New"/>
                          <a:cs typeface="Courier New"/>
                        </a:rPr>
                        <a:t> </a:t>
                      </a:r>
                      <a:r>
                        <a:rPr sz="1700" spc="-5" dirty="0">
                          <a:solidFill>
                            <a:srgbClr val="FFFFFF"/>
                          </a:solidFill>
                          <a:latin typeface="Courier New"/>
                          <a:cs typeface="Courier New"/>
                        </a:rPr>
                        <a:t>To</a:t>
                      </a:r>
                      <a:endParaRPr sz="1700">
                        <a:latin typeface="Courier New"/>
                        <a:cs typeface="Courier New"/>
                      </a:endParaRPr>
                    </a:p>
                  </a:txBody>
                  <a:tcPr marL="0" marR="0" marT="0" marB="0"/>
                </a:tc>
                <a:tc>
                  <a:txBody>
                    <a:bodyPr/>
                    <a:lstStyle/>
                    <a:p>
                      <a:pPr marL="64135">
                        <a:lnSpc>
                          <a:spcPts val="1980"/>
                        </a:lnSpc>
                      </a:pPr>
                      <a:r>
                        <a:rPr sz="1700" spc="-5" dirty="0">
                          <a:solidFill>
                            <a:srgbClr val="FFFFFF"/>
                          </a:solidFill>
                          <a:latin typeface="Courier New"/>
                          <a:cs typeface="Courier New"/>
                        </a:rPr>
                        <a:t>Rock</a:t>
                      </a:r>
                      <a:endParaRPr sz="1700">
                        <a:latin typeface="Courier New"/>
                        <a:cs typeface="Courier New"/>
                      </a:endParaRPr>
                    </a:p>
                  </a:txBody>
                  <a:tcPr marL="0" marR="0" marT="0" marB="0"/>
                </a:tc>
                <a:tc>
                  <a:txBody>
                    <a:bodyPr/>
                    <a:lstStyle/>
                    <a:p>
                      <a:pPr algn="ctr">
                        <a:lnSpc>
                          <a:spcPts val="1980"/>
                        </a:lnSpc>
                      </a:pPr>
                      <a:r>
                        <a:rPr sz="1700" dirty="0">
                          <a:solidFill>
                            <a:srgbClr val="FFFFFF"/>
                          </a:solidFill>
                          <a:latin typeface="Courier New"/>
                          <a:cs typeface="Courier New"/>
                        </a:rPr>
                        <a:t>|</a:t>
                      </a:r>
                      <a:endParaRPr sz="1700">
                        <a:latin typeface="Courier New"/>
                        <a:cs typeface="Courier New"/>
                      </a:endParaRPr>
                    </a:p>
                  </a:txBody>
                  <a:tcPr marL="0" marR="0" marT="0" marB="0"/>
                </a:tc>
                <a:tc>
                  <a:txBody>
                    <a:bodyPr/>
                    <a:lstStyle/>
                    <a:p>
                      <a:pPr marL="64135">
                        <a:lnSpc>
                          <a:spcPts val="1980"/>
                        </a:lnSpc>
                      </a:pPr>
                      <a:r>
                        <a:rPr sz="1700" dirty="0">
                          <a:solidFill>
                            <a:srgbClr val="FFFFFF"/>
                          </a:solidFill>
                          <a:latin typeface="Courier New"/>
                          <a:cs typeface="Courier New"/>
                        </a:rPr>
                        <a:t>1</a:t>
                      </a:r>
                      <a:endParaRPr sz="1700">
                        <a:latin typeface="Courier New"/>
                        <a:cs typeface="Courier New"/>
                      </a:endParaRPr>
                    </a:p>
                  </a:txBody>
                  <a:tcPr marL="0" marR="0" marT="0" marB="0"/>
                </a:tc>
                <a:tc>
                  <a:txBody>
                    <a:bodyPr/>
                    <a:lstStyle/>
                    <a:p>
                      <a:pPr marR="24130" algn="r">
                        <a:lnSpc>
                          <a:spcPts val="1980"/>
                        </a:lnSpc>
                      </a:pPr>
                      <a:r>
                        <a:rPr sz="1700" dirty="0">
                          <a:solidFill>
                            <a:srgbClr val="FFFFFF"/>
                          </a:solidFill>
                          <a:latin typeface="Courier New"/>
                          <a:cs typeface="Courier New"/>
                        </a:rPr>
                        <a:t>|</a:t>
                      </a:r>
                      <a:endParaRPr sz="1700">
                        <a:latin typeface="Courier New"/>
                        <a:cs typeface="Courier New"/>
                      </a:endParaRPr>
                    </a:p>
                  </a:txBody>
                  <a:tcPr marL="0" marR="0" marT="0" marB="0"/>
                </a:tc>
                <a:extLst>
                  <a:ext uri="{0D108BD9-81ED-4DB2-BD59-A6C34878D82A}">
                    <a16:rowId xmlns:a16="http://schemas.microsoft.com/office/drawing/2014/main" val="10000"/>
                  </a:ext>
                </a:extLst>
              </a:tr>
              <a:tr h="368467">
                <a:tc>
                  <a:txBody>
                    <a:bodyPr/>
                    <a:lstStyle/>
                    <a:p>
                      <a:pPr marR="24765"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dirty="0">
                          <a:solidFill>
                            <a:srgbClr val="FFFFFF"/>
                          </a:solidFill>
                          <a:latin typeface="Courier New"/>
                          <a:cs typeface="Courier New"/>
                        </a:rPr>
                        <a:t>2</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Accept</a:t>
                      </a:r>
                      <a:endParaRPr sz="1700">
                        <a:latin typeface="Courier New"/>
                        <a:cs typeface="Courier New"/>
                      </a:endParaRPr>
                    </a:p>
                  </a:txBody>
                  <a:tcPr marL="0" marR="0" marT="43180" marB="0"/>
                </a:tc>
                <a:tc>
                  <a:txBody>
                    <a:bodyPr/>
                    <a:lstStyle/>
                    <a:p>
                      <a:pPr marL="64135">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dirty="0">
                          <a:solidFill>
                            <a:srgbClr val="FFFFFF"/>
                          </a:solidFill>
                          <a:latin typeface="Courier New"/>
                          <a:cs typeface="Courier New"/>
                        </a:rPr>
                        <a:t>2</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Balls</a:t>
                      </a:r>
                      <a:r>
                        <a:rPr sz="1700" spc="-35" dirty="0">
                          <a:solidFill>
                            <a:srgbClr val="FFFFFF"/>
                          </a:solidFill>
                          <a:latin typeface="Courier New"/>
                          <a:cs typeface="Courier New"/>
                        </a:rPr>
                        <a:t> </a:t>
                      </a:r>
                      <a:r>
                        <a:rPr sz="1700" spc="-5" dirty="0">
                          <a:solidFill>
                            <a:srgbClr val="FFFFFF"/>
                          </a:solidFill>
                          <a:latin typeface="Courier New"/>
                          <a:cs typeface="Courier New"/>
                        </a:rPr>
                        <a:t>to</a:t>
                      </a:r>
                      <a:r>
                        <a:rPr sz="1700" spc="-30" dirty="0">
                          <a:solidFill>
                            <a:srgbClr val="FFFFFF"/>
                          </a:solidFill>
                          <a:latin typeface="Courier New"/>
                          <a:cs typeface="Courier New"/>
                        </a:rPr>
                        <a:t> </a:t>
                      </a:r>
                      <a:r>
                        <a:rPr sz="1700" spc="-5" dirty="0">
                          <a:solidFill>
                            <a:srgbClr val="FFFFFF"/>
                          </a:solidFill>
                          <a:latin typeface="Courier New"/>
                          <a:cs typeface="Courier New"/>
                        </a:rPr>
                        <a:t>the</a:t>
                      </a:r>
                      <a:r>
                        <a:rPr sz="1700" spc="-35" dirty="0">
                          <a:solidFill>
                            <a:srgbClr val="FFFFFF"/>
                          </a:solidFill>
                          <a:latin typeface="Courier New"/>
                          <a:cs typeface="Courier New"/>
                        </a:rPr>
                        <a:t> </a:t>
                      </a:r>
                      <a:r>
                        <a:rPr sz="1700" spc="-5" dirty="0">
                          <a:solidFill>
                            <a:srgbClr val="FFFFFF"/>
                          </a:solidFill>
                          <a:latin typeface="Courier New"/>
                          <a:cs typeface="Courier New"/>
                        </a:rPr>
                        <a:t>Wall</a:t>
                      </a:r>
                      <a:endParaRPr sz="1700">
                        <a:latin typeface="Courier New"/>
                        <a:cs typeface="Courier New"/>
                      </a:endParaRPr>
                    </a:p>
                  </a:txBody>
                  <a:tcPr marL="0" marR="0" marT="43180" marB="0"/>
                </a:tc>
                <a:tc>
                  <a:txBody>
                    <a:bodyPr/>
                    <a:lstStyle/>
                    <a:p>
                      <a:pPr>
                        <a:lnSpc>
                          <a:spcPct val="100000"/>
                        </a:lnSpc>
                      </a:pPr>
                      <a:endParaRPr sz="1800" b="0" i="0" dirty="0">
                        <a:latin typeface="Arial Hebrew Scholar" pitchFamily="2" charset="-79"/>
                        <a:cs typeface="Arial Hebrew Scholar" pitchFamily="2" charset="-79"/>
                      </a:endParaRPr>
                    </a:p>
                  </a:txBody>
                  <a:tcPr marL="0" marR="0" marT="0" marB="0"/>
                </a:tc>
                <a:tc>
                  <a:txBody>
                    <a:bodyPr/>
                    <a:lstStyle/>
                    <a:p>
                      <a:pPr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dirty="0">
                          <a:solidFill>
                            <a:srgbClr val="FFFFFF"/>
                          </a:solidFill>
                          <a:latin typeface="Courier New"/>
                          <a:cs typeface="Courier New"/>
                        </a:rPr>
                        <a:t>2</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1"/>
                  </a:ext>
                </a:extLst>
              </a:tr>
              <a:tr h="368467">
                <a:tc>
                  <a:txBody>
                    <a:bodyPr/>
                    <a:lstStyle/>
                    <a:p>
                      <a:pPr marR="24765"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dirty="0">
                          <a:solidFill>
                            <a:srgbClr val="FFFFFF"/>
                          </a:solidFill>
                          <a:latin typeface="Courier New"/>
                          <a:cs typeface="Courier New"/>
                        </a:rPr>
                        <a:t>3</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Aerosmith</a:t>
                      </a:r>
                      <a:endParaRPr sz="1700">
                        <a:latin typeface="Courier New"/>
                        <a:cs typeface="Courier New"/>
                      </a:endParaRPr>
                    </a:p>
                  </a:txBody>
                  <a:tcPr marL="0" marR="0" marT="43180" marB="0"/>
                </a:tc>
                <a:tc>
                  <a:txBody>
                    <a:bodyPr/>
                    <a:lstStyle/>
                    <a:p>
                      <a:pPr marL="64135">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dirty="0">
                          <a:solidFill>
                            <a:srgbClr val="FFFFFF"/>
                          </a:solidFill>
                          <a:latin typeface="Courier New"/>
                          <a:cs typeface="Courier New"/>
                        </a:rPr>
                        <a:t>3</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Restless</a:t>
                      </a:r>
                      <a:r>
                        <a:rPr sz="1700" spc="-45" dirty="0">
                          <a:solidFill>
                            <a:srgbClr val="FFFFFF"/>
                          </a:solidFill>
                          <a:latin typeface="Courier New"/>
                          <a:cs typeface="Courier New"/>
                        </a:rPr>
                        <a:t> </a:t>
                      </a:r>
                      <a:r>
                        <a:rPr sz="1700" spc="-5" dirty="0">
                          <a:solidFill>
                            <a:srgbClr val="FFFFFF"/>
                          </a:solidFill>
                          <a:latin typeface="Courier New"/>
                          <a:cs typeface="Courier New"/>
                        </a:rPr>
                        <a:t>and</a:t>
                      </a:r>
                      <a:r>
                        <a:rPr sz="1700" spc="-40" dirty="0">
                          <a:solidFill>
                            <a:srgbClr val="FFFFFF"/>
                          </a:solidFill>
                          <a:latin typeface="Courier New"/>
                          <a:cs typeface="Courier New"/>
                        </a:rPr>
                        <a:t> </a:t>
                      </a:r>
                      <a:r>
                        <a:rPr sz="1700" spc="-5" dirty="0">
                          <a:solidFill>
                            <a:srgbClr val="FFFFFF"/>
                          </a:solidFill>
                          <a:latin typeface="Courier New"/>
                          <a:cs typeface="Courier New"/>
                        </a:rPr>
                        <a:t>Wild</a:t>
                      </a:r>
                      <a:endParaRPr sz="1700">
                        <a:latin typeface="Courier New"/>
                        <a:cs typeface="Courier New"/>
                      </a:endParaRPr>
                    </a:p>
                  </a:txBody>
                  <a:tcPr marL="0" marR="0" marT="43180" marB="0"/>
                </a:tc>
                <a:tc>
                  <a:txBody>
                    <a:bodyPr/>
                    <a:lstStyle/>
                    <a:p>
                      <a:pPr>
                        <a:lnSpc>
                          <a:spcPct val="100000"/>
                        </a:lnSpc>
                      </a:pPr>
                      <a:endParaRPr sz="1800" b="0" i="0" dirty="0">
                        <a:latin typeface="Arial Hebrew Scholar" pitchFamily="2" charset="-79"/>
                        <a:cs typeface="Arial Hebrew Scholar" pitchFamily="2" charset="-79"/>
                      </a:endParaRPr>
                    </a:p>
                  </a:txBody>
                  <a:tcPr marL="0" marR="0" marT="0" marB="0"/>
                </a:tc>
                <a:tc>
                  <a:txBody>
                    <a:bodyPr/>
                    <a:lstStyle/>
                    <a:p>
                      <a:pPr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dirty="0">
                          <a:solidFill>
                            <a:srgbClr val="FFFFFF"/>
                          </a:solidFill>
                          <a:latin typeface="Courier New"/>
                          <a:cs typeface="Courier New"/>
                        </a:rPr>
                        <a:t>2</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2"/>
                  </a:ext>
                </a:extLst>
              </a:tr>
              <a:tr h="368467">
                <a:tc>
                  <a:txBody>
                    <a:bodyPr/>
                    <a:lstStyle/>
                    <a:p>
                      <a:pPr marR="24765"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dirty="0">
                          <a:solidFill>
                            <a:srgbClr val="FFFFFF"/>
                          </a:solidFill>
                          <a:latin typeface="Courier New"/>
                          <a:cs typeface="Courier New"/>
                        </a:rPr>
                        <a:t>4</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Alanis</a:t>
                      </a:r>
                      <a:r>
                        <a:rPr sz="1700" spc="-70" dirty="0">
                          <a:solidFill>
                            <a:srgbClr val="FFFFFF"/>
                          </a:solidFill>
                          <a:latin typeface="Courier New"/>
                          <a:cs typeface="Courier New"/>
                        </a:rPr>
                        <a:t> </a:t>
                      </a:r>
                      <a:r>
                        <a:rPr sz="1700" spc="-5" dirty="0">
                          <a:solidFill>
                            <a:srgbClr val="FFFFFF"/>
                          </a:solidFill>
                          <a:latin typeface="Courier New"/>
                          <a:cs typeface="Courier New"/>
                        </a:rPr>
                        <a:t>Morissette</a:t>
                      </a:r>
                      <a:endParaRPr sz="1700">
                        <a:latin typeface="Courier New"/>
                        <a:cs typeface="Courier New"/>
                      </a:endParaRPr>
                    </a:p>
                  </a:txBody>
                  <a:tcPr marL="0" marR="0" marT="43180" marB="0"/>
                </a:tc>
                <a:tc>
                  <a:txBody>
                    <a:bodyPr/>
                    <a:lstStyle/>
                    <a:p>
                      <a:pPr marL="64135">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dirty="0">
                          <a:solidFill>
                            <a:srgbClr val="FFFFFF"/>
                          </a:solidFill>
                          <a:latin typeface="Courier New"/>
                          <a:cs typeface="Courier New"/>
                        </a:rPr>
                        <a:t>4</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Let</a:t>
                      </a:r>
                      <a:r>
                        <a:rPr sz="1700" spc="-35" dirty="0">
                          <a:solidFill>
                            <a:srgbClr val="FFFFFF"/>
                          </a:solidFill>
                          <a:latin typeface="Courier New"/>
                          <a:cs typeface="Courier New"/>
                        </a:rPr>
                        <a:t> </a:t>
                      </a:r>
                      <a:r>
                        <a:rPr sz="1700" spc="-5" dirty="0">
                          <a:solidFill>
                            <a:srgbClr val="FFFFFF"/>
                          </a:solidFill>
                          <a:latin typeface="Courier New"/>
                          <a:cs typeface="Courier New"/>
                        </a:rPr>
                        <a:t>There</a:t>
                      </a:r>
                      <a:r>
                        <a:rPr sz="1700" spc="-30" dirty="0">
                          <a:solidFill>
                            <a:srgbClr val="FFFFFF"/>
                          </a:solidFill>
                          <a:latin typeface="Courier New"/>
                          <a:cs typeface="Courier New"/>
                        </a:rPr>
                        <a:t> </a:t>
                      </a:r>
                      <a:r>
                        <a:rPr sz="1700" spc="-5" dirty="0">
                          <a:solidFill>
                            <a:srgbClr val="FFFFFF"/>
                          </a:solidFill>
                          <a:latin typeface="Courier New"/>
                          <a:cs typeface="Courier New"/>
                        </a:rPr>
                        <a:t>Be</a:t>
                      </a:r>
                      <a:r>
                        <a:rPr sz="1700" spc="-35" dirty="0">
                          <a:solidFill>
                            <a:srgbClr val="FFFFFF"/>
                          </a:solidFill>
                          <a:latin typeface="Courier New"/>
                          <a:cs typeface="Courier New"/>
                        </a:rPr>
                        <a:t> </a:t>
                      </a:r>
                      <a:r>
                        <a:rPr sz="1700" spc="-5" dirty="0">
                          <a:solidFill>
                            <a:srgbClr val="FFFFFF"/>
                          </a:solidFill>
                          <a:latin typeface="Courier New"/>
                          <a:cs typeface="Courier New"/>
                        </a:rPr>
                        <a:t>Rock</a:t>
                      </a:r>
                      <a:endParaRPr sz="1700">
                        <a:latin typeface="Courier New"/>
                        <a:cs typeface="Courier New"/>
                      </a:endParaRPr>
                    </a:p>
                  </a:txBody>
                  <a:tcPr marL="0" marR="0" marT="43180" marB="0"/>
                </a:tc>
                <a:tc>
                  <a:txBody>
                    <a:bodyPr/>
                    <a:lstStyle/>
                    <a:p>
                      <a:pPr>
                        <a:lnSpc>
                          <a:spcPct val="100000"/>
                        </a:lnSpc>
                      </a:pPr>
                      <a:endParaRPr sz="1800" b="0" i="0" dirty="0">
                        <a:latin typeface="Arial Hebrew Scholar" pitchFamily="2" charset="-79"/>
                        <a:cs typeface="Arial Hebrew Scholar" pitchFamily="2" charset="-79"/>
                      </a:endParaRPr>
                    </a:p>
                  </a:txBody>
                  <a:tcPr marL="0" marR="0" marT="0" marB="0"/>
                </a:tc>
                <a:tc>
                  <a:txBody>
                    <a:bodyPr/>
                    <a:lstStyle/>
                    <a:p>
                      <a:pPr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dirty="0">
                          <a:solidFill>
                            <a:srgbClr val="FFFFFF"/>
                          </a:solidFill>
                          <a:latin typeface="Courier New"/>
                          <a:cs typeface="Courier New"/>
                        </a:rPr>
                        <a:t>1</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3"/>
                  </a:ext>
                </a:extLst>
              </a:tr>
              <a:tr h="317495">
                <a:tc>
                  <a:txBody>
                    <a:bodyPr/>
                    <a:lstStyle/>
                    <a:p>
                      <a:pPr marR="24765"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dirty="0">
                          <a:solidFill>
                            <a:srgbClr val="FFFFFF"/>
                          </a:solidFill>
                          <a:latin typeface="Courier New"/>
                          <a:cs typeface="Courier New"/>
                        </a:rPr>
                        <a:t>5</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Alice</a:t>
                      </a:r>
                      <a:r>
                        <a:rPr sz="1700" spc="-45" dirty="0">
                          <a:solidFill>
                            <a:srgbClr val="FFFFFF"/>
                          </a:solidFill>
                          <a:latin typeface="Courier New"/>
                          <a:cs typeface="Courier New"/>
                        </a:rPr>
                        <a:t> </a:t>
                      </a:r>
                      <a:r>
                        <a:rPr sz="1700" spc="-5" dirty="0">
                          <a:solidFill>
                            <a:srgbClr val="FFFFFF"/>
                          </a:solidFill>
                          <a:latin typeface="Courier New"/>
                          <a:cs typeface="Courier New"/>
                        </a:rPr>
                        <a:t>In</a:t>
                      </a:r>
                      <a:r>
                        <a:rPr sz="1700" spc="-45" dirty="0">
                          <a:solidFill>
                            <a:srgbClr val="FFFFFF"/>
                          </a:solidFill>
                          <a:latin typeface="Courier New"/>
                          <a:cs typeface="Courier New"/>
                        </a:rPr>
                        <a:t> </a:t>
                      </a:r>
                      <a:r>
                        <a:rPr sz="1700" spc="-5" dirty="0">
                          <a:solidFill>
                            <a:srgbClr val="FFFFFF"/>
                          </a:solidFill>
                          <a:latin typeface="Courier New"/>
                          <a:cs typeface="Courier New"/>
                        </a:rPr>
                        <a:t>Chains</a:t>
                      </a:r>
                      <a:endParaRPr sz="1700" dirty="0">
                        <a:latin typeface="Courier New"/>
                        <a:cs typeface="Courier New"/>
                      </a:endParaRPr>
                    </a:p>
                  </a:txBody>
                  <a:tcPr marL="0" marR="0" marT="43180" marB="0"/>
                </a:tc>
                <a:tc>
                  <a:txBody>
                    <a:bodyPr/>
                    <a:lstStyle/>
                    <a:p>
                      <a:pPr marL="64135">
                        <a:lnSpc>
                          <a:spcPct val="100000"/>
                        </a:lnSpc>
                        <a:spcBef>
                          <a:spcPts val="340"/>
                        </a:spcBef>
                      </a:pPr>
                      <a:r>
                        <a:rPr sz="1700" dirty="0">
                          <a:solidFill>
                            <a:srgbClr val="FFFFFF"/>
                          </a:solidFill>
                          <a:latin typeface="Courier New"/>
                          <a:cs typeface="Courier New"/>
                        </a:rPr>
                        <a:t>|</a:t>
                      </a:r>
                      <a:endParaRPr sz="1700" dirty="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dirty="0">
                          <a:solidFill>
                            <a:srgbClr val="FFFFFF"/>
                          </a:solidFill>
                          <a:latin typeface="Courier New"/>
                          <a:cs typeface="Courier New"/>
                        </a:rPr>
                        <a:t>5</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Big</a:t>
                      </a:r>
                      <a:r>
                        <a:rPr sz="1700" spc="-70" dirty="0">
                          <a:solidFill>
                            <a:srgbClr val="FFFFFF"/>
                          </a:solidFill>
                          <a:latin typeface="Courier New"/>
                          <a:cs typeface="Courier New"/>
                        </a:rPr>
                        <a:t> </a:t>
                      </a:r>
                      <a:r>
                        <a:rPr sz="1700" spc="-5" dirty="0">
                          <a:solidFill>
                            <a:srgbClr val="FFFFFF"/>
                          </a:solidFill>
                          <a:latin typeface="Courier New"/>
                          <a:cs typeface="Courier New"/>
                        </a:rPr>
                        <a:t>Ones</a:t>
                      </a:r>
                      <a:endParaRPr sz="1700">
                        <a:latin typeface="Courier New"/>
                        <a:cs typeface="Courier New"/>
                      </a:endParaRPr>
                    </a:p>
                  </a:txBody>
                  <a:tcPr marL="0" marR="0" marT="43180" marB="0"/>
                </a:tc>
                <a:tc>
                  <a:txBody>
                    <a:bodyPr/>
                    <a:lstStyle/>
                    <a:p>
                      <a:pPr>
                        <a:lnSpc>
                          <a:spcPct val="100000"/>
                        </a:lnSpc>
                      </a:pPr>
                      <a:endParaRPr sz="1800" b="0" i="0" dirty="0">
                        <a:latin typeface="Arial Hebrew Scholar" pitchFamily="2" charset="-79"/>
                        <a:cs typeface="Arial Hebrew Scholar" pitchFamily="2" charset="-79"/>
                      </a:endParaRPr>
                    </a:p>
                  </a:txBody>
                  <a:tcPr marL="0" marR="0" marT="0" marB="0"/>
                </a:tc>
                <a:tc>
                  <a:txBody>
                    <a:bodyPr/>
                    <a:lstStyle/>
                    <a:p>
                      <a:pPr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dirty="0">
                          <a:solidFill>
                            <a:srgbClr val="FFFFFF"/>
                          </a:solidFill>
                          <a:latin typeface="Courier New"/>
                          <a:cs typeface="Courier New"/>
                        </a:rPr>
                        <a:t>3</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dirty="0">
                        <a:latin typeface="Courier New"/>
                        <a:cs typeface="Courier New"/>
                      </a:endParaRPr>
                    </a:p>
                  </a:txBody>
                  <a:tcPr marL="0" marR="0" marT="43180" marB="0"/>
                </a:tc>
                <a:extLst>
                  <a:ext uri="{0D108BD9-81ED-4DB2-BD59-A6C34878D82A}">
                    <a16:rowId xmlns:a16="http://schemas.microsoft.com/office/drawing/2014/main" val="10004"/>
                  </a:ext>
                </a:extLst>
              </a:tr>
            </a:tbl>
          </a:graphicData>
        </a:graphic>
      </p:graphicFrame>
      <p:sp>
        <p:nvSpPr>
          <p:cNvPr id="14" name="object 14"/>
          <p:cNvSpPr txBox="1"/>
          <p:nvPr/>
        </p:nvSpPr>
        <p:spPr>
          <a:xfrm>
            <a:off x="8052634" y="4910426"/>
            <a:ext cx="6473825" cy="283845"/>
          </a:xfrm>
          <a:prstGeom prst="rect">
            <a:avLst/>
          </a:prstGeom>
        </p:spPr>
        <p:txBody>
          <a:bodyPr vert="horz" wrap="square" lIns="0" tIns="11430" rIns="0" bIns="0" rtlCol="0">
            <a:spAutoFit/>
          </a:bodyPr>
          <a:lstStyle/>
          <a:p>
            <a:pPr marL="12700">
              <a:lnSpc>
                <a:spcPct val="100000"/>
              </a:lnSpc>
              <a:spcBef>
                <a:spcPts val="90"/>
              </a:spcBef>
              <a:tabLst>
                <a:tab pos="1430655" algn="l"/>
                <a:tab pos="4784090" algn="l"/>
                <a:tab pos="6331585" algn="l"/>
              </a:tabLst>
            </a:pP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endParaRPr sz="1700" dirty="0">
              <a:latin typeface="Courier New"/>
              <a:cs typeface="Courier New"/>
            </a:endParaRPr>
          </a:p>
        </p:txBody>
      </p:sp>
      <p:sp>
        <p:nvSpPr>
          <p:cNvPr id="18" name="object 18"/>
          <p:cNvSpPr txBox="1"/>
          <p:nvPr/>
        </p:nvSpPr>
        <p:spPr>
          <a:xfrm>
            <a:off x="7942512" y="5674543"/>
            <a:ext cx="6313238" cy="408445"/>
          </a:xfrm>
          <a:prstGeom prst="rect">
            <a:avLst/>
          </a:prstGeom>
        </p:spPr>
        <p:txBody>
          <a:bodyPr vert="horz" wrap="square" lIns="0" tIns="15875" rIns="0" bIns="0" rtlCol="0">
            <a:spAutoFit/>
          </a:bodyPr>
          <a:lstStyle/>
          <a:p>
            <a:pPr marL="355600" indent="-342900">
              <a:lnSpc>
                <a:spcPct val="100000"/>
              </a:lnSpc>
              <a:spcBef>
                <a:spcPts val="125"/>
              </a:spcBef>
              <a:buFont typeface="Arial" panose="020B0604020202020204" pitchFamily="34" charset="0"/>
              <a:buChar char="•"/>
              <a:tabLst>
                <a:tab pos="4222750" algn="l"/>
              </a:tabLst>
            </a:pPr>
            <a:r>
              <a:rPr sz="2250" dirty="0">
                <a:solidFill>
                  <a:srgbClr val="04182D"/>
                </a:solidFill>
                <a:latin typeface="Courier New"/>
                <a:cs typeface="Courier New"/>
              </a:rPr>
              <a:t>artist_id</a:t>
            </a:r>
            <a:r>
              <a:rPr sz="2250" spc="-385" dirty="0">
                <a:solidFill>
                  <a:srgbClr val="04182D"/>
                </a:solidFill>
                <a:latin typeface="Courier New"/>
                <a:cs typeface="Courier New"/>
              </a:rPr>
              <a:t> </a:t>
            </a:r>
            <a:r>
              <a:rPr sz="2550" spc="-270" dirty="0">
                <a:solidFill>
                  <a:srgbClr val="04182D"/>
                </a:solidFill>
                <a:latin typeface="Arial Hebrew Scholar" pitchFamily="2" charset="-79"/>
                <a:cs typeface="Arial Hebrew Scholar" pitchFamily="2" charset="-79"/>
              </a:rPr>
              <a:t>:</a:t>
            </a:r>
            <a:r>
              <a:rPr sz="2550" spc="-50" dirty="0">
                <a:solidFill>
                  <a:srgbClr val="04182D"/>
                </a:solidFill>
                <a:latin typeface="Arial Hebrew Scholar" pitchFamily="2" charset="-79"/>
                <a:cs typeface="Arial Hebrew Scholar" pitchFamily="2" charset="-79"/>
              </a:rPr>
              <a:t> </a:t>
            </a:r>
            <a:r>
              <a:rPr sz="2550" spc="65" dirty="0">
                <a:solidFill>
                  <a:srgbClr val="04182D"/>
                </a:solidFill>
                <a:latin typeface="Arial Hebrew Scholar" pitchFamily="2" charset="-79"/>
                <a:cs typeface="Arial Hebrew Scholar" pitchFamily="2" charset="-79"/>
              </a:rPr>
              <a:t>F</a:t>
            </a:r>
            <a:r>
              <a:rPr sz="2550" spc="105" dirty="0">
                <a:solidFill>
                  <a:srgbClr val="04182D"/>
                </a:solidFill>
                <a:latin typeface="Arial Hebrew Scholar" pitchFamily="2" charset="-79"/>
                <a:cs typeface="Arial Hebrew Scholar" pitchFamily="2" charset="-79"/>
              </a:rPr>
              <a:t>o</a:t>
            </a:r>
            <a:r>
              <a:rPr sz="2550" spc="-20" dirty="0">
                <a:solidFill>
                  <a:srgbClr val="04182D"/>
                </a:solidFill>
                <a:latin typeface="Arial Hebrew Scholar" pitchFamily="2" charset="-79"/>
                <a:cs typeface="Arial Hebrew Scholar" pitchFamily="2" charset="-79"/>
              </a:rPr>
              <a:t>r</a:t>
            </a:r>
            <a:r>
              <a:rPr sz="2550" spc="135" dirty="0">
                <a:solidFill>
                  <a:srgbClr val="04182D"/>
                </a:solidFill>
                <a:latin typeface="Arial Hebrew Scholar" pitchFamily="2" charset="-79"/>
                <a:cs typeface="Arial Hebrew Scholar" pitchFamily="2" charset="-79"/>
              </a:rPr>
              <a:t>e</a:t>
            </a:r>
            <a:r>
              <a:rPr sz="2550" spc="55" dirty="0">
                <a:solidFill>
                  <a:srgbClr val="04182D"/>
                </a:solidFill>
                <a:latin typeface="Arial Hebrew Scholar" pitchFamily="2" charset="-79"/>
                <a:cs typeface="Arial Hebrew Scholar" pitchFamily="2" charset="-79"/>
              </a:rPr>
              <a:t>i</a:t>
            </a:r>
            <a:r>
              <a:rPr sz="2550" spc="185" dirty="0">
                <a:solidFill>
                  <a:srgbClr val="04182D"/>
                </a:solidFill>
                <a:latin typeface="Arial Hebrew Scholar" pitchFamily="2" charset="-79"/>
                <a:cs typeface="Arial Hebrew Scholar" pitchFamily="2" charset="-79"/>
              </a:rPr>
              <a:t>g</a:t>
            </a:r>
            <a:r>
              <a:rPr sz="2550" spc="70" dirty="0">
                <a:solidFill>
                  <a:srgbClr val="04182D"/>
                </a:solidFill>
                <a:latin typeface="Arial Hebrew Scholar" pitchFamily="2" charset="-79"/>
                <a:cs typeface="Arial Hebrew Scholar" pitchFamily="2" charset="-79"/>
              </a:rPr>
              <a:t>n</a:t>
            </a:r>
            <a:r>
              <a:rPr sz="2550" spc="-50" dirty="0">
                <a:solidFill>
                  <a:srgbClr val="04182D"/>
                </a:solidFill>
                <a:latin typeface="Arial Hebrew Scholar" pitchFamily="2" charset="-79"/>
                <a:cs typeface="Arial Hebrew Scholar" pitchFamily="2" charset="-79"/>
              </a:rPr>
              <a:t> </a:t>
            </a:r>
            <a:r>
              <a:rPr sz="2550" spc="50" dirty="0">
                <a:solidFill>
                  <a:srgbClr val="04182D"/>
                </a:solidFill>
                <a:latin typeface="Arial Hebrew Scholar" pitchFamily="2" charset="-79"/>
                <a:cs typeface="Arial Hebrew Scholar" pitchFamily="2" charset="-79"/>
              </a:rPr>
              <a:t>k</a:t>
            </a:r>
            <a:r>
              <a:rPr sz="2550" spc="120" dirty="0">
                <a:solidFill>
                  <a:srgbClr val="04182D"/>
                </a:solidFill>
                <a:latin typeface="Arial Hebrew Scholar" pitchFamily="2" charset="-79"/>
                <a:cs typeface="Arial Hebrew Scholar" pitchFamily="2" charset="-79"/>
              </a:rPr>
              <a:t>e</a:t>
            </a:r>
            <a:r>
              <a:rPr sz="2550" spc="225" dirty="0">
                <a:solidFill>
                  <a:srgbClr val="04182D"/>
                </a:solidFill>
                <a:latin typeface="Arial Hebrew Scholar" pitchFamily="2" charset="-79"/>
                <a:cs typeface="Arial Hebrew Scholar" pitchFamily="2" charset="-79"/>
              </a:rPr>
              <a:t>y</a:t>
            </a:r>
            <a:r>
              <a:rPr sz="2550" spc="-50" dirty="0">
                <a:solidFill>
                  <a:srgbClr val="04182D"/>
                </a:solidFill>
                <a:latin typeface="Arial Hebrew Scholar" pitchFamily="2" charset="-79"/>
                <a:cs typeface="Arial Hebrew Scholar" pitchFamily="2" charset="-79"/>
              </a:rPr>
              <a:t> </a:t>
            </a:r>
            <a:r>
              <a:rPr sz="2550" spc="45" dirty="0">
                <a:solidFill>
                  <a:srgbClr val="04182D"/>
                </a:solidFill>
                <a:latin typeface="Arial Hebrew Scholar" pitchFamily="2" charset="-79"/>
                <a:cs typeface="Arial Hebrew Scholar" pitchFamily="2" charset="-79"/>
              </a:rPr>
              <a:t>t</a:t>
            </a:r>
            <a:r>
              <a:rPr sz="2550" spc="130" dirty="0">
                <a:solidFill>
                  <a:srgbClr val="04182D"/>
                </a:solidFill>
                <a:latin typeface="Arial Hebrew Scholar" pitchFamily="2" charset="-79"/>
                <a:cs typeface="Arial Hebrew Scholar" pitchFamily="2" charset="-79"/>
              </a:rPr>
              <a:t>o</a:t>
            </a:r>
            <a:r>
              <a:rPr lang="en-US" sz="2550" dirty="0">
                <a:solidFill>
                  <a:srgbClr val="04182D"/>
                </a:solidFill>
                <a:latin typeface="Arial Hebrew Scholar" pitchFamily="2" charset="-79"/>
                <a:cs typeface="Arial Hebrew Scholar" pitchFamily="2" charset="-79"/>
              </a:rPr>
              <a:t> </a:t>
            </a:r>
            <a:r>
              <a:rPr sz="2250" dirty="0">
                <a:solidFill>
                  <a:srgbClr val="04182D"/>
                </a:solidFill>
                <a:latin typeface="Courier New"/>
                <a:cs typeface="Courier New"/>
              </a:rPr>
              <a:t>artist</a:t>
            </a:r>
            <a:endParaRPr sz="2250" dirty="0">
              <a:latin typeface="Courier New"/>
              <a:cs typeface="Courier New"/>
            </a:endParaRPr>
          </a:p>
        </p:txBody>
      </p:sp>
      <p:sp>
        <p:nvSpPr>
          <p:cNvPr id="21" name="object 21"/>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22" name="object 6">
            <a:extLst>
              <a:ext uri="{FF2B5EF4-FFF2-40B4-BE49-F238E27FC236}">
                <a16:creationId xmlns:a16="http://schemas.microsoft.com/office/drawing/2014/main" id="{000AF3FE-64FA-8D9C-2793-CB1C46E8CB04}"/>
              </a:ext>
            </a:extLst>
          </p:cNvPr>
          <p:cNvSpPr txBox="1"/>
          <p:nvPr/>
        </p:nvSpPr>
        <p:spPr>
          <a:xfrm>
            <a:off x="305855" y="1179588"/>
            <a:ext cx="4281805" cy="408445"/>
          </a:xfrm>
          <a:prstGeom prst="rect">
            <a:avLst/>
          </a:prstGeom>
        </p:spPr>
        <p:txBody>
          <a:bodyPr vert="horz" wrap="square" lIns="0" tIns="15875" rIns="0" bIns="0" rtlCol="0">
            <a:spAutoFit/>
          </a:bodyPr>
          <a:lstStyle/>
          <a:p>
            <a:pPr marL="682625" indent="-342900">
              <a:lnSpc>
                <a:spcPct val="100000"/>
              </a:lnSpc>
              <a:spcBef>
                <a:spcPts val="125"/>
              </a:spcBef>
              <a:buFont typeface="Arial" panose="020B0604020202020204" pitchFamily="34" charset="0"/>
              <a:buChar char="•"/>
            </a:pPr>
            <a:r>
              <a:rPr sz="2250" dirty="0">
                <a:solidFill>
                  <a:srgbClr val="04182D"/>
                </a:solidFill>
                <a:latin typeface="Courier New"/>
                <a:cs typeface="Courier New"/>
              </a:rPr>
              <a:t>artist</a:t>
            </a:r>
            <a:r>
              <a:rPr sz="2250" spc="320" dirty="0">
                <a:solidFill>
                  <a:srgbClr val="04182D"/>
                </a:solidFill>
                <a:latin typeface="Courier New"/>
                <a:cs typeface="Courier New"/>
              </a:rPr>
              <a:t> </a:t>
            </a:r>
            <a:r>
              <a:rPr sz="2550" spc="120" dirty="0">
                <a:solidFill>
                  <a:srgbClr val="04182D"/>
                </a:solidFill>
                <a:latin typeface="Arial Hebrew Scholar" pitchFamily="2" charset="-79"/>
                <a:cs typeface="Arial Hebrew Scholar" pitchFamily="2" charset="-79"/>
              </a:rPr>
              <a:t>table</a:t>
            </a:r>
            <a:r>
              <a:rPr sz="1700" spc="-5" dirty="0">
                <a:solidFill>
                  <a:srgbClr val="FFFFFF"/>
                </a:solidFill>
                <a:latin typeface="Courier New"/>
                <a:cs typeface="Courier New"/>
              </a:rPr>
              <a:t>|</a:t>
            </a:r>
            <a:endParaRPr sz="1700" dirty="0">
              <a:latin typeface="Courier New"/>
              <a:cs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dissolv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11" grpId="0"/>
      <p:bldP spid="18" grpId="0"/>
      <p:bldP spid="2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11186362" cy="706604"/>
          </a:xfrm>
          <a:prstGeom prst="rect">
            <a:avLst/>
          </a:prstGeom>
        </p:spPr>
        <p:txBody>
          <a:bodyPr vert="horz" wrap="square" lIns="0" tIns="13970" rIns="0" bIns="0" rtlCol="0">
            <a:spAutoFit/>
          </a:bodyPr>
          <a:lstStyle/>
          <a:p>
            <a:pPr marL="12700" algn="l">
              <a:spcBef>
                <a:spcPts val="110"/>
              </a:spcBef>
            </a:pPr>
            <a:r>
              <a:rPr lang="en-US" sz="4500" u="none" spc="60" dirty="0">
                <a:solidFill>
                  <a:schemeClr val="tx1"/>
                </a:solidFill>
              </a:rPr>
              <a:t>Exercise: INSERT</a:t>
            </a:r>
            <a:endParaRPr lang="en-US" sz="4500" u="none" dirty="0">
              <a:solidFill>
                <a:schemeClr val="tx1"/>
              </a:solidFill>
            </a:endParaRPr>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6" name="TextBox 5">
            <a:extLst>
              <a:ext uri="{FF2B5EF4-FFF2-40B4-BE49-F238E27FC236}">
                <a16:creationId xmlns:a16="http://schemas.microsoft.com/office/drawing/2014/main" id="{BCB26E6E-0AC5-932B-1CDE-04CC2AB30C4E}"/>
              </a:ext>
            </a:extLst>
          </p:cNvPr>
          <p:cNvSpPr txBox="1"/>
          <p:nvPr/>
        </p:nvSpPr>
        <p:spPr>
          <a:xfrm>
            <a:off x="505169" y="1135405"/>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9" name="TextBox 8">
            <a:extLst>
              <a:ext uri="{FF2B5EF4-FFF2-40B4-BE49-F238E27FC236}">
                <a16:creationId xmlns:a16="http://schemas.microsoft.com/office/drawing/2014/main" id="{75376281-7C1B-8594-B3FA-8C06D766FACE}"/>
              </a:ext>
            </a:extLst>
          </p:cNvPr>
          <p:cNvSpPr txBox="1"/>
          <p:nvPr/>
        </p:nvSpPr>
        <p:spPr>
          <a:xfrm>
            <a:off x="646316" y="1668805"/>
            <a:ext cx="13518258" cy="1269578"/>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1. Create a table called </a:t>
            </a:r>
            <a:r>
              <a:rPr lang="en-US" sz="2550" noProof="1">
                <a:solidFill>
                  <a:schemeClr val="accent6">
                    <a:lumMod val="75000"/>
                  </a:schemeClr>
                </a:solidFill>
                <a:latin typeface="Arial Hebrew Scholar" pitchFamily="2" charset="-79"/>
                <a:cs typeface="Arial Hebrew Scholar" pitchFamily="2" charset="-79"/>
              </a:rPr>
              <a:t>tracks</a:t>
            </a:r>
            <a:r>
              <a:rPr lang="en-US" sz="2550" noProof="1">
                <a:latin typeface="Arial Hebrew Scholar" pitchFamily="2" charset="-79"/>
                <a:cs typeface="Arial Hebrew Scholar" pitchFamily="2" charset="-79"/>
              </a:rPr>
              <a:t> with 2 VARCHAR columns named </a:t>
            </a:r>
            <a:r>
              <a:rPr lang="en-US" sz="2550" noProof="1">
                <a:solidFill>
                  <a:schemeClr val="accent6">
                    <a:lumMod val="75000"/>
                  </a:schemeClr>
                </a:solidFill>
                <a:latin typeface="Arial Hebrew Scholar" pitchFamily="2" charset="-79"/>
                <a:cs typeface="Arial Hebrew Scholar" pitchFamily="2" charset="-79"/>
              </a:rPr>
              <a:t>track</a:t>
            </a:r>
            <a:r>
              <a:rPr lang="en-US" sz="2550" noProof="1">
                <a:latin typeface="Arial Hebrew Scholar" pitchFamily="2" charset="-79"/>
                <a:cs typeface="Arial Hebrew Scholar" pitchFamily="2" charset="-79"/>
              </a:rPr>
              <a:t> and </a:t>
            </a:r>
            <a:r>
              <a:rPr lang="en-US" sz="2550" noProof="1">
                <a:solidFill>
                  <a:schemeClr val="accent6">
                    <a:lumMod val="75000"/>
                  </a:schemeClr>
                </a:solidFill>
                <a:latin typeface="Arial Hebrew Scholar" pitchFamily="2" charset="-79"/>
                <a:cs typeface="Arial Hebrew Scholar" pitchFamily="2" charset="-79"/>
              </a:rPr>
              <a:t>album</a:t>
            </a:r>
            <a:r>
              <a:rPr lang="en-US" sz="2550" noProof="1">
                <a:latin typeface="Arial Hebrew Scholar" pitchFamily="2" charset="-79"/>
                <a:cs typeface="Arial Hebrew Scholar" pitchFamily="2" charset="-79"/>
              </a:rPr>
              <a:t>, and one integer column named </a:t>
            </a:r>
            <a:r>
              <a:rPr lang="en-US" sz="2550" noProof="1">
                <a:solidFill>
                  <a:schemeClr val="accent6">
                    <a:lumMod val="75000"/>
                  </a:schemeClr>
                </a:solidFill>
                <a:latin typeface="Arial Hebrew Scholar" pitchFamily="2" charset="-79"/>
                <a:cs typeface="Arial Hebrew Scholar" pitchFamily="2" charset="-79"/>
              </a:rPr>
              <a:t>track_length_mins</a:t>
            </a:r>
            <a:r>
              <a:rPr lang="en-US" sz="2550" noProof="1">
                <a:latin typeface="Arial Hebrew Scholar" pitchFamily="2" charset="-79"/>
                <a:cs typeface="Arial Hebrew Scholar" pitchFamily="2" charset="-79"/>
              </a:rPr>
              <a:t>. Then SELECT all columns from your new table using the </a:t>
            </a:r>
            <a:r>
              <a:rPr lang="en-US" sz="2550" noProof="1">
                <a:solidFill>
                  <a:srgbClr val="00B0F0"/>
                </a:solidFill>
                <a:latin typeface="Arial Hebrew Scholar" pitchFamily="2" charset="-79"/>
                <a:cs typeface="Arial Hebrew Scholar" pitchFamily="2" charset="-79"/>
              </a:rPr>
              <a:t>*</a:t>
            </a:r>
            <a:r>
              <a:rPr lang="en-US" sz="2550" noProof="1">
                <a:latin typeface="Arial Hebrew Scholar" pitchFamily="2" charset="-79"/>
                <a:cs typeface="Arial Hebrew Scholar" pitchFamily="2" charset="-79"/>
              </a:rPr>
              <a:t> shortcut to verify the table structure.</a:t>
            </a:r>
          </a:p>
        </p:txBody>
      </p:sp>
      <p:sp>
        <p:nvSpPr>
          <p:cNvPr id="7" name="object 5">
            <a:extLst>
              <a:ext uri="{FF2B5EF4-FFF2-40B4-BE49-F238E27FC236}">
                <a16:creationId xmlns:a16="http://schemas.microsoft.com/office/drawing/2014/main" id="{2D05C1E3-9458-F845-C47A-8433821A566E}"/>
              </a:ext>
            </a:extLst>
          </p:cNvPr>
          <p:cNvSpPr/>
          <p:nvPr/>
        </p:nvSpPr>
        <p:spPr>
          <a:xfrm>
            <a:off x="887484" y="3113940"/>
            <a:ext cx="14342935" cy="4408463"/>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10" name="object 4">
            <a:extLst>
              <a:ext uri="{FF2B5EF4-FFF2-40B4-BE49-F238E27FC236}">
                <a16:creationId xmlns:a16="http://schemas.microsoft.com/office/drawing/2014/main" id="{7B8DD978-0CBE-45E5-DAB4-61C2AD2BFA5A}"/>
              </a:ext>
            </a:extLst>
          </p:cNvPr>
          <p:cNvSpPr txBox="1"/>
          <p:nvPr/>
        </p:nvSpPr>
        <p:spPr>
          <a:xfrm>
            <a:off x="1054192" y="3308430"/>
            <a:ext cx="9707733" cy="4213974"/>
          </a:xfrm>
          <a:prstGeom prst="rect">
            <a:avLst/>
          </a:prstGeom>
        </p:spPr>
        <p:txBody>
          <a:bodyPr vert="horz" wrap="square" lIns="0" tIns="12700" rIns="0" bIns="0" rtlCol="0">
            <a:spAutoFit/>
          </a:bodyPr>
          <a:lstStyle/>
          <a:p>
            <a:pPr>
              <a:spcBef>
                <a:spcPts val="30"/>
              </a:spcBef>
            </a:pPr>
            <a:r>
              <a:rPr lang="en-US" sz="2100" noProof="1">
                <a:solidFill>
                  <a:srgbClr val="00B050"/>
                </a:solidFill>
                <a:latin typeface="Courier New"/>
                <a:cs typeface="Courier New"/>
              </a:rPr>
              <a:t>-- Create the table</a:t>
            </a:r>
          </a:p>
          <a:p>
            <a:pPr>
              <a:spcBef>
                <a:spcPts val="30"/>
              </a:spcBef>
            </a:pPr>
            <a:r>
              <a:rPr lang="en-US" sz="2100" noProof="1">
                <a:solidFill>
                  <a:srgbClr val="00B0F0"/>
                </a:solidFill>
                <a:latin typeface="Courier New"/>
                <a:cs typeface="Courier New"/>
              </a:rPr>
              <a:t>CREATE TABLE </a:t>
            </a:r>
            <a:r>
              <a:rPr lang="en-US" sz="2100" noProof="1">
                <a:solidFill>
                  <a:schemeClr val="bg1"/>
                </a:solidFill>
                <a:latin typeface="Courier New"/>
                <a:cs typeface="Courier New"/>
              </a:rPr>
              <a:t>tracks(</a:t>
            </a:r>
          </a:p>
          <a:p>
            <a:pPr lvl="1">
              <a:spcBef>
                <a:spcPts val="30"/>
              </a:spcBef>
            </a:pPr>
            <a:r>
              <a:rPr lang="en-US" sz="2100" noProof="1">
                <a:solidFill>
                  <a:srgbClr val="00B050"/>
                </a:solidFill>
                <a:latin typeface="Courier New"/>
                <a:cs typeface="Courier New"/>
              </a:rPr>
              <a:t>-- Create track column</a:t>
            </a:r>
          </a:p>
          <a:p>
            <a:pPr lvl="1">
              <a:spcBef>
                <a:spcPts val="30"/>
              </a:spcBef>
            </a:pPr>
            <a:r>
              <a:rPr lang="en-US" sz="2100" noProof="1">
                <a:solidFill>
                  <a:schemeClr val="bg1"/>
                </a:solidFill>
                <a:latin typeface="Courier New"/>
                <a:cs typeface="Courier New"/>
              </a:rPr>
              <a:t>___ ___(200),</a:t>
            </a:r>
          </a:p>
          <a:p>
            <a:pPr lvl="1">
              <a:spcBef>
                <a:spcPts val="30"/>
              </a:spcBef>
            </a:pPr>
            <a:r>
              <a:rPr lang="en-US" sz="2100" noProof="1">
                <a:solidFill>
                  <a:srgbClr val="00B050"/>
                </a:solidFill>
                <a:latin typeface="Courier New"/>
                <a:cs typeface="Courier New"/>
              </a:rPr>
              <a:t>-- Create album column</a:t>
            </a:r>
          </a:p>
          <a:p>
            <a:pPr lvl="1">
              <a:spcBef>
                <a:spcPts val="30"/>
              </a:spcBef>
            </a:pPr>
            <a:r>
              <a:rPr lang="en-US" sz="2100" noProof="1">
                <a:solidFill>
                  <a:schemeClr val="bg1"/>
                </a:solidFill>
                <a:latin typeface="Courier New"/>
                <a:cs typeface="Courier New"/>
              </a:rPr>
              <a:t>___ ___(160),</a:t>
            </a:r>
          </a:p>
          <a:p>
            <a:pPr lvl="1">
              <a:spcBef>
                <a:spcPts val="30"/>
              </a:spcBef>
            </a:pPr>
            <a:r>
              <a:rPr lang="en-US" sz="2100" noProof="1">
                <a:solidFill>
                  <a:srgbClr val="00B050"/>
                </a:solidFill>
                <a:latin typeface="Courier New"/>
                <a:cs typeface="Courier New"/>
              </a:rPr>
              <a:t>-- Create track_length_mins</a:t>
            </a:r>
          </a:p>
          <a:p>
            <a:pPr lvl="1">
              <a:spcBef>
                <a:spcPts val="30"/>
              </a:spcBef>
            </a:pPr>
            <a:r>
              <a:rPr lang="en-US" sz="2100" noProof="1">
                <a:solidFill>
                  <a:schemeClr val="bg1"/>
                </a:solidFill>
                <a:latin typeface="Courier New"/>
                <a:cs typeface="Courier New"/>
              </a:rPr>
              <a:t>___ ___,</a:t>
            </a:r>
          </a:p>
          <a:p>
            <a:pPr>
              <a:spcBef>
                <a:spcPts val="30"/>
              </a:spcBef>
            </a:pPr>
            <a:r>
              <a:rPr lang="en-US" sz="2100" noProof="1">
                <a:solidFill>
                  <a:schemeClr val="bg1"/>
                </a:solidFill>
                <a:latin typeface="Courier New"/>
                <a:cs typeface="Courier New"/>
              </a:rPr>
              <a:t>);</a:t>
            </a:r>
          </a:p>
          <a:p>
            <a:pPr>
              <a:spcBef>
                <a:spcPts val="30"/>
              </a:spcBef>
            </a:pPr>
            <a:r>
              <a:rPr lang="en-US" sz="2100" noProof="1">
                <a:solidFill>
                  <a:srgbClr val="00B050"/>
                </a:solidFill>
                <a:latin typeface="Courier New"/>
                <a:cs typeface="Courier New"/>
              </a:rPr>
              <a:t>-- Select all columns from the new table</a:t>
            </a:r>
          </a:p>
          <a:p>
            <a:pPr>
              <a:spcBef>
                <a:spcPts val="30"/>
              </a:spcBef>
            </a:pPr>
            <a:r>
              <a:rPr lang="en-US" sz="2100" noProof="1">
                <a:solidFill>
                  <a:srgbClr val="00B0F0"/>
                </a:solidFill>
                <a:latin typeface="Courier New"/>
                <a:cs typeface="Courier New"/>
              </a:rPr>
              <a:t>SELECT</a:t>
            </a:r>
            <a:r>
              <a:rPr lang="en-US" sz="2100" noProof="1">
                <a:solidFill>
                  <a:schemeClr val="bg1"/>
                </a:solidFill>
                <a:latin typeface="Courier New"/>
                <a:cs typeface="Courier New"/>
              </a:rPr>
              <a:t> * </a:t>
            </a:r>
          </a:p>
          <a:p>
            <a:pPr>
              <a:spcBef>
                <a:spcPts val="30"/>
              </a:spcBef>
            </a:pPr>
            <a:r>
              <a:rPr lang="en-US" sz="2100" noProof="1">
                <a:solidFill>
                  <a:srgbClr val="00B0F0"/>
                </a:solidFill>
                <a:latin typeface="Courier New"/>
                <a:cs typeface="Courier New"/>
              </a:rPr>
              <a:t>FROM</a:t>
            </a:r>
            <a:r>
              <a:rPr lang="en-US" sz="2100" noProof="1">
                <a:solidFill>
                  <a:schemeClr val="bg1"/>
                </a:solidFill>
                <a:latin typeface="Courier New"/>
                <a:cs typeface="Courier New"/>
              </a:rPr>
              <a:t> ___;</a:t>
            </a:r>
          </a:p>
          <a:p>
            <a:pPr>
              <a:spcBef>
                <a:spcPts val="30"/>
              </a:spcBef>
            </a:pPr>
            <a:endParaRPr lang="en-US" sz="2100" noProof="1">
              <a:solidFill>
                <a:schemeClr val="bg1"/>
              </a:solidFill>
              <a:latin typeface="Courier New"/>
              <a:cs typeface="Courier New"/>
            </a:endParaRPr>
          </a:p>
        </p:txBody>
      </p:sp>
    </p:spTree>
    <p:extLst>
      <p:ext uri="{BB962C8B-B14F-4D97-AF65-F5344CB8AC3E}">
        <p14:creationId xmlns:p14="http://schemas.microsoft.com/office/powerpoint/2010/main" val="190035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animBg="1"/>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11186362" cy="706604"/>
          </a:xfrm>
          <a:prstGeom prst="rect">
            <a:avLst/>
          </a:prstGeom>
        </p:spPr>
        <p:txBody>
          <a:bodyPr vert="horz" wrap="square" lIns="0" tIns="13970" rIns="0" bIns="0" rtlCol="0">
            <a:spAutoFit/>
          </a:bodyPr>
          <a:lstStyle/>
          <a:p>
            <a:pPr marL="12700" algn="l">
              <a:spcBef>
                <a:spcPts val="110"/>
              </a:spcBef>
            </a:pPr>
            <a:r>
              <a:rPr lang="en-US" sz="4500" u="none" spc="60" dirty="0">
                <a:solidFill>
                  <a:schemeClr val="tx1"/>
                </a:solidFill>
              </a:rPr>
              <a:t>Exercise: INSERT</a:t>
            </a:r>
            <a:endParaRPr lang="en-US" sz="4500" u="none" dirty="0">
              <a:solidFill>
                <a:schemeClr val="tx1"/>
              </a:solidFill>
            </a:endParaRPr>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6" name="TextBox 5">
            <a:extLst>
              <a:ext uri="{FF2B5EF4-FFF2-40B4-BE49-F238E27FC236}">
                <a16:creationId xmlns:a16="http://schemas.microsoft.com/office/drawing/2014/main" id="{BCB26E6E-0AC5-932B-1CDE-04CC2AB30C4E}"/>
              </a:ext>
            </a:extLst>
          </p:cNvPr>
          <p:cNvSpPr txBox="1"/>
          <p:nvPr/>
        </p:nvSpPr>
        <p:spPr>
          <a:xfrm>
            <a:off x="505169" y="1135405"/>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9" name="TextBox 8">
            <a:extLst>
              <a:ext uri="{FF2B5EF4-FFF2-40B4-BE49-F238E27FC236}">
                <a16:creationId xmlns:a16="http://schemas.microsoft.com/office/drawing/2014/main" id="{75376281-7C1B-8594-B3FA-8C06D766FACE}"/>
              </a:ext>
            </a:extLst>
          </p:cNvPr>
          <p:cNvSpPr txBox="1"/>
          <p:nvPr/>
        </p:nvSpPr>
        <p:spPr>
          <a:xfrm>
            <a:off x="646316" y="1668805"/>
            <a:ext cx="13518258" cy="877163"/>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2. Insert the track </a:t>
            </a:r>
            <a:r>
              <a:rPr lang="en-US" sz="2550" noProof="1">
                <a:solidFill>
                  <a:srgbClr val="FF2191"/>
                </a:solidFill>
                <a:latin typeface="Arial Hebrew Scholar" pitchFamily="2" charset="-79"/>
                <a:cs typeface="Arial Hebrew Scholar" pitchFamily="2" charset="-79"/>
              </a:rPr>
              <a:t>'Basket Case’</a:t>
            </a:r>
            <a:r>
              <a:rPr lang="en-US" sz="2550" noProof="1">
                <a:latin typeface="Arial Hebrew Scholar" pitchFamily="2" charset="-79"/>
                <a:cs typeface="Arial Hebrew Scholar" pitchFamily="2" charset="-79"/>
              </a:rPr>
              <a:t>, from the album </a:t>
            </a:r>
            <a:r>
              <a:rPr lang="en-US" sz="2550" noProof="1">
                <a:solidFill>
                  <a:srgbClr val="FF2191"/>
                </a:solidFill>
                <a:latin typeface="Arial Hebrew Scholar" pitchFamily="2" charset="-79"/>
                <a:cs typeface="Arial Hebrew Scholar" pitchFamily="2" charset="-79"/>
              </a:rPr>
              <a:t>'Dookie'</a:t>
            </a:r>
            <a:r>
              <a:rPr lang="en-US" sz="2550" noProof="1">
                <a:latin typeface="Arial Hebrew Scholar" pitchFamily="2" charset="-79"/>
                <a:cs typeface="Arial Hebrew Scholar" pitchFamily="2" charset="-79"/>
              </a:rPr>
              <a:t>, with a track length of 3, into the appropriate columns. Then perform the </a:t>
            </a:r>
            <a:r>
              <a:rPr lang="en-US" sz="2550" noProof="1">
                <a:solidFill>
                  <a:srgbClr val="00B0F0"/>
                </a:solidFill>
                <a:latin typeface="Arial Hebrew Scholar" pitchFamily="2" charset="-79"/>
                <a:cs typeface="Arial Hebrew Scholar" pitchFamily="2" charset="-79"/>
              </a:rPr>
              <a:t>SELECT * </a:t>
            </a:r>
            <a:r>
              <a:rPr lang="en-US" sz="2550" noProof="1">
                <a:latin typeface="Arial Hebrew Scholar" pitchFamily="2" charset="-79"/>
                <a:cs typeface="Arial Hebrew Scholar" pitchFamily="2" charset="-79"/>
              </a:rPr>
              <a:t>once more to view your newly inserted row.</a:t>
            </a:r>
          </a:p>
        </p:txBody>
      </p:sp>
      <p:sp>
        <p:nvSpPr>
          <p:cNvPr id="7" name="object 5">
            <a:extLst>
              <a:ext uri="{FF2B5EF4-FFF2-40B4-BE49-F238E27FC236}">
                <a16:creationId xmlns:a16="http://schemas.microsoft.com/office/drawing/2014/main" id="{2D05C1E3-9458-F845-C47A-8433821A566E}"/>
              </a:ext>
            </a:extLst>
          </p:cNvPr>
          <p:cNvSpPr/>
          <p:nvPr/>
        </p:nvSpPr>
        <p:spPr>
          <a:xfrm>
            <a:off x="887484" y="3113940"/>
            <a:ext cx="14342935" cy="4408463"/>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10" name="object 4">
            <a:extLst>
              <a:ext uri="{FF2B5EF4-FFF2-40B4-BE49-F238E27FC236}">
                <a16:creationId xmlns:a16="http://schemas.microsoft.com/office/drawing/2014/main" id="{7B8DD978-0CBE-45E5-DAB4-61C2AD2BFA5A}"/>
              </a:ext>
            </a:extLst>
          </p:cNvPr>
          <p:cNvSpPr txBox="1"/>
          <p:nvPr/>
        </p:nvSpPr>
        <p:spPr>
          <a:xfrm>
            <a:off x="1054192" y="3308430"/>
            <a:ext cx="10610759" cy="3890809"/>
          </a:xfrm>
          <a:prstGeom prst="rect">
            <a:avLst/>
          </a:prstGeom>
        </p:spPr>
        <p:txBody>
          <a:bodyPr vert="horz" wrap="square" lIns="0" tIns="12700" rIns="0" bIns="0" rtlCol="0">
            <a:spAutoFit/>
          </a:bodyPr>
          <a:lstStyle/>
          <a:p>
            <a:pPr>
              <a:spcBef>
                <a:spcPts val="30"/>
              </a:spcBef>
            </a:pPr>
            <a:r>
              <a:rPr lang="en-US" sz="2100" noProof="1">
                <a:solidFill>
                  <a:srgbClr val="00B050"/>
                </a:solidFill>
                <a:latin typeface="Courier New"/>
                <a:cs typeface="Courier New"/>
              </a:rPr>
              <a:t>-- Complete the statement to enter the data to the table </a:t>
            </a:r>
          </a:p>
          <a:p>
            <a:pPr>
              <a:spcBef>
                <a:spcPts val="30"/>
              </a:spcBef>
            </a:pPr>
            <a:r>
              <a:rPr lang="en-US" sz="2100" noProof="1">
                <a:solidFill>
                  <a:schemeClr val="bg1"/>
                </a:solidFill>
                <a:latin typeface="Courier New"/>
                <a:cs typeface="Courier New"/>
              </a:rPr>
              <a:t>___ </a:t>
            </a:r>
            <a:r>
              <a:rPr lang="en-US" sz="2100" noProof="1">
                <a:solidFill>
                  <a:srgbClr val="00B0F0"/>
                </a:solidFill>
                <a:latin typeface="Courier New"/>
                <a:cs typeface="Courier New"/>
              </a:rPr>
              <a:t>INTO</a:t>
            </a:r>
            <a:r>
              <a:rPr lang="en-US" sz="2100" noProof="1">
                <a:solidFill>
                  <a:schemeClr val="bg1"/>
                </a:solidFill>
                <a:latin typeface="Courier New"/>
                <a:cs typeface="Courier New"/>
              </a:rPr>
              <a:t> tracks</a:t>
            </a:r>
          </a:p>
          <a:p>
            <a:pPr>
              <a:spcBef>
                <a:spcPts val="30"/>
              </a:spcBef>
            </a:pPr>
            <a:r>
              <a:rPr lang="en-US" sz="2100" noProof="1">
                <a:solidFill>
                  <a:srgbClr val="00B050"/>
                </a:solidFill>
                <a:latin typeface="Courier New"/>
                <a:cs typeface="Courier New"/>
              </a:rPr>
              <a:t>-- Specify the destination columns</a:t>
            </a:r>
          </a:p>
          <a:p>
            <a:pPr>
              <a:spcBef>
                <a:spcPts val="30"/>
              </a:spcBef>
            </a:pPr>
            <a:r>
              <a:rPr lang="en-US" sz="2100" noProof="1">
                <a:solidFill>
                  <a:schemeClr val="bg1"/>
                </a:solidFill>
                <a:latin typeface="Courier New"/>
                <a:cs typeface="Courier New"/>
              </a:rPr>
              <a:t>(___, ___, ___)</a:t>
            </a:r>
          </a:p>
          <a:p>
            <a:pPr>
              <a:spcBef>
                <a:spcPts val="30"/>
              </a:spcBef>
            </a:pPr>
            <a:r>
              <a:rPr lang="en-US" sz="2100" noProof="1">
                <a:solidFill>
                  <a:srgbClr val="00B050"/>
                </a:solidFill>
                <a:latin typeface="Courier New"/>
                <a:cs typeface="Courier New"/>
              </a:rPr>
              <a:t>-- Insert the appropriate values for track, album and track length</a:t>
            </a:r>
          </a:p>
          <a:p>
            <a:pPr>
              <a:spcBef>
                <a:spcPts val="30"/>
              </a:spcBef>
            </a:pPr>
            <a:r>
              <a:rPr lang="en-US" sz="2100" noProof="1">
                <a:solidFill>
                  <a:srgbClr val="00B0F0"/>
                </a:solidFill>
                <a:latin typeface="Courier New"/>
                <a:cs typeface="Courier New"/>
              </a:rPr>
              <a:t>VALUES</a:t>
            </a:r>
          </a:p>
          <a:p>
            <a:pPr>
              <a:spcBef>
                <a:spcPts val="30"/>
              </a:spcBef>
            </a:pPr>
            <a:r>
              <a:rPr lang="en-US" sz="2100" noProof="1">
                <a:solidFill>
                  <a:schemeClr val="bg1"/>
                </a:solidFill>
                <a:latin typeface="Courier New"/>
                <a:cs typeface="Courier New"/>
              </a:rPr>
              <a:t>('___', '___', ___);</a:t>
            </a:r>
          </a:p>
          <a:p>
            <a:pPr>
              <a:spcBef>
                <a:spcPts val="30"/>
              </a:spcBef>
            </a:pPr>
            <a:endParaRPr lang="en-US" sz="2100" noProof="1">
              <a:solidFill>
                <a:srgbClr val="00B050"/>
              </a:solidFill>
              <a:latin typeface="Courier New"/>
              <a:cs typeface="Courier New"/>
            </a:endParaRPr>
          </a:p>
          <a:p>
            <a:pPr>
              <a:spcBef>
                <a:spcPts val="30"/>
              </a:spcBef>
            </a:pPr>
            <a:r>
              <a:rPr lang="en-US" sz="2100" noProof="1">
                <a:solidFill>
                  <a:srgbClr val="00B050"/>
                </a:solidFill>
                <a:latin typeface="Courier New"/>
                <a:cs typeface="Courier New"/>
              </a:rPr>
              <a:t>-- Select all columns from the new table</a:t>
            </a:r>
          </a:p>
          <a:p>
            <a:pPr>
              <a:spcBef>
                <a:spcPts val="30"/>
              </a:spcBef>
            </a:pPr>
            <a:r>
              <a:rPr lang="en-US" sz="2100" noProof="1">
                <a:solidFill>
                  <a:srgbClr val="00B0F0"/>
                </a:solidFill>
                <a:latin typeface="Courier New"/>
                <a:cs typeface="Courier New"/>
              </a:rPr>
              <a:t>SELECT</a:t>
            </a:r>
            <a:r>
              <a:rPr lang="en-US" sz="2100" noProof="1">
                <a:solidFill>
                  <a:schemeClr val="bg1"/>
                </a:solidFill>
                <a:latin typeface="Courier New"/>
                <a:cs typeface="Courier New"/>
              </a:rPr>
              <a:t> * </a:t>
            </a:r>
          </a:p>
          <a:p>
            <a:pPr>
              <a:spcBef>
                <a:spcPts val="30"/>
              </a:spcBef>
            </a:pPr>
            <a:r>
              <a:rPr lang="en-US" sz="2100" noProof="1">
                <a:solidFill>
                  <a:srgbClr val="00B0F0"/>
                </a:solidFill>
                <a:latin typeface="Courier New"/>
                <a:cs typeface="Courier New"/>
              </a:rPr>
              <a:t>FROM</a:t>
            </a:r>
            <a:r>
              <a:rPr lang="en-US" sz="2100" noProof="1">
                <a:solidFill>
                  <a:schemeClr val="bg1"/>
                </a:solidFill>
                <a:latin typeface="Courier New"/>
                <a:cs typeface="Courier New"/>
              </a:rPr>
              <a:t> tracks;</a:t>
            </a:r>
          </a:p>
          <a:p>
            <a:pPr>
              <a:spcBef>
                <a:spcPts val="30"/>
              </a:spcBef>
            </a:pPr>
            <a:endParaRPr lang="en-US" sz="2100" noProof="1">
              <a:solidFill>
                <a:schemeClr val="bg1"/>
              </a:solidFill>
              <a:latin typeface="Courier New"/>
              <a:cs typeface="Courier New"/>
            </a:endParaRPr>
          </a:p>
        </p:txBody>
      </p:sp>
    </p:spTree>
    <p:extLst>
      <p:ext uri="{BB962C8B-B14F-4D97-AF65-F5344CB8AC3E}">
        <p14:creationId xmlns:p14="http://schemas.microsoft.com/office/powerpoint/2010/main" val="298333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animBg="1"/>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11186362" cy="706604"/>
          </a:xfrm>
          <a:prstGeom prst="rect">
            <a:avLst/>
          </a:prstGeom>
        </p:spPr>
        <p:txBody>
          <a:bodyPr vert="horz" wrap="square" lIns="0" tIns="13970" rIns="0" bIns="0" rtlCol="0">
            <a:spAutoFit/>
          </a:bodyPr>
          <a:lstStyle/>
          <a:p>
            <a:pPr marL="12700" algn="l">
              <a:spcBef>
                <a:spcPts val="110"/>
              </a:spcBef>
            </a:pPr>
            <a:r>
              <a:rPr lang="en-US" sz="4500" u="none" spc="60" dirty="0">
                <a:solidFill>
                  <a:schemeClr val="tx1"/>
                </a:solidFill>
              </a:rPr>
              <a:t>Exercise: UPDATE</a:t>
            </a:r>
            <a:endParaRPr lang="en-US" sz="4500" u="none" dirty="0">
              <a:solidFill>
                <a:schemeClr val="tx1"/>
              </a:solidFill>
            </a:endParaRPr>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6" name="TextBox 5">
            <a:extLst>
              <a:ext uri="{FF2B5EF4-FFF2-40B4-BE49-F238E27FC236}">
                <a16:creationId xmlns:a16="http://schemas.microsoft.com/office/drawing/2014/main" id="{BCB26E6E-0AC5-932B-1CDE-04CC2AB30C4E}"/>
              </a:ext>
            </a:extLst>
          </p:cNvPr>
          <p:cNvSpPr txBox="1"/>
          <p:nvPr/>
        </p:nvSpPr>
        <p:spPr>
          <a:xfrm>
            <a:off x="505169" y="1135405"/>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9" name="TextBox 8">
            <a:extLst>
              <a:ext uri="{FF2B5EF4-FFF2-40B4-BE49-F238E27FC236}">
                <a16:creationId xmlns:a16="http://schemas.microsoft.com/office/drawing/2014/main" id="{75376281-7C1B-8594-B3FA-8C06D766FACE}"/>
              </a:ext>
            </a:extLst>
          </p:cNvPr>
          <p:cNvSpPr txBox="1"/>
          <p:nvPr/>
        </p:nvSpPr>
        <p:spPr>
          <a:xfrm>
            <a:off x="646316" y="1668805"/>
            <a:ext cx="13518258" cy="484748"/>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3. Use an UPDATE statement to modify the title to </a:t>
            </a:r>
            <a:r>
              <a:rPr lang="en-US" sz="2550" noProof="1">
                <a:solidFill>
                  <a:srgbClr val="FF2191"/>
                </a:solidFill>
                <a:latin typeface="Arial Hebrew Scholar" pitchFamily="2" charset="-79"/>
                <a:cs typeface="Arial Hebrew Scholar" pitchFamily="2" charset="-79"/>
              </a:rPr>
              <a:t>'Pure Cult: The Best </a:t>
            </a:r>
            <a:r>
              <a:rPr lang="en-US" sz="2550" noProof="1">
                <a:solidFill>
                  <a:srgbClr val="FF2291"/>
                </a:solidFill>
                <a:latin typeface="Arial Hebrew Scholar" pitchFamily="2" charset="-79"/>
                <a:cs typeface="Arial Hebrew Scholar" pitchFamily="2" charset="-79"/>
              </a:rPr>
              <a:t>Of The Cult'</a:t>
            </a:r>
          </a:p>
        </p:txBody>
      </p:sp>
      <p:sp>
        <p:nvSpPr>
          <p:cNvPr id="7" name="object 5">
            <a:extLst>
              <a:ext uri="{FF2B5EF4-FFF2-40B4-BE49-F238E27FC236}">
                <a16:creationId xmlns:a16="http://schemas.microsoft.com/office/drawing/2014/main" id="{2D05C1E3-9458-F845-C47A-8433821A566E}"/>
              </a:ext>
            </a:extLst>
          </p:cNvPr>
          <p:cNvSpPr/>
          <p:nvPr/>
        </p:nvSpPr>
        <p:spPr>
          <a:xfrm>
            <a:off x="899795" y="2437397"/>
            <a:ext cx="14342935" cy="5506636"/>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10" name="object 4">
            <a:extLst>
              <a:ext uri="{FF2B5EF4-FFF2-40B4-BE49-F238E27FC236}">
                <a16:creationId xmlns:a16="http://schemas.microsoft.com/office/drawing/2014/main" id="{7B8DD978-0CBE-45E5-DAB4-61C2AD2BFA5A}"/>
              </a:ext>
            </a:extLst>
          </p:cNvPr>
          <p:cNvSpPr txBox="1"/>
          <p:nvPr/>
        </p:nvSpPr>
        <p:spPr>
          <a:xfrm>
            <a:off x="1066503" y="2631887"/>
            <a:ext cx="10610759" cy="5506636"/>
          </a:xfrm>
          <a:prstGeom prst="rect">
            <a:avLst/>
          </a:prstGeom>
        </p:spPr>
        <p:txBody>
          <a:bodyPr vert="horz" wrap="square" lIns="0" tIns="12700" rIns="0" bIns="0" rtlCol="0">
            <a:spAutoFit/>
          </a:bodyPr>
          <a:lstStyle/>
          <a:p>
            <a:pPr>
              <a:spcBef>
                <a:spcPts val="30"/>
              </a:spcBef>
            </a:pPr>
            <a:r>
              <a:rPr lang="en-US" sz="2100" noProof="1">
                <a:solidFill>
                  <a:srgbClr val="00B050"/>
                </a:solidFill>
                <a:latin typeface="Courier New"/>
                <a:cs typeface="Courier New"/>
              </a:rPr>
              <a:t>-- Run the query</a:t>
            </a:r>
          </a:p>
          <a:p>
            <a:pPr>
              <a:spcBef>
                <a:spcPts val="30"/>
              </a:spcBef>
            </a:pPr>
            <a:r>
              <a:rPr lang="en-US" sz="2100" noProof="1">
                <a:solidFill>
                  <a:srgbClr val="00B0F0"/>
                </a:solidFill>
                <a:latin typeface="Courier New"/>
                <a:cs typeface="Courier New"/>
              </a:rPr>
              <a:t>SELECT</a:t>
            </a:r>
            <a:r>
              <a:rPr lang="en-US" sz="2100" noProof="1">
                <a:solidFill>
                  <a:schemeClr val="bg1"/>
                </a:solidFill>
                <a:latin typeface="Courier New"/>
                <a:cs typeface="Courier New"/>
              </a:rPr>
              <a:t> title </a:t>
            </a:r>
          </a:p>
          <a:p>
            <a:pPr>
              <a:spcBef>
                <a:spcPts val="30"/>
              </a:spcBef>
            </a:pPr>
            <a:r>
              <a:rPr lang="en-US" sz="2100" noProof="1">
                <a:solidFill>
                  <a:srgbClr val="00B0F0"/>
                </a:solidFill>
                <a:latin typeface="Courier New"/>
                <a:cs typeface="Courier New"/>
              </a:rPr>
              <a:t>FROM</a:t>
            </a:r>
            <a:r>
              <a:rPr lang="en-US" sz="2100" noProof="1">
                <a:solidFill>
                  <a:schemeClr val="bg1"/>
                </a:solidFill>
                <a:latin typeface="Courier New"/>
                <a:cs typeface="Courier New"/>
              </a:rPr>
              <a:t> album </a:t>
            </a:r>
          </a:p>
          <a:p>
            <a:pPr>
              <a:spcBef>
                <a:spcPts val="30"/>
              </a:spcBef>
            </a:pPr>
            <a:r>
              <a:rPr lang="en-US" sz="2100" noProof="1">
                <a:solidFill>
                  <a:srgbClr val="00B0F0"/>
                </a:solidFill>
                <a:latin typeface="Courier New"/>
                <a:cs typeface="Courier New"/>
              </a:rPr>
              <a:t>WHERE</a:t>
            </a:r>
            <a:r>
              <a:rPr lang="en-US" sz="2100" noProof="1">
                <a:solidFill>
                  <a:schemeClr val="bg1"/>
                </a:solidFill>
                <a:latin typeface="Courier New"/>
                <a:cs typeface="Courier New"/>
              </a:rPr>
              <a:t> album_id = 213;</a:t>
            </a:r>
          </a:p>
          <a:p>
            <a:pPr>
              <a:spcBef>
                <a:spcPts val="30"/>
              </a:spcBef>
            </a:pPr>
            <a:endParaRPr lang="en-US" sz="2100" noProof="1">
              <a:solidFill>
                <a:schemeClr val="bg1"/>
              </a:solidFill>
              <a:latin typeface="Courier New"/>
              <a:cs typeface="Courier New"/>
            </a:endParaRPr>
          </a:p>
          <a:p>
            <a:pPr>
              <a:spcBef>
                <a:spcPts val="30"/>
              </a:spcBef>
            </a:pPr>
            <a:r>
              <a:rPr lang="en-US" sz="2100" noProof="1">
                <a:solidFill>
                  <a:srgbClr val="00B050"/>
                </a:solidFill>
                <a:latin typeface="Courier New"/>
                <a:cs typeface="Courier New"/>
              </a:rPr>
              <a:t>-- UPDATE the album table</a:t>
            </a:r>
          </a:p>
          <a:p>
            <a:pPr>
              <a:spcBef>
                <a:spcPts val="30"/>
              </a:spcBef>
            </a:pPr>
            <a:r>
              <a:rPr lang="en-US" sz="2100" noProof="1">
                <a:solidFill>
                  <a:schemeClr val="bg1"/>
                </a:solidFill>
                <a:latin typeface="Courier New"/>
                <a:cs typeface="Courier New"/>
              </a:rPr>
              <a:t>___ ___</a:t>
            </a:r>
          </a:p>
          <a:p>
            <a:pPr>
              <a:spcBef>
                <a:spcPts val="30"/>
              </a:spcBef>
            </a:pPr>
            <a:r>
              <a:rPr lang="en-US" sz="2100" noProof="1">
                <a:solidFill>
                  <a:srgbClr val="00B050"/>
                </a:solidFill>
                <a:latin typeface="Courier New"/>
                <a:cs typeface="Courier New"/>
              </a:rPr>
              <a:t>-- SET the new title </a:t>
            </a:r>
          </a:p>
          <a:p>
            <a:pPr>
              <a:spcBef>
                <a:spcPts val="30"/>
              </a:spcBef>
            </a:pPr>
            <a:r>
              <a:rPr lang="en-US" sz="2100" noProof="1">
                <a:solidFill>
                  <a:schemeClr val="bg1"/>
                </a:solidFill>
                <a:latin typeface="Courier New"/>
                <a:cs typeface="Courier New"/>
              </a:rPr>
              <a:t>___ </a:t>
            </a:r>
          </a:p>
          <a:p>
            <a:pPr>
              <a:spcBef>
                <a:spcPts val="30"/>
              </a:spcBef>
            </a:pPr>
            <a:r>
              <a:rPr lang="en-US" sz="2100" noProof="1">
                <a:solidFill>
                  <a:schemeClr val="bg1"/>
                </a:solidFill>
                <a:latin typeface="Courier New"/>
                <a:cs typeface="Courier New"/>
              </a:rPr>
              <a:t>___ = </a:t>
            </a:r>
            <a:r>
              <a:rPr lang="en-US" sz="2100" noProof="1">
                <a:solidFill>
                  <a:srgbClr val="FF2191"/>
                </a:solidFill>
                <a:latin typeface="Courier New"/>
                <a:cs typeface="Courier New"/>
              </a:rPr>
              <a:t>'Pure Cult: The Best Of The Cult'</a:t>
            </a:r>
          </a:p>
          <a:p>
            <a:pPr>
              <a:spcBef>
                <a:spcPts val="30"/>
              </a:spcBef>
            </a:pPr>
            <a:r>
              <a:rPr lang="en-US" sz="2100" noProof="1">
                <a:solidFill>
                  <a:srgbClr val="00B0F0"/>
                </a:solidFill>
                <a:latin typeface="Courier New"/>
                <a:cs typeface="Courier New"/>
              </a:rPr>
              <a:t>WHERE</a:t>
            </a:r>
            <a:r>
              <a:rPr lang="en-US" sz="2100" noProof="1">
                <a:solidFill>
                  <a:schemeClr val="bg1"/>
                </a:solidFill>
                <a:latin typeface="Courier New"/>
                <a:cs typeface="Courier New"/>
              </a:rPr>
              <a:t> album_id = 213;</a:t>
            </a:r>
          </a:p>
          <a:p>
            <a:pPr>
              <a:spcBef>
                <a:spcPts val="30"/>
              </a:spcBef>
            </a:pPr>
            <a:endParaRPr lang="en-US" sz="2100" noProof="1">
              <a:solidFill>
                <a:schemeClr val="bg1"/>
              </a:solidFill>
              <a:latin typeface="Courier New"/>
              <a:cs typeface="Courier New"/>
            </a:endParaRPr>
          </a:p>
          <a:p>
            <a:pPr>
              <a:spcBef>
                <a:spcPts val="30"/>
              </a:spcBef>
            </a:pPr>
            <a:r>
              <a:rPr lang="en-US" sz="2100" noProof="1">
                <a:solidFill>
                  <a:srgbClr val="00B050"/>
                </a:solidFill>
                <a:latin typeface="Courier New"/>
                <a:cs typeface="Courier New"/>
              </a:rPr>
              <a:t>-- Run the query again</a:t>
            </a:r>
          </a:p>
          <a:p>
            <a:pPr>
              <a:spcBef>
                <a:spcPts val="30"/>
              </a:spcBef>
            </a:pPr>
            <a:r>
              <a:rPr lang="en-US" sz="2100" noProof="1">
                <a:solidFill>
                  <a:srgbClr val="00B0F0"/>
                </a:solidFill>
                <a:latin typeface="Courier New"/>
                <a:cs typeface="Courier New"/>
              </a:rPr>
              <a:t>SELECT</a:t>
            </a:r>
            <a:r>
              <a:rPr lang="en-US" sz="2100" noProof="1">
                <a:solidFill>
                  <a:schemeClr val="bg1"/>
                </a:solidFill>
                <a:latin typeface="Courier New"/>
                <a:cs typeface="Courier New"/>
              </a:rPr>
              <a:t> title </a:t>
            </a:r>
          </a:p>
          <a:p>
            <a:pPr>
              <a:spcBef>
                <a:spcPts val="30"/>
              </a:spcBef>
            </a:pPr>
            <a:r>
              <a:rPr lang="en-US" sz="2100" noProof="1">
                <a:solidFill>
                  <a:srgbClr val="00B0F0"/>
                </a:solidFill>
                <a:latin typeface="Courier New"/>
                <a:cs typeface="Courier New"/>
              </a:rPr>
              <a:t>FROM</a:t>
            </a:r>
            <a:r>
              <a:rPr lang="en-US" sz="2100" noProof="1">
                <a:solidFill>
                  <a:schemeClr val="bg1"/>
                </a:solidFill>
                <a:latin typeface="Courier New"/>
                <a:cs typeface="Courier New"/>
              </a:rPr>
              <a:t> album </a:t>
            </a:r>
          </a:p>
          <a:p>
            <a:pPr>
              <a:spcBef>
                <a:spcPts val="30"/>
              </a:spcBef>
            </a:pPr>
            <a:r>
              <a:rPr lang="en-US" sz="2100" noProof="1">
                <a:solidFill>
                  <a:srgbClr val="00B0F0"/>
                </a:solidFill>
                <a:latin typeface="Courier New"/>
                <a:cs typeface="Courier New"/>
              </a:rPr>
              <a:t>WHERE</a:t>
            </a:r>
            <a:r>
              <a:rPr lang="en-US" sz="2100" noProof="1">
                <a:solidFill>
                  <a:schemeClr val="bg1"/>
                </a:solidFill>
                <a:latin typeface="Courier New"/>
                <a:cs typeface="Courier New"/>
              </a:rPr>
              <a:t> album_id = 213;</a:t>
            </a:r>
          </a:p>
          <a:p>
            <a:pPr>
              <a:spcBef>
                <a:spcPts val="30"/>
              </a:spcBef>
            </a:pPr>
            <a:endParaRPr lang="en-US" sz="2100" noProof="1">
              <a:solidFill>
                <a:schemeClr val="bg1"/>
              </a:solidFill>
              <a:latin typeface="Courier New"/>
              <a:cs typeface="Courier New"/>
            </a:endParaRPr>
          </a:p>
        </p:txBody>
      </p:sp>
    </p:spTree>
    <p:extLst>
      <p:ext uri="{BB962C8B-B14F-4D97-AF65-F5344CB8AC3E}">
        <p14:creationId xmlns:p14="http://schemas.microsoft.com/office/powerpoint/2010/main" val="149860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animBg="1"/>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11186362" cy="706604"/>
          </a:xfrm>
          <a:prstGeom prst="rect">
            <a:avLst/>
          </a:prstGeom>
        </p:spPr>
        <p:txBody>
          <a:bodyPr vert="horz" wrap="square" lIns="0" tIns="13970" rIns="0" bIns="0" rtlCol="0">
            <a:spAutoFit/>
          </a:bodyPr>
          <a:lstStyle/>
          <a:p>
            <a:pPr marL="12700" algn="l">
              <a:spcBef>
                <a:spcPts val="110"/>
              </a:spcBef>
            </a:pPr>
            <a:r>
              <a:rPr lang="en-US" sz="4500" u="none" spc="60" dirty="0">
                <a:solidFill>
                  <a:schemeClr val="tx1"/>
                </a:solidFill>
              </a:rPr>
              <a:t>Exercise: DELETE</a:t>
            </a:r>
            <a:endParaRPr lang="en-US" sz="4500" u="none" dirty="0">
              <a:solidFill>
                <a:schemeClr val="tx1"/>
              </a:solidFill>
            </a:endParaRPr>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6" name="TextBox 5">
            <a:extLst>
              <a:ext uri="{FF2B5EF4-FFF2-40B4-BE49-F238E27FC236}">
                <a16:creationId xmlns:a16="http://schemas.microsoft.com/office/drawing/2014/main" id="{BCB26E6E-0AC5-932B-1CDE-04CC2AB30C4E}"/>
              </a:ext>
            </a:extLst>
          </p:cNvPr>
          <p:cNvSpPr txBox="1"/>
          <p:nvPr/>
        </p:nvSpPr>
        <p:spPr>
          <a:xfrm>
            <a:off x="505169" y="1135405"/>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9" name="TextBox 8">
            <a:extLst>
              <a:ext uri="{FF2B5EF4-FFF2-40B4-BE49-F238E27FC236}">
                <a16:creationId xmlns:a16="http://schemas.microsoft.com/office/drawing/2014/main" id="{75376281-7C1B-8594-B3FA-8C06D766FACE}"/>
              </a:ext>
            </a:extLst>
          </p:cNvPr>
          <p:cNvSpPr txBox="1"/>
          <p:nvPr/>
        </p:nvSpPr>
        <p:spPr>
          <a:xfrm>
            <a:off x="646316" y="1668805"/>
            <a:ext cx="13518258" cy="484748"/>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4. DELETE the record from album where album_id is 1.</a:t>
            </a:r>
            <a:endParaRPr lang="en-US" sz="2550" noProof="1">
              <a:solidFill>
                <a:srgbClr val="FF2291"/>
              </a:solidFill>
              <a:latin typeface="Arial Hebrew Scholar" pitchFamily="2" charset="-79"/>
              <a:cs typeface="Arial Hebrew Scholar" pitchFamily="2" charset="-79"/>
            </a:endParaRPr>
          </a:p>
        </p:txBody>
      </p:sp>
      <p:sp>
        <p:nvSpPr>
          <p:cNvPr id="7" name="object 5">
            <a:extLst>
              <a:ext uri="{FF2B5EF4-FFF2-40B4-BE49-F238E27FC236}">
                <a16:creationId xmlns:a16="http://schemas.microsoft.com/office/drawing/2014/main" id="{2D05C1E3-9458-F845-C47A-8433821A566E}"/>
              </a:ext>
            </a:extLst>
          </p:cNvPr>
          <p:cNvSpPr/>
          <p:nvPr/>
        </p:nvSpPr>
        <p:spPr>
          <a:xfrm>
            <a:off x="899795" y="2437397"/>
            <a:ext cx="14342935" cy="4001503"/>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10" name="object 4">
            <a:extLst>
              <a:ext uri="{FF2B5EF4-FFF2-40B4-BE49-F238E27FC236}">
                <a16:creationId xmlns:a16="http://schemas.microsoft.com/office/drawing/2014/main" id="{7B8DD978-0CBE-45E5-DAB4-61C2AD2BFA5A}"/>
              </a:ext>
            </a:extLst>
          </p:cNvPr>
          <p:cNvSpPr txBox="1"/>
          <p:nvPr/>
        </p:nvSpPr>
        <p:spPr>
          <a:xfrm>
            <a:off x="1066503" y="2631887"/>
            <a:ext cx="10610759" cy="3567643"/>
          </a:xfrm>
          <a:prstGeom prst="rect">
            <a:avLst/>
          </a:prstGeom>
        </p:spPr>
        <p:txBody>
          <a:bodyPr vert="horz" wrap="square" lIns="0" tIns="12700" rIns="0" bIns="0" rtlCol="0">
            <a:spAutoFit/>
          </a:bodyPr>
          <a:lstStyle/>
          <a:p>
            <a:pPr>
              <a:spcBef>
                <a:spcPts val="30"/>
              </a:spcBef>
            </a:pPr>
            <a:r>
              <a:rPr lang="en-US" sz="2100" noProof="1">
                <a:solidFill>
                  <a:srgbClr val="00B050"/>
                </a:solidFill>
                <a:latin typeface="Courier New"/>
                <a:cs typeface="Courier New"/>
              </a:rPr>
              <a:t>-- Run the query</a:t>
            </a:r>
          </a:p>
          <a:p>
            <a:pPr>
              <a:spcBef>
                <a:spcPts val="30"/>
              </a:spcBef>
            </a:pPr>
            <a:r>
              <a:rPr lang="en-US" sz="2100" noProof="1">
                <a:solidFill>
                  <a:srgbClr val="00B0F0"/>
                </a:solidFill>
                <a:latin typeface="Courier New"/>
                <a:cs typeface="Courier New"/>
              </a:rPr>
              <a:t>SELECT</a:t>
            </a:r>
            <a:r>
              <a:rPr lang="en-US" sz="2100" noProof="1">
                <a:solidFill>
                  <a:schemeClr val="bg1"/>
                </a:solidFill>
                <a:latin typeface="Courier New"/>
                <a:cs typeface="Courier New"/>
              </a:rPr>
              <a:t> * </a:t>
            </a:r>
          </a:p>
          <a:p>
            <a:pPr>
              <a:spcBef>
                <a:spcPts val="30"/>
              </a:spcBef>
            </a:pPr>
            <a:r>
              <a:rPr lang="en-US" sz="2100" noProof="1">
                <a:solidFill>
                  <a:srgbClr val="00B0F0"/>
                </a:solidFill>
                <a:latin typeface="Courier New"/>
                <a:cs typeface="Courier New"/>
              </a:rPr>
              <a:t>FROM</a:t>
            </a:r>
            <a:r>
              <a:rPr lang="en-US" sz="2100" noProof="1">
                <a:solidFill>
                  <a:schemeClr val="bg1"/>
                </a:solidFill>
                <a:latin typeface="Courier New"/>
                <a:cs typeface="Courier New"/>
              </a:rPr>
              <a:t> album</a:t>
            </a:r>
          </a:p>
          <a:p>
            <a:pPr>
              <a:spcBef>
                <a:spcPts val="30"/>
              </a:spcBef>
            </a:pPr>
            <a:endParaRPr lang="en-US" sz="2100" noProof="1">
              <a:solidFill>
                <a:schemeClr val="bg1"/>
              </a:solidFill>
              <a:latin typeface="Courier New"/>
              <a:cs typeface="Courier New"/>
            </a:endParaRPr>
          </a:p>
          <a:p>
            <a:pPr>
              <a:spcBef>
                <a:spcPts val="30"/>
              </a:spcBef>
            </a:pPr>
            <a:r>
              <a:rPr lang="en-US" sz="2100" noProof="1">
                <a:solidFill>
                  <a:srgbClr val="00B050"/>
                </a:solidFill>
                <a:latin typeface="Courier New"/>
                <a:cs typeface="Courier New"/>
              </a:rPr>
              <a:t>-- DELETE the record</a:t>
            </a:r>
          </a:p>
          <a:p>
            <a:pPr>
              <a:spcBef>
                <a:spcPts val="30"/>
              </a:spcBef>
            </a:pPr>
            <a:r>
              <a:rPr lang="en-US" sz="2100" noProof="1">
                <a:solidFill>
                  <a:schemeClr val="bg1"/>
                </a:solidFill>
                <a:latin typeface="Courier New"/>
                <a:cs typeface="Courier New"/>
              </a:rPr>
              <a:t>___ </a:t>
            </a:r>
            <a:r>
              <a:rPr lang="en-US" sz="2100" noProof="1">
                <a:solidFill>
                  <a:srgbClr val="00B0F0"/>
                </a:solidFill>
                <a:latin typeface="Courier New"/>
                <a:cs typeface="Courier New"/>
              </a:rPr>
              <a:t>FROM </a:t>
            </a:r>
            <a:r>
              <a:rPr lang="en-US" sz="2100" noProof="1">
                <a:solidFill>
                  <a:schemeClr val="bg1"/>
                </a:solidFill>
                <a:latin typeface="Courier New"/>
                <a:cs typeface="Courier New"/>
              </a:rPr>
              <a:t>___</a:t>
            </a:r>
          </a:p>
          <a:p>
            <a:pPr>
              <a:spcBef>
                <a:spcPts val="30"/>
              </a:spcBef>
            </a:pPr>
            <a:r>
              <a:rPr lang="en-US" sz="2100" noProof="1">
                <a:solidFill>
                  <a:srgbClr val="00B0F0"/>
                </a:solidFill>
                <a:latin typeface="Courier New"/>
                <a:cs typeface="Courier New"/>
              </a:rPr>
              <a:t>WHERE</a:t>
            </a:r>
            <a:r>
              <a:rPr lang="en-US" sz="2100" noProof="1">
                <a:solidFill>
                  <a:schemeClr val="bg1"/>
                </a:solidFill>
                <a:latin typeface="Courier New"/>
                <a:cs typeface="Courier New"/>
              </a:rPr>
              <a:t> ___ = ___;</a:t>
            </a:r>
          </a:p>
          <a:p>
            <a:pPr>
              <a:spcBef>
                <a:spcPts val="30"/>
              </a:spcBef>
            </a:pPr>
            <a:endParaRPr lang="en-US" sz="2100" noProof="1">
              <a:solidFill>
                <a:schemeClr val="bg1"/>
              </a:solidFill>
              <a:latin typeface="Courier New"/>
              <a:cs typeface="Courier New"/>
            </a:endParaRPr>
          </a:p>
          <a:p>
            <a:pPr>
              <a:spcBef>
                <a:spcPts val="30"/>
              </a:spcBef>
            </a:pPr>
            <a:r>
              <a:rPr lang="en-US" sz="2100" noProof="1">
                <a:solidFill>
                  <a:srgbClr val="00B050"/>
                </a:solidFill>
                <a:latin typeface="Courier New"/>
                <a:cs typeface="Courier New"/>
              </a:rPr>
              <a:t>-- Run the query again</a:t>
            </a:r>
          </a:p>
          <a:p>
            <a:pPr>
              <a:spcBef>
                <a:spcPts val="30"/>
              </a:spcBef>
            </a:pPr>
            <a:r>
              <a:rPr lang="en-US" sz="2100" noProof="1">
                <a:solidFill>
                  <a:srgbClr val="00B0F0"/>
                </a:solidFill>
                <a:latin typeface="Courier New"/>
                <a:cs typeface="Courier New"/>
              </a:rPr>
              <a:t>SELECT</a:t>
            </a:r>
            <a:r>
              <a:rPr lang="en-US" sz="2100" noProof="1">
                <a:solidFill>
                  <a:schemeClr val="bg1"/>
                </a:solidFill>
                <a:latin typeface="Courier New"/>
                <a:cs typeface="Courier New"/>
              </a:rPr>
              <a:t> * </a:t>
            </a:r>
          </a:p>
          <a:p>
            <a:pPr>
              <a:spcBef>
                <a:spcPts val="30"/>
              </a:spcBef>
            </a:pPr>
            <a:r>
              <a:rPr lang="en-US" sz="2100" noProof="1">
                <a:solidFill>
                  <a:srgbClr val="00B0F0"/>
                </a:solidFill>
                <a:latin typeface="Courier New"/>
                <a:cs typeface="Courier New"/>
              </a:rPr>
              <a:t>FROM</a:t>
            </a:r>
            <a:r>
              <a:rPr lang="en-US" sz="2100" noProof="1">
                <a:solidFill>
                  <a:schemeClr val="bg1"/>
                </a:solidFill>
                <a:latin typeface="Courier New"/>
                <a:cs typeface="Courier New"/>
              </a:rPr>
              <a:t> album;</a:t>
            </a:r>
          </a:p>
        </p:txBody>
      </p:sp>
    </p:spTree>
    <p:extLst>
      <p:ext uri="{BB962C8B-B14F-4D97-AF65-F5344CB8AC3E}">
        <p14:creationId xmlns:p14="http://schemas.microsoft.com/office/powerpoint/2010/main" val="78234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animBg="1"/>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40151" y="2236119"/>
            <a:ext cx="8077200" cy="1841530"/>
          </a:xfrm>
          <a:prstGeom prst="rect">
            <a:avLst/>
          </a:prstGeom>
        </p:spPr>
        <p:txBody>
          <a:bodyPr vert="horz" wrap="square" lIns="0" tIns="363220" rIns="0" bIns="0" rtlCol="0">
            <a:spAutoFit/>
          </a:bodyPr>
          <a:lstStyle/>
          <a:p>
            <a:pPr algn="ctr">
              <a:lnSpc>
                <a:spcPct val="100000"/>
              </a:lnSpc>
              <a:spcBef>
                <a:spcPts val="2860"/>
              </a:spcBef>
            </a:pPr>
            <a:r>
              <a:rPr sz="6500" u="none" spc="-275" dirty="0">
                <a:solidFill>
                  <a:schemeClr val="tx1"/>
                </a:solidFill>
              </a:rPr>
              <a:t>D</a:t>
            </a:r>
            <a:r>
              <a:rPr sz="6500" u="none" spc="-285" dirty="0">
                <a:solidFill>
                  <a:schemeClr val="tx1"/>
                </a:solidFill>
              </a:rPr>
              <a:t>e</a:t>
            </a:r>
            <a:r>
              <a:rPr sz="6500" u="none" spc="85" dirty="0">
                <a:solidFill>
                  <a:schemeClr val="tx1"/>
                </a:solidFill>
              </a:rPr>
              <a:t>c</a:t>
            </a:r>
            <a:r>
              <a:rPr sz="6500" u="none" spc="-455" dirty="0">
                <a:solidFill>
                  <a:schemeClr val="tx1"/>
                </a:solidFill>
              </a:rPr>
              <a:t>l</a:t>
            </a:r>
            <a:r>
              <a:rPr sz="6500" u="none" spc="-75" dirty="0">
                <a:solidFill>
                  <a:schemeClr val="tx1"/>
                </a:solidFill>
              </a:rPr>
              <a:t>a</a:t>
            </a:r>
            <a:r>
              <a:rPr sz="6500" u="none" spc="-509" dirty="0">
                <a:solidFill>
                  <a:schemeClr val="tx1"/>
                </a:solidFill>
              </a:rPr>
              <a:t>r</a:t>
            </a:r>
            <a:r>
              <a:rPr sz="6500" u="none" spc="-120" dirty="0">
                <a:solidFill>
                  <a:schemeClr val="tx1"/>
                </a:solidFill>
              </a:rPr>
              <a:t>e</a:t>
            </a:r>
            <a:r>
              <a:rPr sz="6500" u="none" spc="-330" dirty="0">
                <a:solidFill>
                  <a:schemeClr val="tx1"/>
                </a:solidFill>
              </a:rPr>
              <a:t> </a:t>
            </a:r>
            <a:r>
              <a:rPr sz="6500" u="none" spc="-65" dirty="0">
                <a:solidFill>
                  <a:schemeClr val="tx1"/>
                </a:solidFill>
              </a:rPr>
              <a:t>y</a:t>
            </a:r>
            <a:r>
              <a:rPr sz="6500" u="none" spc="-365" dirty="0">
                <a:solidFill>
                  <a:schemeClr val="tx1"/>
                </a:solidFill>
              </a:rPr>
              <a:t>o</a:t>
            </a:r>
            <a:r>
              <a:rPr sz="6500" u="none" spc="-520" dirty="0">
                <a:solidFill>
                  <a:schemeClr val="tx1"/>
                </a:solidFill>
              </a:rPr>
              <a:t>u</a:t>
            </a:r>
            <a:r>
              <a:rPr sz="6500" u="none" spc="-490" dirty="0">
                <a:solidFill>
                  <a:schemeClr val="tx1"/>
                </a:solidFill>
              </a:rPr>
              <a:t>r</a:t>
            </a:r>
            <a:r>
              <a:rPr sz="6500" u="none" spc="-455" dirty="0">
                <a:solidFill>
                  <a:schemeClr val="tx1"/>
                </a:solidFill>
              </a:rPr>
              <a:t>s</a:t>
            </a:r>
            <a:r>
              <a:rPr sz="6500" u="none" spc="-350" dirty="0">
                <a:solidFill>
                  <a:schemeClr val="tx1"/>
                </a:solidFill>
              </a:rPr>
              <a:t>e</a:t>
            </a:r>
            <a:r>
              <a:rPr sz="6500" u="none" spc="-390" dirty="0">
                <a:solidFill>
                  <a:schemeClr val="tx1"/>
                </a:solidFill>
              </a:rPr>
              <a:t>l</a:t>
            </a:r>
            <a:r>
              <a:rPr sz="6500" u="none" spc="-20" dirty="0">
                <a:solidFill>
                  <a:schemeClr val="tx1"/>
                </a:solidFill>
              </a:rPr>
              <a:t>f</a:t>
            </a:r>
          </a:p>
          <a:p>
            <a:pPr marR="53340" algn="ctr">
              <a:lnSpc>
                <a:spcPct val="100000"/>
              </a:lnSpc>
              <a:spcBef>
                <a:spcPts val="969"/>
              </a:spcBef>
              <a:tabLst>
                <a:tab pos="2806700" algn="l"/>
                <a:tab pos="3401060" algn="l"/>
                <a:tab pos="4196715" algn="l"/>
              </a:tabLst>
            </a:pPr>
            <a:r>
              <a:rPr lang="en-US" sz="2250" u="none" spc="170" dirty="0">
                <a:solidFill>
                  <a:schemeClr val="tx1"/>
                </a:solidFill>
              </a:rPr>
              <a:t>INTRODUCTION TO SQL SERVER</a:t>
            </a:r>
            <a:endParaRPr sz="2250" u="none" dirty="0">
              <a:solidFill>
                <a:schemeClr val="tx1"/>
              </a:solidFill>
            </a:endParaRPr>
          </a:p>
        </p:txBody>
      </p:sp>
      <p:grpSp>
        <p:nvGrpSpPr>
          <p:cNvPr id="3" name="object 3"/>
          <p:cNvGrpSpPr/>
          <p:nvPr/>
        </p:nvGrpSpPr>
        <p:grpSpPr>
          <a:xfrm>
            <a:off x="7287459" y="4544427"/>
            <a:ext cx="982980" cy="982980"/>
            <a:chOff x="7287459" y="4544427"/>
            <a:chExt cx="982980" cy="982980"/>
          </a:xfrm>
        </p:grpSpPr>
        <p:sp>
          <p:nvSpPr>
            <p:cNvPr id="4" name="object 4"/>
            <p:cNvSpPr/>
            <p:nvPr/>
          </p:nvSpPr>
          <p:spPr>
            <a:xfrm>
              <a:off x="7287459" y="4544427"/>
              <a:ext cx="982980" cy="982980"/>
            </a:xfrm>
            <a:custGeom>
              <a:avLst/>
              <a:gdLst/>
              <a:ahLst/>
              <a:cxnLst/>
              <a:rect l="l" t="t" r="r" b="b"/>
              <a:pathLst>
                <a:path w="982979" h="982979">
                  <a:moveTo>
                    <a:pt x="491289" y="982578"/>
                  </a:moveTo>
                  <a:lnTo>
                    <a:pt x="443134" y="980213"/>
                  </a:lnTo>
                  <a:lnTo>
                    <a:pt x="395443" y="973138"/>
                  </a:lnTo>
                  <a:lnTo>
                    <a:pt x="348675" y="961423"/>
                  </a:lnTo>
                  <a:lnTo>
                    <a:pt x="303281" y="945181"/>
                  </a:lnTo>
                  <a:lnTo>
                    <a:pt x="259697" y="924568"/>
                  </a:lnTo>
                  <a:lnTo>
                    <a:pt x="218343" y="899781"/>
                  </a:lnTo>
                  <a:lnTo>
                    <a:pt x="179618" y="871061"/>
                  </a:lnTo>
                  <a:lnTo>
                    <a:pt x="143895" y="838683"/>
                  </a:lnTo>
                  <a:lnTo>
                    <a:pt x="111517" y="802960"/>
                  </a:lnTo>
                  <a:lnTo>
                    <a:pt x="82797" y="764235"/>
                  </a:lnTo>
                  <a:lnTo>
                    <a:pt x="58010" y="722881"/>
                  </a:lnTo>
                  <a:lnTo>
                    <a:pt x="37397" y="679297"/>
                  </a:lnTo>
                  <a:lnTo>
                    <a:pt x="21154" y="633903"/>
                  </a:lnTo>
                  <a:lnTo>
                    <a:pt x="9439" y="587135"/>
                  </a:lnTo>
                  <a:lnTo>
                    <a:pt x="2365" y="539444"/>
                  </a:lnTo>
                  <a:lnTo>
                    <a:pt x="0" y="491289"/>
                  </a:lnTo>
                  <a:lnTo>
                    <a:pt x="591" y="467182"/>
                  </a:lnTo>
                  <a:lnTo>
                    <a:pt x="5317" y="419202"/>
                  </a:lnTo>
                  <a:lnTo>
                    <a:pt x="14722" y="371915"/>
                  </a:lnTo>
                  <a:lnTo>
                    <a:pt x="28718" y="325778"/>
                  </a:lnTo>
                  <a:lnTo>
                    <a:pt x="47168" y="281235"/>
                  </a:lnTo>
                  <a:lnTo>
                    <a:pt x="69896" y="238716"/>
                  </a:lnTo>
                  <a:lnTo>
                    <a:pt x="96681" y="198628"/>
                  </a:lnTo>
                  <a:lnTo>
                    <a:pt x="127267" y="161359"/>
                  </a:lnTo>
                  <a:lnTo>
                    <a:pt x="161359" y="127267"/>
                  </a:lnTo>
                  <a:lnTo>
                    <a:pt x="198628" y="96681"/>
                  </a:lnTo>
                  <a:lnTo>
                    <a:pt x="238716" y="69896"/>
                  </a:lnTo>
                  <a:lnTo>
                    <a:pt x="281235" y="47168"/>
                  </a:lnTo>
                  <a:lnTo>
                    <a:pt x="325778" y="28718"/>
                  </a:lnTo>
                  <a:lnTo>
                    <a:pt x="371915" y="14722"/>
                  </a:lnTo>
                  <a:lnTo>
                    <a:pt x="419202" y="5317"/>
                  </a:lnTo>
                  <a:lnTo>
                    <a:pt x="467182" y="591"/>
                  </a:lnTo>
                  <a:lnTo>
                    <a:pt x="491289" y="0"/>
                  </a:lnTo>
                  <a:lnTo>
                    <a:pt x="515395" y="591"/>
                  </a:lnTo>
                  <a:lnTo>
                    <a:pt x="563376" y="5317"/>
                  </a:lnTo>
                  <a:lnTo>
                    <a:pt x="610663" y="14722"/>
                  </a:lnTo>
                  <a:lnTo>
                    <a:pt x="656799" y="28718"/>
                  </a:lnTo>
                  <a:lnTo>
                    <a:pt x="701342" y="47168"/>
                  </a:lnTo>
                  <a:lnTo>
                    <a:pt x="743862" y="69896"/>
                  </a:lnTo>
                  <a:lnTo>
                    <a:pt x="783950" y="96681"/>
                  </a:lnTo>
                  <a:lnTo>
                    <a:pt x="821219" y="127267"/>
                  </a:lnTo>
                  <a:lnTo>
                    <a:pt x="855311" y="161359"/>
                  </a:lnTo>
                  <a:lnTo>
                    <a:pt x="885896" y="198628"/>
                  </a:lnTo>
                  <a:lnTo>
                    <a:pt x="912682" y="238716"/>
                  </a:lnTo>
                  <a:lnTo>
                    <a:pt x="935410" y="281235"/>
                  </a:lnTo>
                  <a:lnTo>
                    <a:pt x="953860" y="325778"/>
                  </a:lnTo>
                  <a:lnTo>
                    <a:pt x="967855" y="371915"/>
                  </a:lnTo>
                  <a:lnTo>
                    <a:pt x="977261" y="419202"/>
                  </a:lnTo>
                  <a:lnTo>
                    <a:pt x="981987" y="467182"/>
                  </a:lnTo>
                  <a:lnTo>
                    <a:pt x="982578" y="491289"/>
                  </a:lnTo>
                  <a:lnTo>
                    <a:pt x="981987" y="515395"/>
                  </a:lnTo>
                  <a:lnTo>
                    <a:pt x="977261" y="563376"/>
                  </a:lnTo>
                  <a:lnTo>
                    <a:pt x="967855" y="610663"/>
                  </a:lnTo>
                  <a:lnTo>
                    <a:pt x="953860" y="656799"/>
                  </a:lnTo>
                  <a:lnTo>
                    <a:pt x="935410" y="701342"/>
                  </a:lnTo>
                  <a:lnTo>
                    <a:pt x="912682" y="743862"/>
                  </a:lnTo>
                  <a:lnTo>
                    <a:pt x="885897" y="783950"/>
                  </a:lnTo>
                  <a:lnTo>
                    <a:pt x="855311" y="821219"/>
                  </a:lnTo>
                  <a:lnTo>
                    <a:pt x="821219" y="855311"/>
                  </a:lnTo>
                  <a:lnTo>
                    <a:pt x="783950" y="885896"/>
                  </a:lnTo>
                  <a:lnTo>
                    <a:pt x="743862" y="912682"/>
                  </a:lnTo>
                  <a:lnTo>
                    <a:pt x="701342" y="935410"/>
                  </a:lnTo>
                  <a:lnTo>
                    <a:pt x="656799" y="953860"/>
                  </a:lnTo>
                  <a:lnTo>
                    <a:pt x="610663" y="967855"/>
                  </a:lnTo>
                  <a:lnTo>
                    <a:pt x="563376" y="977261"/>
                  </a:lnTo>
                  <a:lnTo>
                    <a:pt x="515395" y="981987"/>
                  </a:lnTo>
                  <a:lnTo>
                    <a:pt x="491289" y="982578"/>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5" name="object 5"/>
            <p:cNvSpPr/>
            <p:nvPr/>
          </p:nvSpPr>
          <p:spPr>
            <a:xfrm>
              <a:off x="7470776" y="4889063"/>
              <a:ext cx="623570" cy="300990"/>
            </a:xfrm>
            <a:custGeom>
              <a:avLst/>
              <a:gdLst/>
              <a:ahLst/>
              <a:cxnLst/>
              <a:rect l="l" t="t" r="r" b="b"/>
              <a:pathLst>
                <a:path w="623570" h="300989">
                  <a:moveTo>
                    <a:pt x="158537" y="213809"/>
                  </a:moveTo>
                  <a:lnTo>
                    <a:pt x="83412" y="213809"/>
                  </a:lnTo>
                  <a:lnTo>
                    <a:pt x="92167" y="213259"/>
                  </a:lnTo>
                  <a:lnTo>
                    <a:pt x="99832" y="211610"/>
                  </a:lnTo>
                  <a:lnTo>
                    <a:pt x="121785" y="179982"/>
                  </a:lnTo>
                  <a:lnTo>
                    <a:pt x="121785" y="173953"/>
                  </a:lnTo>
                  <a:lnTo>
                    <a:pt x="81179" y="146854"/>
                  </a:lnTo>
                  <a:lnTo>
                    <a:pt x="74346" y="144751"/>
                  </a:lnTo>
                  <a:lnTo>
                    <a:pt x="33661" y="126695"/>
                  </a:lnTo>
                  <a:lnTo>
                    <a:pt x="11457" y="88441"/>
                  </a:lnTo>
                  <a:lnTo>
                    <a:pt x="10228" y="72560"/>
                  </a:lnTo>
                  <a:lnTo>
                    <a:pt x="10568" y="65690"/>
                  </a:lnTo>
                  <a:lnTo>
                    <a:pt x="26627" y="27578"/>
                  </a:lnTo>
                  <a:lnTo>
                    <a:pt x="64863" y="3425"/>
                  </a:lnTo>
                  <a:lnTo>
                    <a:pt x="91458" y="0"/>
                  </a:lnTo>
                  <a:lnTo>
                    <a:pt x="102137" y="433"/>
                  </a:lnTo>
                  <a:lnTo>
                    <a:pt x="140574" y="10742"/>
                  </a:lnTo>
                  <a:lnTo>
                    <a:pt x="164275" y="27443"/>
                  </a:lnTo>
                  <a:lnTo>
                    <a:pt x="157192" y="41275"/>
                  </a:lnTo>
                  <a:lnTo>
                    <a:pt x="85890" y="41275"/>
                  </a:lnTo>
                  <a:lnTo>
                    <a:pt x="80659" y="42011"/>
                  </a:lnTo>
                  <a:lnTo>
                    <a:pt x="56432" y="75499"/>
                  </a:lnTo>
                  <a:lnTo>
                    <a:pt x="57873" y="79860"/>
                  </a:lnTo>
                  <a:lnTo>
                    <a:pt x="96910" y="101957"/>
                  </a:lnTo>
                  <a:lnTo>
                    <a:pt x="103731" y="104245"/>
                  </a:lnTo>
                  <a:lnTo>
                    <a:pt x="144698" y="122857"/>
                  </a:lnTo>
                  <a:lnTo>
                    <a:pt x="166930" y="158963"/>
                  </a:lnTo>
                  <a:lnTo>
                    <a:pt x="168167" y="173519"/>
                  </a:lnTo>
                  <a:lnTo>
                    <a:pt x="167807" y="181895"/>
                  </a:lnTo>
                  <a:lnTo>
                    <a:pt x="166729" y="190008"/>
                  </a:lnTo>
                  <a:lnTo>
                    <a:pt x="164932" y="197856"/>
                  </a:lnTo>
                  <a:lnTo>
                    <a:pt x="162416" y="205441"/>
                  </a:lnTo>
                  <a:lnTo>
                    <a:pt x="159183" y="212687"/>
                  </a:lnTo>
                  <a:lnTo>
                    <a:pt x="158537" y="213809"/>
                  </a:lnTo>
                  <a:close/>
                </a:path>
                <a:path w="623570" h="300989">
                  <a:moveTo>
                    <a:pt x="143293" y="58270"/>
                  </a:moveTo>
                  <a:lnTo>
                    <a:pt x="138049" y="58270"/>
                  </a:lnTo>
                  <a:lnTo>
                    <a:pt x="135191" y="57272"/>
                  </a:lnTo>
                  <a:lnTo>
                    <a:pt x="129301" y="53568"/>
                  </a:lnTo>
                  <a:lnTo>
                    <a:pt x="126016" y="51618"/>
                  </a:lnTo>
                  <a:lnTo>
                    <a:pt x="118637" y="47435"/>
                  </a:lnTo>
                  <a:lnTo>
                    <a:pt x="114314" y="45532"/>
                  </a:lnTo>
                  <a:lnTo>
                    <a:pt x="104455" y="42123"/>
                  </a:lnTo>
                  <a:lnTo>
                    <a:pt x="98664" y="41275"/>
                  </a:lnTo>
                  <a:lnTo>
                    <a:pt x="157192" y="41275"/>
                  </a:lnTo>
                  <a:lnTo>
                    <a:pt x="152534" y="50370"/>
                  </a:lnTo>
                  <a:lnTo>
                    <a:pt x="151143" y="53169"/>
                  </a:lnTo>
                  <a:lnTo>
                    <a:pt x="149495" y="55202"/>
                  </a:lnTo>
                  <a:lnTo>
                    <a:pt x="145578" y="57666"/>
                  </a:lnTo>
                  <a:lnTo>
                    <a:pt x="143293" y="58270"/>
                  </a:lnTo>
                  <a:close/>
                </a:path>
                <a:path w="623570" h="300989">
                  <a:moveTo>
                    <a:pt x="82076" y="255255"/>
                  </a:moveTo>
                  <a:lnTo>
                    <a:pt x="74229" y="255255"/>
                  </a:lnTo>
                  <a:lnTo>
                    <a:pt x="66502" y="254477"/>
                  </a:lnTo>
                  <a:lnTo>
                    <a:pt x="30028" y="243388"/>
                  </a:lnTo>
                  <a:lnTo>
                    <a:pt x="0" y="221232"/>
                  </a:lnTo>
                  <a:lnTo>
                    <a:pt x="14002" y="197765"/>
                  </a:lnTo>
                  <a:lnTo>
                    <a:pt x="15366" y="195990"/>
                  </a:lnTo>
                  <a:lnTo>
                    <a:pt x="17066" y="194472"/>
                  </a:lnTo>
                  <a:lnTo>
                    <a:pt x="21020" y="192015"/>
                  </a:lnTo>
                  <a:lnTo>
                    <a:pt x="23309" y="191374"/>
                  </a:lnTo>
                  <a:lnTo>
                    <a:pt x="29036" y="191374"/>
                  </a:lnTo>
                  <a:lnTo>
                    <a:pt x="32428" y="192684"/>
                  </a:lnTo>
                  <a:lnTo>
                    <a:pt x="39259" y="197572"/>
                  </a:lnTo>
                  <a:lnTo>
                    <a:pt x="43067" y="200141"/>
                  </a:lnTo>
                  <a:lnTo>
                    <a:pt x="51682" y="205671"/>
                  </a:lnTo>
                  <a:lnTo>
                    <a:pt x="56763" y="208193"/>
                  </a:lnTo>
                  <a:lnTo>
                    <a:pt x="68322" y="212687"/>
                  </a:lnTo>
                  <a:lnTo>
                    <a:pt x="75258" y="213809"/>
                  </a:lnTo>
                  <a:lnTo>
                    <a:pt x="158537" y="213809"/>
                  </a:lnTo>
                  <a:lnTo>
                    <a:pt x="155310" y="219412"/>
                  </a:lnTo>
                  <a:lnTo>
                    <a:pt x="126154" y="245441"/>
                  </a:lnTo>
                  <a:lnTo>
                    <a:pt x="92020" y="254859"/>
                  </a:lnTo>
                  <a:lnTo>
                    <a:pt x="82076" y="255255"/>
                  </a:lnTo>
                  <a:close/>
                </a:path>
                <a:path w="623570" h="300989">
                  <a:moveTo>
                    <a:pt x="322306" y="255253"/>
                  </a:moveTo>
                  <a:lnTo>
                    <a:pt x="315746" y="255253"/>
                  </a:lnTo>
                  <a:lnTo>
                    <a:pt x="302117" y="254655"/>
                  </a:lnTo>
                  <a:lnTo>
                    <a:pt x="264817" y="245672"/>
                  </a:lnTo>
                  <a:lnTo>
                    <a:pt x="225289" y="218951"/>
                  </a:lnTo>
                  <a:lnTo>
                    <a:pt x="199812" y="178420"/>
                  </a:lnTo>
                  <a:lnTo>
                    <a:pt x="191362" y="141079"/>
                  </a:lnTo>
                  <a:lnTo>
                    <a:pt x="190800" y="127613"/>
                  </a:lnTo>
                  <a:lnTo>
                    <a:pt x="191362" y="114179"/>
                  </a:lnTo>
                  <a:lnTo>
                    <a:pt x="199812" y="76838"/>
                  </a:lnTo>
                  <a:lnTo>
                    <a:pt x="225289" y="36301"/>
                  </a:lnTo>
                  <a:lnTo>
                    <a:pt x="264818" y="9579"/>
                  </a:lnTo>
                  <a:lnTo>
                    <a:pt x="302113" y="602"/>
                  </a:lnTo>
                  <a:lnTo>
                    <a:pt x="315746" y="4"/>
                  </a:lnTo>
                  <a:lnTo>
                    <a:pt x="329372" y="608"/>
                  </a:lnTo>
                  <a:lnTo>
                    <a:pt x="366599" y="9673"/>
                  </a:lnTo>
                  <a:lnTo>
                    <a:pt x="405959" y="36391"/>
                  </a:lnTo>
                  <a:lnTo>
                    <a:pt x="411660" y="42975"/>
                  </a:lnTo>
                  <a:lnTo>
                    <a:pt x="315732" y="42975"/>
                  </a:lnTo>
                  <a:lnTo>
                    <a:pt x="307265" y="43337"/>
                  </a:lnTo>
                  <a:lnTo>
                    <a:pt x="266118" y="60297"/>
                  </a:lnTo>
                  <a:lnTo>
                    <a:pt x="243818" y="100102"/>
                  </a:lnTo>
                  <a:lnTo>
                    <a:pt x="240862" y="127629"/>
                  </a:lnTo>
                  <a:lnTo>
                    <a:pt x="241190" y="137311"/>
                  </a:lnTo>
                  <a:lnTo>
                    <a:pt x="252460" y="177702"/>
                  </a:lnTo>
                  <a:lnTo>
                    <a:pt x="284513" y="206288"/>
                  </a:lnTo>
                  <a:lnTo>
                    <a:pt x="315732" y="212082"/>
                  </a:lnTo>
                  <a:lnTo>
                    <a:pt x="412016" y="212082"/>
                  </a:lnTo>
                  <a:lnTo>
                    <a:pt x="411589" y="212634"/>
                  </a:lnTo>
                  <a:lnTo>
                    <a:pt x="407207" y="217635"/>
                  </a:lnTo>
                  <a:lnTo>
                    <a:pt x="402555" y="222352"/>
                  </a:lnTo>
                  <a:lnTo>
                    <a:pt x="397633" y="226783"/>
                  </a:lnTo>
                  <a:lnTo>
                    <a:pt x="392442" y="230927"/>
                  </a:lnTo>
                  <a:lnTo>
                    <a:pt x="410364" y="250749"/>
                  </a:lnTo>
                  <a:lnTo>
                    <a:pt x="351269" y="250749"/>
                  </a:lnTo>
                  <a:lnTo>
                    <a:pt x="345880" y="252194"/>
                  </a:lnTo>
                  <a:lnTo>
                    <a:pt x="340352" y="253294"/>
                  </a:lnTo>
                  <a:lnTo>
                    <a:pt x="328618" y="254853"/>
                  </a:lnTo>
                  <a:lnTo>
                    <a:pt x="322306" y="255253"/>
                  </a:lnTo>
                  <a:close/>
                </a:path>
                <a:path w="623570" h="300989">
                  <a:moveTo>
                    <a:pt x="412016" y="212082"/>
                  </a:moveTo>
                  <a:lnTo>
                    <a:pt x="315732" y="212082"/>
                  </a:lnTo>
                  <a:lnTo>
                    <a:pt x="324193" y="211719"/>
                  </a:lnTo>
                  <a:lnTo>
                    <a:pt x="332204" y="210632"/>
                  </a:lnTo>
                  <a:lnTo>
                    <a:pt x="370194" y="189715"/>
                  </a:lnTo>
                  <a:lnTo>
                    <a:pt x="387195" y="155124"/>
                  </a:lnTo>
                  <a:lnTo>
                    <a:pt x="390107" y="127613"/>
                  </a:lnTo>
                  <a:lnTo>
                    <a:pt x="389783" y="117915"/>
                  </a:lnTo>
                  <a:lnTo>
                    <a:pt x="378672" y="77500"/>
                  </a:lnTo>
                  <a:lnTo>
                    <a:pt x="346874" y="48769"/>
                  </a:lnTo>
                  <a:lnTo>
                    <a:pt x="315732" y="42975"/>
                  </a:lnTo>
                  <a:lnTo>
                    <a:pt x="411660" y="42975"/>
                  </a:lnTo>
                  <a:lnTo>
                    <a:pt x="431346" y="76838"/>
                  </a:lnTo>
                  <a:lnTo>
                    <a:pt x="439801" y="114183"/>
                  </a:lnTo>
                  <a:lnTo>
                    <a:pt x="440365" y="127629"/>
                  </a:lnTo>
                  <a:lnTo>
                    <a:pt x="440152" y="135890"/>
                  </a:lnTo>
                  <a:lnTo>
                    <a:pt x="432815" y="174386"/>
                  </a:lnTo>
                  <a:lnTo>
                    <a:pt x="416015" y="206921"/>
                  </a:lnTo>
                  <a:lnTo>
                    <a:pt x="412016" y="212082"/>
                  </a:lnTo>
                  <a:close/>
                </a:path>
                <a:path w="623570" h="300989">
                  <a:moveTo>
                    <a:pt x="455473" y="300639"/>
                  </a:moveTo>
                  <a:lnTo>
                    <a:pt x="408176" y="300639"/>
                  </a:lnTo>
                  <a:lnTo>
                    <a:pt x="403127" y="299867"/>
                  </a:lnTo>
                  <a:lnTo>
                    <a:pt x="393978" y="296729"/>
                  </a:lnTo>
                  <a:lnTo>
                    <a:pt x="389759" y="293817"/>
                  </a:lnTo>
                  <a:lnTo>
                    <a:pt x="385958" y="289606"/>
                  </a:lnTo>
                  <a:lnTo>
                    <a:pt x="351269" y="250749"/>
                  </a:lnTo>
                  <a:lnTo>
                    <a:pt x="410364" y="250749"/>
                  </a:lnTo>
                  <a:lnTo>
                    <a:pt x="455473" y="300639"/>
                  </a:lnTo>
                  <a:close/>
                </a:path>
                <a:path w="623570" h="300989">
                  <a:moveTo>
                    <a:pt x="623277" y="252538"/>
                  </a:moveTo>
                  <a:lnTo>
                    <a:pt x="477234" y="252538"/>
                  </a:lnTo>
                  <a:lnTo>
                    <a:pt x="477234" y="2718"/>
                  </a:lnTo>
                  <a:lnTo>
                    <a:pt x="526294" y="2718"/>
                  </a:lnTo>
                  <a:lnTo>
                    <a:pt x="526294" y="210748"/>
                  </a:lnTo>
                  <a:lnTo>
                    <a:pt x="623277" y="210748"/>
                  </a:lnTo>
                  <a:lnTo>
                    <a:pt x="623277" y="252538"/>
                  </a:lnTo>
                  <a:close/>
                </a:path>
              </a:pathLst>
            </a:custGeom>
            <a:solidFill>
              <a:srgbClr val="FFFFFF"/>
            </a:solidFill>
          </p:spPr>
          <p:txBody>
            <a:bodyPr wrap="square" lIns="0" tIns="0" rIns="0" bIns="0" rtlCol="0"/>
            <a:lstStyle/>
            <a:p>
              <a:endParaRPr dirty="0">
                <a:latin typeface="Arial Hebrew Scholar" pitchFamily="2" charset="-79"/>
              </a:endParaRPr>
            </a:p>
          </p:txBody>
        </p:sp>
      </p:grpSp>
      <p:sp>
        <p:nvSpPr>
          <p:cNvPr id="10" name="object 6">
            <a:extLst>
              <a:ext uri="{FF2B5EF4-FFF2-40B4-BE49-F238E27FC236}">
                <a16:creationId xmlns:a16="http://schemas.microsoft.com/office/drawing/2014/main" id="{04AF12B3-70BB-9F0D-EFB9-C70250D4DCD7}"/>
              </a:ext>
            </a:extLst>
          </p:cNvPr>
          <p:cNvSpPr/>
          <p:nvPr/>
        </p:nvSpPr>
        <p:spPr>
          <a:xfrm>
            <a:off x="-29417" y="5922045"/>
            <a:ext cx="3336925" cy="1412875"/>
          </a:xfrm>
          <a:custGeom>
            <a:avLst/>
            <a:gdLst/>
            <a:ahLst/>
            <a:cxnLst/>
            <a:rect l="l" t="t" r="r" b="b"/>
            <a:pathLst>
              <a:path w="3336925" h="1412875">
                <a:moveTo>
                  <a:pt x="3260168" y="1412456"/>
                </a:moveTo>
                <a:lnTo>
                  <a:pt x="0" y="1412457"/>
                </a:lnTo>
                <a:lnTo>
                  <a:pt x="0" y="0"/>
                </a:lnTo>
                <a:lnTo>
                  <a:pt x="3260168" y="0"/>
                </a:lnTo>
                <a:lnTo>
                  <a:pt x="3265493" y="524"/>
                </a:lnTo>
                <a:lnTo>
                  <a:pt x="3304753" y="16786"/>
                </a:lnTo>
                <a:lnTo>
                  <a:pt x="3332498" y="55514"/>
                </a:lnTo>
                <a:lnTo>
                  <a:pt x="3336673" y="76505"/>
                </a:lnTo>
                <a:lnTo>
                  <a:pt x="3336673" y="1335951"/>
                </a:lnTo>
                <a:lnTo>
                  <a:pt x="3319887" y="1380536"/>
                </a:lnTo>
                <a:lnTo>
                  <a:pt x="3281159" y="1408281"/>
                </a:lnTo>
                <a:lnTo>
                  <a:pt x="3260168" y="1412456"/>
                </a:lnTo>
                <a:close/>
              </a:path>
            </a:pathLst>
          </a:custGeom>
          <a:solidFill>
            <a:srgbClr val="7833FF"/>
          </a:solidFill>
        </p:spPr>
        <p:txBody>
          <a:bodyPr wrap="square" lIns="0" tIns="0" rIns="0" bIns="0" rtlCol="0"/>
          <a:lstStyle/>
          <a:p>
            <a:endParaRPr dirty="0">
              <a:latin typeface="Arial Hebrew Scholar" pitchFamily="2" charset="-79"/>
            </a:endParaRPr>
          </a:p>
        </p:txBody>
      </p:sp>
      <p:sp>
        <p:nvSpPr>
          <p:cNvPr id="11" name="object 7">
            <a:extLst>
              <a:ext uri="{FF2B5EF4-FFF2-40B4-BE49-F238E27FC236}">
                <a16:creationId xmlns:a16="http://schemas.microsoft.com/office/drawing/2014/main" id="{AA66092D-9BBC-FB9D-C6DB-E01BFF75B1A5}"/>
              </a:ext>
            </a:extLst>
          </p:cNvPr>
          <p:cNvSpPr txBox="1"/>
          <p:nvPr/>
        </p:nvSpPr>
        <p:spPr>
          <a:xfrm>
            <a:off x="104776" y="6185734"/>
            <a:ext cx="3232150" cy="885499"/>
          </a:xfrm>
          <a:prstGeom prst="rect">
            <a:avLst/>
          </a:prstGeom>
        </p:spPr>
        <p:txBody>
          <a:bodyPr vert="horz" wrap="square" lIns="0" tIns="81915" rIns="0" bIns="0" rtlCol="0">
            <a:spAutoFit/>
          </a:bodyPr>
          <a:lstStyle/>
          <a:p>
            <a:pPr marL="12700">
              <a:lnSpc>
                <a:spcPct val="100000"/>
              </a:lnSpc>
              <a:spcBef>
                <a:spcPts val="645"/>
              </a:spcBef>
            </a:pPr>
            <a:r>
              <a:rPr lang="en-US" sz="2400" spc="-55" noProof="1">
                <a:solidFill>
                  <a:srgbClr val="FFFFFF"/>
                </a:solidFill>
                <a:latin typeface="Arial Hebrew Scholar" pitchFamily="2" charset="-79"/>
                <a:cs typeface="Arial Hebrew Scholar" pitchFamily="2" charset="-79"/>
              </a:rPr>
              <a:t>Hoai Thuan TRAN</a:t>
            </a:r>
            <a:endParaRPr lang="en-US" sz="2400" noProof="1">
              <a:latin typeface="Arial Hebrew Scholar" pitchFamily="2" charset="-79"/>
              <a:cs typeface="Arial Hebrew Scholar" pitchFamily="2" charset="-79"/>
            </a:endParaRPr>
          </a:p>
          <a:p>
            <a:pPr marL="12700">
              <a:lnSpc>
                <a:spcPct val="100000"/>
              </a:lnSpc>
              <a:spcBef>
                <a:spcPts val="459"/>
              </a:spcBef>
            </a:pPr>
            <a:r>
              <a:rPr lang="en-US" sz="2400" spc="135" noProof="1">
                <a:solidFill>
                  <a:srgbClr val="FFFFFF"/>
                </a:solidFill>
                <a:latin typeface="Arial Hebrew Scholar" pitchFamily="2" charset="-79"/>
                <a:cs typeface="Arial Hebrew Scholar" pitchFamily="2" charset="-79"/>
              </a:rPr>
              <a:t>Gia Dinh Univerrsity</a:t>
            </a:r>
            <a:endParaRPr lang="en-US" sz="2400" noProof="1">
              <a:latin typeface="Arial Hebrew Scholar" pitchFamily="2" charset="-79"/>
              <a:cs typeface="Arial Hebrew Scholar" pitchFamily="2" charset="-79"/>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2456815" cy="713740"/>
          </a:xfrm>
          <a:prstGeom prst="rect">
            <a:avLst/>
          </a:prstGeom>
        </p:spPr>
        <p:txBody>
          <a:bodyPr vert="horz" wrap="square" lIns="0" tIns="13970" rIns="0" bIns="0" rtlCol="0">
            <a:spAutoFit/>
          </a:bodyPr>
          <a:lstStyle/>
          <a:p>
            <a:pPr marL="12700">
              <a:lnSpc>
                <a:spcPct val="100000"/>
              </a:lnSpc>
              <a:spcBef>
                <a:spcPts val="110"/>
              </a:spcBef>
            </a:pPr>
            <a:r>
              <a:rPr sz="4500" u="none" spc="-204" dirty="0">
                <a:solidFill>
                  <a:schemeClr val="tx1"/>
                </a:solidFill>
              </a:rPr>
              <a:t>Variables</a:t>
            </a:r>
            <a:endParaRPr sz="4500" u="none" dirty="0">
              <a:solidFill>
                <a:schemeClr val="tx1"/>
              </a:solidFill>
            </a:endParaRPr>
          </a:p>
        </p:txBody>
      </p:sp>
      <p:sp>
        <p:nvSpPr>
          <p:cNvPr id="4" name="object 4"/>
          <p:cNvSpPr/>
          <p:nvPr/>
        </p:nvSpPr>
        <p:spPr>
          <a:xfrm>
            <a:off x="491289" y="1166812"/>
            <a:ext cx="7124065" cy="1576705"/>
          </a:xfrm>
          <a:custGeom>
            <a:avLst/>
            <a:gdLst/>
            <a:ahLst/>
            <a:cxnLst/>
            <a:rect l="l" t="t" r="r" b="b"/>
            <a:pathLst>
              <a:path w="7124065" h="1576705">
                <a:moveTo>
                  <a:pt x="7047191" y="1576220"/>
                </a:moveTo>
                <a:lnTo>
                  <a:pt x="76505" y="1576220"/>
                </a:lnTo>
                <a:lnTo>
                  <a:pt x="71180" y="1575695"/>
                </a:lnTo>
                <a:lnTo>
                  <a:pt x="31920" y="1559433"/>
                </a:lnTo>
                <a:lnTo>
                  <a:pt x="4175" y="1520705"/>
                </a:lnTo>
                <a:lnTo>
                  <a:pt x="0" y="1499715"/>
                </a:lnTo>
                <a:lnTo>
                  <a:pt x="0" y="1494338"/>
                </a:lnTo>
                <a:lnTo>
                  <a:pt x="0" y="76505"/>
                </a:lnTo>
                <a:lnTo>
                  <a:pt x="16786" y="31920"/>
                </a:lnTo>
                <a:lnTo>
                  <a:pt x="55513" y="4175"/>
                </a:lnTo>
                <a:lnTo>
                  <a:pt x="76505" y="0"/>
                </a:lnTo>
                <a:lnTo>
                  <a:pt x="7047191" y="0"/>
                </a:lnTo>
                <a:lnTo>
                  <a:pt x="7091775" y="16786"/>
                </a:lnTo>
                <a:lnTo>
                  <a:pt x="7119520" y="55513"/>
                </a:lnTo>
                <a:lnTo>
                  <a:pt x="7123696" y="76505"/>
                </a:lnTo>
                <a:lnTo>
                  <a:pt x="7123696" y="1499715"/>
                </a:lnTo>
                <a:lnTo>
                  <a:pt x="7106908" y="1544299"/>
                </a:lnTo>
                <a:lnTo>
                  <a:pt x="7068182" y="1572044"/>
                </a:lnTo>
                <a:lnTo>
                  <a:pt x="7052515" y="1575695"/>
                </a:lnTo>
                <a:lnTo>
                  <a:pt x="7047191" y="1576220"/>
                </a:lnTo>
                <a:close/>
              </a:path>
            </a:pathLst>
          </a:custGeom>
          <a:solidFill>
            <a:srgbClr val="F6F2EB"/>
          </a:solidFill>
        </p:spPr>
        <p:txBody>
          <a:bodyPr wrap="square" lIns="0" tIns="0" rIns="0" bIns="0" rtlCol="0"/>
          <a:lstStyle/>
          <a:p>
            <a:endParaRPr lang="en-US" dirty="0">
              <a:latin typeface="Arial Hebrew Scholar" pitchFamily="2" charset="-79"/>
            </a:endParaRPr>
          </a:p>
        </p:txBody>
      </p:sp>
      <p:sp>
        <p:nvSpPr>
          <p:cNvPr id="7" name="object 7"/>
          <p:cNvSpPr/>
          <p:nvPr/>
        </p:nvSpPr>
        <p:spPr>
          <a:xfrm>
            <a:off x="491289" y="3807493"/>
            <a:ext cx="7124065" cy="1597025"/>
          </a:xfrm>
          <a:custGeom>
            <a:avLst/>
            <a:gdLst/>
            <a:ahLst/>
            <a:cxnLst/>
            <a:rect l="l" t="t" r="r" b="b"/>
            <a:pathLst>
              <a:path w="7124065" h="1597025">
                <a:moveTo>
                  <a:pt x="7047191" y="1596690"/>
                </a:moveTo>
                <a:lnTo>
                  <a:pt x="76505" y="1596690"/>
                </a:lnTo>
                <a:lnTo>
                  <a:pt x="71180" y="1596165"/>
                </a:lnTo>
                <a:lnTo>
                  <a:pt x="31920" y="1579903"/>
                </a:lnTo>
                <a:lnTo>
                  <a:pt x="4175" y="1541175"/>
                </a:lnTo>
                <a:lnTo>
                  <a:pt x="0" y="1520184"/>
                </a:lnTo>
                <a:lnTo>
                  <a:pt x="0" y="1514808"/>
                </a:lnTo>
                <a:lnTo>
                  <a:pt x="0" y="76504"/>
                </a:lnTo>
                <a:lnTo>
                  <a:pt x="16786" y="31919"/>
                </a:lnTo>
                <a:lnTo>
                  <a:pt x="55513" y="4174"/>
                </a:lnTo>
                <a:lnTo>
                  <a:pt x="76505" y="0"/>
                </a:lnTo>
                <a:lnTo>
                  <a:pt x="7047191" y="0"/>
                </a:lnTo>
                <a:lnTo>
                  <a:pt x="7091775" y="16785"/>
                </a:lnTo>
                <a:lnTo>
                  <a:pt x="7119520" y="55512"/>
                </a:lnTo>
                <a:lnTo>
                  <a:pt x="7123696" y="76504"/>
                </a:lnTo>
                <a:lnTo>
                  <a:pt x="7123696" y="1520184"/>
                </a:lnTo>
                <a:lnTo>
                  <a:pt x="7106908" y="1564769"/>
                </a:lnTo>
                <a:lnTo>
                  <a:pt x="7068182" y="1592514"/>
                </a:lnTo>
                <a:lnTo>
                  <a:pt x="7052515" y="1596165"/>
                </a:lnTo>
                <a:lnTo>
                  <a:pt x="7047191" y="1596690"/>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9" name="object 9"/>
          <p:cNvSpPr txBox="1"/>
          <p:nvPr/>
        </p:nvSpPr>
        <p:spPr>
          <a:xfrm>
            <a:off x="453730" y="3848100"/>
            <a:ext cx="6319520" cy="1317668"/>
          </a:xfrm>
          <a:prstGeom prst="rect">
            <a:avLst/>
          </a:prstGeom>
        </p:spPr>
        <p:txBody>
          <a:bodyPr vert="horz" wrap="square" lIns="0" tIns="136525" rIns="0" bIns="0" rtlCol="0">
            <a:spAutoFit/>
          </a:bodyPr>
          <a:lstStyle/>
          <a:p>
            <a:pPr marL="159385">
              <a:lnSpc>
                <a:spcPct val="100000"/>
              </a:lnSpc>
              <a:spcBef>
                <a:spcPts val="5"/>
              </a:spcBef>
            </a:pPr>
            <a:r>
              <a:rPr sz="2000" b="1" spc="10" dirty="0">
                <a:solidFill>
                  <a:srgbClr val="00B0F0"/>
                </a:solidFill>
                <a:latin typeface="Courier New"/>
                <a:cs typeface="Courier New"/>
              </a:rPr>
              <a:t>SELECT</a:t>
            </a:r>
            <a:r>
              <a:rPr sz="2000" spc="-40" dirty="0">
                <a:latin typeface="Courier New"/>
                <a:cs typeface="Courier New"/>
              </a:rPr>
              <a:t> </a:t>
            </a:r>
            <a:r>
              <a:rPr sz="2000" spc="15" dirty="0">
                <a:solidFill>
                  <a:srgbClr val="04182D"/>
                </a:solidFill>
                <a:latin typeface="Courier New"/>
                <a:cs typeface="Courier New"/>
              </a:rPr>
              <a:t>*</a:t>
            </a:r>
            <a:endParaRPr sz="2000" dirty="0">
              <a:latin typeface="Courier New"/>
              <a:cs typeface="Courier New"/>
            </a:endParaRPr>
          </a:p>
          <a:p>
            <a:pPr marL="159385">
              <a:lnSpc>
                <a:spcPct val="100000"/>
              </a:lnSpc>
              <a:spcBef>
                <a:spcPts val="985"/>
              </a:spcBef>
            </a:pPr>
            <a:r>
              <a:rPr sz="2000" b="1" spc="10" dirty="0">
                <a:solidFill>
                  <a:srgbClr val="00B0F0"/>
                </a:solidFill>
                <a:latin typeface="Courier New"/>
                <a:cs typeface="Courier New"/>
              </a:rPr>
              <a:t>FROM</a:t>
            </a:r>
            <a:r>
              <a:rPr sz="2000" spc="-25" dirty="0">
                <a:latin typeface="Courier New"/>
                <a:cs typeface="Courier New"/>
              </a:rPr>
              <a:t> </a:t>
            </a:r>
            <a:r>
              <a:rPr sz="2000" spc="10" dirty="0">
                <a:solidFill>
                  <a:srgbClr val="04182D"/>
                </a:solidFill>
                <a:latin typeface="Courier New"/>
                <a:cs typeface="Courier New"/>
              </a:rPr>
              <a:t>artist</a:t>
            </a:r>
            <a:endParaRPr sz="2000" dirty="0">
              <a:latin typeface="Courier New"/>
              <a:cs typeface="Courier New"/>
            </a:endParaRPr>
          </a:p>
          <a:p>
            <a:pPr marL="159385">
              <a:lnSpc>
                <a:spcPct val="100000"/>
              </a:lnSpc>
              <a:spcBef>
                <a:spcPts val="980"/>
              </a:spcBef>
            </a:pPr>
            <a:r>
              <a:rPr sz="2000" b="1" spc="10" dirty="0">
                <a:solidFill>
                  <a:srgbClr val="00B0F0"/>
                </a:solidFill>
                <a:latin typeface="Courier New"/>
                <a:cs typeface="Courier New"/>
              </a:rPr>
              <a:t>WHERE</a:t>
            </a:r>
            <a:r>
              <a:rPr sz="2000" dirty="0">
                <a:latin typeface="Courier New"/>
                <a:cs typeface="Courier New"/>
              </a:rPr>
              <a:t> </a:t>
            </a:r>
            <a:r>
              <a:rPr sz="2000" spc="10" dirty="0">
                <a:solidFill>
                  <a:srgbClr val="04182D"/>
                </a:solidFill>
                <a:latin typeface="Courier New"/>
                <a:cs typeface="Courier New"/>
              </a:rPr>
              <a:t>name</a:t>
            </a:r>
            <a:r>
              <a:rPr sz="2000" spc="5" dirty="0">
                <a:solidFill>
                  <a:srgbClr val="04182D"/>
                </a:solidFill>
                <a:latin typeface="Courier New"/>
                <a:cs typeface="Courier New"/>
              </a:rPr>
              <a:t> </a:t>
            </a:r>
            <a:r>
              <a:rPr sz="2000" spc="15" dirty="0">
                <a:solidFill>
                  <a:srgbClr val="04182D"/>
                </a:solidFill>
                <a:latin typeface="Courier New"/>
                <a:cs typeface="Courier New"/>
              </a:rPr>
              <a:t>=</a:t>
            </a:r>
            <a:r>
              <a:rPr sz="2000" dirty="0">
                <a:solidFill>
                  <a:srgbClr val="04182D"/>
                </a:solidFill>
                <a:latin typeface="Courier New"/>
                <a:cs typeface="Courier New"/>
              </a:rPr>
              <a:t> </a:t>
            </a:r>
            <a:r>
              <a:rPr lang="en-US" sz="2000" spc="10" dirty="0" err="1">
                <a:solidFill>
                  <a:srgbClr val="BE2F72"/>
                </a:solidFill>
                <a:latin typeface="Courier New"/>
                <a:cs typeface="Courier New"/>
              </a:rPr>
              <a:t>BlackPink</a:t>
            </a:r>
            <a:r>
              <a:rPr sz="2000" spc="10" dirty="0">
                <a:solidFill>
                  <a:srgbClr val="BE2F72"/>
                </a:solidFill>
                <a:latin typeface="Courier New"/>
                <a:cs typeface="Courier New"/>
              </a:rPr>
              <a:t>'</a:t>
            </a:r>
            <a:r>
              <a:rPr sz="2000" spc="10" dirty="0">
                <a:solidFill>
                  <a:srgbClr val="04182D"/>
                </a:solidFill>
                <a:latin typeface="Courier New"/>
                <a:cs typeface="Courier New"/>
              </a:rPr>
              <a:t>;</a:t>
            </a:r>
            <a:endParaRPr sz="2000" dirty="0">
              <a:latin typeface="Courier New"/>
              <a:cs typeface="Courier New"/>
            </a:endParaRPr>
          </a:p>
        </p:txBody>
      </p:sp>
      <p:sp>
        <p:nvSpPr>
          <p:cNvPr id="11" name="object 11"/>
          <p:cNvSpPr/>
          <p:nvPr/>
        </p:nvSpPr>
        <p:spPr>
          <a:xfrm>
            <a:off x="7942512" y="1985628"/>
            <a:ext cx="7124065" cy="1576705"/>
          </a:xfrm>
          <a:custGeom>
            <a:avLst/>
            <a:gdLst/>
            <a:ahLst/>
            <a:cxnLst/>
            <a:rect l="l" t="t" r="r" b="b"/>
            <a:pathLst>
              <a:path w="7124065" h="1576704">
                <a:moveTo>
                  <a:pt x="7047191" y="1576219"/>
                </a:moveTo>
                <a:lnTo>
                  <a:pt x="76504" y="1576219"/>
                </a:lnTo>
                <a:lnTo>
                  <a:pt x="71179" y="1575695"/>
                </a:lnTo>
                <a:lnTo>
                  <a:pt x="31919" y="1559433"/>
                </a:lnTo>
                <a:lnTo>
                  <a:pt x="4174" y="1520705"/>
                </a:lnTo>
                <a:lnTo>
                  <a:pt x="0" y="1499715"/>
                </a:lnTo>
                <a:lnTo>
                  <a:pt x="0" y="1494338"/>
                </a:lnTo>
                <a:lnTo>
                  <a:pt x="0" y="76505"/>
                </a:lnTo>
                <a:lnTo>
                  <a:pt x="16785" y="31920"/>
                </a:lnTo>
                <a:lnTo>
                  <a:pt x="55512" y="4175"/>
                </a:lnTo>
                <a:lnTo>
                  <a:pt x="76504" y="0"/>
                </a:lnTo>
                <a:lnTo>
                  <a:pt x="7047191" y="0"/>
                </a:lnTo>
                <a:lnTo>
                  <a:pt x="7091775" y="16786"/>
                </a:lnTo>
                <a:lnTo>
                  <a:pt x="7119519" y="55513"/>
                </a:lnTo>
                <a:lnTo>
                  <a:pt x="7123695" y="76505"/>
                </a:lnTo>
                <a:lnTo>
                  <a:pt x="7123695" y="1499715"/>
                </a:lnTo>
                <a:lnTo>
                  <a:pt x="7106909" y="1544299"/>
                </a:lnTo>
                <a:lnTo>
                  <a:pt x="7068181" y="1572044"/>
                </a:lnTo>
                <a:lnTo>
                  <a:pt x="7052515" y="1575695"/>
                </a:lnTo>
                <a:lnTo>
                  <a:pt x="7047191" y="1576219"/>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13" name="object 13"/>
          <p:cNvSpPr txBox="1"/>
          <p:nvPr/>
        </p:nvSpPr>
        <p:spPr>
          <a:xfrm>
            <a:off x="7929812" y="1174582"/>
            <a:ext cx="5753100" cy="408445"/>
          </a:xfrm>
          <a:prstGeom prst="rect">
            <a:avLst/>
          </a:prstGeom>
        </p:spPr>
        <p:txBody>
          <a:bodyPr vert="horz" wrap="square" lIns="0" tIns="15875" rIns="0" bIns="0" rtlCol="0">
            <a:spAutoFit/>
          </a:bodyPr>
          <a:lstStyle/>
          <a:p>
            <a:pPr marL="12700">
              <a:lnSpc>
                <a:spcPct val="100000"/>
              </a:lnSpc>
              <a:spcBef>
                <a:spcPts val="125"/>
              </a:spcBef>
            </a:pPr>
            <a:r>
              <a:rPr sz="2550" spc="-70" dirty="0">
                <a:solidFill>
                  <a:srgbClr val="04182D"/>
                </a:solidFill>
                <a:latin typeface="Arial Hebrew Scholar" pitchFamily="2" charset="-79"/>
                <a:cs typeface="Arial Hebrew Scholar" pitchFamily="2" charset="-79"/>
              </a:rPr>
              <a:t>To</a:t>
            </a:r>
            <a:r>
              <a:rPr sz="2550" spc="-65" dirty="0">
                <a:solidFill>
                  <a:srgbClr val="04182D"/>
                </a:solidFill>
                <a:latin typeface="Arial Hebrew Scholar" pitchFamily="2" charset="-79"/>
                <a:cs typeface="Arial Hebrew Scholar" pitchFamily="2" charset="-79"/>
              </a:rPr>
              <a:t> </a:t>
            </a:r>
            <a:r>
              <a:rPr sz="2550" spc="130" dirty="0">
                <a:solidFill>
                  <a:srgbClr val="04182D"/>
                </a:solidFill>
                <a:latin typeface="Arial Hebrew Scholar" pitchFamily="2" charset="-79"/>
                <a:cs typeface="Arial Hebrew Scholar" pitchFamily="2" charset="-79"/>
              </a:rPr>
              <a:t>avoid</a:t>
            </a:r>
            <a:r>
              <a:rPr sz="2550" spc="-60" dirty="0">
                <a:solidFill>
                  <a:srgbClr val="04182D"/>
                </a:solidFill>
                <a:latin typeface="Arial Hebrew Scholar" pitchFamily="2" charset="-79"/>
                <a:cs typeface="Arial Hebrew Scholar" pitchFamily="2" charset="-79"/>
              </a:rPr>
              <a:t> </a:t>
            </a:r>
            <a:r>
              <a:rPr sz="2550" spc="65" dirty="0">
                <a:solidFill>
                  <a:srgbClr val="04182D"/>
                </a:solidFill>
                <a:latin typeface="Arial Hebrew Scholar" pitchFamily="2" charset="-79"/>
                <a:cs typeface="Arial Hebrew Scholar" pitchFamily="2" charset="-79"/>
              </a:rPr>
              <a:t>repetition,</a:t>
            </a:r>
            <a:r>
              <a:rPr sz="2550" spc="-60" dirty="0">
                <a:solidFill>
                  <a:srgbClr val="04182D"/>
                </a:solidFill>
                <a:latin typeface="Arial Hebrew Scholar" pitchFamily="2" charset="-79"/>
                <a:cs typeface="Arial Hebrew Scholar" pitchFamily="2" charset="-79"/>
              </a:rPr>
              <a:t> </a:t>
            </a:r>
            <a:r>
              <a:rPr sz="2550" spc="135" dirty="0">
                <a:solidFill>
                  <a:srgbClr val="04182D"/>
                </a:solidFill>
                <a:latin typeface="Arial Hebrew Scholar" pitchFamily="2" charset="-79"/>
                <a:cs typeface="Arial Hebrew Scholar" pitchFamily="2" charset="-79"/>
              </a:rPr>
              <a:t>create</a:t>
            </a:r>
            <a:r>
              <a:rPr sz="2550" spc="-60" dirty="0">
                <a:solidFill>
                  <a:srgbClr val="04182D"/>
                </a:solidFill>
                <a:latin typeface="Arial Hebrew Scholar" pitchFamily="2" charset="-79"/>
                <a:cs typeface="Arial Hebrew Scholar" pitchFamily="2" charset="-79"/>
              </a:rPr>
              <a:t> </a:t>
            </a:r>
            <a:r>
              <a:rPr sz="2550" spc="235" dirty="0">
                <a:solidFill>
                  <a:srgbClr val="04182D"/>
                </a:solidFill>
                <a:latin typeface="Arial Hebrew Scholar" pitchFamily="2" charset="-79"/>
                <a:cs typeface="Arial Hebrew Scholar" pitchFamily="2" charset="-79"/>
              </a:rPr>
              <a:t>a</a:t>
            </a:r>
            <a:r>
              <a:rPr sz="2550" spc="-65" dirty="0">
                <a:solidFill>
                  <a:srgbClr val="04182D"/>
                </a:solidFill>
                <a:latin typeface="Arial Hebrew Scholar" pitchFamily="2" charset="-79"/>
                <a:cs typeface="Arial Hebrew Scholar" pitchFamily="2" charset="-79"/>
              </a:rPr>
              <a:t> </a:t>
            </a:r>
            <a:r>
              <a:rPr sz="2550" spc="75" dirty="0">
                <a:solidFill>
                  <a:srgbClr val="04182D"/>
                </a:solidFill>
                <a:latin typeface="Arial Hebrew Scholar" pitchFamily="2" charset="-79"/>
                <a:cs typeface="Arial Hebrew Scholar" pitchFamily="2" charset="-79"/>
              </a:rPr>
              <a:t>variable:</a:t>
            </a:r>
            <a:endParaRPr sz="2550" dirty="0">
              <a:latin typeface="Arial Hebrew Scholar" pitchFamily="2" charset="-79"/>
              <a:cs typeface="Arial Hebrew Scholar" pitchFamily="2" charset="-79"/>
            </a:endParaRPr>
          </a:p>
        </p:txBody>
      </p:sp>
      <p:sp>
        <p:nvSpPr>
          <p:cNvPr id="16" name="object 16"/>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17" name="object 9">
            <a:extLst>
              <a:ext uri="{FF2B5EF4-FFF2-40B4-BE49-F238E27FC236}">
                <a16:creationId xmlns:a16="http://schemas.microsoft.com/office/drawing/2014/main" id="{1F1A0118-ABD8-BE27-05C3-C1B156D8AA93}"/>
              </a:ext>
            </a:extLst>
          </p:cNvPr>
          <p:cNvSpPr txBox="1"/>
          <p:nvPr/>
        </p:nvSpPr>
        <p:spPr>
          <a:xfrm>
            <a:off x="453730" y="1223312"/>
            <a:ext cx="6319520" cy="1317668"/>
          </a:xfrm>
          <a:prstGeom prst="rect">
            <a:avLst/>
          </a:prstGeom>
        </p:spPr>
        <p:txBody>
          <a:bodyPr vert="horz" wrap="square" lIns="0" tIns="136525" rIns="0" bIns="0" rtlCol="0">
            <a:spAutoFit/>
          </a:bodyPr>
          <a:lstStyle/>
          <a:p>
            <a:pPr marL="159385">
              <a:lnSpc>
                <a:spcPct val="100000"/>
              </a:lnSpc>
              <a:spcBef>
                <a:spcPts val="1075"/>
              </a:spcBef>
            </a:pPr>
            <a:r>
              <a:rPr sz="2000" b="1" spc="10" dirty="0">
                <a:solidFill>
                  <a:srgbClr val="00B0F0"/>
                </a:solidFill>
                <a:latin typeface="Courier New"/>
                <a:cs typeface="Courier New"/>
              </a:rPr>
              <a:t>SELECT</a:t>
            </a:r>
            <a:r>
              <a:rPr sz="2000" spc="-40" dirty="0">
                <a:latin typeface="Courier New"/>
                <a:cs typeface="Courier New"/>
              </a:rPr>
              <a:t> </a:t>
            </a:r>
            <a:r>
              <a:rPr sz="2000" spc="15" dirty="0">
                <a:solidFill>
                  <a:srgbClr val="04182D"/>
                </a:solidFill>
                <a:latin typeface="Courier New"/>
                <a:cs typeface="Courier New"/>
              </a:rPr>
              <a:t>*</a:t>
            </a:r>
            <a:endParaRPr sz="2000" dirty="0">
              <a:latin typeface="Courier New"/>
              <a:cs typeface="Courier New"/>
            </a:endParaRPr>
          </a:p>
          <a:p>
            <a:pPr marL="159385">
              <a:lnSpc>
                <a:spcPct val="100000"/>
              </a:lnSpc>
              <a:spcBef>
                <a:spcPts val="985"/>
              </a:spcBef>
            </a:pPr>
            <a:r>
              <a:rPr sz="2000" b="1" spc="10" dirty="0">
                <a:solidFill>
                  <a:srgbClr val="00B0F0"/>
                </a:solidFill>
                <a:latin typeface="Courier New"/>
                <a:cs typeface="Courier New"/>
              </a:rPr>
              <a:t>FROM</a:t>
            </a:r>
            <a:r>
              <a:rPr sz="2000" spc="-25" dirty="0">
                <a:latin typeface="Courier New"/>
                <a:cs typeface="Courier New"/>
              </a:rPr>
              <a:t> </a:t>
            </a:r>
            <a:r>
              <a:rPr sz="2000" spc="10" dirty="0">
                <a:solidFill>
                  <a:srgbClr val="04182D"/>
                </a:solidFill>
                <a:latin typeface="Courier New"/>
                <a:cs typeface="Courier New"/>
              </a:rPr>
              <a:t>artist</a:t>
            </a:r>
            <a:endParaRPr sz="2000" dirty="0">
              <a:latin typeface="Courier New"/>
              <a:cs typeface="Courier New"/>
            </a:endParaRPr>
          </a:p>
          <a:p>
            <a:pPr marL="159385">
              <a:lnSpc>
                <a:spcPct val="100000"/>
              </a:lnSpc>
              <a:spcBef>
                <a:spcPts val="985"/>
              </a:spcBef>
            </a:pPr>
            <a:r>
              <a:rPr sz="2000" b="1" spc="10" dirty="0">
                <a:solidFill>
                  <a:srgbClr val="00B0F0"/>
                </a:solidFill>
                <a:latin typeface="Courier New"/>
                <a:cs typeface="Courier New"/>
              </a:rPr>
              <a:t>WHERE</a:t>
            </a:r>
            <a:r>
              <a:rPr sz="2000" dirty="0">
                <a:latin typeface="Courier New"/>
                <a:cs typeface="Courier New"/>
              </a:rPr>
              <a:t> </a:t>
            </a:r>
            <a:r>
              <a:rPr sz="2000" spc="10" dirty="0">
                <a:solidFill>
                  <a:srgbClr val="04182D"/>
                </a:solidFill>
                <a:latin typeface="Courier New"/>
                <a:cs typeface="Courier New"/>
              </a:rPr>
              <a:t>name </a:t>
            </a:r>
            <a:r>
              <a:rPr sz="2000" spc="15" dirty="0">
                <a:solidFill>
                  <a:srgbClr val="04182D"/>
                </a:solidFill>
                <a:latin typeface="Courier New"/>
                <a:cs typeface="Courier New"/>
              </a:rPr>
              <a:t>=</a:t>
            </a:r>
            <a:r>
              <a:rPr sz="2000" dirty="0">
                <a:solidFill>
                  <a:srgbClr val="04182D"/>
                </a:solidFill>
                <a:latin typeface="Courier New"/>
                <a:cs typeface="Courier New"/>
              </a:rPr>
              <a:t> </a:t>
            </a:r>
            <a:r>
              <a:rPr sz="2000" spc="10" dirty="0">
                <a:solidFill>
                  <a:srgbClr val="BE2F72"/>
                </a:solidFill>
                <a:latin typeface="Courier New"/>
                <a:cs typeface="Courier New"/>
              </a:rPr>
              <a:t>‘</a:t>
            </a:r>
            <a:r>
              <a:rPr lang="en-US" sz="2000" spc="10" dirty="0">
                <a:solidFill>
                  <a:srgbClr val="BE2F72"/>
                </a:solidFill>
                <a:latin typeface="Courier New"/>
                <a:cs typeface="Courier New"/>
              </a:rPr>
              <a:t>Taylor Swift</a:t>
            </a:r>
            <a:r>
              <a:rPr sz="2000" spc="10" dirty="0">
                <a:solidFill>
                  <a:srgbClr val="BE2F72"/>
                </a:solidFill>
                <a:latin typeface="Courier New"/>
                <a:cs typeface="Courier New"/>
              </a:rPr>
              <a:t>'</a:t>
            </a:r>
            <a:r>
              <a:rPr sz="2000" spc="10" dirty="0">
                <a:solidFill>
                  <a:srgbClr val="04182D"/>
                </a:solidFill>
                <a:latin typeface="Courier New"/>
                <a:cs typeface="Courier New"/>
              </a:rPr>
              <a:t>;</a:t>
            </a:r>
            <a:endParaRPr sz="2000" dirty="0">
              <a:latin typeface="Courier New"/>
              <a:cs typeface="Courier New"/>
            </a:endParaRPr>
          </a:p>
        </p:txBody>
      </p:sp>
      <p:sp>
        <p:nvSpPr>
          <p:cNvPr id="18" name="object 9">
            <a:extLst>
              <a:ext uri="{FF2B5EF4-FFF2-40B4-BE49-F238E27FC236}">
                <a16:creationId xmlns:a16="http://schemas.microsoft.com/office/drawing/2014/main" id="{1C61703A-F471-0E65-9CE0-84A6C7A77585}"/>
              </a:ext>
            </a:extLst>
          </p:cNvPr>
          <p:cNvSpPr txBox="1"/>
          <p:nvPr/>
        </p:nvSpPr>
        <p:spPr>
          <a:xfrm>
            <a:off x="490923" y="2930346"/>
            <a:ext cx="6319520" cy="530273"/>
          </a:xfrm>
          <a:prstGeom prst="rect">
            <a:avLst/>
          </a:prstGeom>
        </p:spPr>
        <p:txBody>
          <a:bodyPr vert="horz" wrap="square" lIns="0" tIns="136525" rIns="0" bIns="0" rtlCol="0">
            <a:spAutoFit/>
          </a:bodyPr>
          <a:lstStyle/>
          <a:p>
            <a:pPr marL="12700">
              <a:lnSpc>
                <a:spcPct val="100000"/>
              </a:lnSpc>
            </a:pPr>
            <a:r>
              <a:rPr sz="2550" spc="150" dirty="0">
                <a:solidFill>
                  <a:srgbClr val="04182D"/>
                </a:solidFill>
                <a:latin typeface="Arial Hebrew Scholar" pitchFamily="2" charset="-79"/>
                <a:cs typeface="Arial Hebrew Scholar" pitchFamily="2" charset="-79"/>
              </a:rPr>
              <a:t>Now</a:t>
            </a:r>
            <a:r>
              <a:rPr sz="2550" spc="-55" dirty="0">
                <a:solidFill>
                  <a:srgbClr val="04182D"/>
                </a:solidFill>
                <a:latin typeface="Arial Hebrew Scholar" pitchFamily="2" charset="-79"/>
                <a:cs typeface="Arial Hebrew Scholar" pitchFamily="2" charset="-79"/>
              </a:rPr>
              <a:t> </a:t>
            </a:r>
            <a:r>
              <a:rPr sz="2550" spc="160" dirty="0">
                <a:solidFill>
                  <a:srgbClr val="04182D"/>
                </a:solidFill>
                <a:latin typeface="Arial Hebrew Scholar" pitchFamily="2" charset="-79"/>
                <a:cs typeface="Arial Hebrew Scholar" pitchFamily="2" charset="-79"/>
              </a:rPr>
              <a:t>change</a:t>
            </a:r>
            <a:r>
              <a:rPr sz="2550" spc="-50" dirty="0">
                <a:solidFill>
                  <a:srgbClr val="04182D"/>
                </a:solidFill>
                <a:latin typeface="Arial Hebrew Scholar" pitchFamily="2" charset="-79"/>
                <a:cs typeface="Arial Hebrew Scholar" pitchFamily="2" charset="-79"/>
              </a:rPr>
              <a:t> </a:t>
            </a:r>
            <a:r>
              <a:rPr sz="2550" spc="100" dirty="0">
                <a:solidFill>
                  <a:srgbClr val="04182D"/>
                </a:solidFill>
                <a:latin typeface="Arial Hebrew Scholar" pitchFamily="2" charset="-79"/>
                <a:cs typeface="Arial Hebrew Scholar" pitchFamily="2" charset="-79"/>
              </a:rPr>
              <a:t>the</a:t>
            </a:r>
            <a:r>
              <a:rPr sz="2550" spc="-50" dirty="0">
                <a:solidFill>
                  <a:srgbClr val="04182D"/>
                </a:solidFill>
                <a:latin typeface="Arial Hebrew Scholar" pitchFamily="2" charset="-79"/>
                <a:cs typeface="Arial Hebrew Scholar" pitchFamily="2" charset="-79"/>
              </a:rPr>
              <a:t> </a:t>
            </a:r>
            <a:r>
              <a:rPr sz="2550" spc="120" dirty="0">
                <a:solidFill>
                  <a:srgbClr val="04182D"/>
                </a:solidFill>
                <a:latin typeface="Arial Hebrew Scholar" pitchFamily="2" charset="-79"/>
                <a:cs typeface="Arial Hebrew Scholar" pitchFamily="2" charset="-79"/>
              </a:rPr>
              <a:t>query</a:t>
            </a:r>
            <a:r>
              <a:rPr sz="2550" spc="-50" dirty="0">
                <a:solidFill>
                  <a:srgbClr val="04182D"/>
                </a:solidFill>
                <a:latin typeface="Arial Hebrew Scholar" pitchFamily="2" charset="-79"/>
                <a:cs typeface="Arial Hebrew Scholar" pitchFamily="2" charset="-79"/>
              </a:rPr>
              <a:t> </a:t>
            </a:r>
            <a:r>
              <a:rPr sz="2550" spc="60" dirty="0">
                <a:solidFill>
                  <a:srgbClr val="04182D"/>
                </a:solidFill>
                <a:latin typeface="Arial Hebrew Scholar" pitchFamily="2" charset="-79"/>
                <a:cs typeface="Arial Hebrew Scholar" pitchFamily="2" charset="-79"/>
              </a:rPr>
              <a:t>for</a:t>
            </a:r>
            <a:r>
              <a:rPr sz="2550" spc="-50" dirty="0">
                <a:solidFill>
                  <a:srgbClr val="04182D"/>
                </a:solidFill>
                <a:latin typeface="Arial Hebrew Scholar" pitchFamily="2" charset="-79"/>
                <a:cs typeface="Arial Hebrew Scholar" pitchFamily="2" charset="-79"/>
              </a:rPr>
              <a:t> </a:t>
            </a:r>
            <a:r>
              <a:rPr sz="2550" spc="100" dirty="0">
                <a:solidFill>
                  <a:srgbClr val="04182D"/>
                </a:solidFill>
                <a:latin typeface="Arial Hebrew Scholar" pitchFamily="2" charset="-79"/>
                <a:cs typeface="Arial Hebrew Scholar" pitchFamily="2" charset="-79"/>
              </a:rPr>
              <a:t>another</a:t>
            </a:r>
            <a:r>
              <a:rPr sz="2550" spc="-50" dirty="0">
                <a:solidFill>
                  <a:srgbClr val="04182D"/>
                </a:solidFill>
                <a:latin typeface="Arial Hebrew Scholar" pitchFamily="2" charset="-79"/>
                <a:cs typeface="Arial Hebrew Scholar" pitchFamily="2" charset="-79"/>
              </a:rPr>
              <a:t> </a:t>
            </a:r>
            <a:r>
              <a:rPr sz="2550" spc="40" dirty="0">
                <a:solidFill>
                  <a:srgbClr val="04182D"/>
                </a:solidFill>
                <a:latin typeface="Arial Hebrew Scholar" pitchFamily="2" charset="-79"/>
                <a:cs typeface="Arial Hebrew Scholar" pitchFamily="2" charset="-79"/>
              </a:rPr>
              <a:t>artist:</a:t>
            </a:r>
            <a:endParaRPr sz="2550" dirty="0">
              <a:latin typeface="Arial Hebrew Scholar" pitchFamily="2" charset="-79"/>
              <a:cs typeface="Arial Hebrew Scholar" pitchFamily="2" charset="-79"/>
            </a:endParaRPr>
          </a:p>
        </p:txBody>
      </p:sp>
      <p:sp>
        <p:nvSpPr>
          <p:cNvPr id="19" name="object 13">
            <a:extLst>
              <a:ext uri="{FF2B5EF4-FFF2-40B4-BE49-F238E27FC236}">
                <a16:creationId xmlns:a16="http://schemas.microsoft.com/office/drawing/2014/main" id="{4AF17B5C-1F9A-7283-8CDB-B1250575156A}"/>
              </a:ext>
            </a:extLst>
          </p:cNvPr>
          <p:cNvSpPr txBox="1"/>
          <p:nvPr/>
        </p:nvSpPr>
        <p:spPr>
          <a:xfrm>
            <a:off x="7942148" y="2145597"/>
            <a:ext cx="5753100" cy="1195840"/>
          </a:xfrm>
          <a:prstGeom prst="rect">
            <a:avLst/>
          </a:prstGeom>
        </p:spPr>
        <p:txBody>
          <a:bodyPr vert="horz" wrap="square" lIns="0" tIns="15875" rIns="0" bIns="0" rtlCol="0">
            <a:spAutoFit/>
          </a:bodyPr>
          <a:lstStyle/>
          <a:p>
            <a:pPr marL="159385">
              <a:lnSpc>
                <a:spcPct val="100000"/>
              </a:lnSpc>
              <a:spcBef>
                <a:spcPts val="5"/>
              </a:spcBef>
            </a:pPr>
            <a:r>
              <a:rPr sz="2000" b="1" spc="10" dirty="0">
                <a:solidFill>
                  <a:srgbClr val="00B0F0"/>
                </a:solidFill>
                <a:latin typeface="Courier New"/>
                <a:cs typeface="Courier New"/>
              </a:rPr>
              <a:t>SELECT</a:t>
            </a:r>
            <a:r>
              <a:rPr sz="2000" spc="-40" dirty="0">
                <a:latin typeface="Courier New"/>
                <a:cs typeface="Courier New"/>
              </a:rPr>
              <a:t> </a:t>
            </a:r>
            <a:r>
              <a:rPr sz="2000" spc="15" dirty="0">
                <a:solidFill>
                  <a:srgbClr val="04182D"/>
                </a:solidFill>
                <a:latin typeface="Courier New"/>
                <a:cs typeface="Courier New"/>
              </a:rPr>
              <a:t>*</a:t>
            </a:r>
            <a:endParaRPr sz="2000" dirty="0">
              <a:latin typeface="Courier New"/>
              <a:cs typeface="Courier New"/>
            </a:endParaRPr>
          </a:p>
          <a:p>
            <a:pPr marL="159385">
              <a:lnSpc>
                <a:spcPct val="100000"/>
              </a:lnSpc>
              <a:spcBef>
                <a:spcPts val="985"/>
              </a:spcBef>
            </a:pPr>
            <a:r>
              <a:rPr sz="2000" b="1" spc="10" dirty="0">
                <a:solidFill>
                  <a:srgbClr val="00B0F0"/>
                </a:solidFill>
                <a:latin typeface="Courier New"/>
                <a:cs typeface="Courier New"/>
              </a:rPr>
              <a:t>FROM</a:t>
            </a:r>
            <a:r>
              <a:rPr sz="2000" spc="-25" dirty="0">
                <a:latin typeface="Courier New"/>
                <a:cs typeface="Courier New"/>
              </a:rPr>
              <a:t> </a:t>
            </a:r>
            <a:r>
              <a:rPr sz="2000" spc="10" dirty="0">
                <a:solidFill>
                  <a:srgbClr val="04182D"/>
                </a:solidFill>
                <a:latin typeface="Courier New"/>
                <a:cs typeface="Courier New"/>
              </a:rPr>
              <a:t>artist</a:t>
            </a:r>
            <a:endParaRPr sz="2000" dirty="0">
              <a:latin typeface="Courier New"/>
              <a:cs typeface="Courier New"/>
            </a:endParaRPr>
          </a:p>
          <a:p>
            <a:pPr marL="159385">
              <a:lnSpc>
                <a:spcPct val="100000"/>
              </a:lnSpc>
              <a:spcBef>
                <a:spcPts val="985"/>
              </a:spcBef>
            </a:pPr>
            <a:r>
              <a:rPr sz="2000" b="1" spc="10" dirty="0">
                <a:solidFill>
                  <a:srgbClr val="00B0F0"/>
                </a:solidFill>
                <a:latin typeface="Courier New"/>
                <a:cs typeface="Courier New"/>
              </a:rPr>
              <a:t>WHERE</a:t>
            </a:r>
            <a:r>
              <a:rPr sz="2000" spc="5" dirty="0">
                <a:latin typeface="Courier New"/>
                <a:cs typeface="Courier New"/>
              </a:rPr>
              <a:t> </a:t>
            </a:r>
            <a:r>
              <a:rPr sz="2000" spc="10" dirty="0">
                <a:solidFill>
                  <a:srgbClr val="04182D"/>
                </a:solidFill>
                <a:latin typeface="Courier New"/>
                <a:cs typeface="Courier New"/>
              </a:rPr>
              <a:t>name </a:t>
            </a:r>
            <a:r>
              <a:rPr sz="2000" spc="15" dirty="0">
                <a:solidFill>
                  <a:srgbClr val="04182D"/>
                </a:solidFill>
                <a:latin typeface="Courier New"/>
                <a:cs typeface="Courier New"/>
              </a:rPr>
              <a:t>=</a:t>
            </a:r>
            <a:r>
              <a:rPr sz="2000" spc="5" dirty="0">
                <a:solidFill>
                  <a:srgbClr val="04182D"/>
                </a:solidFill>
                <a:latin typeface="Courier New"/>
                <a:cs typeface="Courier New"/>
              </a:rPr>
              <a:t> </a:t>
            </a:r>
            <a:r>
              <a:rPr sz="2000" spc="10" dirty="0">
                <a:latin typeface="Courier New"/>
                <a:cs typeface="Courier New"/>
              </a:rPr>
              <a:t>@my_</a:t>
            </a:r>
            <a:r>
              <a:rPr sz="2000" spc="10" dirty="0">
                <a:solidFill>
                  <a:srgbClr val="04182D"/>
                </a:solidFill>
                <a:latin typeface="Courier New"/>
                <a:cs typeface="Courier New"/>
              </a:rPr>
              <a:t>artist;</a:t>
            </a:r>
            <a:endParaRPr sz="2000" dirty="0">
              <a:latin typeface="Courier New"/>
              <a:cs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dissolve">
                                      <p:cBhvr>
                                        <p:cTn id="15" dur="500"/>
                                        <p:tgtEl>
                                          <p:spTgt spid="1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dissolve">
                                      <p:cBhvr>
                                        <p:cTn id="26" dur="500"/>
                                        <p:tgtEl>
                                          <p:spTgt spid="1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dissolve">
                                      <p:cBhvr>
                                        <p:cTn id="29" dur="500"/>
                                        <p:tgtEl>
                                          <p:spTgt spid="11"/>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dissolv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p:bldP spid="11" grpId="0" animBg="1"/>
      <p:bldP spid="13" grpId="0"/>
      <p:bldP spid="17" grpId="0"/>
      <p:bldP spid="18" grpId="0"/>
      <p:bldP spid="1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2597785" cy="713740"/>
          </a:xfrm>
          <a:prstGeom prst="rect">
            <a:avLst/>
          </a:prstGeom>
        </p:spPr>
        <p:txBody>
          <a:bodyPr vert="horz" wrap="square" lIns="0" tIns="13970" rIns="0" bIns="0" rtlCol="0">
            <a:spAutoFit/>
          </a:bodyPr>
          <a:lstStyle/>
          <a:p>
            <a:pPr marL="12700">
              <a:lnSpc>
                <a:spcPct val="100000"/>
              </a:lnSpc>
              <a:spcBef>
                <a:spcPts val="110"/>
              </a:spcBef>
            </a:pPr>
            <a:r>
              <a:rPr sz="4500" u="none" spc="-95" dirty="0">
                <a:solidFill>
                  <a:schemeClr val="tx1"/>
                </a:solidFill>
              </a:rPr>
              <a:t>DECLARE</a:t>
            </a:r>
            <a:endParaRPr sz="4500" u="none" dirty="0">
              <a:solidFill>
                <a:schemeClr val="tx1"/>
              </a:solidFill>
            </a:endParaRPr>
          </a:p>
        </p:txBody>
      </p:sp>
      <p:sp>
        <p:nvSpPr>
          <p:cNvPr id="4" name="object 4"/>
          <p:cNvSpPr/>
          <p:nvPr/>
        </p:nvSpPr>
        <p:spPr>
          <a:xfrm>
            <a:off x="478589" y="1149568"/>
            <a:ext cx="14575155" cy="819150"/>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5"/>
                </a:lnTo>
                <a:lnTo>
                  <a:pt x="16786" y="31920"/>
                </a:lnTo>
                <a:lnTo>
                  <a:pt x="55513" y="4175"/>
                </a:lnTo>
                <a:lnTo>
                  <a:pt x="76505" y="0"/>
                </a:lnTo>
                <a:lnTo>
                  <a:pt x="14498413" y="0"/>
                </a:lnTo>
                <a:lnTo>
                  <a:pt x="14542998" y="16786"/>
                </a:lnTo>
                <a:lnTo>
                  <a:pt x="14570742" y="55513"/>
                </a:lnTo>
                <a:lnTo>
                  <a:pt x="14574918" y="76505"/>
                </a:lnTo>
                <a:lnTo>
                  <a:pt x="14574918" y="742310"/>
                </a:lnTo>
                <a:lnTo>
                  <a:pt x="14558132" y="786895"/>
                </a:lnTo>
                <a:lnTo>
                  <a:pt x="14519404" y="814639"/>
                </a:lnTo>
                <a:lnTo>
                  <a:pt x="14503737" y="818291"/>
                </a:lnTo>
                <a:lnTo>
                  <a:pt x="14498413" y="818815"/>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7" name="object 7"/>
          <p:cNvSpPr/>
          <p:nvPr/>
        </p:nvSpPr>
        <p:spPr>
          <a:xfrm>
            <a:off x="491289" y="3050088"/>
            <a:ext cx="14575155" cy="819150"/>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5"/>
                </a:lnTo>
                <a:lnTo>
                  <a:pt x="16786" y="31919"/>
                </a:lnTo>
                <a:lnTo>
                  <a:pt x="55513" y="4175"/>
                </a:lnTo>
                <a:lnTo>
                  <a:pt x="76505" y="0"/>
                </a:lnTo>
                <a:lnTo>
                  <a:pt x="14498413" y="0"/>
                </a:lnTo>
                <a:lnTo>
                  <a:pt x="14542998" y="16786"/>
                </a:lnTo>
                <a:lnTo>
                  <a:pt x="14570742" y="55513"/>
                </a:lnTo>
                <a:lnTo>
                  <a:pt x="14574918" y="76505"/>
                </a:lnTo>
                <a:lnTo>
                  <a:pt x="14574918" y="742310"/>
                </a:lnTo>
                <a:lnTo>
                  <a:pt x="14558132" y="786894"/>
                </a:lnTo>
                <a:lnTo>
                  <a:pt x="14519404" y="814639"/>
                </a:lnTo>
                <a:lnTo>
                  <a:pt x="14503737" y="818291"/>
                </a:lnTo>
                <a:lnTo>
                  <a:pt x="14498413" y="818815"/>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10" name="object 10"/>
          <p:cNvSpPr/>
          <p:nvPr/>
        </p:nvSpPr>
        <p:spPr>
          <a:xfrm>
            <a:off x="491289" y="4933364"/>
            <a:ext cx="14575155" cy="819150"/>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5"/>
                </a:lnTo>
                <a:lnTo>
                  <a:pt x="16786" y="31919"/>
                </a:lnTo>
                <a:lnTo>
                  <a:pt x="55513" y="4174"/>
                </a:lnTo>
                <a:lnTo>
                  <a:pt x="76505" y="0"/>
                </a:lnTo>
                <a:lnTo>
                  <a:pt x="14498413" y="0"/>
                </a:lnTo>
                <a:lnTo>
                  <a:pt x="14542998" y="16786"/>
                </a:lnTo>
                <a:lnTo>
                  <a:pt x="14570742" y="55513"/>
                </a:lnTo>
                <a:lnTo>
                  <a:pt x="14574918" y="76505"/>
                </a:lnTo>
                <a:lnTo>
                  <a:pt x="14574918" y="742310"/>
                </a:lnTo>
                <a:lnTo>
                  <a:pt x="14558132" y="786895"/>
                </a:lnTo>
                <a:lnTo>
                  <a:pt x="14519404" y="814640"/>
                </a:lnTo>
                <a:lnTo>
                  <a:pt x="14503737" y="818291"/>
                </a:lnTo>
                <a:lnTo>
                  <a:pt x="14498413" y="818815"/>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12" name="object 12"/>
          <p:cNvSpPr txBox="1"/>
          <p:nvPr/>
        </p:nvSpPr>
        <p:spPr>
          <a:xfrm>
            <a:off x="478589" y="1379286"/>
            <a:ext cx="5518785" cy="359714"/>
          </a:xfrm>
          <a:prstGeom prst="rect">
            <a:avLst/>
          </a:prstGeom>
        </p:spPr>
        <p:txBody>
          <a:bodyPr vert="horz" wrap="square" lIns="0" tIns="13335" rIns="0" bIns="0" rtlCol="0">
            <a:spAutoFit/>
          </a:bodyPr>
          <a:lstStyle/>
          <a:p>
            <a:pPr marL="175895">
              <a:lnSpc>
                <a:spcPct val="100000"/>
              </a:lnSpc>
              <a:spcBef>
                <a:spcPts val="105"/>
              </a:spcBef>
            </a:pPr>
            <a:r>
              <a:rPr sz="2250" b="1" dirty="0">
                <a:solidFill>
                  <a:srgbClr val="00B0F0"/>
                </a:solidFill>
                <a:latin typeface="Courier New"/>
                <a:cs typeface="Courier New"/>
              </a:rPr>
              <a:t>DECLARE</a:t>
            </a:r>
            <a:r>
              <a:rPr sz="2250" spc="-50" dirty="0">
                <a:latin typeface="Courier New"/>
                <a:cs typeface="Courier New"/>
              </a:rPr>
              <a:t> </a:t>
            </a:r>
            <a:r>
              <a:rPr sz="2250" dirty="0">
                <a:solidFill>
                  <a:srgbClr val="04182D"/>
                </a:solidFill>
                <a:latin typeface="Courier New"/>
                <a:cs typeface="Courier New"/>
              </a:rPr>
              <a:t>@</a:t>
            </a:r>
            <a:endParaRPr sz="2250" dirty="0">
              <a:latin typeface="Courier New"/>
              <a:cs typeface="Courier New"/>
            </a:endParaRPr>
          </a:p>
        </p:txBody>
      </p:sp>
      <p:sp>
        <p:nvSpPr>
          <p:cNvPr id="15" name="object 15"/>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16" name="object 12">
            <a:extLst>
              <a:ext uri="{FF2B5EF4-FFF2-40B4-BE49-F238E27FC236}">
                <a16:creationId xmlns:a16="http://schemas.microsoft.com/office/drawing/2014/main" id="{2C4D347D-2AA5-A469-2F6C-AAC0B1ECAA39}"/>
              </a:ext>
            </a:extLst>
          </p:cNvPr>
          <p:cNvSpPr txBox="1"/>
          <p:nvPr/>
        </p:nvSpPr>
        <p:spPr>
          <a:xfrm>
            <a:off x="495851" y="4154232"/>
            <a:ext cx="5518785" cy="1383071"/>
          </a:xfrm>
          <a:prstGeom prst="rect">
            <a:avLst/>
          </a:prstGeom>
        </p:spPr>
        <p:txBody>
          <a:bodyPr vert="horz" wrap="square" lIns="0" tIns="13335" rIns="0" bIns="0" rtlCol="0">
            <a:spAutoFit/>
          </a:bodyPr>
          <a:lstStyle/>
          <a:p>
            <a:pPr marL="12700">
              <a:lnSpc>
                <a:spcPct val="100000"/>
              </a:lnSpc>
            </a:pPr>
            <a:r>
              <a:rPr sz="2550" spc="114" dirty="0">
                <a:solidFill>
                  <a:srgbClr val="04182D"/>
                </a:solidFill>
                <a:latin typeface="Arial Hebrew Scholar" pitchFamily="2" charset="-79"/>
                <a:cs typeface="Arial Hebrew Scholar" pitchFamily="2" charset="-79"/>
              </a:rPr>
              <a:t>Varchar</a:t>
            </a:r>
            <a:r>
              <a:rPr sz="2550" spc="-90" dirty="0">
                <a:solidFill>
                  <a:srgbClr val="04182D"/>
                </a:solidFill>
                <a:latin typeface="Arial Hebrew Scholar" pitchFamily="2" charset="-79"/>
                <a:cs typeface="Arial Hebrew Scholar" pitchFamily="2" charset="-79"/>
              </a:rPr>
              <a:t> </a:t>
            </a:r>
            <a:r>
              <a:rPr sz="2550" spc="75" dirty="0">
                <a:solidFill>
                  <a:srgbClr val="04182D"/>
                </a:solidFill>
                <a:latin typeface="Arial Hebrew Scholar" pitchFamily="2" charset="-79"/>
                <a:cs typeface="Arial Hebrew Scholar" pitchFamily="2" charset="-79"/>
              </a:rPr>
              <a:t>variable:</a:t>
            </a:r>
            <a:endParaRPr sz="2550" dirty="0">
              <a:latin typeface="Arial Hebrew Scholar" pitchFamily="2" charset="-79"/>
              <a:cs typeface="Arial Hebrew Scholar" pitchFamily="2" charset="-79"/>
            </a:endParaRPr>
          </a:p>
          <a:p>
            <a:pPr>
              <a:lnSpc>
                <a:spcPct val="100000"/>
              </a:lnSpc>
              <a:spcBef>
                <a:spcPts val="30"/>
              </a:spcBef>
            </a:pPr>
            <a:endParaRPr sz="4100" dirty="0">
              <a:latin typeface="Arial Hebrew Scholar" pitchFamily="2" charset="-79"/>
              <a:cs typeface="Arial Hebrew Scholar" pitchFamily="2" charset="-79"/>
            </a:endParaRPr>
          </a:p>
          <a:p>
            <a:pPr marL="175895">
              <a:lnSpc>
                <a:spcPct val="100000"/>
              </a:lnSpc>
            </a:pPr>
            <a:r>
              <a:rPr sz="2250" b="1" dirty="0">
                <a:solidFill>
                  <a:srgbClr val="00B0F0"/>
                </a:solidFill>
                <a:latin typeface="Courier New"/>
                <a:cs typeface="Courier New"/>
              </a:rPr>
              <a:t>DECLARE</a:t>
            </a:r>
            <a:r>
              <a:rPr sz="2250" spc="-10" dirty="0">
                <a:latin typeface="Courier New"/>
                <a:cs typeface="Courier New"/>
              </a:rPr>
              <a:t> </a:t>
            </a:r>
            <a:r>
              <a:rPr sz="2250" dirty="0">
                <a:latin typeface="Courier New"/>
                <a:cs typeface="Courier New"/>
              </a:rPr>
              <a:t>@my_artist</a:t>
            </a:r>
            <a:r>
              <a:rPr sz="2250" spc="-5" dirty="0">
                <a:solidFill>
                  <a:srgbClr val="04182D"/>
                </a:solidFill>
                <a:latin typeface="Courier New"/>
                <a:cs typeface="Courier New"/>
              </a:rPr>
              <a:t> </a:t>
            </a:r>
            <a:r>
              <a:rPr sz="2250" dirty="0">
                <a:solidFill>
                  <a:srgbClr val="BE2F72"/>
                </a:solidFill>
                <a:latin typeface="Courier New"/>
                <a:cs typeface="Courier New"/>
              </a:rPr>
              <a:t>VARCHAR</a:t>
            </a:r>
            <a:r>
              <a:rPr sz="2250" dirty="0">
                <a:solidFill>
                  <a:srgbClr val="04182D"/>
                </a:solidFill>
                <a:latin typeface="Courier New"/>
                <a:cs typeface="Courier New"/>
              </a:rPr>
              <a:t>(</a:t>
            </a:r>
            <a:r>
              <a:rPr sz="2250" dirty="0">
                <a:solidFill>
                  <a:srgbClr val="BE2F72"/>
                </a:solidFill>
                <a:latin typeface="Courier New"/>
                <a:cs typeface="Courier New"/>
              </a:rPr>
              <a:t>100</a:t>
            </a:r>
            <a:r>
              <a:rPr sz="2250" dirty="0">
                <a:solidFill>
                  <a:srgbClr val="04182D"/>
                </a:solidFill>
                <a:latin typeface="Courier New"/>
                <a:cs typeface="Courier New"/>
              </a:rPr>
              <a:t>)</a:t>
            </a:r>
            <a:endParaRPr sz="2250" dirty="0">
              <a:latin typeface="Courier New"/>
              <a:cs typeface="Courier New"/>
            </a:endParaRPr>
          </a:p>
        </p:txBody>
      </p:sp>
      <p:sp>
        <p:nvSpPr>
          <p:cNvPr id="17" name="object 12">
            <a:extLst>
              <a:ext uri="{FF2B5EF4-FFF2-40B4-BE49-F238E27FC236}">
                <a16:creationId xmlns:a16="http://schemas.microsoft.com/office/drawing/2014/main" id="{FF1ACEC8-3BF4-7C6F-39CF-EFBAADC5C963}"/>
              </a:ext>
            </a:extLst>
          </p:cNvPr>
          <p:cNvSpPr txBox="1"/>
          <p:nvPr/>
        </p:nvSpPr>
        <p:spPr>
          <a:xfrm>
            <a:off x="544844" y="2294026"/>
            <a:ext cx="5518785" cy="1383071"/>
          </a:xfrm>
          <a:prstGeom prst="rect">
            <a:avLst/>
          </a:prstGeom>
        </p:spPr>
        <p:txBody>
          <a:bodyPr vert="horz" wrap="square" lIns="0" tIns="13335" rIns="0" bIns="0" rtlCol="0">
            <a:spAutoFit/>
          </a:bodyPr>
          <a:lstStyle/>
          <a:p>
            <a:pPr marL="12700">
              <a:lnSpc>
                <a:spcPct val="100000"/>
              </a:lnSpc>
            </a:pPr>
            <a:r>
              <a:rPr sz="2550" spc="30" dirty="0">
                <a:solidFill>
                  <a:srgbClr val="04182D"/>
                </a:solidFill>
                <a:latin typeface="Arial Hebrew Scholar" pitchFamily="2" charset="-79"/>
                <a:cs typeface="Arial Hebrew Scholar" pitchFamily="2" charset="-79"/>
              </a:rPr>
              <a:t>Integer</a:t>
            </a:r>
            <a:r>
              <a:rPr sz="2550" spc="-85" dirty="0">
                <a:solidFill>
                  <a:srgbClr val="04182D"/>
                </a:solidFill>
                <a:latin typeface="Arial Hebrew Scholar" pitchFamily="2" charset="-79"/>
                <a:cs typeface="Arial Hebrew Scholar" pitchFamily="2" charset="-79"/>
              </a:rPr>
              <a:t> </a:t>
            </a:r>
            <a:r>
              <a:rPr sz="2550" spc="75" dirty="0">
                <a:solidFill>
                  <a:srgbClr val="04182D"/>
                </a:solidFill>
                <a:latin typeface="Arial Hebrew Scholar" pitchFamily="2" charset="-79"/>
                <a:cs typeface="Arial Hebrew Scholar" pitchFamily="2" charset="-79"/>
              </a:rPr>
              <a:t>variable:</a:t>
            </a:r>
            <a:endParaRPr sz="2550" dirty="0">
              <a:latin typeface="Arial Hebrew Scholar" pitchFamily="2" charset="-79"/>
              <a:cs typeface="Arial Hebrew Scholar" pitchFamily="2" charset="-79"/>
            </a:endParaRPr>
          </a:p>
          <a:p>
            <a:pPr>
              <a:lnSpc>
                <a:spcPct val="100000"/>
              </a:lnSpc>
              <a:spcBef>
                <a:spcPts val="25"/>
              </a:spcBef>
            </a:pPr>
            <a:endParaRPr sz="4100" dirty="0">
              <a:latin typeface="Arial Hebrew Scholar" pitchFamily="2" charset="-79"/>
              <a:cs typeface="Arial Hebrew Scholar" pitchFamily="2" charset="-79"/>
            </a:endParaRPr>
          </a:p>
          <a:p>
            <a:pPr marL="175895">
              <a:lnSpc>
                <a:spcPct val="100000"/>
              </a:lnSpc>
            </a:pPr>
            <a:r>
              <a:rPr sz="2250" b="1" dirty="0">
                <a:solidFill>
                  <a:srgbClr val="00B0F0"/>
                </a:solidFill>
                <a:latin typeface="Courier New"/>
                <a:cs typeface="Courier New"/>
              </a:rPr>
              <a:t>DECLARE</a:t>
            </a:r>
            <a:r>
              <a:rPr sz="2250" spc="-15" dirty="0">
                <a:latin typeface="Courier New"/>
                <a:cs typeface="Courier New"/>
              </a:rPr>
              <a:t> </a:t>
            </a:r>
            <a:r>
              <a:rPr sz="2250" dirty="0">
                <a:latin typeface="Courier New"/>
                <a:cs typeface="Courier New"/>
              </a:rPr>
              <a:t>@</a:t>
            </a:r>
            <a:r>
              <a:rPr sz="2250" dirty="0" err="1">
                <a:latin typeface="Courier New"/>
                <a:cs typeface="Courier New"/>
              </a:rPr>
              <a:t>test_int</a:t>
            </a:r>
            <a:r>
              <a:rPr sz="2250" spc="-15" dirty="0">
                <a:latin typeface="Courier New"/>
                <a:cs typeface="Courier New"/>
              </a:rPr>
              <a:t> </a:t>
            </a:r>
            <a:r>
              <a:rPr sz="2250" dirty="0">
                <a:solidFill>
                  <a:srgbClr val="BE2F72"/>
                </a:solidFill>
                <a:latin typeface="Courier New"/>
                <a:cs typeface="Courier New"/>
              </a:rPr>
              <a:t>INT</a:t>
            </a:r>
            <a:endParaRPr sz="2250" dirty="0">
              <a:latin typeface="Courier New"/>
              <a:cs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dissolve">
                                      <p:cBhvr>
                                        <p:cTn id="15" dur="500"/>
                                        <p:tgtEl>
                                          <p:spTgt spid="1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dissolve">
                                      <p:cBhvr>
                                        <p:cTn id="23" dur="500"/>
                                        <p:tgtEl>
                                          <p:spTgt spid="1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0" grpId="0" animBg="1"/>
      <p:bldP spid="12" grpId="0"/>
      <p:bldP spid="16" grpId="0"/>
      <p:bldP spid="1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1021080" cy="713740"/>
          </a:xfrm>
          <a:prstGeom prst="rect">
            <a:avLst/>
          </a:prstGeom>
        </p:spPr>
        <p:txBody>
          <a:bodyPr vert="horz" wrap="square" lIns="0" tIns="13970" rIns="0" bIns="0" rtlCol="0">
            <a:spAutoFit/>
          </a:bodyPr>
          <a:lstStyle/>
          <a:p>
            <a:pPr marL="12700">
              <a:lnSpc>
                <a:spcPct val="100000"/>
              </a:lnSpc>
              <a:spcBef>
                <a:spcPts val="110"/>
              </a:spcBef>
            </a:pPr>
            <a:r>
              <a:rPr sz="4500" u="none" spc="-355" dirty="0">
                <a:solidFill>
                  <a:schemeClr val="tx1"/>
                </a:solidFill>
              </a:rPr>
              <a:t>S</a:t>
            </a:r>
            <a:r>
              <a:rPr sz="4500" u="none" spc="-45" dirty="0">
                <a:solidFill>
                  <a:schemeClr val="tx1"/>
                </a:solidFill>
              </a:rPr>
              <a:t>E</a:t>
            </a:r>
            <a:r>
              <a:rPr sz="4500" u="none" spc="-155" dirty="0">
                <a:solidFill>
                  <a:schemeClr val="tx1"/>
                </a:solidFill>
              </a:rPr>
              <a:t>T</a:t>
            </a:r>
            <a:endParaRPr sz="4500" u="none" dirty="0">
              <a:solidFill>
                <a:schemeClr val="tx1"/>
              </a:solidFill>
            </a:endParaRPr>
          </a:p>
        </p:txBody>
      </p:sp>
      <p:sp>
        <p:nvSpPr>
          <p:cNvPr id="4" name="object 4"/>
          <p:cNvSpPr/>
          <p:nvPr/>
        </p:nvSpPr>
        <p:spPr>
          <a:xfrm>
            <a:off x="491289" y="1985628"/>
            <a:ext cx="14575155" cy="1801495"/>
          </a:xfrm>
          <a:custGeom>
            <a:avLst/>
            <a:gdLst/>
            <a:ahLst/>
            <a:cxnLst/>
            <a:rect l="l" t="t" r="r" b="b"/>
            <a:pathLst>
              <a:path w="14575155" h="1801495">
                <a:moveTo>
                  <a:pt x="14498413" y="1801394"/>
                </a:moveTo>
                <a:lnTo>
                  <a:pt x="76505" y="1801394"/>
                </a:lnTo>
                <a:lnTo>
                  <a:pt x="71180" y="1800869"/>
                </a:lnTo>
                <a:lnTo>
                  <a:pt x="31920" y="1784607"/>
                </a:lnTo>
                <a:lnTo>
                  <a:pt x="4175" y="1745880"/>
                </a:lnTo>
                <a:lnTo>
                  <a:pt x="0" y="1724889"/>
                </a:lnTo>
                <a:lnTo>
                  <a:pt x="0" y="1719512"/>
                </a:lnTo>
                <a:lnTo>
                  <a:pt x="0" y="76505"/>
                </a:lnTo>
                <a:lnTo>
                  <a:pt x="16786" y="31920"/>
                </a:lnTo>
                <a:lnTo>
                  <a:pt x="55513" y="4175"/>
                </a:lnTo>
                <a:lnTo>
                  <a:pt x="76505" y="0"/>
                </a:lnTo>
                <a:lnTo>
                  <a:pt x="14498413" y="0"/>
                </a:lnTo>
                <a:lnTo>
                  <a:pt x="14542998" y="16786"/>
                </a:lnTo>
                <a:lnTo>
                  <a:pt x="14570742" y="55513"/>
                </a:lnTo>
                <a:lnTo>
                  <a:pt x="14574918" y="76505"/>
                </a:lnTo>
                <a:lnTo>
                  <a:pt x="14574918" y="1724889"/>
                </a:lnTo>
                <a:lnTo>
                  <a:pt x="14558132" y="1769473"/>
                </a:lnTo>
                <a:lnTo>
                  <a:pt x="14519404" y="1797218"/>
                </a:lnTo>
                <a:lnTo>
                  <a:pt x="14503737" y="1800869"/>
                </a:lnTo>
                <a:lnTo>
                  <a:pt x="14498413" y="1801394"/>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7" name="object 7"/>
          <p:cNvSpPr/>
          <p:nvPr/>
        </p:nvSpPr>
        <p:spPr>
          <a:xfrm>
            <a:off x="491289" y="4851482"/>
            <a:ext cx="14575155" cy="1801495"/>
          </a:xfrm>
          <a:custGeom>
            <a:avLst/>
            <a:gdLst/>
            <a:ahLst/>
            <a:cxnLst/>
            <a:rect l="l" t="t" r="r" b="b"/>
            <a:pathLst>
              <a:path w="14575155" h="1801495">
                <a:moveTo>
                  <a:pt x="14498413" y="1801393"/>
                </a:moveTo>
                <a:lnTo>
                  <a:pt x="76505" y="1801393"/>
                </a:lnTo>
                <a:lnTo>
                  <a:pt x="71180" y="1800869"/>
                </a:lnTo>
                <a:lnTo>
                  <a:pt x="31920" y="1784607"/>
                </a:lnTo>
                <a:lnTo>
                  <a:pt x="4175" y="1745880"/>
                </a:lnTo>
                <a:lnTo>
                  <a:pt x="0" y="1724889"/>
                </a:lnTo>
                <a:lnTo>
                  <a:pt x="0" y="1719512"/>
                </a:lnTo>
                <a:lnTo>
                  <a:pt x="0" y="76505"/>
                </a:lnTo>
                <a:lnTo>
                  <a:pt x="16786" y="31919"/>
                </a:lnTo>
                <a:lnTo>
                  <a:pt x="55513" y="4174"/>
                </a:lnTo>
                <a:lnTo>
                  <a:pt x="76505" y="0"/>
                </a:lnTo>
                <a:lnTo>
                  <a:pt x="14498413" y="0"/>
                </a:lnTo>
                <a:lnTo>
                  <a:pt x="14542998" y="16786"/>
                </a:lnTo>
                <a:lnTo>
                  <a:pt x="14570742" y="55513"/>
                </a:lnTo>
                <a:lnTo>
                  <a:pt x="14574918" y="76505"/>
                </a:lnTo>
                <a:lnTo>
                  <a:pt x="14574918" y="1724889"/>
                </a:lnTo>
                <a:lnTo>
                  <a:pt x="14558132" y="1769473"/>
                </a:lnTo>
                <a:lnTo>
                  <a:pt x="14519404" y="1797218"/>
                </a:lnTo>
                <a:lnTo>
                  <a:pt x="14503737" y="1800869"/>
                </a:lnTo>
                <a:lnTo>
                  <a:pt x="14498413" y="1801393"/>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10" name="object 10"/>
          <p:cNvSpPr txBox="1"/>
          <p:nvPr/>
        </p:nvSpPr>
        <p:spPr>
          <a:xfrm>
            <a:off x="478589" y="1218648"/>
            <a:ext cx="4460240" cy="2351285"/>
          </a:xfrm>
          <a:prstGeom prst="rect">
            <a:avLst/>
          </a:prstGeom>
        </p:spPr>
        <p:txBody>
          <a:bodyPr vert="horz" wrap="square" lIns="0" tIns="15875" rIns="0" bIns="0" rtlCol="0">
            <a:spAutoFit/>
          </a:bodyPr>
          <a:lstStyle/>
          <a:p>
            <a:pPr marL="12700">
              <a:lnSpc>
                <a:spcPct val="100000"/>
              </a:lnSpc>
              <a:spcBef>
                <a:spcPts val="125"/>
              </a:spcBef>
            </a:pPr>
            <a:r>
              <a:rPr lang="en-US" sz="2550" spc="30" dirty="0">
                <a:solidFill>
                  <a:srgbClr val="04182D"/>
                </a:solidFill>
                <a:latin typeface="Arial Hebrew Scholar" pitchFamily="2" charset="-79"/>
                <a:cs typeface="Arial Hebrew Scholar" pitchFamily="2" charset="-79"/>
              </a:rPr>
              <a:t>  </a:t>
            </a:r>
            <a:r>
              <a:rPr sz="2550" spc="30" dirty="0">
                <a:solidFill>
                  <a:srgbClr val="04182D"/>
                </a:solidFill>
                <a:latin typeface="Arial Hebrew Scholar" pitchFamily="2" charset="-79"/>
                <a:cs typeface="Arial Hebrew Scholar" pitchFamily="2" charset="-79"/>
              </a:rPr>
              <a:t>Integer</a:t>
            </a:r>
            <a:r>
              <a:rPr sz="2550" spc="-85" dirty="0">
                <a:solidFill>
                  <a:srgbClr val="04182D"/>
                </a:solidFill>
                <a:latin typeface="Arial Hebrew Scholar" pitchFamily="2" charset="-79"/>
                <a:cs typeface="Arial Hebrew Scholar" pitchFamily="2" charset="-79"/>
              </a:rPr>
              <a:t> </a:t>
            </a:r>
            <a:r>
              <a:rPr sz="2550" spc="75" dirty="0">
                <a:solidFill>
                  <a:srgbClr val="04182D"/>
                </a:solidFill>
                <a:latin typeface="Arial Hebrew Scholar" pitchFamily="2" charset="-79"/>
                <a:cs typeface="Arial Hebrew Scholar" pitchFamily="2" charset="-79"/>
              </a:rPr>
              <a:t>variable:</a:t>
            </a:r>
            <a:endParaRPr sz="2550" dirty="0">
              <a:latin typeface="Arial Hebrew Scholar" pitchFamily="2" charset="-79"/>
              <a:cs typeface="Arial Hebrew Scholar" pitchFamily="2" charset="-79"/>
            </a:endParaRPr>
          </a:p>
          <a:p>
            <a:pPr marL="175895" marR="665480">
              <a:lnSpc>
                <a:spcPts val="7740"/>
              </a:lnSpc>
              <a:spcBef>
                <a:spcPts val="1035"/>
              </a:spcBef>
            </a:pPr>
            <a:r>
              <a:rPr sz="2250" b="1" dirty="0">
                <a:solidFill>
                  <a:srgbClr val="00B0F0"/>
                </a:solidFill>
                <a:latin typeface="Courier New"/>
                <a:cs typeface="Courier New"/>
              </a:rPr>
              <a:t>DECLARE</a:t>
            </a:r>
            <a:r>
              <a:rPr sz="2250" spc="-20" dirty="0">
                <a:latin typeface="Courier New"/>
                <a:cs typeface="Courier New"/>
              </a:rPr>
              <a:t> </a:t>
            </a:r>
            <a:r>
              <a:rPr sz="2250" dirty="0">
                <a:latin typeface="Courier New"/>
                <a:cs typeface="Courier New"/>
              </a:rPr>
              <a:t>@test_int</a:t>
            </a:r>
            <a:r>
              <a:rPr sz="2250" spc="-15" dirty="0">
                <a:latin typeface="Courier New"/>
                <a:cs typeface="Courier New"/>
              </a:rPr>
              <a:t> </a:t>
            </a:r>
            <a:r>
              <a:rPr sz="2250" dirty="0">
                <a:solidFill>
                  <a:srgbClr val="BE2F72"/>
                </a:solidFill>
                <a:latin typeface="Courier New"/>
                <a:cs typeface="Courier New"/>
              </a:rPr>
              <a:t>INT </a:t>
            </a:r>
            <a:r>
              <a:rPr sz="2250" spc="-1335" dirty="0">
                <a:solidFill>
                  <a:srgbClr val="BE2F72"/>
                </a:solidFill>
                <a:latin typeface="Courier New"/>
                <a:cs typeface="Courier New"/>
              </a:rPr>
              <a:t> </a:t>
            </a:r>
            <a:r>
              <a:rPr sz="2250" b="1" dirty="0">
                <a:solidFill>
                  <a:srgbClr val="00B0F0"/>
                </a:solidFill>
                <a:latin typeface="Courier New"/>
                <a:cs typeface="Courier New"/>
              </a:rPr>
              <a:t>SET</a:t>
            </a:r>
            <a:r>
              <a:rPr sz="2250" spc="-10" dirty="0">
                <a:latin typeface="Courier New"/>
                <a:cs typeface="Courier New"/>
              </a:rPr>
              <a:t> </a:t>
            </a:r>
            <a:r>
              <a:rPr sz="2250" dirty="0">
                <a:latin typeface="Courier New"/>
                <a:cs typeface="Courier New"/>
              </a:rPr>
              <a:t>@test_</a:t>
            </a:r>
            <a:r>
              <a:rPr sz="2250" dirty="0">
                <a:solidFill>
                  <a:srgbClr val="04182D"/>
                </a:solidFill>
                <a:latin typeface="Courier New"/>
                <a:cs typeface="Courier New"/>
              </a:rPr>
              <a:t>int</a:t>
            </a:r>
            <a:r>
              <a:rPr sz="2250" spc="-5" dirty="0">
                <a:solidFill>
                  <a:srgbClr val="04182D"/>
                </a:solidFill>
                <a:latin typeface="Courier New"/>
                <a:cs typeface="Courier New"/>
              </a:rPr>
              <a:t> </a:t>
            </a:r>
            <a:r>
              <a:rPr sz="2250" dirty="0">
                <a:solidFill>
                  <a:srgbClr val="04182D"/>
                </a:solidFill>
                <a:latin typeface="Courier New"/>
                <a:cs typeface="Courier New"/>
              </a:rPr>
              <a:t>=</a:t>
            </a:r>
            <a:r>
              <a:rPr sz="2250" spc="-10" dirty="0">
                <a:solidFill>
                  <a:srgbClr val="04182D"/>
                </a:solidFill>
                <a:latin typeface="Courier New"/>
                <a:cs typeface="Courier New"/>
              </a:rPr>
              <a:t> </a:t>
            </a:r>
            <a:r>
              <a:rPr sz="2250" dirty="0">
                <a:solidFill>
                  <a:srgbClr val="BE2F72"/>
                </a:solidFill>
                <a:latin typeface="Courier New"/>
                <a:cs typeface="Courier New"/>
              </a:rPr>
              <a:t>5</a:t>
            </a:r>
            <a:endParaRPr sz="2250" dirty="0">
              <a:latin typeface="Courier New"/>
              <a:cs typeface="Courier New"/>
            </a:endParaRPr>
          </a:p>
        </p:txBody>
      </p:sp>
      <p:sp>
        <p:nvSpPr>
          <p:cNvPr id="11" name="object 11"/>
          <p:cNvSpPr txBox="1"/>
          <p:nvPr/>
        </p:nvSpPr>
        <p:spPr>
          <a:xfrm>
            <a:off x="642625" y="4205162"/>
            <a:ext cx="5486400" cy="2537233"/>
          </a:xfrm>
          <a:prstGeom prst="rect">
            <a:avLst/>
          </a:prstGeom>
        </p:spPr>
        <p:txBody>
          <a:bodyPr vert="horz" wrap="square" lIns="0" tIns="13335" rIns="0" bIns="0" rtlCol="0">
            <a:spAutoFit/>
          </a:bodyPr>
          <a:lstStyle/>
          <a:p>
            <a:pPr marL="12700">
              <a:spcBef>
                <a:spcPts val="105"/>
              </a:spcBef>
            </a:pPr>
            <a:r>
              <a:rPr lang="en-US" sz="2400" spc="260" dirty="0">
                <a:solidFill>
                  <a:srgbClr val="04182D"/>
                </a:solidFill>
                <a:latin typeface="Arial Hebrew Scholar" pitchFamily="2" charset="-79"/>
                <a:cs typeface="Arial Hebrew Scholar" pitchFamily="2" charset="-79"/>
              </a:rPr>
              <a:t>A</a:t>
            </a:r>
            <a:r>
              <a:rPr lang="en-US" sz="2400" spc="75" dirty="0">
                <a:solidFill>
                  <a:srgbClr val="04182D"/>
                </a:solidFill>
                <a:latin typeface="Arial Hebrew Scholar" pitchFamily="2" charset="-79"/>
                <a:cs typeface="Arial Hebrew Scholar" pitchFamily="2" charset="-79"/>
              </a:rPr>
              <a:t>ss</a:t>
            </a:r>
            <a:r>
              <a:rPr lang="en-US" sz="2400" spc="55" dirty="0">
                <a:solidFill>
                  <a:srgbClr val="04182D"/>
                </a:solidFill>
                <a:latin typeface="Arial Hebrew Scholar" pitchFamily="2" charset="-79"/>
                <a:cs typeface="Arial Hebrew Scholar" pitchFamily="2" charset="-79"/>
              </a:rPr>
              <a:t>i</a:t>
            </a:r>
            <a:r>
              <a:rPr lang="en-US" sz="2400" spc="185" dirty="0">
                <a:solidFill>
                  <a:srgbClr val="04182D"/>
                </a:solidFill>
                <a:latin typeface="Arial Hebrew Scholar" pitchFamily="2" charset="-79"/>
                <a:cs typeface="Arial Hebrew Scholar" pitchFamily="2" charset="-79"/>
              </a:rPr>
              <a:t>g</a:t>
            </a:r>
            <a:r>
              <a:rPr lang="en-US" sz="2400" spc="70" dirty="0">
                <a:solidFill>
                  <a:srgbClr val="04182D"/>
                </a:solidFill>
                <a:latin typeface="Arial Hebrew Scholar" pitchFamily="2" charset="-79"/>
                <a:cs typeface="Arial Hebrew Scholar" pitchFamily="2" charset="-79"/>
              </a:rPr>
              <a:t>n</a:t>
            </a:r>
            <a:r>
              <a:rPr lang="en-US" sz="2400" spc="-50" dirty="0">
                <a:solidFill>
                  <a:srgbClr val="04182D"/>
                </a:solidFill>
                <a:latin typeface="Arial Hebrew Scholar" pitchFamily="2" charset="-79"/>
                <a:cs typeface="Arial Hebrew Scholar" pitchFamily="2" charset="-79"/>
              </a:rPr>
              <a:t> </a:t>
            </a:r>
            <a:r>
              <a:rPr lang="en-US" sz="2400" spc="70" dirty="0">
                <a:solidFill>
                  <a:srgbClr val="04182D"/>
                </a:solidFill>
                <a:latin typeface="Arial Hebrew Scholar" pitchFamily="2" charset="-79"/>
                <a:cs typeface="Arial Hebrew Scholar" pitchFamily="2" charset="-79"/>
              </a:rPr>
              <a:t>v</a:t>
            </a:r>
            <a:r>
              <a:rPr lang="en-US" sz="2400" spc="235" dirty="0">
                <a:solidFill>
                  <a:srgbClr val="04182D"/>
                </a:solidFill>
                <a:latin typeface="Arial Hebrew Scholar" pitchFamily="2" charset="-79"/>
                <a:cs typeface="Arial Hebrew Scholar" pitchFamily="2" charset="-79"/>
              </a:rPr>
              <a:t>a</a:t>
            </a:r>
            <a:r>
              <a:rPr lang="en-US" sz="2400" spc="15" dirty="0">
                <a:solidFill>
                  <a:srgbClr val="04182D"/>
                </a:solidFill>
                <a:latin typeface="Arial Hebrew Scholar" pitchFamily="2" charset="-79"/>
                <a:cs typeface="Arial Hebrew Scholar" pitchFamily="2" charset="-79"/>
              </a:rPr>
              <a:t>l</a:t>
            </a:r>
            <a:r>
              <a:rPr lang="en-US" sz="2400" spc="65" dirty="0">
                <a:solidFill>
                  <a:srgbClr val="04182D"/>
                </a:solidFill>
                <a:latin typeface="Arial Hebrew Scholar" pitchFamily="2" charset="-79"/>
                <a:cs typeface="Arial Hebrew Scholar" pitchFamily="2" charset="-79"/>
              </a:rPr>
              <a:t>u</a:t>
            </a:r>
            <a:r>
              <a:rPr lang="en-US" sz="2400" spc="145" dirty="0">
                <a:solidFill>
                  <a:srgbClr val="04182D"/>
                </a:solidFill>
                <a:latin typeface="Arial Hebrew Scholar" pitchFamily="2" charset="-79"/>
                <a:cs typeface="Arial Hebrew Scholar" pitchFamily="2" charset="-79"/>
              </a:rPr>
              <a:t>e</a:t>
            </a:r>
            <a:r>
              <a:rPr lang="en-US" sz="2400" spc="-50" dirty="0">
                <a:solidFill>
                  <a:srgbClr val="04182D"/>
                </a:solidFill>
                <a:latin typeface="Arial Hebrew Scholar" pitchFamily="2" charset="-79"/>
                <a:cs typeface="Arial Hebrew Scholar" pitchFamily="2" charset="-79"/>
              </a:rPr>
              <a:t> </a:t>
            </a:r>
            <a:r>
              <a:rPr lang="en-US" sz="2400" spc="45" dirty="0">
                <a:solidFill>
                  <a:srgbClr val="04182D"/>
                </a:solidFill>
                <a:latin typeface="Arial Hebrew Scholar" pitchFamily="2" charset="-79"/>
                <a:cs typeface="Arial Hebrew Scholar" pitchFamily="2" charset="-79"/>
              </a:rPr>
              <a:t>t</a:t>
            </a:r>
            <a:r>
              <a:rPr lang="en-US" sz="2400" spc="130" dirty="0">
                <a:solidFill>
                  <a:srgbClr val="04182D"/>
                </a:solidFill>
                <a:latin typeface="Arial Hebrew Scholar" pitchFamily="2" charset="-79"/>
                <a:cs typeface="Arial Hebrew Scholar" pitchFamily="2" charset="-79"/>
              </a:rPr>
              <a:t>o </a:t>
            </a:r>
            <a:r>
              <a:rPr lang="en-US" sz="2000" dirty="0">
                <a:solidFill>
                  <a:srgbClr val="04182D"/>
                </a:solidFill>
                <a:latin typeface="Courier New"/>
                <a:cs typeface="Courier New"/>
              </a:rPr>
              <a:t>@</a:t>
            </a:r>
            <a:r>
              <a:rPr lang="en-US" sz="2000" dirty="0" err="1">
                <a:solidFill>
                  <a:srgbClr val="04182D"/>
                </a:solidFill>
                <a:latin typeface="Courier New"/>
                <a:cs typeface="Courier New"/>
              </a:rPr>
              <a:t>my_artist</a:t>
            </a:r>
            <a:r>
              <a:rPr lang="en-US" sz="2000" spc="-385" dirty="0">
                <a:solidFill>
                  <a:srgbClr val="04182D"/>
                </a:solidFill>
                <a:latin typeface="Courier New"/>
                <a:cs typeface="Courier New"/>
              </a:rPr>
              <a:t> </a:t>
            </a:r>
            <a:r>
              <a:rPr lang="en-US" sz="2400" spc="-270" dirty="0">
                <a:solidFill>
                  <a:srgbClr val="04182D"/>
                </a:solidFill>
                <a:latin typeface="Arial Hebrew Scholar" pitchFamily="2" charset="-79"/>
                <a:cs typeface="Arial Hebrew Scholar" pitchFamily="2" charset="-79"/>
              </a:rPr>
              <a:t>:</a:t>
            </a:r>
            <a:endParaRPr lang="en-US" sz="2400" dirty="0">
              <a:latin typeface="Arial Hebrew Scholar" pitchFamily="2" charset="-79"/>
              <a:cs typeface="Arial Hebrew Scholar" pitchFamily="2" charset="-79"/>
            </a:endParaRPr>
          </a:p>
          <a:p>
            <a:pPr marL="12700">
              <a:spcBef>
                <a:spcPts val="105"/>
              </a:spcBef>
            </a:pPr>
            <a:endParaRPr lang="en-US" sz="2250" dirty="0">
              <a:latin typeface="Courier New"/>
              <a:cs typeface="Courier New"/>
            </a:endParaRPr>
          </a:p>
          <a:p>
            <a:pPr marL="12700">
              <a:spcBef>
                <a:spcPts val="105"/>
              </a:spcBef>
            </a:pPr>
            <a:endParaRPr lang="en-US" sz="2250" dirty="0">
              <a:latin typeface="Courier New"/>
              <a:cs typeface="Courier New"/>
            </a:endParaRPr>
          </a:p>
          <a:p>
            <a:pPr marL="12700">
              <a:spcBef>
                <a:spcPts val="105"/>
              </a:spcBef>
            </a:pPr>
            <a:r>
              <a:rPr sz="2250" b="1" dirty="0">
                <a:solidFill>
                  <a:srgbClr val="00B0F0"/>
                </a:solidFill>
                <a:latin typeface="Courier New"/>
                <a:cs typeface="Courier New"/>
              </a:rPr>
              <a:t>DECLARE</a:t>
            </a:r>
            <a:r>
              <a:rPr sz="2250" spc="-40" dirty="0">
                <a:latin typeface="Courier New"/>
                <a:cs typeface="Courier New"/>
              </a:rPr>
              <a:t> </a:t>
            </a:r>
            <a:r>
              <a:rPr sz="2250" dirty="0">
                <a:latin typeface="Courier New"/>
                <a:cs typeface="Courier New"/>
              </a:rPr>
              <a:t>@</a:t>
            </a:r>
            <a:r>
              <a:rPr sz="2250" dirty="0" err="1">
                <a:latin typeface="Courier New"/>
                <a:cs typeface="Courier New"/>
              </a:rPr>
              <a:t>my_a</a:t>
            </a:r>
            <a:r>
              <a:rPr sz="2250" dirty="0" err="1">
                <a:solidFill>
                  <a:srgbClr val="04182D"/>
                </a:solidFill>
                <a:latin typeface="Courier New"/>
                <a:cs typeface="Courier New"/>
              </a:rPr>
              <a:t>rtist</a:t>
            </a:r>
            <a:r>
              <a:rPr lang="en-US" sz="2250" dirty="0">
                <a:solidFill>
                  <a:srgbClr val="04182D"/>
                </a:solidFill>
                <a:latin typeface="Courier New"/>
                <a:cs typeface="Courier New"/>
              </a:rPr>
              <a:t> </a:t>
            </a:r>
            <a:r>
              <a:rPr lang="en-US" sz="2250" dirty="0">
                <a:solidFill>
                  <a:srgbClr val="BE2F72"/>
                </a:solidFill>
                <a:latin typeface="Courier New"/>
                <a:cs typeface="Courier New"/>
              </a:rPr>
              <a:t>varchar</a:t>
            </a:r>
            <a:r>
              <a:rPr lang="en-US" sz="2250" dirty="0">
                <a:solidFill>
                  <a:srgbClr val="04182D"/>
                </a:solidFill>
                <a:latin typeface="Courier New"/>
                <a:cs typeface="Courier New"/>
              </a:rPr>
              <a:t>(</a:t>
            </a:r>
            <a:r>
              <a:rPr lang="en-US" sz="2250" dirty="0">
                <a:solidFill>
                  <a:srgbClr val="BE2F72"/>
                </a:solidFill>
                <a:latin typeface="Courier New"/>
                <a:cs typeface="Courier New"/>
              </a:rPr>
              <a:t>100</a:t>
            </a:r>
            <a:r>
              <a:rPr lang="en-US" sz="2250" dirty="0">
                <a:solidFill>
                  <a:srgbClr val="04182D"/>
                </a:solidFill>
                <a:latin typeface="Courier New"/>
                <a:cs typeface="Courier New"/>
              </a:rPr>
              <a:t>)</a:t>
            </a:r>
            <a:endParaRPr lang="en-US" sz="2250" dirty="0">
              <a:latin typeface="Courier New"/>
              <a:cs typeface="Courier New"/>
            </a:endParaRPr>
          </a:p>
          <a:p>
            <a:pPr marL="12700">
              <a:spcBef>
                <a:spcPts val="105"/>
              </a:spcBef>
            </a:pPr>
            <a:endParaRPr lang="en-US" sz="2250" dirty="0">
              <a:latin typeface="Courier New"/>
              <a:cs typeface="Courier New"/>
            </a:endParaRPr>
          </a:p>
          <a:p>
            <a:pPr marL="12700">
              <a:spcBef>
                <a:spcPts val="105"/>
              </a:spcBef>
            </a:pPr>
            <a:r>
              <a:rPr lang="en-US" sz="2250" b="1" dirty="0">
                <a:solidFill>
                  <a:srgbClr val="00B0F0"/>
                </a:solidFill>
                <a:latin typeface="Courier New"/>
                <a:cs typeface="Courier New"/>
              </a:rPr>
              <a:t>SET</a:t>
            </a:r>
            <a:r>
              <a:rPr lang="en-US" sz="2250" spc="-10" dirty="0">
                <a:latin typeface="Courier New"/>
                <a:cs typeface="Courier New"/>
              </a:rPr>
              <a:t> </a:t>
            </a:r>
            <a:r>
              <a:rPr lang="en-US" sz="2250" dirty="0">
                <a:latin typeface="Courier New"/>
                <a:cs typeface="Courier New"/>
              </a:rPr>
              <a:t>@</a:t>
            </a:r>
            <a:r>
              <a:rPr lang="en-US" sz="2250" dirty="0" err="1">
                <a:latin typeface="Courier New"/>
                <a:cs typeface="Courier New"/>
              </a:rPr>
              <a:t>my_a</a:t>
            </a:r>
            <a:r>
              <a:rPr lang="en-US" sz="2250" dirty="0" err="1">
                <a:solidFill>
                  <a:srgbClr val="04182D"/>
                </a:solidFill>
                <a:latin typeface="Courier New"/>
                <a:cs typeface="Courier New"/>
              </a:rPr>
              <a:t>rtist</a:t>
            </a:r>
            <a:r>
              <a:rPr lang="en-US" sz="2250" spc="-10" dirty="0">
                <a:solidFill>
                  <a:srgbClr val="04182D"/>
                </a:solidFill>
                <a:latin typeface="Courier New"/>
                <a:cs typeface="Courier New"/>
              </a:rPr>
              <a:t> </a:t>
            </a:r>
            <a:r>
              <a:rPr lang="en-US" sz="2250" dirty="0">
                <a:solidFill>
                  <a:srgbClr val="04182D"/>
                </a:solidFill>
                <a:latin typeface="Courier New"/>
                <a:cs typeface="Courier New"/>
              </a:rPr>
              <a:t>=</a:t>
            </a:r>
            <a:r>
              <a:rPr lang="en-US" sz="2250" spc="-10" dirty="0">
                <a:solidFill>
                  <a:srgbClr val="04182D"/>
                </a:solidFill>
                <a:latin typeface="Courier New"/>
                <a:cs typeface="Courier New"/>
              </a:rPr>
              <a:t> </a:t>
            </a:r>
            <a:r>
              <a:rPr lang="en-US" sz="2250" dirty="0">
                <a:solidFill>
                  <a:srgbClr val="BE2F72"/>
                </a:solidFill>
                <a:latin typeface="Courier New"/>
                <a:cs typeface="Courier New"/>
              </a:rPr>
              <a:t>‘Taylor Swift'</a:t>
            </a:r>
            <a:endParaRPr lang="en-US" sz="2250" dirty="0">
              <a:latin typeface="Courier New"/>
              <a:cs typeface="Courier New"/>
            </a:endParaRPr>
          </a:p>
          <a:p>
            <a:pPr marL="12700">
              <a:lnSpc>
                <a:spcPct val="100000"/>
              </a:lnSpc>
              <a:spcBef>
                <a:spcPts val="105"/>
              </a:spcBef>
            </a:pPr>
            <a:endParaRPr sz="2250" dirty="0">
              <a:latin typeface="Courier New"/>
              <a:cs typeface="Courier New"/>
            </a:endParaRPr>
          </a:p>
        </p:txBody>
      </p:sp>
      <p:sp>
        <p:nvSpPr>
          <p:cNvPr id="17" name="object 17"/>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0" grpId="0"/>
      <p:bldP spid="1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7">
            <a:extLst>
              <a:ext uri="{FF2B5EF4-FFF2-40B4-BE49-F238E27FC236}">
                <a16:creationId xmlns:a16="http://schemas.microsoft.com/office/drawing/2014/main" id="{08A20497-7CD9-53B4-1D27-E2E992483822}"/>
              </a:ext>
            </a:extLst>
          </p:cNvPr>
          <p:cNvSpPr/>
          <p:nvPr/>
        </p:nvSpPr>
        <p:spPr>
          <a:xfrm>
            <a:off x="8775700" y="1955152"/>
            <a:ext cx="6467030" cy="4852696"/>
          </a:xfrm>
          <a:custGeom>
            <a:avLst/>
            <a:gdLst/>
            <a:ahLst/>
            <a:cxnLst/>
            <a:rect l="l" t="t" r="r" b="b"/>
            <a:pathLst>
              <a:path w="14575155" h="1801495">
                <a:moveTo>
                  <a:pt x="14498413" y="1801393"/>
                </a:moveTo>
                <a:lnTo>
                  <a:pt x="76505" y="1801393"/>
                </a:lnTo>
                <a:lnTo>
                  <a:pt x="71180" y="1800869"/>
                </a:lnTo>
                <a:lnTo>
                  <a:pt x="31920" y="1784607"/>
                </a:lnTo>
                <a:lnTo>
                  <a:pt x="4175" y="1745880"/>
                </a:lnTo>
                <a:lnTo>
                  <a:pt x="0" y="1724889"/>
                </a:lnTo>
                <a:lnTo>
                  <a:pt x="0" y="1719512"/>
                </a:lnTo>
                <a:lnTo>
                  <a:pt x="0" y="76505"/>
                </a:lnTo>
                <a:lnTo>
                  <a:pt x="16786" y="31919"/>
                </a:lnTo>
                <a:lnTo>
                  <a:pt x="55513" y="4174"/>
                </a:lnTo>
                <a:lnTo>
                  <a:pt x="76505" y="0"/>
                </a:lnTo>
                <a:lnTo>
                  <a:pt x="14498413" y="0"/>
                </a:lnTo>
                <a:lnTo>
                  <a:pt x="14542998" y="16786"/>
                </a:lnTo>
                <a:lnTo>
                  <a:pt x="14570742" y="55513"/>
                </a:lnTo>
                <a:lnTo>
                  <a:pt x="14574918" y="76505"/>
                </a:lnTo>
                <a:lnTo>
                  <a:pt x="14574918" y="1724889"/>
                </a:lnTo>
                <a:lnTo>
                  <a:pt x="14558132" y="1769473"/>
                </a:lnTo>
                <a:lnTo>
                  <a:pt x="14519404" y="1797218"/>
                </a:lnTo>
                <a:lnTo>
                  <a:pt x="14503737" y="1800869"/>
                </a:lnTo>
                <a:lnTo>
                  <a:pt x="14498413" y="1801393"/>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7" name="object 7"/>
          <p:cNvSpPr/>
          <p:nvPr/>
        </p:nvSpPr>
        <p:spPr>
          <a:xfrm>
            <a:off x="469900" y="1931048"/>
            <a:ext cx="6553201" cy="4876800"/>
          </a:xfrm>
          <a:custGeom>
            <a:avLst/>
            <a:gdLst/>
            <a:ahLst/>
            <a:cxnLst/>
            <a:rect l="l" t="t" r="r" b="b"/>
            <a:pathLst>
              <a:path w="14575155" h="1801495">
                <a:moveTo>
                  <a:pt x="14498413" y="1801393"/>
                </a:moveTo>
                <a:lnTo>
                  <a:pt x="76505" y="1801393"/>
                </a:lnTo>
                <a:lnTo>
                  <a:pt x="71180" y="1800869"/>
                </a:lnTo>
                <a:lnTo>
                  <a:pt x="31920" y="1784607"/>
                </a:lnTo>
                <a:lnTo>
                  <a:pt x="4175" y="1745880"/>
                </a:lnTo>
                <a:lnTo>
                  <a:pt x="0" y="1724889"/>
                </a:lnTo>
                <a:lnTo>
                  <a:pt x="0" y="1719512"/>
                </a:lnTo>
                <a:lnTo>
                  <a:pt x="0" y="76505"/>
                </a:lnTo>
                <a:lnTo>
                  <a:pt x="16786" y="31919"/>
                </a:lnTo>
                <a:lnTo>
                  <a:pt x="55513" y="4174"/>
                </a:lnTo>
                <a:lnTo>
                  <a:pt x="76505" y="0"/>
                </a:lnTo>
                <a:lnTo>
                  <a:pt x="14498413" y="0"/>
                </a:lnTo>
                <a:lnTo>
                  <a:pt x="14542998" y="16786"/>
                </a:lnTo>
                <a:lnTo>
                  <a:pt x="14570742" y="55513"/>
                </a:lnTo>
                <a:lnTo>
                  <a:pt x="14574918" y="76505"/>
                </a:lnTo>
                <a:lnTo>
                  <a:pt x="14574918" y="1724889"/>
                </a:lnTo>
                <a:lnTo>
                  <a:pt x="14558132" y="1769473"/>
                </a:lnTo>
                <a:lnTo>
                  <a:pt x="14519404" y="1797218"/>
                </a:lnTo>
                <a:lnTo>
                  <a:pt x="14503737" y="1800869"/>
                </a:lnTo>
                <a:lnTo>
                  <a:pt x="14498413" y="1801393"/>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17" name="object 17"/>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8" name="object 2">
            <a:extLst>
              <a:ext uri="{FF2B5EF4-FFF2-40B4-BE49-F238E27FC236}">
                <a16:creationId xmlns:a16="http://schemas.microsoft.com/office/drawing/2014/main" id="{6666A902-1C86-5554-BCF7-BE3145D74B30}"/>
              </a:ext>
            </a:extLst>
          </p:cNvPr>
          <p:cNvSpPr txBox="1"/>
          <p:nvPr/>
        </p:nvSpPr>
        <p:spPr>
          <a:xfrm>
            <a:off x="9010650" y="2083448"/>
            <a:ext cx="6467030" cy="4521238"/>
          </a:xfrm>
          <a:prstGeom prst="rect">
            <a:avLst/>
          </a:prstGeom>
        </p:spPr>
        <p:txBody>
          <a:bodyPr vert="horz" wrap="square" lIns="0" tIns="12065" rIns="0" bIns="0" rtlCol="0">
            <a:spAutoFit/>
          </a:bodyPr>
          <a:lstStyle/>
          <a:p>
            <a:pPr marL="12700" marR="835025">
              <a:lnSpc>
                <a:spcPct val="138700"/>
              </a:lnSpc>
              <a:spcBef>
                <a:spcPts val="1555"/>
              </a:spcBef>
            </a:pPr>
            <a:r>
              <a:rPr sz="2250" b="1" spc="-5" dirty="0">
                <a:solidFill>
                  <a:srgbClr val="00B0F0"/>
                </a:solidFill>
                <a:latin typeface="Courier New"/>
                <a:cs typeface="Courier New"/>
              </a:rPr>
              <a:t>DECLARE</a:t>
            </a:r>
            <a:r>
              <a:rPr sz="2250" spc="10" dirty="0">
                <a:latin typeface="Courier New"/>
                <a:cs typeface="Courier New"/>
              </a:rPr>
              <a:t> </a:t>
            </a:r>
            <a:r>
              <a:rPr sz="2250" spc="-5" dirty="0">
                <a:latin typeface="Courier New"/>
                <a:cs typeface="Courier New"/>
              </a:rPr>
              <a:t>@my_</a:t>
            </a:r>
            <a:r>
              <a:rPr sz="2250" spc="-5" dirty="0">
                <a:solidFill>
                  <a:srgbClr val="04182D"/>
                </a:solidFill>
                <a:latin typeface="Courier New"/>
                <a:cs typeface="Courier New"/>
              </a:rPr>
              <a:t>artist</a:t>
            </a:r>
            <a:r>
              <a:rPr sz="2250" spc="15" dirty="0">
                <a:solidFill>
                  <a:srgbClr val="04182D"/>
                </a:solidFill>
                <a:latin typeface="Courier New"/>
                <a:cs typeface="Courier New"/>
              </a:rPr>
              <a:t> </a:t>
            </a:r>
            <a:r>
              <a:rPr sz="2250" spc="-5" dirty="0">
                <a:solidFill>
                  <a:srgbClr val="BE2F72"/>
                </a:solidFill>
                <a:latin typeface="Courier New"/>
                <a:cs typeface="Courier New"/>
              </a:rPr>
              <a:t>varchar</a:t>
            </a:r>
            <a:r>
              <a:rPr sz="2250" spc="-5" dirty="0">
                <a:solidFill>
                  <a:srgbClr val="04182D"/>
                </a:solidFill>
                <a:latin typeface="Courier New"/>
                <a:cs typeface="Courier New"/>
              </a:rPr>
              <a:t>(</a:t>
            </a:r>
            <a:r>
              <a:rPr sz="2250" spc="-5" dirty="0">
                <a:solidFill>
                  <a:srgbClr val="BE2F72"/>
                </a:solidFill>
                <a:latin typeface="Courier New"/>
                <a:cs typeface="Courier New"/>
              </a:rPr>
              <a:t>100</a:t>
            </a:r>
            <a:r>
              <a:rPr sz="2250" spc="-5" dirty="0">
                <a:solidFill>
                  <a:srgbClr val="04182D"/>
                </a:solidFill>
                <a:latin typeface="Courier New"/>
                <a:cs typeface="Courier New"/>
              </a:rPr>
              <a:t>) </a:t>
            </a:r>
            <a:r>
              <a:rPr sz="2250" spc="-915" dirty="0">
                <a:solidFill>
                  <a:srgbClr val="04182D"/>
                </a:solidFill>
                <a:latin typeface="Courier New"/>
                <a:cs typeface="Courier New"/>
              </a:rPr>
              <a:t> </a:t>
            </a:r>
            <a:r>
              <a:rPr sz="2250" b="1" spc="-5" dirty="0">
                <a:solidFill>
                  <a:srgbClr val="00B0F0"/>
                </a:solidFill>
                <a:latin typeface="Courier New"/>
                <a:cs typeface="Courier New"/>
              </a:rPr>
              <a:t>DECLARE</a:t>
            </a:r>
            <a:r>
              <a:rPr sz="2250" spc="10" dirty="0">
                <a:latin typeface="Courier New"/>
                <a:cs typeface="Courier New"/>
              </a:rPr>
              <a:t> </a:t>
            </a:r>
            <a:r>
              <a:rPr sz="2250" spc="-5" dirty="0">
                <a:latin typeface="Courier New"/>
                <a:cs typeface="Courier New"/>
              </a:rPr>
              <a:t>@my_</a:t>
            </a:r>
            <a:r>
              <a:rPr sz="2250" spc="-5" dirty="0">
                <a:solidFill>
                  <a:srgbClr val="04182D"/>
                </a:solidFill>
                <a:latin typeface="Courier New"/>
                <a:cs typeface="Courier New"/>
              </a:rPr>
              <a:t>album</a:t>
            </a:r>
            <a:r>
              <a:rPr sz="2250" spc="15" dirty="0">
                <a:solidFill>
                  <a:srgbClr val="04182D"/>
                </a:solidFill>
                <a:latin typeface="Courier New"/>
                <a:cs typeface="Courier New"/>
              </a:rPr>
              <a:t> </a:t>
            </a:r>
            <a:r>
              <a:rPr sz="2250" spc="-5" dirty="0">
                <a:solidFill>
                  <a:srgbClr val="BE2F72"/>
                </a:solidFill>
                <a:latin typeface="Courier New"/>
                <a:cs typeface="Courier New"/>
              </a:rPr>
              <a:t>varchar</a:t>
            </a:r>
            <a:r>
              <a:rPr sz="2250" spc="-5" dirty="0">
                <a:solidFill>
                  <a:srgbClr val="04182D"/>
                </a:solidFill>
                <a:latin typeface="Courier New"/>
                <a:cs typeface="Courier New"/>
              </a:rPr>
              <a:t>(</a:t>
            </a:r>
            <a:r>
              <a:rPr sz="2250" spc="-5" dirty="0">
                <a:solidFill>
                  <a:srgbClr val="BE2F72"/>
                </a:solidFill>
                <a:latin typeface="Courier New"/>
                <a:cs typeface="Courier New"/>
              </a:rPr>
              <a:t>300</a:t>
            </a:r>
            <a:r>
              <a:rPr sz="2250" spc="-5" dirty="0">
                <a:solidFill>
                  <a:srgbClr val="04182D"/>
                </a:solidFill>
                <a:latin typeface="Courier New"/>
                <a:cs typeface="Courier New"/>
              </a:rPr>
              <a:t>);</a:t>
            </a:r>
            <a:endParaRPr sz="2250" dirty="0">
              <a:latin typeface="Courier New"/>
              <a:cs typeface="Courier New"/>
            </a:endParaRPr>
          </a:p>
          <a:p>
            <a:pPr>
              <a:lnSpc>
                <a:spcPct val="100000"/>
              </a:lnSpc>
              <a:spcBef>
                <a:spcPts val="25"/>
              </a:spcBef>
            </a:pPr>
            <a:endParaRPr sz="2250" dirty="0">
              <a:latin typeface="Courier New"/>
              <a:cs typeface="Courier New"/>
            </a:endParaRPr>
          </a:p>
          <a:p>
            <a:pPr marL="12700" marR="1665605">
              <a:lnSpc>
                <a:spcPct val="138700"/>
              </a:lnSpc>
              <a:tabLst>
                <a:tab pos="1790700" algn="l"/>
              </a:tabLst>
            </a:pPr>
            <a:r>
              <a:rPr sz="2250" b="1" dirty="0">
                <a:solidFill>
                  <a:srgbClr val="00B0F0"/>
                </a:solidFill>
                <a:latin typeface="Courier New"/>
                <a:cs typeface="Courier New"/>
              </a:rPr>
              <a:t>SET</a:t>
            </a:r>
            <a:r>
              <a:rPr sz="2250" spc="45" dirty="0">
                <a:latin typeface="Courier New"/>
                <a:cs typeface="Courier New"/>
              </a:rPr>
              <a:t> </a:t>
            </a:r>
            <a:r>
              <a:rPr sz="2250" spc="-5" dirty="0">
                <a:latin typeface="Courier New"/>
                <a:cs typeface="Courier New"/>
              </a:rPr>
              <a:t>@my_</a:t>
            </a:r>
            <a:r>
              <a:rPr sz="2250" spc="-5" dirty="0">
                <a:solidFill>
                  <a:srgbClr val="04182D"/>
                </a:solidFill>
                <a:latin typeface="Courier New"/>
                <a:cs typeface="Courier New"/>
              </a:rPr>
              <a:t>artist</a:t>
            </a:r>
            <a:r>
              <a:rPr sz="2250" spc="50" dirty="0">
                <a:solidFill>
                  <a:srgbClr val="04182D"/>
                </a:solidFill>
                <a:latin typeface="Courier New"/>
                <a:cs typeface="Courier New"/>
              </a:rPr>
              <a:t> </a:t>
            </a:r>
            <a:r>
              <a:rPr sz="2250" dirty="0">
                <a:solidFill>
                  <a:srgbClr val="04182D"/>
                </a:solidFill>
                <a:latin typeface="Courier New"/>
                <a:cs typeface="Courier New"/>
              </a:rPr>
              <a:t>=</a:t>
            </a:r>
            <a:r>
              <a:rPr sz="2250" spc="45" dirty="0">
                <a:solidFill>
                  <a:srgbClr val="04182D"/>
                </a:solidFill>
                <a:latin typeface="Courier New"/>
                <a:cs typeface="Courier New"/>
              </a:rPr>
              <a:t> </a:t>
            </a:r>
            <a:r>
              <a:rPr sz="2250" dirty="0">
                <a:solidFill>
                  <a:srgbClr val="BE2F72"/>
                </a:solidFill>
                <a:latin typeface="Courier New"/>
                <a:cs typeface="Courier New"/>
              </a:rPr>
              <a:t>'U2' </a:t>
            </a:r>
            <a:r>
              <a:rPr sz="2250" spc="5" dirty="0">
                <a:solidFill>
                  <a:srgbClr val="BE2F72"/>
                </a:solidFill>
                <a:latin typeface="Courier New"/>
                <a:cs typeface="Courier New"/>
              </a:rPr>
              <a:t> </a:t>
            </a:r>
            <a:endParaRPr lang="en-US" sz="2250" spc="5" dirty="0">
              <a:solidFill>
                <a:srgbClr val="BE2F72"/>
              </a:solidFill>
              <a:latin typeface="Courier New"/>
              <a:cs typeface="Courier New"/>
            </a:endParaRPr>
          </a:p>
          <a:p>
            <a:pPr marL="12700" marR="1665605">
              <a:lnSpc>
                <a:spcPct val="138700"/>
              </a:lnSpc>
              <a:tabLst>
                <a:tab pos="1790700" algn="l"/>
              </a:tabLst>
            </a:pPr>
            <a:r>
              <a:rPr sz="2250" b="1" dirty="0">
                <a:solidFill>
                  <a:srgbClr val="00B0F0"/>
                </a:solidFill>
                <a:latin typeface="Courier New"/>
                <a:cs typeface="Courier New"/>
              </a:rPr>
              <a:t>SET</a:t>
            </a:r>
            <a:r>
              <a:rPr sz="2250" spc="20" dirty="0">
                <a:latin typeface="Courier New"/>
                <a:cs typeface="Courier New"/>
              </a:rPr>
              <a:t> </a:t>
            </a:r>
            <a:r>
              <a:rPr sz="2250" spc="-5" dirty="0">
                <a:latin typeface="Courier New"/>
                <a:cs typeface="Courier New"/>
              </a:rPr>
              <a:t>@</a:t>
            </a:r>
            <a:r>
              <a:rPr sz="2250" spc="-5" dirty="0" err="1">
                <a:latin typeface="Courier New"/>
                <a:cs typeface="Courier New"/>
              </a:rPr>
              <a:t>my_</a:t>
            </a:r>
            <a:r>
              <a:rPr sz="2250" spc="-5" dirty="0" err="1">
                <a:solidFill>
                  <a:srgbClr val="04182D"/>
                </a:solidFill>
                <a:latin typeface="Courier New"/>
                <a:cs typeface="Courier New"/>
              </a:rPr>
              <a:t>album</a:t>
            </a:r>
            <a:r>
              <a:rPr lang="en-US" sz="2250" spc="-5" dirty="0">
                <a:solidFill>
                  <a:srgbClr val="04182D"/>
                </a:solidFill>
                <a:latin typeface="Courier New"/>
                <a:cs typeface="Courier New"/>
              </a:rPr>
              <a:t>  </a:t>
            </a:r>
            <a:r>
              <a:rPr sz="2250" dirty="0">
                <a:solidFill>
                  <a:srgbClr val="04182D"/>
                </a:solidFill>
                <a:latin typeface="Courier New"/>
                <a:cs typeface="Courier New"/>
              </a:rPr>
              <a:t>=</a:t>
            </a:r>
            <a:r>
              <a:rPr sz="2250" spc="-50" dirty="0">
                <a:solidFill>
                  <a:srgbClr val="04182D"/>
                </a:solidFill>
                <a:latin typeface="Courier New"/>
                <a:cs typeface="Courier New"/>
              </a:rPr>
              <a:t> </a:t>
            </a:r>
            <a:r>
              <a:rPr sz="2250" dirty="0">
                <a:solidFill>
                  <a:srgbClr val="BE2F72"/>
                </a:solidFill>
                <a:latin typeface="Courier New"/>
                <a:cs typeface="Courier New"/>
              </a:rPr>
              <a:t>'Pop'</a:t>
            </a:r>
            <a:r>
              <a:rPr sz="2250" spc="-45" dirty="0">
                <a:solidFill>
                  <a:srgbClr val="BE2F72"/>
                </a:solidFill>
                <a:latin typeface="Courier New"/>
                <a:cs typeface="Courier New"/>
              </a:rPr>
              <a:t> </a:t>
            </a:r>
            <a:r>
              <a:rPr sz="2250" dirty="0">
                <a:solidFill>
                  <a:srgbClr val="04182D"/>
                </a:solidFill>
                <a:latin typeface="Courier New"/>
                <a:cs typeface="Courier New"/>
              </a:rPr>
              <a:t>;</a:t>
            </a:r>
            <a:endParaRPr sz="2250" dirty="0">
              <a:latin typeface="Courier New"/>
              <a:cs typeface="Courier New"/>
            </a:endParaRPr>
          </a:p>
          <a:p>
            <a:pPr>
              <a:lnSpc>
                <a:spcPct val="100000"/>
              </a:lnSpc>
              <a:spcBef>
                <a:spcPts val="30"/>
              </a:spcBef>
            </a:pPr>
            <a:endParaRPr sz="2250" dirty="0">
              <a:latin typeface="Courier New"/>
              <a:cs typeface="Courier New"/>
            </a:endParaRPr>
          </a:p>
          <a:p>
            <a:pPr marL="12700" marR="3443604">
              <a:lnSpc>
                <a:spcPct val="138700"/>
              </a:lnSpc>
            </a:pPr>
            <a:r>
              <a:rPr sz="2250" b="1" spc="-5" dirty="0">
                <a:solidFill>
                  <a:srgbClr val="00B0F0"/>
                </a:solidFill>
                <a:latin typeface="Courier New"/>
                <a:cs typeface="Courier New"/>
              </a:rPr>
              <a:t>SELECT</a:t>
            </a:r>
            <a:r>
              <a:rPr sz="2250" spc="-70" dirty="0">
                <a:latin typeface="Courier New"/>
                <a:cs typeface="Courier New"/>
              </a:rPr>
              <a:t> </a:t>
            </a:r>
            <a:r>
              <a:rPr sz="2250" dirty="0">
                <a:solidFill>
                  <a:srgbClr val="008600"/>
                </a:solidFill>
                <a:latin typeface="Courier New"/>
                <a:cs typeface="Courier New"/>
              </a:rPr>
              <a:t>-- </a:t>
            </a:r>
            <a:r>
              <a:rPr sz="2250" spc="-915" dirty="0">
                <a:solidFill>
                  <a:srgbClr val="008600"/>
                </a:solidFill>
                <a:latin typeface="Courier New"/>
                <a:cs typeface="Courier New"/>
              </a:rPr>
              <a:t> </a:t>
            </a:r>
            <a:endParaRPr lang="en-US" sz="2250" spc="-915" dirty="0">
              <a:solidFill>
                <a:srgbClr val="008600"/>
              </a:solidFill>
              <a:latin typeface="Courier New"/>
              <a:cs typeface="Courier New"/>
            </a:endParaRPr>
          </a:p>
          <a:p>
            <a:pPr marL="12700" marR="3443604">
              <a:lnSpc>
                <a:spcPct val="138700"/>
              </a:lnSpc>
            </a:pPr>
            <a:r>
              <a:rPr sz="2250" b="1" dirty="0">
                <a:solidFill>
                  <a:srgbClr val="00B0F0"/>
                </a:solidFill>
                <a:latin typeface="Courier New"/>
                <a:cs typeface="Courier New"/>
              </a:rPr>
              <a:t>FROM</a:t>
            </a:r>
            <a:r>
              <a:rPr sz="2250" spc="-35" dirty="0">
                <a:latin typeface="Courier New"/>
                <a:cs typeface="Courier New"/>
              </a:rPr>
              <a:t> </a:t>
            </a:r>
            <a:r>
              <a:rPr sz="2250" dirty="0">
                <a:solidFill>
                  <a:srgbClr val="008600"/>
                </a:solidFill>
                <a:latin typeface="Courier New"/>
                <a:cs typeface="Courier New"/>
              </a:rPr>
              <a:t>--</a:t>
            </a:r>
            <a:endParaRPr sz="2250" dirty="0">
              <a:latin typeface="Courier New"/>
              <a:cs typeface="Courier New"/>
            </a:endParaRPr>
          </a:p>
          <a:p>
            <a:pPr marL="12700" marR="1546225">
              <a:lnSpc>
                <a:spcPct val="138700"/>
              </a:lnSpc>
            </a:pPr>
            <a:r>
              <a:rPr sz="2250" b="1" dirty="0">
                <a:solidFill>
                  <a:srgbClr val="00B0F0"/>
                </a:solidFill>
                <a:latin typeface="Courier New"/>
                <a:cs typeface="Courier New"/>
              </a:rPr>
              <a:t>WHERE</a:t>
            </a:r>
            <a:r>
              <a:rPr sz="2250" dirty="0">
                <a:latin typeface="Courier New"/>
                <a:cs typeface="Courier New"/>
              </a:rPr>
              <a:t> </a:t>
            </a:r>
            <a:r>
              <a:rPr sz="2250" spc="-5" dirty="0">
                <a:solidFill>
                  <a:srgbClr val="04182D"/>
                </a:solidFill>
                <a:latin typeface="Courier New"/>
                <a:cs typeface="Courier New"/>
              </a:rPr>
              <a:t>artist </a:t>
            </a:r>
            <a:r>
              <a:rPr sz="2250" dirty="0">
                <a:solidFill>
                  <a:srgbClr val="04182D"/>
                </a:solidFill>
                <a:latin typeface="Courier New"/>
                <a:cs typeface="Courier New"/>
              </a:rPr>
              <a:t>= </a:t>
            </a:r>
            <a:r>
              <a:rPr sz="2250" spc="-5" dirty="0">
                <a:latin typeface="Courier New"/>
                <a:cs typeface="Courier New"/>
              </a:rPr>
              <a:t>@</a:t>
            </a:r>
            <a:r>
              <a:rPr sz="2250" spc="-5" dirty="0" err="1">
                <a:latin typeface="Courier New"/>
                <a:cs typeface="Courier New"/>
              </a:rPr>
              <a:t>my_</a:t>
            </a:r>
            <a:r>
              <a:rPr sz="2250" spc="-5" dirty="0" err="1">
                <a:solidFill>
                  <a:srgbClr val="04182D"/>
                </a:solidFill>
                <a:latin typeface="Courier New"/>
                <a:cs typeface="Courier New"/>
              </a:rPr>
              <a:t>artist</a:t>
            </a:r>
            <a:r>
              <a:rPr sz="2250" spc="-5" dirty="0">
                <a:solidFill>
                  <a:srgbClr val="04182D"/>
                </a:solidFill>
                <a:latin typeface="Courier New"/>
                <a:cs typeface="Courier New"/>
              </a:rPr>
              <a:t> </a:t>
            </a:r>
            <a:r>
              <a:rPr sz="2250" spc="-919" dirty="0">
                <a:solidFill>
                  <a:srgbClr val="04182D"/>
                </a:solidFill>
                <a:latin typeface="Courier New"/>
                <a:cs typeface="Courier New"/>
              </a:rPr>
              <a:t> </a:t>
            </a:r>
            <a:endParaRPr lang="en-US" sz="2250" spc="-919" dirty="0">
              <a:solidFill>
                <a:srgbClr val="04182D"/>
              </a:solidFill>
              <a:latin typeface="Courier New"/>
              <a:cs typeface="Courier New"/>
            </a:endParaRPr>
          </a:p>
          <a:p>
            <a:pPr marL="12700" marR="1546225">
              <a:lnSpc>
                <a:spcPct val="138700"/>
              </a:lnSpc>
            </a:pPr>
            <a:r>
              <a:rPr sz="2250" b="1" dirty="0">
                <a:solidFill>
                  <a:srgbClr val="00B0F0"/>
                </a:solidFill>
                <a:latin typeface="Courier New"/>
                <a:cs typeface="Courier New"/>
              </a:rPr>
              <a:t>AND</a:t>
            </a:r>
            <a:r>
              <a:rPr sz="2250" spc="-10" dirty="0">
                <a:latin typeface="Courier New"/>
                <a:cs typeface="Courier New"/>
              </a:rPr>
              <a:t> </a:t>
            </a:r>
            <a:r>
              <a:rPr sz="2250" dirty="0">
                <a:solidFill>
                  <a:srgbClr val="04182D"/>
                </a:solidFill>
                <a:latin typeface="Courier New"/>
                <a:cs typeface="Courier New"/>
              </a:rPr>
              <a:t>album</a:t>
            </a:r>
            <a:r>
              <a:rPr sz="2250" spc="-10" dirty="0">
                <a:solidFill>
                  <a:srgbClr val="04182D"/>
                </a:solidFill>
                <a:latin typeface="Courier New"/>
                <a:cs typeface="Courier New"/>
              </a:rPr>
              <a:t> </a:t>
            </a:r>
            <a:r>
              <a:rPr sz="2250" dirty="0">
                <a:solidFill>
                  <a:srgbClr val="04182D"/>
                </a:solidFill>
                <a:latin typeface="Courier New"/>
                <a:cs typeface="Courier New"/>
              </a:rPr>
              <a:t>=</a:t>
            </a:r>
            <a:r>
              <a:rPr sz="2250" spc="-10" dirty="0">
                <a:solidFill>
                  <a:srgbClr val="04182D"/>
                </a:solidFill>
                <a:latin typeface="Courier New"/>
                <a:cs typeface="Courier New"/>
              </a:rPr>
              <a:t> </a:t>
            </a:r>
            <a:r>
              <a:rPr sz="2250" spc="-5" dirty="0">
                <a:latin typeface="Courier New"/>
                <a:cs typeface="Courier New"/>
              </a:rPr>
              <a:t>@my_</a:t>
            </a:r>
            <a:r>
              <a:rPr sz="2250" spc="-5" dirty="0">
                <a:solidFill>
                  <a:srgbClr val="04182D"/>
                </a:solidFill>
                <a:latin typeface="Courier New"/>
                <a:cs typeface="Courier New"/>
              </a:rPr>
              <a:t>album;</a:t>
            </a:r>
            <a:endParaRPr sz="2250" dirty="0">
              <a:latin typeface="Courier New"/>
              <a:cs typeface="Courier New"/>
            </a:endParaRPr>
          </a:p>
        </p:txBody>
      </p:sp>
      <p:sp>
        <p:nvSpPr>
          <p:cNvPr id="9" name="object 2">
            <a:extLst>
              <a:ext uri="{FF2B5EF4-FFF2-40B4-BE49-F238E27FC236}">
                <a16:creationId xmlns:a16="http://schemas.microsoft.com/office/drawing/2014/main" id="{3286450C-9DFD-85E1-CBF8-FB4CDDB908C4}"/>
              </a:ext>
            </a:extLst>
          </p:cNvPr>
          <p:cNvSpPr txBox="1"/>
          <p:nvPr/>
        </p:nvSpPr>
        <p:spPr>
          <a:xfrm>
            <a:off x="698499" y="2083448"/>
            <a:ext cx="6553201" cy="4481996"/>
          </a:xfrm>
          <a:prstGeom prst="rect">
            <a:avLst/>
          </a:prstGeom>
        </p:spPr>
        <p:txBody>
          <a:bodyPr vert="horz" wrap="square" lIns="0" tIns="12065" rIns="0" bIns="0" rtlCol="0">
            <a:spAutoFit/>
          </a:bodyPr>
          <a:lstStyle/>
          <a:p>
            <a:pPr marL="12700" marR="835025">
              <a:lnSpc>
                <a:spcPct val="138700"/>
              </a:lnSpc>
              <a:spcBef>
                <a:spcPts val="95"/>
              </a:spcBef>
            </a:pPr>
            <a:r>
              <a:rPr sz="2250" b="1" spc="-5" dirty="0">
                <a:solidFill>
                  <a:srgbClr val="00B0F0"/>
                </a:solidFill>
                <a:latin typeface="Courier New"/>
                <a:cs typeface="Courier New"/>
              </a:rPr>
              <a:t>DECLARE</a:t>
            </a:r>
            <a:r>
              <a:rPr sz="2250" spc="10" dirty="0">
                <a:latin typeface="Courier New"/>
                <a:cs typeface="Courier New"/>
              </a:rPr>
              <a:t> </a:t>
            </a:r>
            <a:r>
              <a:rPr sz="2250" spc="-5" dirty="0">
                <a:latin typeface="Courier New"/>
                <a:cs typeface="Courier New"/>
              </a:rPr>
              <a:t>@my_</a:t>
            </a:r>
            <a:r>
              <a:rPr sz="2250" spc="-5" dirty="0">
                <a:solidFill>
                  <a:srgbClr val="04182D"/>
                </a:solidFill>
                <a:latin typeface="Courier New"/>
                <a:cs typeface="Courier New"/>
              </a:rPr>
              <a:t>artist</a:t>
            </a:r>
            <a:r>
              <a:rPr sz="2250" spc="15" dirty="0">
                <a:solidFill>
                  <a:srgbClr val="04182D"/>
                </a:solidFill>
                <a:latin typeface="Courier New"/>
                <a:cs typeface="Courier New"/>
              </a:rPr>
              <a:t> </a:t>
            </a:r>
            <a:r>
              <a:rPr sz="2250" spc="-5" dirty="0">
                <a:solidFill>
                  <a:srgbClr val="BE2F72"/>
                </a:solidFill>
                <a:latin typeface="Courier New"/>
                <a:cs typeface="Courier New"/>
              </a:rPr>
              <a:t>varchar</a:t>
            </a:r>
            <a:r>
              <a:rPr sz="2250" spc="-5" dirty="0">
                <a:solidFill>
                  <a:srgbClr val="04182D"/>
                </a:solidFill>
                <a:latin typeface="Courier New"/>
                <a:cs typeface="Courier New"/>
              </a:rPr>
              <a:t>(</a:t>
            </a:r>
            <a:r>
              <a:rPr sz="2250" spc="-5" dirty="0">
                <a:solidFill>
                  <a:srgbClr val="BE2F72"/>
                </a:solidFill>
                <a:latin typeface="Courier New"/>
                <a:cs typeface="Courier New"/>
              </a:rPr>
              <a:t>100</a:t>
            </a:r>
            <a:r>
              <a:rPr sz="2250" spc="-5" dirty="0">
                <a:solidFill>
                  <a:srgbClr val="04182D"/>
                </a:solidFill>
                <a:latin typeface="Courier New"/>
                <a:cs typeface="Courier New"/>
              </a:rPr>
              <a:t>) </a:t>
            </a:r>
            <a:r>
              <a:rPr sz="2250" spc="-915" dirty="0">
                <a:solidFill>
                  <a:srgbClr val="04182D"/>
                </a:solidFill>
                <a:latin typeface="Courier New"/>
                <a:cs typeface="Courier New"/>
              </a:rPr>
              <a:t> </a:t>
            </a:r>
            <a:r>
              <a:rPr sz="2250" b="1" spc="-5" dirty="0">
                <a:solidFill>
                  <a:srgbClr val="00B0F0"/>
                </a:solidFill>
                <a:latin typeface="Courier New"/>
                <a:cs typeface="Courier New"/>
              </a:rPr>
              <a:t>DECLARE</a:t>
            </a:r>
            <a:r>
              <a:rPr sz="2250" spc="10" dirty="0">
                <a:latin typeface="Courier New"/>
                <a:cs typeface="Courier New"/>
              </a:rPr>
              <a:t> </a:t>
            </a:r>
            <a:r>
              <a:rPr sz="2250" spc="-5" dirty="0">
                <a:latin typeface="Courier New"/>
                <a:cs typeface="Courier New"/>
              </a:rPr>
              <a:t>@my_</a:t>
            </a:r>
            <a:r>
              <a:rPr sz="2250" spc="-5" dirty="0">
                <a:solidFill>
                  <a:srgbClr val="04182D"/>
                </a:solidFill>
                <a:latin typeface="Courier New"/>
                <a:cs typeface="Courier New"/>
              </a:rPr>
              <a:t>album</a:t>
            </a:r>
            <a:r>
              <a:rPr sz="2250" spc="15" dirty="0">
                <a:solidFill>
                  <a:srgbClr val="04182D"/>
                </a:solidFill>
                <a:latin typeface="Courier New"/>
                <a:cs typeface="Courier New"/>
              </a:rPr>
              <a:t> </a:t>
            </a:r>
            <a:r>
              <a:rPr sz="2250" spc="-5" dirty="0">
                <a:solidFill>
                  <a:srgbClr val="BE2F72"/>
                </a:solidFill>
                <a:latin typeface="Courier New"/>
                <a:cs typeface="Courier New"/>
              </a:rPr>
              <a:t>varchar</a:t>
            </a:r>
            <a:r>
              <a:rPr sz="2250" spc="-5" dirty="0">
                <a:solidFill>
                  <a:srgbClr val="04182D"/>
                </a:solidFill>
                <a:latin typeface="Courier New"/>
                <a:cs typeface="Courier New"/>
              </a:rPr>
              <a:t>(</a:t>
            </a:r>
            <a:r>
              <a:rPr sz="2250" spc="-5" dirty="0">
                <a:solidFill>
                  <a:srgbClr val="BE2F72"/>
                </a:solidFill>
                <a:latin typeface="Courier New"/>
                <a:cs typeface="Courier New"/>
              </a:rPr>
              <a:t>300</a:t>
            </a:r>
            <a:r>
              <a:rPr sz="2250" spc="-5" dirty="0">
                <a:solidFill>
                  <a:srgbClr val="04182D"/>
                </a:solidFill>
                <a:latin typeface="Courier New"/>
                <a:cs typeface="Courier New"/>
              </a:rPr>
              <a:t>);</a:t>
            </a:r>
            <a:endParaRPr sz="2250" dirty="0">
              <a:latin typeface="Courier New"/>
              <a:cs typeface="Courier New"/>
            </a:endParaRPr>
          </a:p>
          <a:p>
            <a:pPr>
              <a:lnSpc>
                <a:spcPct val="100000"/>
              </a:lnSpc>
            </a:pPr>
            <a:endParaRPr sz="2250" dirty="0">
              <a:latin typeface="Courier New"/>
              <a:cs typeface="Courier New"/>
            </a:endParaRPr>
          </a:p>
          <a:p>
            <a:pPr marL="12700">
              <a:lnSpc>
                <a:spcPct val="100000"/>
              </a:lnSpc>
              <a:spcBef>
                <a:spcPts val="1145"/>
              </a:spcBef>
            </a:pPr>
            <a:r>
              <a:rPr sz="2250" b="1" dirty="0">
                <a:solidFill>
                  <a:srgbClr val="00B0F0"/>
                </a:solidFill>
                <a:latin typeface="Courier New"/>
                <a:cs typeface="Courier New"/>
              </a:rPr>
              <a:t>SET</a:t>
            </a:r>
            <a:r>
              <a:rPr sz="2250" spc="-5" dirty="0">
                <a:latin typeface="Courier New"/>
                <a:cs typeface="Courier New"/>
              </a:rPr>
              <a:t> @my_</a:t>
            </a:r>
            <a:r>
              <a:rPr sz="2250" spc="-5" dirty="0">
                <a:solidFill>
                  <a:srgbClr val="04182D"/>
                </a:solidFill>
                <a:latin typeface="Courier New"/>
                <a:cs typeface="Courier New"/>
              </a:rPr>
              <a:t>artist </a:t>
            </a:r>
            <a:r>
              <a:rPr sz="2250" dirty="0">
                <a:solidFill>
                  <a:srgbClr val="04182D"/>
                </a:solidFill>
                <a:latin typeface="Courier New"/>
                <a:cs typeface="Courier New"/>
              </a:rPr>
              <a:t>=</a:t>
            </a:r>
            <a:r>
              <a:rPr sz="2250" spc="-10" dirty="0">
                <a:solidFill>
                  <a:srgbClr val="04182D"/>
                </a:solidFill>
                <a:latin typeface="Courier New"/>
                <a:cs typeface="Courier New"/>
              </a:rPr>
              <a:t> </a:t>
            </a:r>
            <a:r>
              <a:rPr sz="2250" spc="-5" dirty="0">
                <a:solidFill>
                  <a:srgbClr val="BE2F72"/>
                </a:solidFill>
                <a:latin typeface="Courier New"/>
                <a:cs typeface="Courier New"/>
              </a:rPr>
              <a:t>'</a:t>
            </a:r>
            <a:r>
              <a:rPr lang="en-US" sz="2250" spc="-5" dirty="0" err="1">
                <a:solidFill>
                  <a:srgbClr val="BE2F72"/>
                </a:solidFill>
                <a:latin typeface="Courier New"/>
                <a:cs typeface="Courier New"/>
              </a:rPr>
              <a:t>BlackPink</a:t>
            </a:r>
            <a:r>
              <a:rPr sz="2250" spc="-5" dirty="0">
                <a:solidFill>
                  <a:srgbClr val="BE2F72"/>
                </a:solidFill>
                <a:latin typeface="Courier New"/>
                <a:cs typeface="Courier New"/>
              </a:rPr>
              <a:t>'</a:t>
            </a:r>
            <a:endParaRPr sz="2250" dirty="0">
              <a:latin typeface="Courier New"/>
              <a:cs typeface="Courier New"/>
            </a:endParaRPr>
          </a:p>
          <a:p>
            <a:pPr marL="12700">
              <a:lnSpc>
                <a:spcPct val="100000"/>
              </a:lnSpc>
              <a:spcBef>
                <a:spcPts val="720"/>
              </a:spcBef>
              <a:tabLst>
                <a:tab pos="1790700" algn="l"/>
              </a:tabLst>
            </a:pPr>
            <a:r>
              <a:rPr sz="2250" b="1" dirty="0">
                <a:solidFill>
                  <a:srgbClr val="00B0F0"/>
                </a:solidFill>
                <a:latin typeface="Courier New"/>
                <a:cs typeface="Courier New"/>
              </a:rPr>
              <a:t>SET</a:t>
            </a:r>
            <a:r>
              <a:rPr sz="2250" spc="20" dirty="0">
                <a:latin typeface="Courier New"/>
                <a:cs typeface="Courier New"/>
              </a:rPr>
              <a:t> </a:t>
            </a:r>
            <a:r>
              <a:rPr sz="2250" spc="-5" dirty="0">
                <a:latin typeface="Courier New"/>
                <a:cs typeface="Courier New"/>
              </a:rPr>
              <a:t>@</a:t>
            </a:r>
            <a:r>
              <a:rPr sz="2250" spc="-5" dirty="0" err="1">
                <a:latin typeface="Courier New"/>
                <a:cs typeface="Courier New"/>
              </a:rPr>
              <a:t>my_</a:t>
            </a:r>
            <a:r>
              <a:rPr sz="2250" spc="-5" dirty="0" err="1">
                <a:solidFill>
                  <a:srgbClr val="04182D"/>
                </a:solidFill>
                <a:latin typeface="Courier New"/>
                <a:cs typeface="Courier New"/>
              </a:rPr>
              <a:t>album</a:t>
            </a:r>
            <a:r>
              <a:rPr lang="en-US" sz="2250" spc="-5" dirty="0">
                <a:solidFill>
                  <a:srgbClr val="04182D"/>
                </a:solidFill>
                <a:latin typeface="Courier New"/>
                <a:cs typeface="Courier New"/>
              </a:rPr>
              <a:t> </a:t>
            </a:r>
            <a:r>
              <a:rPr sz="2250" dirty="0">
                <a:solidFill>
                  <a:srgbClr val="04182D"/>
                </a:solidFill>
                <a:latin typeface="Courier New"/>
                <a:cs typeface="Courier New"/>
              </a:rPr>
              <a:t>=</a:t>
            </a:r>
            <a:r>
              <a:rPr sz="2250" spc="-20" dirty="0">
                <a:solidFill>
                  <a:srgbClr val="04182D"/>
                </a:solidFill>
                <a:latin typeface="Courier New"/>
                <a:cs typeface="Courier New"/>
              </a:rPr>
              <a:t> </a:t>
            </a:r>
            <a:r>
              <a:rPr sz="2250" dirty="0">
                <a:solidFill>
                  <a:srgbClr val="BE2F72"/>
                </a:solidFill>
                <a:latin typeface="Courier New"/>
                <a:cs typeface="Courier New"/>
              </a:rPr>
              <a:t>'Let</a:t>
            </a:r>
            <a:r>
              <a:rPr sz="2250" spc="-20" dirty="0">
                <a:solidFill>
                  <a:srgbClr val="BE2F72"/>
                </a:solidFill>
                <a:latin typeface="Courier New"/>
                <a:cs typeface="Courier New"/>
              </a:rPr>
              <a:t> </a:t>
            </a:r>
            <a:r>
              <a:rPr sz="2250" dirty="0">
                <a:solidFill>
                  <a:srgbClr val="BE2F72"/>
                </a:solidFill>
                <a:latin typeface="Courier New"/>
                <a:cs typeface="Courier New"/>
              </a:rPr>
              <a:t>There</a:t>
            </a:r>
            <a:r>
              <a:rPr sz="2250" spc="-15" dirty="0">
                <a:solidFill>
                  <a:srgbClr val="BE2F72"/>
                </a:solidFill>
                <a:latin typeface="Courier New"/>
                <a:cs typeface="Courier New"/>
              </a:rPr>
              <a:t> </a:t>
            </a:r>
            <a:r>
              <a:rPr sz="2250" dirty="0">
                <a:solidFill>
                  <a:srgbClr val="BE2F72"/>
                </a:solidFill>
                <a:latin typeface="Courier New"/>
                <a:cs typeface="Courier New"/>
              </a:rPr>
              <a:t>Be</a:t>
            </a:r>
            <a:r>
              <a:rPr sz="2250" spc="-15" dirty="0">
                <a:solidFill>
                  <a:srgbClr val="BE2F72"/>
                </a:solidFill>
                <a:latin typeface="Courier New"/>
                <a:cs typeface="Courier New"/>
              </a:rPr>
              <a:t> </a:t>
            </a:r>
            <a:r>
              <a:rPr sz="2250" dirty="0">
                <a:solidFill>
                  <a:srgbClr val="BE2F72"/>
                </a:solidFill>
                <a:latin typeface="Courier New"/>
                <a:cs typeface="Courier New"/>
              </a:rPr>
              <a:t>Rock'</a:t>
            </a:r>
            <a:r>
              <a:rPr sz="2250" dirty="0">
                <a:solidFill>
                  <a:srgbClr val="04182D"/>
                </a:solidFill>
                <a:latin typeface="Courier New"/>
                <a:cs typeface="Courier New"/>
              </a:rPr>
              <a:t>;</a:t>
            </a:r>
            <a:endParaRPr sz="2250" dirty="0">
              <a:latin typeface="Courier New"/>
              <a:cs typeface="Courier New"/>
            </a:endParaRPr>
          </a:p>
          <a:p>
            <a:pPr>
              <a:lnSpc>
                <a:spcPct val="100000"/>
              </a:lnSpc>
              <a:spcBef>
                <a:spcPts val="30"/>
              </a:spcBef>
            </a:pPr>
            <a:endParaRPr sz="2250" dirty="0">
              <a:latin typeface="Courier New"/>
              <a:cs typeface="Courier New"/>
            </a:endParaRPr>
          </a:p>
          <a:p>
            <a:pPr marL="12700" marR="3443604">
              <a:lnSpc>
                <a:spcPct val="138700"/>
              </a:lnSpc>
            </a:pPr>
            <a:r>
              <a:rPr sz="2250" b="1" spc="-5" dirty="0">
                <a:solidFill>
                  <a:srgbClr val="00B0F0"/>
                </a:solidFill>
                <a:latin typeface="Courier New"/>
                <a:cs typeface="Courier New"/>
              </a:rPr>
              <a:t>SELECT</a:t>
            </a:r>
            <a:r>
              <a:rPr sz="2250" spc="-70" dirty="0">
                <a:latin typeface="Courier New"/>
                <a:cs typeface="Courier New"/>
              </a:rPr>
              <a:t> </a:t>
            </a:r>
            <a:r>
              <a:rPr sz="2250" dirty="0">
                <a:solidFill>
                  <a:srgbClr val="008600"/>
                </a:solidFill>
                <a:latin typeface="Courier New"/>
                <a:cs typeface="Courier New"/>
              </a:rPr>
              <a:t>-- </a:t>
            </a:r>
            <a:r>
              <a:rPr sz="2250" spc="-915" dirty="0">
                <a:solidFill>
                  <a:srgbClr val="008600"/>
                </a:solidFill>
                <a:latin typeface="Courier New"/>
                <a:cs typeface="Courier New"/>
              </a:rPr>
              <a:t> </a:t>
            </a:r>
            <a:endParaRPr lang="en-US" sz="2250" spc="-915" dirty="0">
              <a:solidFill>
                <a:srgbClr val="008600"/>
              </a:solidFill>
              <a:latin typeface="Courier New"/>
              <a:cs typeface="Courier New"/>
            </a:endParaRPr>
          </a:p>
          <a:p>
            <a:pPr marL="12700" marR="3443604">
              <a:lnSpc>
                <a:spcPct val="138700"/>
              </a:lnSpc>
            </a:pPr>
            <a:r>
              <a:rPr sz="2250" b="1" dirty="0">
                <a:solidFill>
                  <a:srgbClr val="00B0F0"/>
                </a:solidFill>
                <a:latin typeface="Courier New"/>
                <a:cs typeface="Courier New"/>
              </a:rPr>
              <a:t>FROM</a:t>
            </a:r>
            <a:r>
              <a:rPr sz="2250" spc="-35" dirty="0">
                <a:latin typeface="Courier New"/>
                <a:cs typeface="Courier New"/>
              </a:rPr>
              <a:t> </a:t>
            </a:r>
            <a:r>
              <a:rPr sz="2250" dirty="0">
                <a:solidFill>
                  <a:srgbClr val="008600"/>
                </a:solidFill>
                <a:latin typeface="Courier New"/>
                <a:cs typeface="Courier New"/>
              </a:rPr>
              <a:t>--</a:t>
            </a:r>
            <a:endParaRPr sz="2250" dirty="0">
              <a:latin typeface="Courier New"/>
              <a:cs typeface="Courier New"/>
            </a:endParaRPr>
          </a:p>
          <a:p>
            <a:pPr marL="12700" marR="1546225">
              <a:lnSpc>
                <a:spcPct val="138700"/>
              </a:lnSpc>
            </a:pPr>
            <a:r>
              <a:rPr sz="2250" b="1" dirty="0">
                <a:solidFill>
                  <a:srgbClr val="00B0F0"/>
                </a:solidFill>
                <a:latin typeface="Courier New"/>
                <a:cs typeface="Courier New"/>
              </a:rPr>
              <a:t>WHERE</a:t>
            </a:r>
            <a:r>
              <a:rPr sz="2250" dirty="0">
                <a:latin typeface="Courier New"/>
                <a:cs typeface="Courier New"/>
              </a:rPr>
              <a:t> </a:t>
            </a:r>
            <a:r>
              <a:rPr sz="2250" spc="-5" dirty="0">
                <a:solidFill>
                  <a:srgbClr val="04182D"/>
                </a:solidFill>
                <a:latin typeface="Courier New"/>
                <a:cs typeface="Courier New"/>
              </a:rPr>
              <a:t>artist </a:t>
            </a:r>
            <a:r>
              <a:rPr sz="2250" dirty="0">
                <a:solidFill>
                  <a:srgbClr val="04182D"/>
                </a:solidFill>
                <a:latin typeface="Courier New"/>
                <a:cs typeface="Courier New"/>
              </a:rPr>
              <a:t>=</a:t>
            </a:r>
            <a:r>
              <a:rPr lang="en-US" sz="2250" dirty="0">
                <a:solidFill>
                  <a:srgbClr val="04182D"/>
                </a:solidFill>
                <a:latin typeface="Courier New"/>
                <a:cs typeface="Courier New"/>
              </a:rPr>
              <a:t> </a:t>
            </a:r>
            <a:r>
              <a:rPr sz="2250" spc="-5" dirty="0">
                <a:latin typeface="Courier New"/>
                <a:cs typeface="Courier New"/>
              </a:rPr>
              <a:t>@</a:t>
            </a:r>
            <a:r>
              <a:rPr sz="2250" spc="-5" dirty="0" err="1">
                <a:latin typeface="Courier New"/>
                <a:cs typeface="Courier New"/>
              </a:rPr>
              <a:t>my_artist</a:t>
            </a:r>
            <a:endParaRPr lang="en-US" sz="2250" spc="-919" dirty="0">
              <a:latin typeface="Courier New"/>
              <a:cs typeface="Courier New"/>
            </a:endParaRPr>
          </a:p>
          <a:p>
            <a:pPr marL="12700" marR="1546225">
              <a:lnSpc>
                <a:spcPct val="138700"/>
              </a:lnSpc>
            </a:pPr>
            <a:r>
              <a:rPr sz="2250" b="1" dirty="0">
                <a:solidFill>
                  <a:srgbClr val="00B0F0"/>
                </a:solidFill>
                <a:latin typeface="Courier New"/>
                <a:cs typeface="Courier New"/>
              </a:rPr>
              <a:t>AND</a:t>
            </a:r>
            <a:r>
              <a:rPr sz="2250" spc="-10" dirty="0">
                <a:latin typeface="Courier New"/>
                <a:cs typeface="Courier New"/>
              </a:rPr>
              <a:t> </a:t>
            </a:r>
            <a:r>
              <a:rPr sz="2250" dirty="0">
                <a:solidFill>
                  <a:srgbClr val="04182D"/>
                </a:solidFill>
                <a:latin typeface="Courier New"/>
                <a:cs typeface="Courier New"/>
              </a:rPr>
              <a:t>album</a:t>
            </a:r>
            <a:r>
              <a:rPr sz="2250" spc="-10" dirty="0">
                <a:solidFill>
                  <a:srgbClr val="04182D"/>
                </a:solidFill>
                <a:latin typeface="Courier New"/>
                <a:cs typeface="Courier New"/>
              </a:rPr>
              <a:t> </a:t>
            </a:r>
            <a:r>
              <a:rPr sz="2250" dirty="0">
                <a:solidFill>
                  <a:srgbClr val="04182D"/>
                </a:solidFill>
                <a:latin typeface="Courier New"/>
                <a:cs typeface="Courier New"/>
              </a:rPr>
              <a:t>=</a:t>
            </a:r>
            <a:r>
              <a:rPr sz="2250" spc="-10" dirty="0">
                <a:solidFill>
                  <a:srgbClr val="04182D"/>
                </a:solidFill>
                <a:latin typeface="Courier New"/>
                <a:cs typeface="Courier New"/>
              </a:rPr>
              <a:t> </a:t>
            </a:r>
            <a:r>
              <a:rPr sz="2250" spc="-5" dirty="0">
                <a:latin typeface="Courier New"/>
                <a:cs typeface="Courier New"/>
              </a:rPr>
              <a:t>@</a:t>
            </a:r>
            <a:r>
              <a:rPr sz="2250" spc="-5" dirty="0" err="1">
                <a:latin typeface="Courier New"/>
                <a:cs typeface="Courier New"/>
              </a:rPr>
              <a:t>my_</a:t>
            </a:r>
            <a:r>
              <a:rPr sz="2250" spc="-5" dirty="0" err="1">
                <a:solidFill>
                  <a:srgbClr val="04182D"/>
                </a:solidFill>
                <a:latin typeface="Courier New"/>
                <a:cs typeface="Courier New"/>
              </a:rPr>
              <a:t>album</a:t>
            </a:r>
            <a:r>
              <a:rPr sz="2250" spc="-5" dirty="0">
                <a:solidFill>
                  <a:srgbClr val="04182D"/>
                </a:solidFill>
                <a:latin typeface="Courier New"/>
                <a:cs typeface="Courier New"/>
              </a:rPr>
              <a:t>;</a:t>
            </a:r>
            <a:endParaRPr sz="2250" dirty="0">
              <a:latin typeface="Courier New"/>
              <a:cs typeface="Courier New"/>
            </a:endParaRPr>
          </a:p>
        </p:txBody>
      </p:sp>
      <p:sp>
        <p:nvSpPr>
          <p:cNvPr id="2" name="object 2">
            <a:extLst>
              <a:ext uri="{FF2B5EF4-FFF2-40B4-BE49-F238E27FC236}">
                <a16:creationId xmlns:a16="http://schemas.microsoft.com/office/drawing/2014/main" id="{AD237B90-BEE7-E578-148B-9542165C23D6}"/>
              </a:ext>
            </a:extLst>
          </p:cNvPr>
          <p:cNvSpPr txBox="1">
            <a:spLocks noGrp="1"/>
          </p:cNvSpPr>
          <p:nvPr>
            <p:ph type="title"/>
          </p:nvPr>
        </p:nvSpPr>
        <p:spPr>
          <a:xfrm>
            <a:off x="478588" y="273885"/>
            <a:ext cx="9281362" cy="706604"/>
          </a:xfrm>
          <a:prstGeom prst="rect">
            <a:avLst/>
          </a:prstGeom>
        </p:spPr>
        <p:txBody>
          <a:bodyPr vert="horz" wrap="square" lIns="0" tIns="13970" rIns="0" bIns="0" rtlCol="0">
            <a:spAutoFit/>
          </a:bodyPr>
          <a:lstStyle/>
          <a:p>
            <a:pPr marL="12700">
              <a:spcBef>
                <a:spcPts val="110"/>
              </a:spcBef>
            </a:pPr>
            <a:r>
              <a:rPr lang="en-US" sz="4500" u="none" dirty="0">
                <a:solidFill>
                  <a:schemeClr val="tx1"/>
                </a:solidFill>
                <a:effectLst/>
                <a:ea typeface="PMingLiU" panose="02020500000000000000" pitchFamily="18" charset="-120"/>
              </a:rPr>
              <a:t>Declaring more than one variable</a:t>
            </a:r>
            <a:endParaRPr sz="4500" u="none" dirty="0">
              <a:solidFill>
                <a:schemeClr val="tx1"/>
              </a:solidFill>
            </a:endParaRPr>
          </a:p>
        </p:txBody>
      </p:sp>
    </p:spTree>
    <p:extLst>
      <p:ext uri="{BB962C8B-B14F-4D97-AF65-F5344CB8AC3E}">
        <p14:creationId xmlns:p14="http://schemas.microsoft.com/office/powerpoint/2010/main" val="261030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par>
                                <p:cTn id="16" presetID="9" presetClass="entr" presetSubtype="0" fill="hold" grpId="1"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par>
                                <p:cTn id="24" presetID="9" presetClass="entr" presetSubtype="0" fill="hold" grpId="1"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7" grpId="0" animBg="1"/>
      <p:bldP spid="7" grpId="1" animBg="1"/>
      <p:bldP spid="8" grpId="0"/>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73"/>
            <a:ext cx="4641850" cy="713740"/>
          </a:xfrm>
          <a:prstGeom prst="rect">
            <a:avLst/>
          </a:prstGeom>
        </p:spPr>
        <p:txBody>
          <a:bodyPr vert="horz" wrap="square" lIns="0" tIns="13970" rIns="0" bIns="0" rtlCol="0">
            <a:spAutoFit/>
          </a:bodyPr>
          <a:lstStyle/>
          <a:p>
            <a:pPr marL="12700">
              <a:lnSpc>
                <a:spcPct val="100000"/>
              </a:lnSpc>
              <a:spcBef>
                <a:spcPts val="110"/>
              </a:spcBef>
            </a:pPr>
            <a:r>
              <a:rPr sz="4500" u="none" spc="-645" dirty="0">
                <a:solidFill>
                  <a:schemeClr val="tx1"/>
                </a:solidFill>
              </a:rPr>
              <a:t>T</a:t>
            </a:r>
            <a:r>
              <a:rPr sz="4500" u="none" spc="-204" dirty="0">
                <a:solidFill>
                  <a:schemeClr val="tx1"/>
                </a:solidFill>
              </a:rPr>
              <a:t>e</a:t>
            </a:r>
            <a:r>
              <a:rPr sz="4500" u="none" spc="-305" dirty="0">
                <a:solidFill>
                  <a:schemeClr val="tx1"/>
                </a:solidFill>
              </a:rPr>
              <a:t>m</a:t>
            </a:r>
            <a:r>
              <a:rPr sz="4500" u="none" spc="-140" dirty="0">
                <a:solidFill>
                  <a:schemeClr val="tx1"/>
                </a:solidFill>
              </a:rPr>
              <a:t>p</a:t>
            </a:r>
            <a:r>
              <a:rPr sz="4500" u="none" spc="-240" dirty="0">
                <a:solidFill>
                  <a:schemeClr val="tx1"/>
                </a:solidFill>
              </a:rPr>
              <a:t>o</a:t>
            </a:r>
            <a:r>
              <a:rPr sz="4500" u="none" spc="-315" dirty="0">
                <a:solidFill>
                  <a:schemeClr val="tx1"/>
                </a:solidFill>
              </a:rPr>
              <a:t>r</a:t>
            </a:r>
            <a:r>
              <a:rPr sz="4500" u="none" spc="-15" dirty="0">
                <a:solidFill>
                  <a:schemeClr val="tx1"/>
                </a:solidFill>
              </a:rPr>
              <a:t>a</a:t>
            </a:r>
            <a:r>
              <a:rPr sz="4500" u="none" spc="-240" dirty="0">
                <a:solidFill>
                  <a:schemeClr val="tx1"/>
                </a:solidFill>
              </a:rPr>
              <a:t>r</a:t>
            </a:r>
            <a:r>
              <a:rPr sz="4500" u="none" spc="80" dirty="0">
                <a:solidFill>
                  <a:schemeClr val="tx1"/>
                </a:solidFill>
              </a:rPr>
              <a:t>y</a:t>
            </a:r>
            <a:r>
              <a:rPr sz="4500" u="none" spc="-165" dirty="0">
                <a:solidFill>
                  <a:schemeClr val="tx1"/>
                </a:solidFill>
              </a:rPr>
              <a:t> </a:t>
            </a:r>
            <a:r>
              <a:rPr sz="4500" u="none" spc="-290" dirty="0">
                <a:solidFill>
                  <a:schemeClr val="tx1"/>
                </a:solidFill>
              </a:rPr>
              <a:t>t</a:t>
            </a:r>
            <a:r>
              <a:rPr sz="4500" u="none" spc="-15" dirty="0">
                <a:solidFill>
                  <a:schemeClr val="tx1"/>
                </a:solidFill>
              </a:rPr>
              <a:t>a</a:t>
            </a:r>
            <a:r>
              <a:rPr sz="4500" u="none" spc="-195" dirty="0">
                <a:solidFill>
                  <a:schemeClr val="tx1"/>
                </a:solidFill>
              </a:rPr>
              <a:t>b</a:t>
            </a:r>
            <a:r>
              <a:rPr sz="4500" u="none" spc="-285" dirty="0">
                <a:solidFill>
                  <a:schemeClr val="tx1"/>
                </a:solidFill>
              </a:rPr>
              <a:t>l</a:t>
            </a:r>
            <a:r>
              <a:rPr sz="4500" u="none" spc="-160" dirty="0">
                <a:solidFill>
                  <a:schemeClr val="tx1"/>
                </a:solidFill>
              </a:rPr>
              <a:t>e</a:t>
            </a:r>
            <a:r>
              <a:rPr sz="4500" u="none" spc="-195" dirty="0">
                <a:solidFill>
                  <a:schemeClr val="tx1"/>
                </a:solidFill>
              </a:rPr>
              <a:t>s</a:t>
            </a:r>
            <a:endParaRPr sz="4500" u="none" dirty="0">
              <a:solidFill>
                <a:schemeClr val="tx1"/>
              </a:solidFill>
            </a:endParaRPr>
          </a:p>
        </p:txBody>
      </p:sp>
      <p:sp>
        <p:nvSpPr>
          <p:cNvPr id="4" name="object 4"/>
          <p:cNvSpPr/>
          <p:nvPr/>
        </p:nvSpPr>
        <p:spPr>
          <a:xfrm>
            <a:off x="491289" y="1166800"/>
            <a:ext cx="14575155" cy="3766820"/>
          </a:xfrm>
          <a:custGeom>
            <a:avLst/>
            <a:gdLst/>
            <a:ahLst/>
            <a:cxnLst/>
            <a:rect l="l" t="t" r="r" b="b"/>
            <a:pathLst>
              <a:path w="14575155" h="3766820">
                <a:moveTo>
                  <a:pt x="14498413" y="3766552"/>
                </a:moveTo>
                <a:lnTo>
                  <a:pt x="76505" y="3766552"/>
                </a:lnTo>
                <a:lnTo>
                  <a:pt x="71180" y="3766027"/>
                </a:lnTo>
                <a:lnTo>
                  <a:pt x="31920" y="3749764"/>
                </a:lnTo>
                <a:lnTo>
                  <a:pt x="4175" y="3711037"/>
                </a:lnTo>
                <a:lnTo>
                  <a:pt x="0" y="3690046"/>
                </a:lnTo>
                <a:lnTo>
                  <a:pt x="0" y="3684670"/>
                </a:lnTo>
                <a:lnTo>
                  <a:pt x="0" y="76505"/>
                </a:lnTo>
                <a:lnTo>
                  <a:pt x="16786" y="31920"/>
                </a:lnTo>
                <a:lnTo>
                  <a:pt x="55513" y="4175"/>
                </a:lnTo>
                <a:lnTo>
                  <a:pt x="76505" y="0"/>
                </a:lnTo>
                <a:lnTo>
                  <a:pt x="14498413" y="0"/>
                </a:lnTo>
                <a:lnTo>
                  <a:pt x="14542998" y="16786"/>
                </a:lnTo>
                <a:lnTo>
                  <a:pt x="14570742" y="55513"/>
                </a:lnTo>
                <a:lnTo>
                  <a:pt x="14574918" y="76505"/>
                </a:lnTo>
                <a:lnTo>
                  <a:pt x="14574918" y="3690046"/>
                </a:lnTo>
                <a:lnTo>
                  <a:pt x="14558132" y="3734631"/>
                </a:lnTo>
                <a:lnTo>
                  <a:pt x="14519404" y="3762376"/>
                </a:lnTo>
                <a:lnTo>
                  <a:pt x="14503737" y="3766027"/>
                </a:lnTo>
                <a:lnTo>
                  <a:pt x="14498413" y="3766552"/>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7" name="object 7"/>
          <p:cNvSpPr/>
          <p:nvPr/>
        </p:nvSpPr>
        <p:spPr>
          <a:xfrm>
            <a:off x="491289" y="5834050"/>
            <a:ext cx="14575155" cy="1310640"/>
          </a:xfrm>
          <a:custGeom>
            <a:avLst/>
            <a:gdLst/>
            <a:ahLst/>
            <a:cxnLst/>
            <a:rect l="l" t="t" r="r" b="b"/>
            <a:pathLst>
              <a:path w="14575155" h="1310640">
                <a:moveTo>
                  <a:pt x="14498413" y="1310105"/>
                </a:moveTo>
                <a:lnTo>
                  <a:pt x="76505" y="1310105"/>
                </a:lnTo>
                <a:lnTo>
                  <a:pt x="71180" y="1309580"/>
                </a:lnTo>
                <a:lnTo>
                  <a:pt x="31920" y="1293317"/>
                </a:lnTo>
                <a:lnTo>
                  <a:pt x="4175" y="1254589"/>
                </a:lnTo>
                <a:lnTo>
                  <a:pt x="0" y="1233599"/>
                </a:lnTo>
                <a:lnTo>
                  <a:pt x="0" y="1228223"/>
                </a:lnTo>
                <a:lnTo>
                  <a:pt x="0" y="76504"/>
                </a:lnTo>
                <a:lnTo>
                  <a:pt x="16786" y="31920"/>
                </a:lnTo>
                <a:lnTo>
                  <a:pt x="55513" y="4174"/>
                </a:lnTo>
                <a:lnTo>
                  <a:pt x="76505" y="0"/>
                </a:lnTo>
                <a:lnTo>
                  <a:pt x="14498413" y="0"/>
                </a:lnTo>
                <a:lnTo>
                  <a:pt x="14542998" y="16786"/>
                </a:lnTo>
                <a:lnTo>
                  <a:pt x="14570742" y="55513"/>
                </a:lnTo>
                <a:lnTo>
                  <a:pt x="14574918" y="76504"/>
                </a:lnTo>
                <a:lnTo>
                  <a:pt x="14574918" y="1233599"/>
                </a:lnTo>
                <a:lnTo>
                  <a:pt x="14558132" y="1278183"/>
                </a:lnTo>
                <a:lnTo>
                  <a:pt x="14519404" y="1305928"/>
                </a:lnTo>
                <a:lnTo>
                  <a:pt x="14503737" y="1309580"/>
                </a:lnTo>
                <a:lnTo>
                  <a:pt x="14498413" y="1310105"/>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11" name="object 11"/>
          <p:cNvSpPr txBox="1"/>
          <p:nvPr/>
        </p:nvSpPr>
        <p:spPr>
          <a:xfrm>
            <a:off x="693944" y="5827809"/>
            <a:ext cx="8789670" cy="1115305"/>
          </a:xfrm>
          <a:prstGeom prst="rect">
            <a:avLst/>
          </a:prstGeom>
        </p:spPr>
        <p:txBody>
          <a:bodyPr vert="horz" wrap="square" lIns="0" tIns="160655" rIns="0" bIns="0" rtlCol="0">
            <a:spAutoFit/>
          </a:bodyPr>
          <a:lstStyle/>
          <a:p>
            <a:pPr marL="12700" marR="4470400">
              <a:lnSpc>
                <a:spcPct val="143300"/>
              </a:lnSpc>
              <a:spcBef>
                <a:spcPts val="2520"/>
              </a:spcBef>
            </a:pPr>
            <a:r>
              <a:rPr sz="2250" dirty="0">
                <a:solidFill>
                  <a:srgbClr val="008600"/>
                </a:solidFill>
                <a:latin typeface="Courier New"/>
                <a:cs typeface="Courier New"/>
              </a:rPr>
              <a:t>-- Remove table manually </a:t>
            </a:r>
            <a:r>
              <a:rPr sz="2250" spc="5" dirty="0">
                <a:solidFill>
                  <a:srgbClr val="008600"/>
                </a:solidFill>
                <a:latin typeface="Courier New"/>
                <a:cs typeface="Courier New"/>
              </a:rPr>
              <a:t> </a:t>
            </a:r>
            <a:r>
              <a:rPr sz="2250" b="1" dirty="0">
                <a:solidFill>
                  <a:srgbClr val="00B0F0"/>
                </a:solidFill>
                <a:latin typeface="Courier New"/>
                <a:cs typeface="Courier New"/>
              </a:rPr>
              <a:t>DROP</a:t>
            </a:r>
            <a:r>
              <a:rPr sz="2250" b="1" spc="-10" dirty="0">
                <a:solidFill>
                  <a:srgbClr val="00B0F0"/>
                </a:solidFill>
                <a:latin typeface="Courier New"/>
                <a:cs typeface="Courier New"/>
              </a:rPr>
              <a:t> </a:t>
            </a:r>
            <a:r>
              <a:rPr sz="2250" b="1" dirty="0">
                <a:solidFill>
                  <a:srgbClr val="00B0F0"/>
                </a:solidFill>
                <a:latin typeface="Courier New"/>
                <a:cs typeface="Courier New"/>
              </a:rPr>
              <a:t>TABLE</a:t>
            </a:r>
            <a:r>
              <a:rPr sz="2250" b="1" spc="-5" dirty="0">
                <a:solidFill>
                  <a:srgbClr val="00B0F0"/>
                </a:solidFill>
                <a:latin typeface="Courier New"/>
                <a:cs typeface="Courier New"/>
              </a:rPr>
              <a:t> </a:t>
            </a:r>
            <a:r>
              <a:rPr sz="2250" dirty="0">
                <a:solidFill>
                  <a:srgbClr val="04182D"/>
                </a:solidFill>
                <a:latin typeface="Courier New"/>
                <a:cs typeface="Courier New"/>
              </a:rPr>
              <a:t>#my_temp_table</a:t>
            </a:r>
            <a:endParaRPr sz="2250" dirty="0">
              <a:latin typeface="Courier New"/>
              <a:cs typeface="Courier New"/>
            </a:endParaRPr>
          </a:p>
        </p:txBody>
      </p:sp>
      <p:sp>
        <p:nvSpPr>
          <p:cNvPr id="14" name="object 14"/>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15" name="object 11">
            <a:extLst>
              <a:ext uri="{FF2B5EF4-FFF2-40B4-BE49-F238E27FC236}">
                <a16:creationId xmlns:a16="http://schemas.microsoft.com/office/drawing/2014/main" id="{723B1AE5-EC60-4F81-597C-2CE8173D0EB4}"/>
              </a:ext>
            </a:extLst>
          </p:cNvPr>
          <p:cNvSpPr txBox="1"/>
          <p:nvPr/>
        </p:nvSpPr>
        <p:spPr>
          <a:xfrm>
            <a:off x="693944" y="1207762"/>
            <a:ext cx="8789670" cy="3484287"/>
          </a:xfrm>
          <a:prstGeom prst="rect">
            <a:avLst/>
          </a:prstGeom>
        </p:spPr>
        <p:txBody>
          <a:bodyPr vert="horz" wrap="square" lIns="0" tIns="160655" rIns="0" bIns="0" rtlCol="0">
            <a:spAutoFit/>
          </a:bodyPr>
          <a:lstStyle/>
          <a:p>
            <a:pPr marL="12700">
              <a:lnSpc>
                <a:spcPct val="100000"/>
              </a:lnSpc>
              <a:spcBef>
                <a:spcPts val="1265"/>
              </a:spcBef>
            </a:pPr>
            <a:r>
              <a:rPr sz="2250" b="1" dirty="0">
                <a:solidFill>
                  <a:srgbClr val="00B0F0"/>
                </a:solidFill>
                <a:latin typeface="Courier New"/>
                <a:cs typeface="Courier New"/>
              </a:rPr>
              <a:t>SELECT</a:t>
            </a:r>
          </a:p>
          <a:p>
            <a:pPr marL="356235" marR="7564755">
              <a:lnSpc>
                <a:spcPct val="143300"/>
              </a:lnSpc>
            </a:pPr>
            <a:r>
              <a:rPr sz="2250" dirty="0">
                <a:solidFill>
                  <a:srgbClr val="04182D"/>
                </a:solidFill>
                <a:latin typeface="Courier New"/>
                <a:cs typeface="Courier New"/>
              </a:rPr>
              <a:t>col1,  col2,</a:t>
            </a:r>
            <a:endParaRPr sz="2250" dirty="0">
              <a:latin typeface="Courier New"/>
              <a:cs typeface="Courier New"/>
            </a:endParaRPr>
          </a:p>
          <a:p>
            <a:pPr marL="12700" marR="4298315" indent="343535">
              <a:lnSpc>
                <a:spcPct val="143300"/>
              </a:lnSpc>
            </a:pPr>
            <a:r>
              <a:rPr sz="2250" dirty="0">
                <a:solidFill>
                  <a:srgbClr val="04182D"/>
                </a:solidFill>
                <a:latin typeface="Courier New"/>
                <a:cs typeface="Courier New"/>
              </a:rPr>
              <a:t>col3</a:t>
            </a:r>
            <a:r>
              <a:rPr sz="2250" spc="-10" dirty="0">
                <a:solidFill>
                  <a:srgbClr val="04182D"/>
                </a:solidFill>
                <a:latin typeface="Courier New"/>
                <a:cs typeface="Courier New"/>
              </a:rPr>
              <a:t> </a:t>
            </a:r>
            <a:r>
              <a:rPr sz="2250" b="1" dirty="0">
                <a:solidFill>
                  <a:srgbClr val="00B0F0"/>
                </a:solidFill>
                <a:latin typeface="Courier New"/>
                <a:cs typeface="Courier New"/>
              </a:rPr>
              <a:t>INTO</a:t>
            </a:r>
            <a:r>
              <a:rPr sz="2250" spc="-10" dirty="0">
                <a:latin typeface="Courier New"/>
                <a:cs typeface="Courier New"/>
              </a:rPr>
              <a:t> </a:t>
            </a:r>
            <a:r>
              <a:rPr sz="2250" dirty="0">
                <a:solidFill>
                  <a:srgbClr val="04182D"/>
                </a:solidFill>
                <a:latin typeface="Courier New"/>
                <a:cs typeface="Courier New"/>
              </a:rPr>
              <a:t>#my_temp_table </a:t>
            </a:r>
            <a:r>
              <a:rPr sz="2250" spc="-1335" dirty="0">
                <a:solidFill>
                  <a:srgbClr val="04182D"/>
                </a:solidFill>
                <a:latin typeface="Courier New"/>
                <a:cs typeface="Courier New"/>
              </a:rPr>
              <a:t> </a:t>
            </a:r>
            <a:r>
              <a:rPr sz="2250" b="1" dirty="0">
                <a:solidFill>
                  <a:srgbClr val="00B0F0"/>
                </a:solidFill>
                <a:latin typeface="Courier New"/>
                <a:cs typeface="Courier New"/>
              </a:rPr>
              <a:t>FROM</a:t>
            </a:r>
            <a:r>
              <a:rPr sz="2250" dirty="0">
                <a:latin typeface="Courier New"/>
                <a:cs typeface="Courier New"/>
              </a:rPr>
              <a:t> </a:t>
            </a:r>
            <a:r>
              <a:rPr sz="2250" dirty="0">
                <a:solidFill>
                  <a:srgbClr val="04182D"/>
                </a:solidFill>
                <a:latin typeface="Courier New"/>
                <a:cs typeface="Courier New"/>
              </a:rPr>
              <a:t>my_existing_table </a:t>
            </a:r>
            <a:r>
              <a:rPr sz="2250" spc="5" dirty="0">
                <a:solidFill>
                  <a:srgbClr val="04182D"/>
                </a:solidFill>
                <a:latin typeface="Courier New"/>
                <a:cs typeface="Courier New"/>
              </a:rPr>
              <a:t> </a:t>
            </a:r>
            <a:r>
              <a:rPr sz="2250" b="1" dirty="0">
                <a:solidFill>
                  <a:srgbClr val="00B0F0"/>
                </a:solidFill>
                <a:latin typeface="Courier New"/>
                <a:cs typeface="Courier New"/>
              </a:rPr>
              <a:t>WHERE</a:t>
            </a:r>
          </a:p>
          <a:p>
            <a:pPr marL="356235">
              <a:lnSpc>
                <a:spcPct val="100000"/>
              </a:lnSpc>
              <a:spcBef>
                <a:spcPts val="1170"/>
              </a:spcBef>
            </a:pPr>
            <a:r>
              <a:rPr sz="2250" dirty="0">
                <a:solidFill>
                  <a:srgbClr val="008600"/>
                </a:solidFill>
                <a:latin typeface="Courier New"/>
                <a:cs typeface="Courier New"/>
              </a:rPr>
              <a:t>--</a:t>
            </a:r>
            <a:r>
              <a:rPr sz="2250" spc="-40" dirty="0">
                <a:solidFill>
                  <a:srgbClr val="008600"/>
                </a:solidFill>
                <a:latin typeface="Courier New"/>
                <a:cs typeface="Courier New"/>
              </a:rPr>
              <a:t> </a:t>
            </a:r>
            <a:r>
              <a:rPr sz="2250" dirty="0">
                <a:solidFill>
                  <a:srgbClr val="008600"/>
                </a:solidFill>
                <a:latin typeface="Courier New"/>
                <a:cs typeface="Courier New"/>
              </a:rPr>
              <a:t>Conditions</a:t>
            </a:r>
            <a:endParaRPr sz="2250" dirty="0">
              <a:latin typeface="Courier New"/>
              <a:cs typeface="Courier New"/>
            </a:endParaRPr>
          </a:p>
        </p:txBody>
      </p:sp>
      <p:sp>
        <p:nvSpPr>
          <p:cNvPr id="16" name="object 11">
            <a:extLst>
              <a:ext uri="{FF2B5EF4-FFF2-40B4-BE49-F238E27FC236}">
                <a16:creationId xmlns:a16="http://schemas.microsoft.com/office/drawing/2014/main" id="{090EA50B-D49A-F0E6-9603-0C1712B7E727}"/>
              </a:ext>
            </a:extLst>
          </p:cNvPr>
          <p:cNvSpPr txBox="1"/>
          <p:nvPr/>
        </p:nvSpPr>
        <p:spPr>
          <a:xfrm>
            <a:off x="302288" y="5103395"/>
            <a:ext cx="10471948" cy="554639"/>
          </a:xfrm>
          <a:prstGeom prst="rect">
            <a:avLst/>
          </a:prstGeom>
        </p:spPr>
        <p:txBody>
          <a:bodyPr vert="horz" wrap="square" lIns="0" tIns="160655" rIns="0" bIns="0" rtlCol="0">
            <a:spAutoFit/>
          </a:bodyPr>
          <a:lstStyle/>
          <a:p>
            <a:pPr marL="641985" indent="-342900">
              <a:lnSpc>
                <a:spcPct val="100000"/>
              </a:lnSpc>
              <a:buFont typeface="Arial" panose="020B0604020202020204" pitchFamily="34" charset="0"/>
              <a:buChar char="•"/>
            </a:pPr>
            <a:r>
              <a:rPr sz="2250" dirty="0">
                <a:solidFill>
                  <a:srgbClr val="04182D"/>
                </a:solidFill>
                <a:latin typeface="Courier New"/>
                <a:cs typeface="Courier New"/>
              </a:rPr>
              <a:t>#my_temp_table</a:t>
            </a:r>
            <a:r>
              <a:rPr sz="2250" spc="370" dirty="0">
                <a:solidFill>
                  <a:srgbClr val="04182D"/>
                </a:solidFill>
                <a:latin typeface="Courier New"/>
                <a:cs typeface="Courier New"/>
              </a:rPr>
              <a:t> </a:t>
            </a:r>
            <a:r>
              <a:rPr sz="2550" spc="70" dirty="0">
                <a:solidFill>
                  <a:srgbClr val="04182D"/>
                </a:solidFill>
                <a:latin typeface="Arial Hebrew Scholar" pitchFamily="2" charset="-79"/>
                <a:cs typeface="Arial Hebrew Scholar" pitchFamily="2" charset="-79"/>
              </a:rPr>
              <a:t>exists</a:t>
            </a:r>
            <a:r>
              <a:rPr sz="2550" spc="-45" dirty="0">
                <a:solidFill>
                  <a:srgbClr val="04182D"/>
                </a:solidFill>
                <a:latin typeface="Arial Hebrew Scholar" pitchFamily="2" charset="-79"/>
                <a:cs typeface="Arial Hebrew Scholar" pitchFamily="2" charset="-79"/>
              </a:rPr>
              <a:t> </a:t>
            </a:r>
            <a:r>
              <a:rPr sz="2550" spc="65" dirty="0">
                <a:solidFill>
                  <a:srgbClr val="04182D"/>
                </a:solidFill>
                <a:latin typeface="Arial Hebrew Scholar" pitchFamily="2" charset="-79"/>
                <a:cs typeface="Arial Hebrew Scholar" pitchFamily="2" charset="-79"/>
              </a:rPr>
              <a:t>until</a:t>
            </a:r>
            <a:r>
              <a:rPr sz="2550" spc="-50" dirty="0">
                <a:solidFill>
                  <a:srgbClr val="04182D"/>
                </a:solidFill>
                <a:latin typeface="Arial Hebrew Scholar" pitchFamily="2" charset="-79"/>
                <a:cs typeface="Arial Hebrew Scholar" pitchFamily="2" charset="-79"/>
              </a:rPr>
              <a:t> </a:t>
            </a:r>
            <a:r>
              <a:rPr sz="2550" spc="120" dirty="0">
                <a:solidFill>
                  <a:srgbClr val="04182D"/>
                </a:solidFill>
                <a:latin typeface="Arial Hebrew Scholar" pitchFamily="2" charset="-79"/>
                <a:cs typeface="Arial Hebrew Scholar" pitchFamily="2" charset="-79"/>
              </a:rPr>
              <a:t>connection</a:t>
            </a:r>
            <a:r>
              <a:rPr sz="2550" spc="-45" dirty="0">
                <a:solidFill>
                  <a:srgbClr val="04182D"/>
                </a:solidFill>
                <a:latin typeface="Arial Hebrew Scholar" pitchFamily="2" charset="-79"/>
                <a:cs typeface="Arial Hebrew Scholar" pitchFamily="2" charset="-79"/>
              </a:rPr>
              <a:t> </a:t>
            </a:r>
            <a:r>
              <a:rPr sz="2550" spc="65" dirty="0">
                <a:solidFill>
                  <a:srgbClr val="04182D"/>
                </a:solidFill>
                <a:latin typeface="Arial Hebrew Scholar" pitchFamily="2" charset="-79"/>
                <a:cs typeface="Arial Hebrew Scholar" pitchFamily="2" charset="-79"/>
              </a:rPr>
              <a:t>or</a:t>
            </a:r>
            <a:r>
              <a:rPr sz="2550" spc="-45" dirty="0">
                <a:solidFill>
                  <a:srgbClr val="04182D"/>
                </a:solidFill>
                <a:latin typeface="Arial Hebrew Scholar" pitchFamily="2" charset="-79"/>
                <a:cs typeface="Arial Hebrew Scholar" pitchFamily="2" charset="-79"/>
              </a:rPr>
              <a:t> </a:t>
            </a:r>
            <a:r>
              <a:rPr sz="2550" spc="85" dirty="0">
                <a:solidFill>
                  <a:srgbClr val="04182D"/>
                </a:solidFill>
                <a:latin typeface="Arial Hebrew Scholar" pitchFamily="2" charset="-79"/>
                <a:cs typeface="Arial Hebrew Scholar" pitchFamily="2" charset="-79"/>
              </a:rPr>
              <a:t>session</a:t>
            </a:r>
            <a:r>
              <a:rPr sz="2550" spc="-50" dirty="0">
                <a:solidFill>
                  <a:srgbClr val="04182D"/>
                </a:solidFill>
                <a:latin typeface="Arial Hebrew Scholar" pitchFamily="2" charset="-79"/>
                <a:cs typeface="Arial Hebrew Scholar" pitchFamily="2" charset="-79"/>
              </a:rPr>
              <a:t> </a:t>
            </a:r>
            <a:r>
              <a:rPr sz="2550" spc="110" dirty="0">
                <a:solidFill>
                  <a:srgbClr val="04182D"/>
                </a:solidFill>
                <a:latin typeface="Arial Hebrew Scholar" pitchFamily="2" charset="-79"/>
                <a:cs typeface="Arial Hebrew Scholar" pitchFamily="2" charset="-79"/>
              </a:rPr>
              <a:t>ends</a:t>
            </a:r>
            <a:endParaRPr sz="2550" dirty="0">
              <a:latin typeface="Arial Hebrew Scholar" pitchFamily="2" charset="-79"/>
              <a:cs typeface="Arial Hebrew Scholar"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6448425" cy="713740"/>
          </a:xfrm>
          <a:prstGeom prst="rect">
            <a:avLst/>
          </a:prstGeom>
        </p:spPr>
        <p:txBody>
          <a:bodyPr vert="horz" wrap="square" lIns="0" tIns="13970" rIns="0" bIns="0" rtlCol="0">
            <a:spAutoFit/>
          </a:bodyPr>
          <a:lstStyle/>
          <a:p>
            <a:pPr marL="12700">
              <a:lnSpc>
                <a:spcPct val="100000"/>
              </a:lnSpc>
              <a:spcBef>
                <a:spcPts val="110"/>
              </a:spcBef>
            </a:pPr>
            <a:r>
              <a:rPr sz="4500" u="none" spc="130" dirty="0">
                <a:solidFill>
                  <a:srgbClr val="04182D"/>
                </a:solidFill>
                <a:latin typeface="Arial Hebrew Scholar" pitchFamily="2" charset="-79"/>
                <a:cs typeface="Arial Hebrew Scholar" pitchFamily="2" charset="-79"/>
              </a:rPr>
              <a:t>J</a:t>
            </a:r>
            <a:r>
              <a:rPr sz="4500" u="none" spc="-229" dirty="0">
                <a:solidFill>
                  <a:srgbClr val="04182D"/>
                </a:solidFill>
                <a:latin typeface="Arial Hebrew Scholar" pitchFamily="2" charset="-79"/>
                <a:cs typeface="Arial Hebrew Scholar" pitchFamily="2" charset="-79"/>
              </a:rPr>
              <a:t>o</a:t>
            </a:r>
            <a:r>
              <a:rPr sz="4500" u="none" spc="-260" dirty="0">
                <a:solidFill>
                  <a:srgbClr val="04182D"/>
                </a:solidFill>
                <a:latin typeface="Arial Hebrew Scholar" pitchFamily="2" charset="-79"/>
                <a:cs typeface="Arial Hebrew Scholar" pitchFamily="2" charset="-79"/>
              </a:rPr>
              <a:t>i</a:t>
            </a:r>
            <a:r>
              <a:rPr sz="4500" u="none" spc="-325" dirty="0">
                <a:solidFill>
                  <a:srgbClr val="04182D"/>
                </a:solidFill>
                <a:latin typeface="Arial Hebrew Scholar" pitchFamily="2" charset="-79"/>
                <a:cs typeface="Arial Hebrew Scholar" pitchFamily="2" charset="-79"/>
              </a:rPr>
              <a:t>n</a:t>
            </a:r>
            <a:r>
              <a:rPr sz="4500" u="none" spc="-260" dirty="0">
                <a:solidFill>
                  <a:srgbClr val="04182D"/>
                </a:solidFill>
                <a:latin typeface="Arial Hebrew Scholar" pitchFamily="2" charset="-79"/>
                <a:cs typeface="Arial Hebrew Scholar" pitchFamily="2" charset="-79"/>
              </a:rPr>
              <a:t>i</a:t>
            </a:r>
            <a:r>
              <a:rPr sz="4500" u="none" spc="-365" dirty="0">
                <a:solidFill>
                  <a:srgbClr val="04182D"/>
                </a:solidFill>
                <a:latin typeface="Arial Hebrew Scholar" pitchFamily="2" charset="-79"/>
                <a:cs typeface="Arial Hebrew Scholar" pitchFamily="2" charset="-79"/>
              </a:rPr>
              <a:t>n</a:t>
            </a:r>
            <a:r>
              <a:rPr sz="4500" u="none" spc="-5" dirty="0">
                <a:solidFill>
                  <a:srgbClr val="04182D"/>
                </a:solidFill>
                <a:latin typeface="Arial Hebrew Scholar" pitchFamily="2" charset="-79"/>
                <a:cs typeface="Arial Hebrew Scholar" pitchFamily="2" charset="-79"/>
              </a:rPr>
              <a:t>g</a:t>
            </a:r>
            <a:r>
              <a:rPr sz="4500" u="none" spc="-165" dirty="0">
                <a:solidFill>
                  <a:srgbClr val="04182D"/>
                </a:solidFill>
                <a:latin typeface="Arial Hebrew Scholar" pitchFamily="2" charset="-79"/>
                <a:cs typeface="Arial Hebrew Scholar" pitchFamily="2" charset="-79"/>
              </a:rPr>
              <a:t> </a:t>
            </a:r>
            <a:r>
              <a:rPr sz="4500" u="none" spc="-15" dirty="0">
                <a:solidFill>
                  <a:srgbClr val="04182D"/>
                </a:solidFill>
                <a:latin typeface="Arial Hebrew Scholar" pitchFamily="2" charset="-79"/>
                <a:cs typeface="Arial Hebrew Scholar" pitchFamily="2" charset="-79"/>
              </a:rPr>
              <a:t>a</a:t>
            </a:r>
            <a:r>
              <a:rPr sz="4500" u="none" spc="-240" dirty="0">
                <a:solidFill>
                  <a:srgbClr val="04182D"/>
                </a:solidFill>
                <a:latin typeface="Arial Hebrew Scholar" pitchFamily="2" charset="-79"/>
                <a:cs typeface="Arial Hebrew Scholar" pitchFamily="2" charset="-79"/>
              </a:rPr>
              <a:t>l</a:t>
            </a:r>
            <a:r>
              <a:rPr sz="4500" u="none" spc="-175" dirty="0">
                <a:solidFill>
                  <a:srgbClr val="04182D"/>
                </a:solidFill>
                <a:latin typeface="Arial Hebrew Scholar" pitchFamily="2" charset="-79"/>
                <a:cs typeface="Arial Hebrew Scholar" pitchFamily="2" charset="-79"/>
              </a:rPr>
              <a:t>b</a:t>
            </a:r>
            <a:r>
              <a:rPr sz="4500" u="none" spc="-325" dirty="0">
                <a:solidFill>
                  <a:srgbClr val="04182D"/>
                </a:solidFill>
                <a:latin typeface="Arial Hebrew Scholar" pitchFamily="2" charset="-79"/>
                <a:cs typeface="Arial Hebrew Scholar" pitchFamily="2" charset="-79"/>
              </a:rPr>
              <a:t>u</a:t>
            </a:r>
            <a:r>
              <a:rPr sz="4500" u="none" spc="-215" dirty="0">
                <a:solidFill>
                  <a:srgbClr val="04182D"/>
                </a:solidFill>
                <a:latin typeface="Arial Hebrew Scholar" pitchFamily="2" charset="-79"/>
                <a:cs typeface="Arial Hebrew Scholar" pitchFamily="2" charset="-79"/>
              </a:rPr>
              <a:t>m</a:t>
            </a:r>
            <a:r>
              <a:rPr sz="4500" u="none" spc="-165" dirty="0">
                <a:solidFill>
                  <a:srgbClr val="04182D"/>
                </a:solidFill>
                <a:latin typeface="Arial Hebrew Scholar" pitchFamily="2" charset="-79"/>
                <a:cs typeface="Arial Hebrew Scholar" pitchFamily="2" charset="-79"/>
              </a:rPr>
              <a:t> </a:t>
            </a:r>
            <a:r>
              <a:rPr sz="4500" u="none" spc="-15" dirty="0">
                <a:solidFill>
                  <a:srgbClr val="04182D"/>
                </a:solidFill>
                <a:latin typeface="Arial Hebrew Scholar" pitchFamily="2" charset="-79"/>
                <a:cs typeface="Arial Hebrew Scholar" pitchFamily="2" charset="-79"/>
              </a:rPr>
              <a:t>a</a:t>
            </a:r>
            <a:r>
              <a:rPr sz="4500" u="none" spc="-325" dirty="0">
                <a:solidFill>
                  <a:srgbClr val="04182D"/>
                </a:solidFill>
                <a:latin typeface="Arial Hebrew Scholar" pitchFamily="2" charset="-79"/>
                <a:cs typeface="Arial Hebrew Scholar" pitchFamily="2" charset="-79"/>
              </a:rPr>
              <a:t>n</a:t>
            </a:r>
            <a:r>
              <a:rPr sz="4500" u="none" spc="-55" dirty="0">
                <a:solidFill>
                  <a:srgbClr val="04182D"/>
                </a:solidFill>
                <a:latin typeface="Arial Hebrew Scholar" pitchFamily="2" charset="-79"/>
                <a:cs typeface="Arial Hebrew Scholar" pitchFamily="2" charset="-79"/>
              </a:rPr>
              <a:t>d</a:t>
            </a:r>
            <a:r>
              <a:rPr sz="4500" u="none" spc="-165" dirty="0">
                <a:solidFill>
                  <a:srgbClr val="04182D"/>
                </a:solidFill>
                <a:latin typeface="Arial Hebrew Scholar" pitchFamily="2" charset="-79"/>
                <a:cs typeface="Arial Hebrew Scholar" pitchFamily="2" charset="-79"/>
              </a:rPr>
              <a:t> </a:t>
            </a:r>
            <a:r>
              <a:rPr sz="4500" u="none" spc="-15" dirty="0">
                <a:solidFill>
                  <a:srgbClr val="04182D"/>
                </a:solidFill>
                <a:latin typeface="Arial Hebrew Scholar" pitchFamily="2" charset="-79"/>
                <a:cs typeface="Arial Hebrew Scholar" pitchFamily="2" charset="-79"/>
              </a:rPr>
              <a:t>a</a:t>
            </a:r>
            <a:r>
              <a:rPr sz="4500" u="none" spc="-240" dirty="0">
                <a:solidFill>
                  <a:srgbClr val="04182D"/>
                </a:solidFill>
                <a:latin typeface="Arial Hebrew Scholar" pitchFamily="2" charset="-79"/>
                <a:cs typeface="Arial Hebrew Scholar" pitchFamily="2" charset="-79"/>
              </a:rPr>
              <a:t>r</a:t>
            </a:r>
            <a:r>
              <a:rPr sz="4500" u="none" spc="-225" dirty="0">
                <a:solidFill>
                  <a:srgbClr val="04182D"/>
                </a:solidFill>
                <a:latin typeface="Arial Hebrew Scholar" pitchFamily="2" charset="-79"/>
                <a:cs typeface="Arial Hebrew Scholar" pitchFamily="2" charset="-79"/>
              </a:rPr>
              <a:t>t</a:t>
            </a:r>
            <a:r>
              <a:rPr sz="4500" u="none" spc="-260" dirty="0">
                <a:solidFill>
                  <a:srgbClr val="04182D"/>
                </a:solidFill>
                <a:latin typeface="Arial Hebrew Scholar" pitchFamily="2" charset="-79"/>
                <a:cs typeface="Arial Hebrew Scholar" pitchFamily="2" charset="-79"/>
              </a:rPr>
              <a:t>i</a:t>
            </a:r>
            <a:r>
              <a:rPr sz="4500" u="none" spc="-345" dirty="0">
                <a:solidFill>
                  <a:srgbClr val="04182D"/>
                </a:solidFill>
                <a:latin typeface="Arial Hebrew Scholar" pitchFamily="2" charset="-79"/>
                <a:cs typeface="Arial Hebrew Scholar" pitchFamily="2" charset="-79"/>
              </a:rPr>
              <a:t>s</a:t>
            </a:r>
            <a:r>
              <a:rPr sz="4500" u="none" spc="-135" dirty="0">
                <a:solidFill>
                  <a:srgbClr val="04182D"/>
                </a:solidFill>
                <a:latin typeface="Arial Hebrew Scholar" pitchFamily="2" charset="-79"/>
                <a:cs typeface="Arial Hebrew Scholar" pitchFamily="2" charset="-79"/>
              </a:rPr>
              <a:t>t</a:t>
            </a:r>
            <a:endParaRPr sz="4500" dirty="0">
              <a:latin typeface="Arial Hebrew Scholar" pitchFamily="2" charset="-79"/>
              <a:cs typeface="Arial Hebrew Scholar" pitchFamily="2" charset="-79"/>
            </a:endParaRPr>
          </a:p>
        </p:txBody>
      </p:sp>
      <p:sp>
        <p:nvSpPr>
          <p:cNvPr id="3" name="object 3"/>
          <p:cNvSpPr/>
          <p:nvPr/>
        </p:nvSpPr>
        <p:spPr>
          <a:xfrm>
            <a:off x="491289" y="1821864"/>
            <a:ext cx="7124065" cy="2784475"/>
          </a:xfrm>
          <a:custGeom>
            <a:avLst/>
            <a:gdLst/>
            <a:ahLst/>
            <a:cxnLst/>
            <a:rect l="l" t="t" r="r" b="b"/>
            <a:pathLst>
              <a:path w="7124065" h="2784475">
                <a:moveTo>
                  <a:pt x="7047191" y="2783973"/>
                </a:moveTo>
                <a:lnTo>
                  <a:pt x="76505" y="2783973"/>
                </a:lnTo>
                <a:lnTo>
                  <a:pt x="71180" y="2783448"/>
                </a:lnTo>
                <a:lnTo>
                  <a:pt x="31920" y="2767186"/>
                </a:lnTo>
                <a:lnTo>
                  <a:pt x="4175" y="2728459"/>
                </a:lnTo>
                <a:lnTo>
                  <a:pt x="0" y="2707468"/>
                </a:lnTo>
                <a:lnTo>
                  <a:pt x="0" y="2702091"/>
                </a:lnTo>
                <a:lnTo>
                  <a:pt x="0" y="76504"/>
                </a:lnTo>
                <a:lnTo>
                  <a:pt x="16786" y="31920"/>
                </a:lnTo>
                <a:lnTo>
                  <a:pt x="55513" y="4175"/>
                </a:lnTo>
                <a:lnTo>
                  <a:pt x="76505" y="0"/>
                </a:lnTo>
                <a:lnTo>
                  <a:pt x="7047191" y="0"/>
                </a:lnTo>
                <a:lnTo>
                  <a:pt x="7091775" y="16786"/>
                </a:lnTo>
                <a:lnTo>
                  <a:pt x="7119520" y="55513"/>
                </a:lnTo>
                <a:lnTo>
                  <a:pt x="7123696" y="76504"/>
                </a:lnTo>
                <a:lnTo>
                  <a:pt x="7123696" y="2707468"/>
                </a:lnTo>
                <a:lnTo>
                  <a:pt x="7106908" y="2752052"/>
                </a:lnTo>
                <a:lnTo>
                  <a:pt x="7068182" y="2779797"/>
                </a:lnTo>
                <a:lnTo>
                  <a:pt x="7052515" y="2783448"/>
                </a:lnTo>
                <a:lnTo>
                  <a:pt x="7047191" y="2783973"/>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6" name="object 6"/>
          <p:cNvSpPr txBox="1"/>
          <p:nvPr/>
        </p:nvSpPr>
        <p:spPr>
          <a:xfrm>
            <a:off x="511759" y="1211819"/>
            <a:ext cx="2668838" cy="408445"/>
          </a:xfrm>
          <a:prstGeom prst="rect">
            <a:avLst/>
          </a:prstGeom>
        </p:spPr>
        <p:txBody>
          <a:bodyPr vert="horz" wrap="square" lIns="0" tIns="15875" rIns="0" bIns="0" rtlCol="0">
            <a:spAutoFit/>
          </a:bodyPr>
          <a:lstStyle/>
          <a:p>
            <a:pPr marL="355600" indent="-342900">
              <a:lnSpc>
                <a:spcPct val="100000"/>
              </a:lnSpc>
              <a:spcBef>
                <a:spcPts val="125"/>
              </a:spcBef>
              <a:buFont typeface="Arial" panose="020B0604020202020204" pitchFamily="34" charset="0"/>
              <a:buChar char="•"/>
            </a:pPr>
            <a:r>
              <a:rPr sz="2250" dirty="0">
                <a:solidFill>
                  <a:srgbClr val="04182D"/>
                </a:solidFill>
                <a:latin typeface="Courier New"/>
                <a:cs typeface="Courier New"/>
              </a:rPr>
              <a:t>artist</a:t>
            </a:r>
            <a:r>
              <a:rPr sz="2250" spc="300" dirty="0">
                <a:solidFill>
                  <a:srgbClr val="04182D"/>
                </a:solidFill>
                <a:latin typeface="Courier New"/>
                <a:cs typeface="Courier New"/>
              </a:rPr>
              <a:t> </a:t>
            </a:r>
            <a:r>
              <a:rPr sz="2550" spc="120" dirty="0">
                <a:solidFill>
                  <a:srgbClr val="04182D"/>
                </a:solidFill>
                <a:latin typeface="Arial Hebrew Scholar" pitchFamily="2" charset="-79"/>
                <a:cs typeface="Arial Hebrew Scholar" pitchFamily="2" charset="-79"/>
              </a:rPr>
              <a:t>table</a:t>
            </a:r>
            <a:endParaRPr sz="2550" dirty="0">
              <a:latin typeface="Arial Hebrew Scholar" pitchFamily="2" charset="-79"/>
              <a:cs typeface="Arial Hebrew Scholar" pitchFamily="2" charset="-79"/>
            </a:endParaRPr>
          </a:p>
        </p:txBody>
      </p:sp>
      <p:sp>
        <p:nvSpPr>
          <p:cNvPr id="7" name="object 7"/>
          <p:cNvSpPr txBox="1"/>
          <p:nvPr/>
        </p:nvSpPr>
        <p:spPr>
          <a:xfrm>
            <a:off x="576783" y="1863983"/>
            <a:ext cx="3420110" cy="885190"/>
          </a:xfrm>
          <a:prstGeom prst="rect">
            <a:avLst/>
          </a:prstGeom>
        </p:spPr>
        <p:txBody>
          <a:bodyPr vert="horz" wrap="square" lIns="0" tIns="93345" rIns="0" bIns="0" rtlCol="0">
            <a:spAutoFit/>
          </a:bodyPr>
          <a:lstStyle/>
          <a:p>
            <a:pPr marL="12700">
              <a:lnSpc>
                <a:spcPct val="100000"/>
              </a:lnSpc>
              <a:spcBef>
                <a:spcPts val="735"/>
              </a:spcBef>
              <a:tabLst>
                <a:tab pos="1246505" algn="l"/>
                <a:tab pos="3303904" algn="l"/>
              </a:tabLst>
            </a:pPr>
            <a:r>
              <a:rPr sz="1350" spc="-5" dirty="0">
                <a:solidFill>
                  <a:srgbClr val="FFFFFF"/>
                </a:solidFill>
                <a:latin typeface="Courier New"/>
                <a:cs typeface="Courier New"/>
              </a:rPr>
              <a:t>+</a:t>
            </a:r>
            <a:r>
              <a:rPr sz="1350" u="heavy" dirty="0">
                <a:solidFill>
                  <a:srgbClr val="FFFFFF"/>
                </a:solidFill>
                <a:uFill>
                  <a:solidFill>
                    <a:srgbClr val="FEFEFE"/>
                  </a:solidFill>
                </a:uFill>
                <a:latin typeface="Arial Hebrew Scholar" pitchFamily="2" charset="-79"/>
                <a:cs typeface="Arial Hebrew Scholar" pitchFamily="2" charset="-79"/>
              </a:rPr>
              <a:t> 	</a:t>
            </a:r>
            <a:r>
              <a:rPr sz="1350" spc="-5" dirty="0">
                <a:solidFill>
                  <a:srgbClr val="FFFFFF"/>
                </a:solidFill>
                <a:latin typeface="Courier New"/>
                <a:cs typeface="Courier New"/>
              </a:rPr>
              <a:t>+</a:t>
            </a:r>
            <a:r>
              <a:rPr sz="1350" u="heavy" dirty="0">
                <a:solidFill>
                  <a:srgbClr val="FFFFFF"/>
                </a:solidFill>
                <a:uFill>
                  <a:solidFill>
                    <a:srgbClr val="FEFEFE"/>
                  </a:solidFill>
                </a:uFill>
                <a:latin typeface="Arial Hebrew Scholar" pitchFamily="2" charset="-79"/>
                <a:cs typeface="Arial Hebrew Scholar" pitchFamily="2" charset="-79"/>
              </a:rPr>
              <a:t> 	</a:t>
            </a:r>
            <a:r>
              <a:rPr sz="1350" dirty="0">
                <a:solidFill>
                  <a:srgbClr val="FFFFFF"/>
                </a:solidFill>
                <a:latin typeface="Courier New"/>
                <a:cs typeface="Courier New"/>
              </a:rPr>
              <a:t>+</a:t>
            </a:r>
            <a:endParaRPr sz="1350" dirty="0">
              <a:latin typeface="Courier New"/>
              <a:cs typeface="Courier New"/>
            </a:endParaRPr>
          </a:p>
          <a:p>
            <a:pPr marL="12700">
              <a:lnSpc>
                <a:spcPct val="100000"/>
              </a:lnSpc>
              <a:spcBef>
                <a:spcPts val="635"/>
              </a:spcBef>
              <a:tabLst>
                <a:tab pos="3303904" algn="l"/>
              </a:tabLst>
            </a:pPr>
            <a:r>
              <a:rPr sz="1350" dirty="0">
                <a:solidFill>
                  <a:srgbClr val="FFFFFF"/>
                </a:solidFill>
                <a:latin typeface="Courier New"/>
                <a:cs typeface="Courier New"/>
              </a:rPr>
              <a:t>|</a:t>
            </a:r>
            <a:r>
              <a:rPr sz="1350" spc="-5" dirty="0">
                <a:solidFill>
                  <a:srgbClr val="FFFFFF"/>
                </a:solidFill>
                <a:latin typeface="Courier New"/>
                <a:cs typeface="Courier New"/>
              </a:rPr>
              <a:t> artist_i</a:t>
            </a:r>
            <a:r>
              <a:rPr sz="1350" dirty="0">
                <a:solidFill>
                  <a:srgbClr val="FFFFFF"/>
                </a:solidFill>
                <a:latin typeface="Courier New"/>
                <a:cs typeface="Courier New"/>
              </a:rPr>
              <a:t>d</a:t>
            </a:r>
            <a:r>
              <a:rPr sz="1350" spc="-5" dirty="0">
                <a:solidFill>
                  <a:srgbClr val="FFFFFF"/>
                </a:solidFill>
                <a:latin typeface="Courier New"/>
                <a:cs typeface="Courier New"/>
              </a:rPr>
              <a:t> </a:t>
            </a:r>
            <a:r>
              <a:rPr sz="1350" dirty="0">
                <a:solidFill>
                  <a:srgbClr val="FFFFFF"/>
                </a:solidFill>
                <a:latin typeface="Courier New"/>
                <a:cs typeface="Courier New"/>
              </a:rPr>
              <a:t>|</a:t>
            </a:r>
            <a:r>
              <a:rPr sz="1350" spc="-5" dirty="0">
                <a:solidFill>
                  <a:srgbClr val="FFFFFF"/>
                </a:solidFill>
                <a:latin typeface="Courier New"/>
                <a:cs typeface="Courier New"/>
              </a:rPr>
              <a:t> nam</a:t>
            </a:r>
            <a:r>
              <a:rPr sz="1350" dirty="0">
                <a:solidFill>
                  <a:srgbClr val="FFFFFF"/>
                </a:solidFill>
                <a:latin typeface="Courier New"/>
                <a:cs typeface="Courier New"/>
              </a:rPr>
              <a:t>e	|</a:t>
            </a:r>
            <a:endParaRPr sz="1350" dirty="0">
              <a:latin typeface="Courier New"/>
              <a:cs typeface="Courier New"/>
            </a:endParaRPr>
          </a:p>
          <a:p>
            <a:pPr marL="12700">
              <a:lnSpc>
                <a:spcPct val="100000"/>
              </a:lnSpc>
              <a:spcBef>
                <a:spcPts val="640"/>
              </a:spcBef>
              <a:tabLst>
                <a:tab pos="1246505" algn="l"/>
                <a:tab pos="3303904" algn="l"/>
              </a:tabLst>
            </a:pPr>
            <a:r>
              <a:rPr sz="1350" spc="-5" dirty="0">
                <a:solidFill>
                  <a:srgbClr val="FFFFFF"/>
                </a:solidFill>
                <a:latin typeface="Courier New"/>
                <a:cs typeface="Courier New"/>
              </a:rPr>
              <a:t>|</a:t>
            </a:r>
            <a:r>
              <a:rPr sz="1350" u="heavy" dirty="0">
                <a:solidFill>
                  <a:srgbClr val="FFFFFF"/>
                </a:solidFill>
                <a:uFill>
                  <a:solidFill>
                    <a:srgbClr val="FEFEFE"/>
                  </a:solidFill>
                </a:uFill>
                <a:latin typeface="Arial Hebrew Scholar" pitchFamily="2" charset="-79"/>
                <a:cs typeface="Arial Hebrew Scholar" pitchFamily="2" charset="-79"/>
              </a:rPr>
              <a:t> 	</a:t>
            </a:r>
            <a:r>
              <a:rPr sz="1350" spc="-5" dirty="0">
                <a:solidFill>
                  <a:srgbClr val="FFFFFF"/>
                </a:solidFill>
                <a:latin typeface="Courier New"/>
                <a:cs typeface="Courier New"/>
              </a:rPr>
              <a:t>+</a:t>
            </a:r>
            <a:r>
              <a:rPr sz="1350" u="heavy" dirty="0">
                <a:solidFill>
                  <a:srgbClr val="FFFFFF"/>
                </a:solidFill>
                <a:uFill>
                  <a:solidFill>
                    <a:srgbClr val="FEFEFE"/>
                  </a:solidFill>
                </a:uFill>
                <a:latin typeface="Arial Hebrew Scholar" pitchFamily="2" charset="-79"/>
                <a:cs typeface="Arial Hebrew Scholar" pitchFamily="2" charset="-79"/>
              </a:rPr>
              <a:t> 	</a:t>
            </a:r>
            <a:r>
              <a:rPr sz="1350" dirty="0">
                <a:solidFill>
                  <a:srgbClr val="FFFFFF"/>
                </a:solidFill>
                <a:latin typeface="Courier New"/>
                <a:cs typeface="Courier New"/>
              </a:rPr>
              <a:t>|</a:t>
            </a:r>
            <a:endParaRPr sz="1350" dirty="0">
              <a:latin typeface="Courier New"/>
              <a:cs typeface="Courier New"/>
            </a:endParaRPr>
          </a:p>
        </p:txBody>
      </p:sp>
      <p:sp>
        <p:nvSpPr>
          <p:cNvPr id="8" name="object 8"/>
          <p:cNvSpPr txBox="1"/>
          <p:nvPr/>
        </p:nvSpPr>
        <p:spPr>
          <a:xfrm>
            <a:off x="576783" y="4237158"/>
            <a:ext cx="3420110" cy="220573"/>
          </a:xfrm>
          <a:prstGeom prst="rect">
            <a:avLst/>
          </a:prstGeom>
        </p:spPr>
        <p:txBody>
          <a:bodyPr vert="horz" wrap="square" lIns="0" tIns="12700" rIns="0" bIns="0" rtlCol="0">
            <a:spAutoFit/>
          </a:bodyPr>
          <a:lstStyle/>
          <a:p>
            <a:pPr marL="12700">
              <a:lnSpc>
                <a:spcPct val="100000"/>
              </a:lnSpc>
              <a:spcBef>
                <a:spcPts val="100"/>
              </a:spcBef>
              <a:tabLst>
                <a:tab pos="1246505" algn="l"/>
                <a:tab pos="3303904" algn="l"/>
              </a:tabLst>
            </a:pPr>
            <a:r>
              <a:rPr sz="1350" spc="-5" dirty="0">
                <a:solidFill>
                  <a:srgbClr val="FFFFFF"/>
                </a:solidFill>
                <a:latin typeface="Courier New"/>
                <a:cs typeface="Courier New"/>
              </a:rPr>
              <a:t>+</a:t>
            </a:r>
            <a:r>
              <a:rPr sz="1350" u="heavy" dirty="0">
                <a:solidFill>
                  <a:srgbClr val="FFFFFF"/>
                </a:solidFill>
                <a:uFill>
                  <a:solidFill>
                    <a:srgbClr val="FEFEFE"/>
                  </a:solidFill>
                </a:uFill>
                <a:latin typeface="Arial Hebrew Scholar" pitchFamily="2" charset="-79"/>
                <a:cs typeface="Arial Hebrew Scholar" pitchFamily="2" charset="-79"/>
              </a:rPr>
              <a:t> 	</a:t>
            </a:r>
            <a:r>
              <a:rPr sz="1350" spc="-5" dirty="0">
                <a:solidFill>
                  <a:srgbClr val="FFFFFF"/>
                </a:solidFill>
                <a:latin typeface="Courier New"/>
                <a:cs typeface="Courier New"/>
              </a:rPr>
              <a:t>+</a:t>
            </a:r>
            <a:r>
              <a:rPr sz="1350" u="heavy" dirty="0">
                <a:solidFill>
                  <a:srgbClr val="FFFFFF"/>
                </a:solidFill>
                <a:uFill>
                  <a:solidFill>
                    <a:srgbClr val="FEFEFE"/>
                  </a:solidFill>
                </a:uFill>
                <a:latin typeface="Arial Hebrew Scholar" pitchFamily="2" charset="-79"/>
                <a:cs typeface="Arial Hebrew Scholar" pitchFamily="2" charset="-79"/>
              </a:rPr>
              <a:t> 	</a:t>
            </a:r>
            <a:r>
              <a:rPr sz="1350" dirty="0">
                <a:solidFill>
                  <a:srgbClr val="FFFFFF"/>
                </a:solidFill>
                <a:latin typeface="Courier New"/>
                <a:cs typeface="Courier New"/>
              </a:rPr>
              <a:t>+</a:t>
            </a:r>
            <a:endParaRPr sz="1350" dirty="0">
              <a:latin typeface="Courier New"/>
              <a:cs typeface="Courier New"/>
            </a:endParaRPr>
          </a:p>
        </p:txBody>
      </p:sp>
      <p:sp>
        <p:nvSpPr>
          <p:cNvPr id="11" name="object 11"/>
          <p:cNvSpPr txBox="1"/>
          <p:nvPr/>
        </p:nvSpPr>
        <p:spPr>
          <a:xfrm>
            <a:off x="511758" y="4872828"/>
            <a:ext cx="5057191" cy="408445"/>
          </a:xfrm>
          <a:prstGeom prst="rect">
            <a:avLst/>
          </a:prstGeom>
        </p:spPr>
        <p:txBody>
          <a:bodyPr vert="horz" wrap="square" lIns="0" tIns="15875" rIns="0" bIns="0" rtlCol="0">
            <a:spAutoFit/>
          </a:bodyPr>
          <a:lstStyle/>
          <a:p>
            <a:pPr marL="469900" indent="-457200">
              <a:lnSpc>
                <a:spcPct val="100000"/>
              </a:lnSpc>
              <a:spcBef>
                <a:spcPts val="125"/>
              </a:spcBef>
              <a:buFont typeface="Arial" panose="020B0604020202020204" pitchFamily="34" charset="0"/>
              <a:buChar char="•"/>
              <a:tabLst>
                <a:tab pos="1941830" algn="l"/>
              </a:tabLst>
            </a:pPr>
            <a:r>
              <a:rPr lang="en-US" sz="2550" spc="204" dirty="0" err="1">
                <a:solidFill>
                  <a:srgbClr val="04182D"/>
                </a:solidFill>
                <a:latin typeface="Arial Hebrew Scholar" pitchFamily="2" charset="-79"/>
                <a:cs typeface="Arial Hebrew Scholar" pitchFamily="2" charset="-79"/>
              </a:rPr>
              <a:t>BlackPink</a:t>
            </a:r>
            <a:r>
              <a:rPr sz="2550" spc="-50" dirty="0">
                <a:solidFill>
                  <a:srgbClr val="04182D"/>
                </a:solidFill>
                <a:latin typeface="Arial Hebrew Scholar" pitchFamily="2" charset="-79"/>
                <a:cs typeface="Arial Hebrew Scholar" pitchFamily="2" charset="-79"/>
              </a:rPr>
              <a:t> </a:t>
            </a:r>
            <a:r>
              <a:rPr sz="2550" spc="80" dirty="0">
                <a:solidFill>
                  <a:srgbClr val="04182D"/>
                </a:solidFill>
                <a:latin typeface="Arial Hebrew Scholar" pitchFamily="2" charset="-79"/>
                <a:cs typeface="Arial Hebrew Scholar" pitchFamily="2" charset="-79"/>
              </a:rPr>
              <a:t>h</a:t>
            </a:r>
            <a:r>
              <a:rPr sz="2550" spc="235" dirty="0">
                <a:solidFill>
                  <a:srgbClr val="04182D"/>
                </a:solidFill>
                <a:latin typeface="Arial Hebrew Scholar" pitchFamily="2" charset="-79"/>
                <a:cs typeface="Arial Hebrew Scholar" pitchFamily="2" charset="-79"/>
              </a:rPr>
              <a:t>a</a:t>
            </a:r>
            <a:r>
              <a:rPr sz="2550" spc="75" dirty="0">
                <a:solidFill>
                  <a:srgbClr val="04182D"/>
                </a:solidFill>
                <a:latin typeface="Arial Hebrew Scholar" pitchFamily="2" charset="-79"/>
                <a:cs typeface="Arial Hebrew Scholar" pitchFamily="2" charset="-79"/>
              </a:rPr>
              <a:t>s</a:t>
            </a:r>
            <a:r>
              <a:rPr lang="en-US" sz="2550" dirty="0">
                <a:solidFill>
                  <a:srgbClr val="04182D"/>
                </a:solidFill>
                <a:latin typeface="Arial Hebrew Scholar" pitchFamily="2" charset="-79"/>
                <a:cs typeface="Arial Hebrew Scholar" pitchFamily="2" charset="-79"/>
              </a:rPr>
              <a:t> </a:t>
            </a:r>
            <a:r>
              <a:rPr sz="2250" dirty="0" err="1">
                <a:solidFill>
                  <a:srgbClr val="04182D"/>
                </a:solidFill>
                <a:latin typeface="Courier New"/>
                <a:cs typeface="Courier New"/>
              </a:rPr>
              <a:t>artist_id</a:t>
            </a:r>
            <a:r>
              <a:rPr sz="2250" spc="365" dirty="0">
                <a:solidFill>
                  <a:srgbClr val="04182D"/>
                </a:solidFill>
                <a:latin typeface="Courier New"/>
                <a:cs typeface="Courier New"/>
              </a:rPr>
              <a:t> </a:t>
            </a:r>
            <a:r>
              <a:rPr sz="2550" spc="-390" dirty="0">
                <a:solidFill>
                  <a:srgbClr val="04182D"/>
                </a:solidFill>
                <a:latin typeface="Arial Hebrew Scholar" pitchFamily="2" charset="-79"/>
                <a:cs typeface="Arial Hebrew Scholar" pitchFamily="2" charset="-79"/>
              </a:rPr>
              <a:t>=</a:t>
            </a:r>
            <a:r>
              <a:rPr sz="2550" spc="-50" dirty="0">
                <a:solidFill>
                  <a:srgbClr val="04182D"/>
                </a:solidFill>
                <a:latin typeface="Arial Hebrew Scholar" pitchFamily="2" charset="-79"/>
                <a:cs typeface="Arial Hebrew Scholar" pitchFamily="2" charset="-79"/>
              </a:rPr>
              <a:t> </a:t>
            </a:r>
            <a:r>
              <a:rPr sz="2550" spc="-459" dirty="0">
                <a:solidFill>
                  <a:srgbClr val="04182D"/>
                </a:solidFill>
                <a:latin typeface="Arial Hebrew Scholar" pitchFamily="2" charset="-79"/>
                <a:cs typeface="Arial Hebrew Scholar" pitchFamily="2" charset="-79"/>
              </a:rPr>
              <a:t>1</a:t>
            </a:r>
            <a:endParaRPr sz="2550" dirty="0">
              <a:latin typeface="Arial Hebrew Scholar" pitchFamily="2" charset="-79"/>
              <a:cs typeface="Arial Hebrew Scholar" pitchFamily="2" charset="-79"/>
            </a:endParaRPr>
          </a:p>
        </p:txBody>
      </p:sp>
      <p:sp>
        <p:nvSpPr>
          <p:cNvPr id="12" name="object 12"/>
          <p:cNvSpPr/>
          <p:nvPr/>
        </p:nvSpPr>
        <p:spPr>
          <a:xfrm>
            <a:off x="7942512" y="1821864"/>
            <a:ext cx="7124065" cy="2784475"/>
          </a:xfrm>
          <a:custGeom>
            <a:avLst/>
            <a:gdLst/>
            <a:ahLst/>
            <a:cxnLst/>
            <a:rect l="l" t="t" r="r" b="b"/>
            <a:pathLst>
              <a:path w="7124065" h="2784475">
                <a:moveTo>
                  <a:pt x="7047191" y="2783973"/>
                </a:moveTo>
                <a:lnTo>
                  <a:pt x="76504" y="2783973"/>
                </a:lnTo>
                <a:lnTo>
                  <a:pt x="71179" y="2783448"/>
                </a:lnTo>
                <a:lnTo>
                  <a:pt x="31919" y="2767186"/>
                </a:lnTo>
                <a:lnTo>
                  <a:pt x="4174" y="2728459"/>
                </a:lnTo>
                <a:lnTo>
                  <a:pt x="0" y="2707468"/>
                </a:lnTo>
                <a:lnTo>
                  <a:pt x="0" y="2702091"/>
                </a:lnTo>
                <a:lnTo>
                  <a:pt x="0" y="76504"/>
                </a:lnTo>
                <a:lnTo>
                  <a:pt x="16785" y="31920"/>
                </a:lnTo>
                <a:lnTo>
                  <a:pt x="55512" y="4175"/>
                </a:lnTo>
                <a:lnTo>
                  <a:pt x="76504" y="0"/>
                </a:lnTo>
                <a:lnTo>
                  <a:pt x="7047191" y="0"/>
                </a:lnTo>
                <a:lnTo>
                  <a:pt x="7091775" y="16786"/>
                </a:lnTo>
                <a:lnTo>
                  <a:pt x="7119519" y="55513"/>
                </a:lnTo>
                <a:lnTo>
                  <a:pt x="7123695" y="76504"/>
                </a:lnTo>
                <a:lnTo>
                  <a:pt x="7123695" y="2707468"/>
                </a:lnTo>
                <a:lnTo>
                  <a:pt x="7106909" y="2752052"/>
                </a:lnTo>
                <a:lnTo>
                  <a:pt x="7068181" y="2779797"/>
                </a:lnTo>
                <a:lnTo>
                  <a:pt x="7052515" y="2783448"/>
                </a:lnTo>
                <a:lnTo>
                  <a:pt x="7047191" y="2783973"/>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16" name="object 16"/>
          <p:cNvSpPr txBox="1"/>
          <p:nvPr/>
        </p:nvSpPr>
        <p:spPr>
          <a:xfrm>
            <a:off x="8028006" y="1863983"/>
            <a:ext cx="5168900" cy="885190"/>
          </a:xfrm>
          <a:prstGeom prst="rect">
            <a:avLst/>
          </a:prstGeom>
        </p:spPr>
        <p:txBody>
          <a:bodyPr vert="horz" wrap="square" lIns="0" tIns="93345" rIns="0" bIns="0" rtlCol="0">
            <a:spAutoFit/>
          </a:bodyPr>
          <a:lstStyle/>
          <a:p>
            <a:pPr marL="12700">
              <a:lnSpc>
                <a:spcPct val="100000"/>
              </a:lnSpc>
              <a:spcBef>
                <a:spcPts val="735"/>
              </a:spcBef>
              <a:tabLst>
                <a:tab pos="1143635" algn="l"/>
                <a:tab pos="3818254" algn="l"/>
                <a:tab pos="5052695" algn="l"/>
              </a:tabLst>
            </a:pPr>
            <a:r>
              <a:rPr sz="1350" spc="-5" dirty="0">
                <a:solidFill>
                  <a:srgbClr val="FFFFFF"/>
                </a:solidFill>
                <a:latin typeface="Courier New"/>
                <a:cs typeface="Courier New"/>
              </a:rPr>
              <a:t>+</a:t>
            </a:r>
            <a:r>
              <a:rPr sz="1350" u="heavy" dirty="0">
                <a:solidFill>
                  <a:srgbClr val="FFFFFF"/>
                </a:solidFill>
                <a:uFill>
                  <a:solidFill>
                    <a:srgbClr val="FEFEFE"/>
                  </a:solidFill>
                </a:uFill>
                <a:latin typeface="Arial Hebrew Scholar" pitchFamily="2" charset="-79"/>
                <a:cs typeface="Arial Hebrew Scholar" pitchFamily="2" charset="-79"/>
              </a:rPr>
              <a:t> 	</a:t>
            </a:r>
            <a:r>
              <a:rPr sz="1350" spc="-5" dirty="0">
                <a:solidFill>
                  <a:srgbClr val="FFFFFF"/>
                </a:solidFill>
                <a:latin typeface="Courier New"/>
                <a:cs typeface="Courier New"/>
              </a:rPr>
              <a:t>+</a:t>
            </a:r>
            <a:r>
              <a:rPr sz="1350" u="heavy" dirty="0">
                <a:solidFill>
                  <a:srgbClr val="FFFFFF"/>
                </a:solidFill>
                <a:uFill>
                  <a:solidFill>
                    <a:srgbClr val="FEFEFE"/>
                  </a:solidFill>
                </a:uFill>
                <a:latin typeface="Arial Hebrew Scholar" pitchFamily="2" charset="-79"/>
                <a:cs typeface="Arial Hebrew Scholar" pitchFamily="2" charset="-79"/>
              </a:rPr>
              <a:t> 	</a:t>
            </a:r>
            <a:r>
              <a:rPr sz="1350" spc="-5" dirty="0">
                <a:solidFill>
                  <a:srgbClr val="FFFFFF"/>
                </a:solidFill>
                <a:latin typeface="Courier New"/>
                <a:cs typeface="Courier New"/>
              </a:rPr>
              <a:t>+</a:t>
            </a:r>
            <a:r>
              <a:rPr sz="1350" u="heavy" dirty="0">
                <a:solidFill>
                  <a:srgbClr val="FFFFFF"/>
                </a:solidFill>
                <a:uFill>
                  <a:solidFill>
                    <a:srgbClr val="FEFEFE"/>
                  </a:solidFill>
                </a:uFill>
                <a:latin typeface="Arial Hebrew Scholar" pitchFamily="2" charset="-79"/>
                <a:cs typeface="Arial Hebrew Scholar" pitchFamily="2" charset="-79"/>
              </a:rPr>
              <a:t> 	</a:t>
            </a:r>
            <a:r>
              <a:rPr sz="1350" dirty="0">
                <a:solidFill>
                  <a:srgbClr val="FFFFFF"/>
                </a:solidFill>
                <a:latin typeface="Courier New"/>
                <a:cs typeface="Courier New"/>
              </a:rPr>
              <a:t>+</a:t>
            </a:r>
            <a:endParaRPr sz="1350" dirty="0">
              <a:latin typeface="Courier New"/>
              <a:cs typeface="Courier New"/>
            </a:endParaRPr>
          </a:p>
          <a:p>
            <a:pPr marL="12700">
              <a:lnSpc>
                <a:spcPct val="100000"/>
              </a:lnSpc>
              <a:spcBef>
                <a:spcPts val="635"/>
              </a:spcBef>
              <a:tabLst>
                <a:tab pos="3818254" algn="l"/>
              </a:tabLst>
            </a:pPr>
            <a:r>
              <a:rPr sz="1350" dirty="0">
                <a:solidFill>
                  <a:srgbClr val="FFFFFF"/>
                </a:solidFill>
                <a:latin typeface="Courier New"/>
                <a:cs typeface="Courier New"/>
              </a:rPr>
              <a:t>| </a:t>
            </a:r>
            <a:r>
              <a:rPr sz="1350" spc="-5" dirty="0">
                <a:solidFill>
                  <a:srgbClr val="FFFFFF"/>
                </a:solidFill>
                <a:latin typeface="Courier New"/>
                <a:cs typeface="Courier New"/>
              </a:rPr>
              <a:t>album_id</a:t>
            </a:r>
            <a:r>
              <a:rPr sz="1350" dirty="0">
                <a:solidFill>
                  <a:srgbClr val="FFFFFF"/>
                </a:solidFill>
                <a:latin typeface="Courier New"/>
                <a:cs typeface="Courier New"/>
              </a:rPr>
              <a:t> |</a:t>
            </a:r>
            <a:r>
              <a:rPr sz="1350" spc="5" dirty="0">
                <a:solidFill>
                  <a:srgbClr val="FFFFFF"/>
                </a:solidFill>
                <a:latin typeface="Courier New"/>
                <a:cs typeface="Courier New"/>
              </a:rPr>
              <a:t> </a:t>
            </a:r>
            <a:r>
              <a:rPr sz="1350" spc="-5" dirty="0">
                <a:solidFill>
                  <a:srgbClr val="FFFFFF"/>
                </a:solidFill>
                <a:latin typeface="Courier New"/>
                <a:cs typeface="Courier New"/>
              </a:rPr>
              <a:t>title	</a:t>
            </a:r>
            <a:r>
              <a:rPr sz="1350" dirty="0">
                <a:solidFill>
                  <a:srgbClr val="FFFFFF"/>
                </a:solidFill>
                <a:latin typeface="Courier New"/>
                <a:cs typeface="Courier New"/>
              </a:rPr>
              <a:t>|</a:t>
            </a:r>
            <a:r>
              <a:rPr sz="1350" spc="-45" dirty="0">
                <a:solidFill>
                  <a:srgbClr val="FFFFFF"/>
                </a:solidFill>
                <a:latin typeface="Courier New"/>
                <a:cs typeface="Courier New"/>
              </a:rPr>
              <a:t> </a:t>
            </a:r>
            <a:r>
              <a:rPr sz="1350" spc="-5" dirty="0">
                <a:solidFill>
                  <a:srgbClr val="FFFFFF"/>
                </a:solidFill>
                <a:latin typeface="Courier New"/>
                <a:cs typeface="Courier New"/>
              </a:rPr>
              <a:t>artist_id</a:t>
            </a:r>
            <a:r>
              <a:rPr sz="1350" spc="-45" dirty="0">
                <a:solidFill>
                  <a:srgbClr val="FFFFFF"/>
                </a:solidFill>
                <a:latin typeface="Courier New"/>
                <a:cs typeface="Courier New"/>
              </a:rPr>
              <a:t> </a:t>
            </a:r>
            <a:r>
              <a:rPr sz="1350" dirty="0">
                <a:solidFill>
                  <a:srgbClr val="FFFFFF"/>
                </a:solidFill>
                <a:latin typeface="Courier New"/>
                <a:cs typeface="Courier New"/>
              </a:rPr>
              <a:t>|</a:t>
            </a:r>
            <a:endParaRPr sz="1350" dirty="0">
              <a:latin typeface="Courier New"/>
              <a:cs typeface="Courier New"/>
            </a:endParaRPr>
          </a:p>
          <a:p>
            <a:pPr marL="12700">
              <a:lnSpc>
                <a:spcPct val="100000"/>
              </a:lnSpc>
              <a:spcBef>
                <a:spcPts val="640"/>
              </a:spcBef>
              <a:tabLst>
                <a:tab pos="1143635" algn="l"/>
                <a:tab pos="3818254" algn="l"/>
                <a:tab pos="5052695" algn="l"/>
              </a:tabLst>
            </a:pPr>
            <a:r>
              <a:rPr sz="1350" spc="-5" dirty="0">
                <a:solidFill>
                  <a:srgbClr val="FFFFFF"/>
                </a:solidFill>
                <a:latin typeface="Courier New"/>
                <a:cs typeface="Courier New"/>
              </a:rPr>
              <a:t>|</a:t>
            </a:r>
            <a:r>
              <a:rPr sz="1350" u="heavy" dirty="0">
                <a:solidFill>
                  <a:srgbClr val="FFFFFF"/>
                </a:solidFill>
                <a:uFill>
                  <a:solidFill>
                    <a:srgbClr val="FEFEFE"/>
                  </a:solidFill>
                </a:uFill>
                <a:latin typeface="Arial Hebrew Scholar" pitchFamily="2" charset="-79"/>
                <a:cs typeface="Arial Hebrew Scholar" pitchFamily="2" charset="-79"/>
              </a:rPr>
              <a:t> 	</a:t>
            </a:r>
            <a:r>
              <a:rPr sz="1350" spc="-5" dirty="0">
                <a:solidFill>
                  <a:srgbClr val="FFFFFF"/>
                </a:solidFill>
                <a:latin typeface="Courier New"/>
                <a:cs typeface="Courier New"/>
              </a:rPr>
              <a:t>+</a:t>
            </a:r>
            <a:r>
              <a:rPr sz="1350" u="heavy" dirty="0">
                <a:solidFill>
                  <a:srgbClr val="FFFFFF"/>
                </a:solidFill>
                <a:uFill>
                  <a:solidFill>
                    <a:srgbClr val="FEFEFE"/>
                  </a:solidFill>
                </a:uFill>
                <a:latin typeface="Arial Hebrew Scholar" pitchFamily="2" charset="-79"/>
                <a:cs typeface="Arial Hebrew Scholar" pitchFamily="2" charset="-79"/>
              </a:rPr>
              <a:t> 	</a:t>
            </a:r>
            <a:r>
              <a:rPr sz="1350" spc="-5" dirty="0">
                <a:solidFill>
                  <a:srgbClr val="FFFFFF"/>
                </a:solidFill>
                <a:latin typeface="Courier New"/>
                <a:cs typeface="Courier New"/>
              </a:rPr>
              <a:t>+</a:t>
            </a:r>
            <a:r>
              <a:rPr sz="1350" u="heavy" dirty="0">
                <a:solidFill>
                  <a:srgbClr val="FFFFFF"/>
                </a:solidFill>
                <a:uFill>
                  <a:solidFill>
                    <a:srgbClr val="FEFEFE"/>
                  </a:solidFill>
                </a:uFill>
                <a:latin typeface="Arial Hebrew Scholar" pitchFamily="2" charset="-79"/>
                <a:cs typeface="Arial Hebrew Scholar" pitchFamily="2" charset="-79"/>
              </a:rPr>
              <a:t> 	</a:t>
            </a:r>
            <a:r>
              <a:rPr sz="1350" dirty="0">
                <a:solidFill>
                  <a:srgbClr val="FFFFFF"/>
                </a:solidFill>
                <a:latin typeface="Courier New"/>
                <a:cs typeface="Courier New"/>
              </a:rPr>
              <a:t>|</a:t>
            </a:r>
            <a:endParaRPr sz="1350" dirty="0">
              <a:latin typeface="Courier New"/>
              <a:cs typeface="Courier New"/>
            </a:endParaRPr>
          </a:p>
        </p:txBody>
      </p:sp>
      <p:graphicFrame>
        <p:nvGraphicFramePr>
          <p:cNvPr id="17" name="object 17"/>
          <p:cNvGraphicFramePr>
            <a:graphicFrameLocks noGrp="1"/>
          </p:cNvGraphicFramePr>
          <p:nvPr>
            <p:extLst>
              <p:ext uri="{D42A27DB-BD31-4B8C-83A1-F6EECF244321}">
                <p14:modId xmlns:p14="http://schemas.microsoft.com/office/powerpoint/2010/main" val="1702701762"/>
              </p:ext>
            </p:extLst>
          </p:nvPr>
        </p:nvGraphicFramePr>
        <p:xfrm>
          <a:off x="557733" y="2822082"/>
          <a:ext cx="12658084" cy="1359305"/>
        </p:xfrm>
        <a:graphic>
          <a:graphicData uri="http://schemas.openxmlformats.org/drawingml/2006/table">
            <a:tbl>
              <a:tblPr firstRow="1" bandRow="1">
                <a:tableStyleId>{2D5ABB26-0587-4C30-8999-92F81FD0307C}</a:tableStyleId>
              </a:tblPr>
              <a:tblGrid>
                <a:gridCol w="186055">
                  <a:extLst>
                    <a:ext uri="{9D8B030D-6E8A-4147-A177-3AD203B41FA5}">
                      <a16:colId xmlns:a16="http://schemas.microsoft.com/office/drawing/2014/main" val="20000"/>
                    </a:ext>
                  </a:extLst>
                </a:gridCol>
                <a:gridCol w="617220">
                  <a:extLst>
                    <a:ext uri="{9D8B030D-6E8A-4147-A177-3AD203B41FA5}">
                      <a16:colId xmlns:a16="http://schemas.microsoft.com/office/drawing/2014/main" val="20001"/>
                    </a:ext>
                  </a:extLst>
                </a:gridCol>
                <a:gridCol w="617219">
                  <a:extLst>
                    <a:ext uri="{9D8B030D-6E8A-4147-A177-3AD203B41FA5}">
                      <a16:colId xmlns:a16="http://schemas.microsoft.com/office/drawing/2014/main" val="20002"/>
                    </a:ext>
                  </a:extLst>
                </a:gridCol>
                <a:gridCol w="1851659">
                  <a:extLst>
                    <a:ext uri="{9D8B030D-6E8A-4147-A177-3AD203B41FA5}">
                      <a16:colId xmlns:a16="http://schemas.microsoft.com/office/drawing/2014/main" val="20003"/>
                    </a:ext>
                  </a:extLst>
                </a:gridCol>
                <a:gridCol w="2182495">
                  <a:extLst>
                    <a:ext uri="{9D8B030D-6E8A-4147-A177-3AD203B41FA5}">
                      <a16:colId xmlns:a16="http://schemas.microsoft.com/office/drawing/2014/main" val="20004"/>
                    </a:ext>
                  </a:extLst>
                </a:gridCol>
                <a:gridCol w="2182495">
                  <a:extLst>
                    <a:ext uri="{9D8B030D-6E8A-4147-A177-3AD203B41FA5}">
                      <a16:colId xmlns:a16="http://schemas.microsoft.com/office/drawing/2014/main" val="20005"/>
                    </a:ext>
                  </a:extLst>
                </a:gridCol>
                <a:gridCol w="565784">
                  <a:extLst>
                    <a:ext uri="{9D8B030D-6E8A-4147-A177-3AD203B41FA5}">
                      <a16:colId xmlns:a16="http://schemas.microsoft.com/office/drawing/2014/main" val="20006"/>
                    </a:ext>
                  </a:extLst>
                </a:gridCol>
                <a:gridCol w="565784">
                  <a:extLst>
                    <a:ext uri="{9D8B030D-6E8A-4147-A177-3AD203B41FA5}">
                      <a16:colId xmlns:a16="http://schemas.microsoft.com/office/drawing/2014/main" val="20007"/>
                    </a:ext>
                  </a:extLst>
                </a:gridCol>
                <a:gridCol w="1954529">
                  <a:extLst>
                    <a:ext uri="{9D8B030D-6E8A-4147-A177-3AD203B41FA5}">
                      <a16:colId xmlns:a16="http://schemas.microsoft.com/office/drawing/2014/main" val="20008"/>
                    </a:ext>
                  </a:extLst>
                </a:gridCol>
                <a:gridCol w="514350">
                  <a:extLst>
                    <a:ext uri="{9D8B030D-6E8A-4147-A177-3AD203B41FA5}">
                      <a16:colId xmlns:a16="http://schemas.microsoft.com/office/drawing/2014/main" val="20009"/>
                    </a:ext>
                  </a:extLst>
                </a:gridCol>
                <a:gridCol w="205740">
                  <a:extLst>
                    <a:ext uri="{9D8B030D-6E8A-4147-A177-3AD203B41FA5}">
                      <a16:colId xmlns:a16="http://schemas.microsoft.com/office/drawing/2014/main" val="20010"/>
                    </a:ext>
                  </a:extLst>
                </a:gridCol>
                <a:gridCol w="617220">
                  <a:extLst>
                    <a:ext uri="{9D8B030D-6E8A-4147-A177-3AD203B41FA5}">
                      <a16:colId xmlns:a16="http://schemas.microsoft.com/office/drawing/2014/main" val="20011"/>
                    </a:ext>
                  </a:extLst>
                </a:gridCol>
                <a:gridCol w="597534">
                  <a:extLst>
                    <a:ext uri="{9D8B030D-6E8A-4147-A177-3AD203B41FA5}">
                      <a16:colId xmlns:a16="http://schemas.microsoft.com/office/drawing/2014/main" val="20012"/>
                    </a:ext>
                  </a:extLst>
                </a:gridCol>
              </a:tblGrid>
              <a:tr h="249775">
                <a:tc>
                  <a:txBody>
                    <a:bodyPr/>
                    <a:lstStyle/>
                    <a:p>
                      <a:pPr marR="11430" algn="ctr">
                        <a:lnSpc>
                          <a:spcPts val="1580"/>
                        </a:lnSpc>
                      </a:pPr>
                      <a:r>
                        <a:rPr sz="1350" dirty="0">
                          <a:solidFill>
                            <a:srgbClr val="FFFFFF"/>
                          </a:solidFill>
                          <a:latin typeface="Courier New"/>
                          <a:cs typeface="Courier New"/>
                        </a:rPr>
                        <a:t>|</a:t>
                      </a:r>
                      <a:endParaRPr sz="1350" dirty="0">
                        <a:latin typeface="Courier New"/>
                        <a:cs typeface="Courier New"/>
                      </a:endParaRPr>
                    </a:p>
                  </a:txBody>
                  <a:tcPr marL="0" marR="0" marT="0" marB="0"/>
                </a:tc>
                <a:tc>
                  <a:txBody>
                    <a:bodyPr/>
                    <a:lstStyle/>
                    <a:p>
                      <a:pPr marL="50800">
                        <a:lnSpc>
                          <a:spcPts val="1580"/>
                        </a:lnSpc>
                      </a:pPr>
                      <a:r>
                        <a:rPr sz="1350" dirty="0">
                          <a:solidFill>
                            <a:srgbClr val="FFFFFF"/>
                          </a:solidFill>
                          <a:latin typeface="Courier New"/>
                          <a:cs typeface="Courier New"/>
                        </a:rPr>
                        <a:t>1</a:t>
                      </a:r>
                      <a:endParaRPr sz="1350">
                        <a:latin typeface="Courier New"/>
                        <a:cs typeface="Courier New"/>
                      </a:endParaRPr>
                    </a:p>
                  </a:txBody>
                  <a:tcPr marL="0" marR="0" marT="0" marB="0"/>
                </a:tc>
                <a:tc>
                  <a:txBody>
                    <a:bodyPr/>
                    <a:lstStyle/>
                    <a:p>
                      <a:pPr marR="43180" algn="r">
                        <a:lnSpc>
                          <a:spcPts val="1580"/>
                        </a:lnSpc>
                      </a:pPr>
                      <a:r>
                        <a:rPr sz="1350" dirty="0">
                          <a:solidFill>
                            <a:srgbClr val="FFFFFF"/>
                          </a:solidFill>
                          <a:latin typeface="Courier New"/>
                          <a:cs typeface="Courier New"/>
                        </a:rPr>
                        <a:t>|</a:t>
                      </a:r>
                      <a:endParaRPr sz="1350">
                        <a:latin typeface="Courier New"/>
                        <a:cs typeface="Courier New"/>
                      </a:endParaRPr>
                    </a:p>
                  </a:txBody>
                  <a:tcPr marL="0" marR="0" marT="0" marB="0"/>
                </a:tc>
                <a:tc>
                  <a:txBody>
                    <a:bodyPr/>
                    <a:lstStyle/>
                    <a:p>
                      <a:pPr marL="50800">
                        <a:lnSpc>
                          <a:spcPts val="1580"/>
                        </a:lnSpc>
                      </a:pPr>
                      <a:r>
                        <a:rPr lang="en-US" sz="1350" spc="-5" dirty="0" err="1">
                          <a:solidFill>
                            <a:srgbClr val="FFFFFF"/>
                          </a:solidFill>
                          <a:latin typeface="Courier New"/>
                          <a:cs typeface="Courier New"/>
                        </a:rPr>
                        <a:t>BlackPink</a:t>
                      </a:r>
                      <a:endParaRPr sz="1350" dirty="0">
                        <a:latin typeface="Courier New"/>
                        <a:cs typeface="Courier New"/>
                      </a:endParaRPr>
                    </a:p>
                  </a:txBody>
                  <a:tcPr marL="0" marR="0" marT="0" marB="0"/>
                </a:tc>
                <a:tc>
                  <a:txBody>
                    <a:bodyPr/>
                    <a:lstStyle/>
                    <a:p>
                      <a:pPr marL="50800">
                        <a:lnSpc>
                          <a:spcPts val="1580"/>
                        </a:lnSpc>
                      </a:pPr>
                      <a:r>
                        <a:rPr sz="1350" dirty="0">
                          <a:solidFill>
                            <a:srgbClr val="FFFFFF"/>
                          </a:solidFill>
                          <a:latin typeface="Courier New"/>
                          <a:cs typeface="Courier New"/>
                        </a:rPr>
                        <a:t>|</a:t>
                      </a:r>
                      <a:endParaRPr sz="1350">
                        <a:latin typeface="Courier New"/>
                        <a:cs typeface="Courier New"/>
                      </a:endParaRPr>
                    </a:p>
                  </a:txBody>
                  <a:tcPr marL="0" marR="0" marT="0" marB="0"/>
                </a:tc>
                <a:tc>
                  <a:txBody>
                    <a:bodyPr/>
                    <a:lstStyle/>
                    <a:p>
                      <a:pPr marR="43180" algn="r">
                        <a:lnSpc>
                          <a:spcPts val="1580"/>
                        </a:lnSpc>
                      </a:pPr>
                      <a:r>
                        <a:rPr sz="1350" dirty="0">
                          <a:solidFill>
                            <a:srgbClr val="FFFFFF"/>
                          </a:solidFill>
                          <a:latin typeface="Courier New"/>
                          <a:cs typeface="Courier New"/>
                        </a:rPr>
                        <a:t>|</a:t>
                      </a:r>
                      <a:endParaRPr sz="1350">
                        <a:latin typeface="Courier New"/>
                        <a:cs typeface="Courier New"/>
                      </a:endParaRPr>
                    </a:p>
                  </a:txBody>
                  <a:tcPr marL="0" marR="0" marT="0" marB="0"/>
                </a:tc>
                <a:tc>
                  <a:txBody>
                    <a:bodyPr/>
                    <a:lstStyle/>
                    <a:p>
                      <a:pPr marL="50800">
                        <a:lnSpc>
                          <a:spcPts val="1580"/>
                        </a:lnSpc>
                      </a:pPr>
                      <a:r>
                        <a:rPr sz="1350" dirty="0">
                          <a:solidFill>
                            <a:srgbClr val="FFFFFF"/>
                          </a:solidFill>
                          <a:latin typeface="Courier New"/>
                          <a:cs typeface="Courier New"/>
                        </a:rPr>
                        <a:t>1</a:t>
                      </a:r>
                      <a:endParaRPr sz="1350">
                        <a:latin typeface="Courier New"/>
                        <a:cs typeface="Courier New"/>
                      </a:endParaRPr>
                    </a:p>
                  </a:txBody>
                  <a:tcPr marL="0" marR="0" marT="0" marB="0"/>
                </a:tc>
                <a:tc>
                  <a:txBody>
                    <a:bodyPr/>
                    <a:lstStyle/>
                    <a:p>
                      <a:pPr marR="43180" algn="r">
                        <a:lnSpc>
                          <a:spcPts val="1580"/>
                        </a:lnSpc>
                      </a:pPr>
                      <a:r>
                        <a:rPr sz="1350" dirty="0">
                          <a:solidFill>
                            <a:srgbClr val="FFFFFF"/>
                          </a:solidFill>
                          <a:latin typeface="Courier New"/>
                          <a:cs typeface="Courier New"/>
                        </a:rPr>
                        <a:t>|</a:t>
                      </a:r>
                      <a:endParaRPr sz="1350">
                        <a:latin typeface="Courier New"/>
                        <a:cs typeface="Courier New"/>
                      </a:endParaRPr>
                    </a:p>
                  </a:txBody>
                  <a:tcPr marL="0" marR="0" marT="0" marB="0"/>
                </a:tc>
                <a:tc>
                  <a:txBody>
                    <a:bodyPr/>
                    <a:lstStyle/>
                    <a:p>
                      <a:pPr marL="50800">
                        <a:lnSpc>
                          <a:spcPts val="1580"/>
                        </a:lnSpc>
                      </a:pPr>
                      <a:r>
                        <a:rPr sz="1350" spc="-5" dirty="0">
                          <a:solidFill>
                            <a:srgbClr val="FFFFFF"/>
                          </a:solidFill>
                          <a:latin typeface="Courier New"/>
                          <a:cs typeface="Courier New"/>
                        </a:rPr>
                        <a:t>For</a:t>
                      </a:r>
                      <a:r>
                        <a:rPr sz="1350" spc="-25" dirty="0">
                          <a:solidFill>
                            <a:srgbClr val="FFFFFF"/>
                          </a:solidFill>
                          <a:latin typeface="Courier New"/>
                          <a:cs typeface="Courier New"/>
                        </a:rPr>
                        <a:t> </a:t>
                      </a:r>
                      <a:r>
                        <a:rPr sz="1350" spc="-5" dirty="0">
                          <a:solidFill>
                            <a:srgbClr val="FFFFFF"/>
                          </a:solidFill>
                          <a:latin typeface="Courier New"/>
                          <a:cs typeface="Courier New"/>
                        </a:rPr>
                        <a:t>Those</a:t>
                      </a:r>
                      <a:r>
                        <a:rPr sz="1350" spc="-20" dirty="0">
                          <a:solidFill>
                            <a:srgbClr val="FFFFFF"/>
                          </a:solidFill>
                          <a:latin typeface="Courier New"/>
                          <a:cs typeface="Courier New"/>
                        </a:rPr>
                        <a:t> </a:t>
                      </a:r>
                      <a:r>
                        <a:rPr sz="1350" spc="-5" dirty="0">
                          <a:solidFill>
                            <a:srgbClr val="FFFFFF"/>
                          </a:solidFill>
                          <a:latin typeface="Courier New"/>
                          <a:cs typeface="Courier New"/>
                        </a:rPr>
                        <a:t>About</a:t>
                      </a:r>
                      <a:r>
                        <a:rPr sz="1350" spc="-25" dirty="0">
                          <a:solidFill>
                            <a:srgbClr val="FFFFFF"/>
                          </a:solidFill>
                          <a:latin typeface="Courier New"/>
                          <a:cs typeface="Courier New"/>
                        </a:rPr>
                        <a:t> </a:t>
                      </a:r>
                      <a:r>
                        <a:rPr sz="1350" spc="-5" dirty="0">
                          <a:solidFill>
                            <a:srgbClr val="FFFFFF"/>
                          </a:solidFill>
                          <a:latin typeface="Courier New"/>
                          <a:cs typeface="Courier New"/>
                        </a:rPr>
                        <a:t>To</a:t>
                      </a:r>
                      <a:endParaRPr sz="1350">
                        <a:latin typeface="Courier New"/>
                        <a:cs typeface="Courier New"/>
                      </a:endParaRPr>
                    </a:p>
                  </a:txBody>
                  <a:tcPr marL="0" marR="0" marT="0" marB="0"/>
                </a:tc>
                <a:tc>
                  <a:txBody>
                    <a:bodyPr/>
                    <a:lstStyle/>
                    <a:p>
                      <a:pPr marL="50800">
                        <a:lnSpc>
                          <a:spcPts val="1580"/>
                        </a:lnSpc>
                      </a:pPr>
                      <a:r>
                        <a:rPr sz="1350" spc="-5" dirty="0">
                          <a:solidFill>
                            <a:srgbClr val="FFFFFF"/>
                          </a:solidFill>
                          <a:latin typeface="Courier New"/>
                          <a:cs typeface="Courier New"/>
                        </a:rPr>
                        <a:t>Rock</a:t>
                      </a:r>
                      <a:endParaRPr sz="1350">
                        <a:latin typeface="Courier New"/>
                        <a:cs typeface="Courier New"/>
                      </a:endParaRPr>
                    </a:p>
                  </a:txBody>
                  <a:tcPr marL="0" marR="0" marT="0" marB="0"/>
                </a:tc>
                <a:tc>
                  <a:txBody>
                    <a:bodyPr/>
                    <a:lstStyle/>
                    <a:p>
                      <a:pPr algn="ctr">
                        <a:lnSpc>
                          <a:spcPts val="1580"/>
                        </a:lnSpc>
                      </a:pPr>
                      <a:r>
                        <a:rPr sz="1350" dirty="0">
                          <a:solidFill>
                            <a:srgbClr val="FFFFFF"/>
                          </a:solidFill>
                          <a:latin typeface="Courier New"/>
                          <a:cs typeface="Courier New"/>
                        </a:rPr>
                        <a:t>|</a:t>
                      </a:r>
                      <a:endParaRPr sz="1350">
                        <a:latin typeface="Courier New"/>
                        <a:cs typeface="Courier New"/>
                      </a:endParaRPr>
                    </a:p>
                  </a:txBody>
                  <a:tcPr marL="0" marR="0" marT="0" marB="0"/>
                </a:tc>
                <a:tc>
                  <a:txBody>
                    <a:bodyPr/>
                    <a:lstStyle/>
                    <a:p>
                      <a:pPr marL="50800">
                        <a:lnSpc>
                          <a:spcPts val="1580"/>
                        </a:lnSpc>
                      </a:pPr>
                      <a:r>
                        <a:rPr sz="1350" dirty="0">
                          <a:solidFill>
                            <a:srgbClr val="FFFFFF"/>
                          </a:solidFill>
                          <a:latin typeface="Courier New"/>
                          <a:cs typeface="Courier New"/>
                        </a:rPr>
                        <a:t>1</a:t>
                      </a:r>
                      <a:endParaRPr sz="1350">
                        <a:latin typeface="Courier New"/>
                        <a:cs typeface="Courier New"/>
                      </a:endParaRPr>
                    </a:p>
                  </a:txBody>
                  <a:tcPr marL="0" marR="0" marT="0" marB="0"/>
                </a:tc>
                <a:tc>
                  <a:txBody>
                    <a:bodyPr/>
                    <a:lstStyle/>
                    <a:p>
                      <a:pPr marR="24130" algn="r">
                        <a:lnSpc>
                          <a:spcPts val="1580"/>
                        </a:lnSpc>
                      </a:pPr>
                      <a:r>
                        <a:rPr sz="1350" dirty="0">
                          <a:solidFill>
                            <a:srgbClr val="FFFFFF"/>
                          </a:solidFill>
                          <a:latin typeface="Courier New"/>
                          <a:cs typeface="Courier New"/>
                        </a:rPr>
                        <a:t>|</a:t>
                      </a:r>
                      <a:endParaRPr sz="1350">
                        <a:latin typeface="Courier New"/>
                        <a:cs typeface="Courier New"/>
                      </a:endParaRPr>
                    </a:p>
                  </a:txBody>
                  <a:tcPr marL="0" marR="0" marT="0" marB="0"/>
                </a:tc>
                <a:extLst>
                  <a:ext uri="{0D108BD9-81ED-4DB2-BD59-A6C34878D82A}">
                    <a16:rowId xmlns:a16="http://schemas.microsoft.com/office/drawing/2014/main" val="10000"/>
                  </a:ext>
                </a:extLst>
              </a:tr>
              <a:tr h="286585">
                <a:tc>
                  <a:txBody>
                    <a:bodyPr/>
                    <a:lstStyle/>
                    <a:p>
                      <a:pPr marR="11430" algn="ct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dirty="0">
                          <a:solidFill>
                            <a:srgbClr val="FFFFFF"/>
                          </a:solidFill>
                          <a:latin typeface="Courier New"/>
                          <a:cs typeface="Courier New"/>
                        </a:rPr>
                        <a:t>2</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Accept</a:t>
                      </a:r>
                      <a:endParaRPr sz="1350">
                        <a:latin typeface="Courier New"/>
                        <a:cs typeface="Courier New"/>
                      </a:endParaRPr>
                    </a:p>
                  </a:txBody>
                  <a:tcPr marL="0" marR="0" marT="31750" marB="0"/>
                </a:tc>
                <a:tc>
                  <a:txBody>
                    <a:bodyPr/>
                    <a:lstStyle/>
                    <a:p>
                      <a:pPr marL="50800">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dirty="0">
                          <a:solidFill>
                            <a:srgbClr val="FFFFFF"/>
                          </a:solidFill>
                          <a:latin typeface="Courier New"/>
                          <a:cs typeface="Courier New"/>
                        </a:rPr>
                        <a:t>2</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Balls</a:t>
                      </a:r>
                      <a:r>
                        <a:rPr sz="1350" spc="-25" dirty="0">
                          <a:solidFill>
                            <a:srgbClr val="FFFFFF"/>
                          </a:solidFill>
                          <a:latin typeface="Courier New"/>
                          <a:cs typeface="Courier New"/>
                        </a:rPr>
                        <a:t> </a:t>
                      </a:r>
                      <a:r>
                        <a:rPr sz="1350" spc="-5" dirty="0">
                          <a:solidFill>
                            <a:srgbClr val="FFFFFF"/>
                          </a:solidFill>
                          <a:latin typeface="Courier New"/>
                          <a:cs typeface="Courier New"/>
                        </a:rPr>
                        <a:t>to</a:t>
                      </a:r>
                      <a:r>
                        <a:rPr sz="1350" spc="-20" dirty="0">
                          <a:solidFill>
                            <a:srgbClr val="FFFFFF"/>
                          </a:solidFill>
                          <a:latin typeface="Courier New"/>
                          <a:cs typeface="Courier New"/>
                        </a:rPr>
                        <a:t> </a:t>
                      </a:r>
                      <a:r>
                        <a:rPr sz="1350" spc="-5" dirty="0">
                          <a:solidFill>
                            <a:srgbClr val="FFFFFF"/>
                          </a:solidFill>
                          <a:latin typeface="Courier New"/>
                          <a:cs typeface="Courier New"/>
                        </a:rPr>
                        <a:t>the</a:t>
                      </a:r>
                      <a:r>
                        <a:rPr sz="1350" spc="-25" dirty="0">
                          <a:solidFill>
                            <a:srgbClr val="FFFFFF"/>
                          </a:solidFill>
                          <a:latin typeface="Courier New"/>
                          <a:cs typeface="Courier New"/>
                        </a:rPr>
                        <a:t> </a:t>
                      </a:r>
                      <a:r>
                        <a:rPr sz="1350" spc="-5" dirty="0">
                          <a:solidFill>
                            <a:srgbClr val="FFFFFF"/>
                          </a:solidFill>
                          <a:latin typeface="Courier New"/>
                          <a:cs typeface="Courier New"/>
                        </a:rPr>
                        <a:t>Wall</a:t>
                      </a:r>
                      <a:endParaRPr sz="1350">
                        <a:latin typeface="Courier New"/>
                        <a:cs typeface="Courier New"/>
                      </a:endParaRPr>
                    </a:p>
                  </a:txBody>
                  <a:tcPr marL="0" marR="0" marT="31750" marB="0"/>
                </a:tc>
                <a:tc>
                  <a:txBody>
                    <a:bodyPr/>
                    <a:lstStyle/>
                    <a:p>
                      <a:pPr>
                        <a:lnSpc>
                          <a:spcPct val="100000"/>
                        </a:lnSpc>
                      </a:pPr>
                      <a:endParaRPr sz="1600" b="0" i="0" dirty="0">
                        <a:latin typeface="Arial Hebrew Scholar" pitchFamily="2" charset="-79"/>
                        <a:cs typeface="Arial Hebrew Scholar" pitchFamily="2" charset="-79"/>
                      </a:endParaRPr>
                    </a:p>
                  </a:txBody>
                  <a:tcPr marL="0" marR="0" marT="0" marB="0"/>
                </a:tc>
                <a:tc>
                  <a:txBody>
                    <a:bodyPr/>
                    <a:lstStyle/>
                    <a:p>
                      <a:pPr algn="ct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dirty="0">
                          <a:solidFill>
                            <a:srgbClr val="FFFFFF"/>
                          </a:solidFill>
                          <a:latin typeface="Courier New"/>
                          <a:cs typeface="Courier New"/>
                        </a:rPr>
                        <a:t>2</a:t>
                      </a:r>
                      <a:endParaRPr sz="1350">
                        <a:latin typeface="Courier New"/>
                        <a:cs typeface="Courier New"/>
                      </a:endParaRPr>
                    </a:p>
                  </a:txBody>
                  <a:tcPr marL="0" marR="0" marT="31750" marB="0"/>
                </a:tc>
                <a:tc>
                  <a:txBody>
                    <a:bodyPr/>
                    <a:lstStyle/>
                    <a:p>
                      <a:pPr marR="2413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extLst>
                  <a:ext uri="{0D108BD9-81ED-4DB2-BD59-A6C34878D82A}">
                    <a16:rowId xmlns:a16="http://schemas.microsoft.com/office/drawing/2014/main" val="10001"/>
                  </a:ext>
                </a:extLst>
              </a:tr>
              <a:tr h="286585">
                <a:tc>
                  <a:txBody>
                    <a:bodyPr/>
                    <a:lstStyle/>
                    <a:p>
                      <a:pPr marR="11430" algn="ct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dirty="0">
                          <a:solidFill>
                            <a:srgbClr val="FFFFFF"/>
                          </a:solidFill>
                          <a:latin typeface="Courier New"/>
                          <a:cs typeface="Courier New"/>
                        </a:rPr>
                        <a:t>3</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Aerosmith</a:t>
                      </a:r>
                      <a:endParaRPr sz="1350">
                        <a:latin typeface="Courier New"/>
                        <a:cs typeface="Courier New"/>
                      </a:endParaRPr>
                    </a:p>
                  </a:txBody>
                  <a:tcPr marL="0" marR="0" marT="31750" marB="0"/>
                </a:tc>
                <a:tc>
                  <a:txBody>
                    <a:bodyPr/>
                    <a:lstStyle/>
                    <a:p>
                      <a:pPr marL="50800">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dirty="0">
                          <a:solidFill>
                            <a:srgbClr val="FFFFFF"/>
                          </a:solidFill>
                          <a:latin typeface="Courier New"/>
                          <a:cs typeface="Courier New"/>
                        </a:rPr>
                        <a:t>3</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Restless</a:t>
                      </a:r>
                      <a:r>
                        <a:rPr sz="1350" spc="-35" dirty="0">
                          <a:solidFill>
                            <a:srgbClr val="FFFFFF"/>
                          </a:solidFill>
                          <a:latin typeface="Courier New"/>
                          <a:cs typeface="Courier New"/>
                        </a:rPr>
                        <a:t> </a:t>
                      </a:r>
                      <a:r>
                        <a:rPr sz="1350" spc="-5" dirty="0">
                          <a:solidFill>
                            <a:srgbClr val="FFFFFF"/>
                          </a:solidFill>
                          <a:latin typeface="Courier New"/>
                          <a:cs typeface="Courier New"/>
                        </a:rPr>
                        <a:t>and</a:t>
                      </a:r>
                      <a:r>
                        <a:rPr sz="1350" spc="-30" dirty="0">
                          <a:solidFill>
                            <a:srgbClr val="FFFFFF"/>
                          </a:solidFill>
                          <a:latin typeface="Courier New"/>
                          <a:cs typeface="Courier New"/>
                        </a:rPr>
                        <a:t> </a:t>
                      </a:r>
                      <a:r>
                        <a:rPr sz="1350" spc="-5" dirty="0">
                          <a:solidFill>
                            <a:srgbClr val="FFFFFF"/>
                          </a:solidFill>
                          <a:latin typeface="Courier New"/>
                          <a:cs typeface="Courier New"/>
                        </a:rPr>
                        <a:t>Wild</a:t>
                      </a:r>
                      <a:endParaRPr sz="1350">
                        <a:latin typeface="Courier New"/>
                        <a:cs typeface="Courier New"/>
                      </a:endParaRPr>
                    </a:p>
                  </a:txBody>
                  <a:tcPr marL="0" marR="0" marT="31750" marB="0"/>
                </a:tc>
                <a:tc>
                  <a:txBody>
                    <a:bodyPr/>
                    <a:lstStyle/>
                    <a:p>
                      <a:pPr>
                        <a:lnSpc>
                          <a:spcPct val="100000"/>
                        </a:lnSpc>
                      </a:pPr>
                      <a:endParaRPr sz="1600" b="0" i="0" dirty="0">
                        <a:latin typeface="Arial Hebrew Scholar" pitchFamily="2" charset="-79"/>
                        <a:cs typeface="Arial Hebrew Scholar" pitchFamily="2" charset="-79"/>
                      </a:endParaRPr>
                    </a:p>
                  </a:txBody>
                  <a:tcPr marL="0" marR="0" marT="0" marB="0"/>
                </a:tc>
                <a:tc>
                  <a:txBody>
                    <a:bodyPr/>
                    <a:lstStyle/>
                    <a:p>
                      <a:pPr algn="ct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dirty="0">
                          <a:solidFill>
                            <a:srgbClr val="FFFFFF"/>
                          </a:solidFill>
                          <a:latin typeface="Courier New"/>
                          <a:cs typeface="Courier New"/>
                        </a:rPr>
                        <a:t>2</a:t>
                      </a:r>
                      <a:endParaRPr sz="1350">
                        <a:latin typeface="Courier New"/>
                        <a:cs typeface="Courier New"/>
                      </a:endParaRPr>
                    </a:p>
                  </a:txBody>
                  <a:tcPr marL="0" marR="0" marT="31750" marB="0"/>
                </a:tc>
                <a:tc>
                  <a:txBody>
                    <a:bodyPr/>
                    <a:lstStyle/>
                    <a:p>
                      <a:pPr marR="2413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extLst>
                  <a:ext uri="{0D108BD9-81ED-4DB2-BD59-A6C34878D82A}">
                    <a16:rowId xmlns:a16="http://schemas.microsoft.com/office/drawing/2014/main" val="10002"/>
                  </a:ext>
                </a:extLst>
              </a:tr>
              <a:tr h="286585">
                <a:tc>
                  <a:txBody>
                    <a:bodyPr/>
                    <a:lstStyle/>
                    <a:p>
                      <a:pPr marR="11430" algn="ct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dirty="0">
                          <a:solidFill>
                            <a:srgbClr val="FFFFFF"/>
                          </a:solidFill>
                          <a:latin typeface="Courier New"/>
                          <a:cs typeface="Courier New"/>
                        </a:rPr>
                        <a:t>4</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Alanis</a:t>
                      </a:r>
                      <a:r>
                        <a:rPr sz="1350" spc="-50" dirty="0">
                          <a:solidFill>
                            <a:srgbClr val="FFFFFF"/>
                          </a:solidFill>
                          <a:latin typeface="Courier New"/>
                          <a:cs typeface="Courier New"/>
                        </a:rPr>
                        <a:t> </a:t>
                      </a:r>
                      <a:r>
                        <a:rPr sz="1350" spc="-5" dirty="0">
                          <a:solidFill>
                            <a:srgbClr val="FFFFFF"/>
                          </a:solidFill>
                          <a:latin typeface="Courier New"/>
                          <a:cs typeface="Courier New"/>
                        </a:rPr>
                        <a:t>Morissette</a:t>
                      </a:r>
                      <a:endParaRPr sz="1350">
                        <a:latin typeface="Courier New"/>
                        <a:cs typeface="Courier New"/>
                      </a:endParaRPr>
                    </a:p>
                  </a:txBody>
                  <a:tcPr marL="0" marR="0" marT="31750" marB="0"/>
                </a:tc>
                <a:tc>
                  <a:txBody>
                    <a:bodyPr/>
                    <a:lstStyle/>
                    <a:p>
                      <a:pPr marL="50800">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dirty="0">
                          <a:solidFill>
                            <a:srgbClr val="FFFFFF"/>
                          </a:solidFill>
                          <a:latin typeface="Courier New"/>
                          <a:cs typeface="Courier New"/>
                        </a:rPr>
                        <a:t>4</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Let</a:t>
                      </a:r>
                      <a:r>
                        <a:rPr sz="1350" spc="-25" dirty="0">
                          <a:solidFill>
                            <a:srgbClr val="FFFFFF"/>
                          </a:solidFill>
                          <a:latin typeface="Courier New"/>
                          <a:cs typeface="Courier New"/>
                        </a:rPr>
                        <a:t> </a:t>
                      </a:r>
                      <a:r>
                        <a:rPr sz="1350" spc="-5" dirty="0">
                          <a:solidFill>
                            <a:srgbClr val="FFFFFF"/>
                          </a:solidFill>
                          <a:latin typeface="Courier New"/>
                          <a:cs typeface="Courier New"/>
                        </a:rPr>
                        <a:t>There</a:t>
                      </a:r>
                      <a:r>
                        <a:rPr sz="1350" spc="-20" dirty="0">
                          <a:solidFill>
                            <a:srgbClr val="FFFFFF"/>
                          </a:solidFill>
                          <a:latin typeface="Courier New"/>
                          <a:cs typeface="Courier New"/>
                        </a:rPr>
                        <a:t> </a:t>
                      </a:r>
                      <a:r>
                        <a:rPr sz="1350" spc="-5" dirty="0">
                          <a:solidFill>
                            <a:srgbClr val="FFFFFF"/>
                          </a:solidFill>
                          <a:latin typeface="Courier New"/>
                          <a:cs typeface="Courier New"/>
                        </a:rPr>
                        <a:t>Be</a:t>
                      </a:r>
                      <a:r>
                        <a:rPr sz="1350" spc="-25" dirty="0">
                          <a:solidFill>
                            <a:srgbClr val="FFFFFF"/>
                          </a:solidFill>
                          <a:latin typeface="Courier New"/>
                          <a:cs typeface="Courier New"/>
                        </a:rPr>
                        <a:t> </a:t>
                      </a:r>
                      <a:r>
                        <a:rPr sz="1350" spc="-5" dirty="0">
                          <a:solidFill>
                            <a:srgbClr val="FFFFFF"/>
                          </a:solidFill>
                          <a:latin typeface="Courier New"/>
                          <a:cs typeface="Courier New"/>
                        </a:rPr>
                        <a:t>Rock</a:t>
                      </a:r>
                      <a:endParaRPr sz="1350">
                        <a:latin typeface="Courier New"/>
                        <a:cs typeface="Courier New"/>
                      </a:endParaRPr>
                    </a:p>
                  </a:txBody>
                  <a:tcPr marL="0" marR="0" marT="31750" marB="0"/>
                </a:tc>
                <a:tc>
                  <a:txBody>
                    <a:bodyPr/>
                    <a:lstStyle/>
                    <a:p>
                      <a:pPr>
                        <a:lnSpc>
                          <a:spcPct val="100000"/>
                        </a:lnSpc>
                      </a:pPr>
                      <a:endParaRPr sz="1600" b="0" i="0" dirty="0">
                        <a:latin typeface="Arial Hebrew Scholar" pitchFamily="2" charset="-79"/>
                        <a:cs typeface="Arial Hebrew Scholar" pitchFamily="2" charset="-79"/>
                      </a:endParaRPr>
                    </a:p>
                  </a:txBody>
                  <a:tcPr marL="0" marR="0" marT="0" marB="0"/>
                </a:tc>
                <a:tc>
                  <a:txBody>
                    <a:bodyPr/>
                    <a:lstStyle/>
                    <a:p>
                      <a:pPr algn="ct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dirty="0">
                          <a:solidFill>
                            <a:srgbClr val="FFFFFF"/>
                          </a:solidFill>
                          <a:latin typeface="Courier New"/>
                          <a:cs typeface="Courier New"/>
                        </a:rPr>
                        <a:t>1</a:t>
                      </a:r>
                      <a:endParaRPr sz="1350">
                        <a:latin typeface="Courier New"/>
                        <a:cs typeface="Courier New"/>
                      </a:endParaRPr>
                    </a:p>
                  </a:txBody>
                  <a:tcPr marL="0" marR="0" marT="31750" marB="0"/>
                </a:tc>
                <a:tc>
                  <a:txBody>
                    <a:bodyPr/>
                    <a:lstStyle/>
                    <a:p>
                      <a:pPr marR="2413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extLst>
                  <a:ext uri="{0D108BD9-81ED-4DB2-BD59-A6C34878D82A}">
                    <a16:rowId xmlns:a16="http://schemas.microsoft.com/office/drawing/2014/main" val="10003"/>
                  </a:ext>
                </a:extLst>
              </a:tr>
              <a:tr h="249775">
                <a:tc>
                  <a:txBody>
                    <a:bodyPr/>
                    <a:lstStyle/>
                    <a:p>
                      <a:pPr marR="11430" algn="ctr">
                        <a:lnSpc>
                          <a:spcPts val="1614"/>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ts val="1614"/>
                        </a:lnSpc>
                        <a:spcBef>
                          <a:spcPts val="250"/>
                        </a:spcBef>
                      </a:pPr>
                      <a:r>
                        <a:rPr sz="1350" dirty="0">
                          <a:solidFill>
                            <a:srgbClr val="FFFFFF"/>
                          </a:solidFill>
                          <a:latin typeface="Courier New"/>
                          <a:cs typeface="Courier New"/>
                        </a:rPr>
                        <a:t>5</a:t>
                      </a:r>
                      <a:endParaRPr sz="1350">
                        <a:latin typeface="Courier New"/>
                        <a:cs typeface="Courier New"/>
                      </a:endParaRPr>
                    </a:p>
                  </a:txBody>
                  <a:tcPr marL="0" marR="0" marT="31750" marB="0"/>
                </a:tc>
                <a:tc>
                  <a:txBody>
                    <a:bodyPr/>
                    <a:lstStyle/>
                    <a:p>
                      <a:pPr marR="43180" algn="r">
                        <a:lnSpc>
                          <a:spcPts val="1614"/>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ts val="1614"/>
                        </a:lnSpc>
                        <a:spcBef>
                          <a:spcPts val="250"/>
                        </a:spcBef>
                      </a:pPr>
                      <a:r>
                        <a:rPr sz="1350" spc="-5" dirty="0">
                          <a:solidFill>
                            <a:srgbClr val="FFFFFF"/>
                          </a:solidFill>
                          <a:latin typeface="Courier New"/>
                          <a:cs typeface="Courier New"/>
                        </a:rPr>
                        <a:t>Alice</a:t>
                      </a:r>
                      <a:r>
                        <a:rPr sz="1350" spc="-35" dirty="0">
                          <a:solidFill>
                            <a:srgbClr val="FFFFFF"/>
                          </a:solidFill>
                          <a:latin typeface="Courier New"/>
                          <a:cs typeface="Courier New"/>
                        </a:rPr>
                        <a:t> </a:t>
                      </a:r>
                      <a:r>
                        <a:rPr sz="1350" spc="-5" dirty="0">
                          <a:solidFill>
                            <a:srgbClr val="FFFFFF"/>
                          </a:solidFill>
                          <a:latin typeface="Courier New"/>
                          <a:cs typeface="Courier New"/>
                        </a:rPr>
                        <a:t>In</a:t>
                      </a:r>
                      <a:r>
                        <a:rPr sz="1350" spc="-30" dirty="0">
                          <a:solidFill>
                            <a:srgbClr val="FFFFFF"/>
                          </a:solidFill>
                          <a:latin typeface="Courier New"/>
                          <a:cs typeface="Courier New"/>
                        </a:rPr>
                        <a:t> </a:t>
                      </a:r>
                      <a:r>
                        <a:rPr sz="1350" spc="-5" dirty="0">
                          <a:solidFill>
                            <a:srgbClr val="FFFFFF"/>
                          </a:solidFill>
                          <a:latin typeface="Courier New"/>
                          <a:cs typeface="Courier New"/>
                        </a:rPr>
                        <a:t>Chains</a:t>
                      </a:r>
                      <a:endParaRPr sz="1350">
                        <a:latin typeface="Courier New"/>
                        <a:cs typeface="Courier New"/>
                      </a:endParaRPr>
                    </a:p>
                  </a:txBody>
                  <a:tcPr marL="0" marR="0" marT="31750" marB="0"/>
                </a:tc>
                <a:tc>
                  <a:txBody>
                    <a:bodyPr/>
                    <a:lstStyle/>
                    <a:p>
                      <a:pPr marL="50800">
                        <a:lnSpc>
                          <a:spcPts val="1614"/>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R="43180" algn="r">
                        <a:lnSpc>
                          <a:spcPts val="1614"/>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ts val="1614"/>
                        </a:lnSpc>
                        <a:spcBef>
                          <a:spcPts val="250"/>
                        </a:spcBef>
                      </a:pPr>
                      <a:r>
                        <a:rPr sz="1350" dirty="0">
                          <a:solidFill>
                            <a:srgbClr val="FFFFFF"/>
                          </a:solidFill>
                          <a:latin typeface="Courier New"/>
                          <a:cs typeface="Courier New"/>
                        </a:rPr>
                        <a:t>5</a:t>
                      </a:r>
                      <a:endParaRPr sz="1350">
                        <a:latin typeface="Courier New"/>
                        <a:cs typeface="Courier New"/>
                      </a:endParaRPr>
                    </a:p>
                  </a:txBody>
                  <a:tcPr marL="0" marR="0" marT="31750" marB="0"/>
                </a:tc>
                <a:tc>
                  <a:txBody>
                    <a:bodyPr/>
                    <a:lstStyle/>
                    <a:p>
                      <a:pPr marR="43180" algn="r">
                        <a:lnSpc>
                          <a:spcPts val="1614"/>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ts val="1614"/>
                        </a:lnSpc>
                        <a:spcBef>
                          <a:spcPts val="250"/>
                        </a:spcBef>
                      </a:pPr>
                      <a:r>
                        <a:rPr sz="1350" spc="-5" dirty="0">
                          <a:solidFill>
                            <a:srgbClr val="FFFFFF"/>
                          </a:solidFill>
                          <a:latin typeface="Courier New"/>
                          <a:cs typeface="Courier New"/>
                        </a:rPr>
                        <a:t>Big</a:t>
                      </a:r>
                      <a:r>
                        <a:rPr sz="1350" spc="-60" dirty="0">
                          <a:solidFill>
                            <a:srgbClr val="FFFFFF"/>
                          </a:solidFill>
                          <a:latin typeface="Courier New"/>
                          <a:cs typeface="Courier New"/>
                        </a:rPr>
                        <a:t> </a:t>
                      </a:r>
                      <a:r>
                        <a:rPr sz="1350" spc="-5" dirty="0">
                          <a:solidFill>
                            <a:srgbClr val="FFFFFF"/>
                          </a:solidFill>
                          <a:latin typeface="Courier New"/>
                          <a:cs typeface="Courier New"/>
                        </a:rPr>
                        <a:t>Ones</a:t>
                      </a:r>
                      <a:endParaRPr sz="1350">
                        <a:latin typeface="Courier New"/>
                        <a:cs typeface="Courier New"/>
                      </a:endParaRPr>
                    </a:p>
                  </a:txBody>
                  <a:tcPr marL="0" marR="0" marT="31750" marB="0"/>
                </a:tc>
                <a:tc>
                  <a:txBody>
                    <a:bodyPr/>
                    <a:lstStyle/>
                    <a:p>
                      <a:pPr>
                        <a:lnSpc>
                          <a:spcPct val="100000"/>
                        </a:lnSpc>
                      </a:pPr>
                      <a:endParaRPr sz="1500" b="0" i="0" dirty="0">
                        <a:latin typeface="Arial Hebrew Scholar" pitchFamily="2" charset="-79"/>
                        <a:cs typeface="Arial Hebrew Scholar" pitchFamily="2" charset="-79"/>
                      </a:endParaRPr>
                    </a:p>
                  </a:txBody>
                  <a:tcPr marL="0" marR="0" marT="0" marB="0"/>
                </a:tc>
                <a:tc>
                  <a:txBody>
                    <a:bodyPr/>
                    <a:lstStyle/>
                    <a:p>
                      <a:pPr algn="ctr">
                        <a:lnSpc>
                          <a:spcPts val="1614"/>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ts val="1614"/>
                        </a:lnSpc>
                        <a:spcBef>
                          <a:spcPts val="250"/>
                        </a:spcBef>
                      </a:pPr>
                      <a:r>
                        <a:rPr sz="1350" dirty="0">
                          <a:solidFill>
                            <a:srgbClr val="FFFFFF"/>
                          </a:solidFill>
                          <a:latin typeface="Courier New"/>
                          <a:cs typeface="Courier New"/>
                        </a:rPr>
                        <a:t>3</a:t>
                      </a:r>
                      <a:endParaRPr sz="1350">
                        <a:latin typeface="Courier New"/>
                        <a:cs typeface="Courier New"/>
                      </a:endParaRPr>
                    </a:p>
                  </a:txBody>
                  <a:tcPr marL="0" marR="0" marT="31750" marB="0"/>
                </a:tc>
                <a:tc>
                  <a:txBody>
                    <a:bodyPr/>
                    <a:lstStyle/>
                    <a:p>
                      <a:pPr marR="24130" algn="r">
                        <a:lnSpc>
                          <a:spcPts val="1614"/>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extLst>
                  <a:ext uri="{0D108BD9-81ED-4DB2-BD59-A6C34878D82A}">
                    <a16:rowId xmlns:a16="http://schemas.microsoft.com/office/drawing/2014/main" val="10004"/>
                  </a:ext>
                </a:extLst>
              </a:tr>
            </a:tbl>
          </a:graphicData>
        </a:graphic>
      </p:graphicFrame>
      <p:sp>
        <p:nvSpPr>
          <p:cNvPr id="20" name="object 20"/>
          <p:cNvSpPr txBox="1"/>
          <p:nvPr/>
        </p:nvSpPr>
        <p:spPr>
          <a:xfrm>
            <a:off x="8007350" y="4237158"/>
            <a:ext cx="5468620" cy="220573"/>
          </a:xfrm>
          <a:prstGeom prst="rect">
            <a:avLst/>
          </a:prstGeom>
        </p:spPr>
        <p:txBody>
          <a:bodyPr vert="horz" wrap="square" lIns="0" tIns="12700" rIns="0" bIns="0" rtlCol="0">
            <a:spAutoFit/>
          </a:bodyPr>
          <a:lstStyle/>
          <a:p>
            <a:pPr marL="12700">
              <a:lnSpc>
                <a:spcPct val="100000"/>
              </a:lnSpc>
              <a:spcBef>
                <a:spcPts val="100"/>
              </a:spcBef>
              <a:tabLst>
                <a:tab pos="1143635" algn="l"/>
                <a:tab pos="3818254" algn="l"/>
                <a:tab pos="5052695" algn="l"/>
              </a:tabLst>
            </a:pPr>
            <a:r>
              <a:rPr sz="1350" spc="-5" dirty="0">
                <a:solidFill>
                  <a:srgbClr val="FFFFFF"/>
                </a:solidFill>
                <a:latin typeface="Courier New"/>
                <a:cs typeface="Courier New"/>
              </a:rPr>
              <a:t>+</a:t>
            </a:r>
            <a:r>
              <a:rPr sz="1350" u="heavy" spc="-5" dirty="0">
                <a:solidFill>
                  <a:srgbClr val="FFFFFF"/>
                </a:solidFill>
                <a:uFill>
                  <a:solidFill>
                    <a:srgbClr val="FEFEFE"/>
                  </a:solidFill>
                </a:uFill>
                <a:latin typeface="Arial Hebrew Scholar" pitchFamily="2" charset="-79"/>
                <a:cs typeface="Arial Hebrew Scholar" pitchFamily="2" charset="-79"/>
              </a:rPr>
              <a:t>	</a:t>
            </a:r>
            <a:r>
              <a:rPr sz="1350" spc="-5" dirty="0">
                <a:solidFill>
                  <a:srgbClr val="FFFFFF"/>
                </a:solidFill>
                <a:latin typeface="Courier New"/>
                <a:cs typeface="Courier New"/>
              </a:rPr>
              <a:t>+</a:t>
            </a:r>
            <a:r>
              <a:rPr sz="1350" u="heavy" spc="-5" dirty="0">
                <a:solidFill>
                  <a:srgbClr val="FFFFFF"/>
                </a:solidFill>
                <a:uFill>
                  <a:solidFill>
                    <a:srgbClr val="FEFEFE"/>
                  </a:solidFill>
                </a:uFill>
                <a:latin typeface="Arial Hebrew Scholar" pitchFamily="2" charset="-79"/>
                <a:cs typeface="Arial Hebrew Scholar" pitchFamily="2" charset="-79"/>
              </a:rPr>
              <a:t>	</a:t>
            </a:r>
            <a:r>
              <a:rPr sz="1350" spc="-5" dirty="0">
                <a:solidFill>
                  <a:srgbClr val="FFFFFF"/>
                </a:solidFill>
                <a:latin typeface="Courier New"/>
                <a:cs typeface="Courier New"/>
              </a:rPr>
              <a:t>+</a:t>
            </a:r>
            <a:r>
              <a:rPr sz="1350" u="heavy" spc="-5" dirty="0">
                <a:solidFill>
                  <a:srgbClr val="FFFFFF"/>
                </a:solidFill>
                <a:uFill>
                  <a:solidFill>
                    <a:srgbClr val="FEFEFE"/>
                  </a:solidFill>
                </a:uFill>
                <a:latin typeface="Arial Hebrew Scholar" pitchFamily="2" charset="-79"/>
                <a:cs typeface="Arial Hebrew Scholar" pitchFamily="2" charset="-79"/>
              </a:rPr>
              <a:t>	</a:t>
            </a:r>
            <a:r>
              <a:rPr sz="1350" dirty="0">
                <a:solidFill>
                  <a:srgbClr val="FFFFFF"/>
                </a:solidFill>
                <a:latin typeface="Courier New"/>
                <a:cs typeface="Courier New"/>
              </a:rPr>
              <a:t>+</a:t>
            </a:r>
            <a:endParaRPr sz="1350" dirty="0">
              <a:latin typeface="Courier New"/>
              <a:cs typeface="Courier New"/>
            </a:endParaRPr>
          </a:p>
        </p:txBody>
      </p:sp>
      <p:sp>
        <p:nvSpPr>
          <p:cNvPr id="23" name="object 23"/>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24" name="object 15">
            <a:extLst>
              <a:ext uri="{FF2B5EF4-FFF2-40B4-BE49-F238E27FC236}">
                <a16:creationId xmlns:a16="http://schemas.microsoft.com/office/drawing/2014/main" id="{403E3D99-C8E4-D796-B9C1-AE19C92CF110}"/>
              </a:ext>
            </a:extLst>
          </p:cNvPr>
          <p:cNvSpPr txBox="1"/>
          <p:nvPr/>
        </p:nvSpPr>
        <p:spPr>
          <a:xfrm>
            <a:off x="7965980" y="1199831"/>
            <a:ext cx="2668838" cy="408445"/>
          </a:xfrm>
          <a:prstGeom prst="rect">
            <a:avLst/>
          </a:prstGeom>
        </p:spPr>
        <p:txBody>
          <a:bodyPr vert="horz" wrap="square" lIns="0" tIns="15875" rIns="0" bIns="0" rtlCol="0">
            <a:spAutoFit/>
          </a:bodyPr>
          <a:lstStyle/>
          <a:p>
            <a:pPr marL="355600" indent="-342900">
              <a:lnSpc>
                <a:spcPct val="100000"/>
              </a:lnSpc>
              <a:spcBef>
                <a:spcPts val="125"/>
              </a:spcBef>
              <a:buFont typeface="Arial" panose="020B0604020202020204" pitchFamily="34" charset="0"/>
              <a:buChar char="•"/>
            </a:pPr>
            <a:r>
              <a:rPr sz="2250" dirty="0">
                <a:solidFill>
                  <a:srgbClr val="04182D"/>
                </a:solidFill>
                <a:latin typeface="Courier New"/>
                <a:cs typeface="Courier New"/>
              </a:rPr>
              <a:t>album</a:t>
            </a:r>
            <a:r>
              <a:rPr sz="2250" spc="300" dirty="0">
                <a:solidFill>
                  <a:srgbClr val="04182D"/>
                </a:solidFill>
                <a:latin typeface="Courier New"/>
                <a:cs typeface="Courier New"/>
              </a:rPr>
              <a:t> </a:t>
            </a:r>
            <a:r>
              <a:rPr sz="2550" spc="120" dirty="0">
                <a:solidFill>
                  <a:srgbClr val="04182D"/>
                </a:solidFill>
                <a:latin typeface="Arial Hebrew Scholar" pitchFamily="2" charset="-79"/>
                <a:cs typeface="Arial Hebrew Scholar" pitchFamily="2" charset="-79"/>
              </a:rPr>
              <a:t>table</a:t>
            </a:r>
            <a:endParaRPr sz="2550" dirty="0">
              <a:latin typeface="Arial Hebrew Scholar" pitchFamily="2" charset="-79"/>
              <a:cs typeface="Arial Hebrew Scholar" pitchFamily="2" charset="-79"/>
            </a:endParaRPr>
          </a:p>
        </p:txBody>
      </p:sp>
      <p:sp>
        <p:nvSpPr>
          <p:cNvPr id="25" name="object 20">
            <a:extLst>
              <a:ext uri="{FF2B5EF4-FFF2-40B4-BE49-F238E27FC236}">
                <a16:creationId xmlns:a16="http://schemas.microsoft.com/office/drawing/2014/main" id="{86178A8A-4E49-028D-A0CC-20B16CC32768}"/>
              </a:ext>
            </a:extLst>
          </p:cNvPr>
          <p:cNvSpPr txBox="1"/>
          <p:nvPr/>
        </p:nvSpPr>
        <p:spPr>
          <a:xfrm>
            <a:off x="7778750" y="4876034"/>
            <a:ext cx="6400800" cy="405239"/>
          </a:xfrm>
          <a:prstGeom prst="rect">
            <a:avLst/>
          </a:prstGeom>
        </p:spPr>
        <p:txBody>
          <a:bodyPr vert="horz" wrap="square" lIns="0" tIns="12700" rIns="0" bIns="0" rtlCol="0">
            <a:spAutoFit/>
          </a:bodyPr>
          <a:lstStyle/>
          <a:p>
            <a:pPr marL="469900" indent="-457200">
              <a:lnSpc>
                <a:spcPct val="100000"/>
              </a:lnSpc>
              <a:spcBef>
                <a:spcPts val="100"/>
              </a:spcBef>
              <a:buFont typeface="Arial" panose="020B0604020202020204" pitchFamily="34" charset="0"/>
              <a:buChar char="•"/>
              <a:tabLst>
                <a:tab pos="1143635" algn="l"/>
                <a:tab pos="3818254" algn="l"/>
                <a:tab pos="5052695" algn="l"/>
              </a:tabLst>
            </a:pPr>
            <a:r>
              <a:rPr sz="2550" spc="-65" dirty="0">
                <a:latin typeface="Arial Hebrew Scholar" pitchFamily="2" charset="-79"/>
                <a:cs typeface="Arial Hebrew Scholar" pitchFamily="2" charset="-79"/>
              </a:rPr>
              <a:t>R</a:t>
            </a:r>
            <a:r>
              <a:rPr sz="2550" spc="114" dirty="0">
                <a:latin typeface="Arial Hebrew Scholar" pitchFamily="2" charset="-79"/>
                <a:cs typeface="Arial Hebrew Scholar" pitchFamily="2" charset="-79"/>
              </a:rPr>
              <a:t>o</a:t>
            </a:r>
            <a:r>
              <a:rPr sz="2550" spc="130" dirty="0">
                <a:latin typeface="Arial Hebrew Scholar" pitchFamily="2" charset="-79"/>
                <a:cs typeface="Arial Hebrew Scholar" pitchFamily="2" charset="-79"/>
              </a:rPr>
              <a:t>w</a:t>
            </a:r>
            <a:r>
              <a:rPr sz="2550" spc="75" dirty="0">
                <a:latin typeface="Arial Hebrew Scholar" pitchFamily="2" charset="-79"/>
                <a:cs typeface="Arial Hebrew Scholar" pitchFamily="2" charset="-79"/>
              </a:rPr>
              <a:t>s</a:t>
            </a:r>
            <a:r>
              <a:rPr sz="2550" spc="-50" dirty="0">
                <a:latin typeface="Arial Hebrew Scholar" pitchFamily="2" charset="-79"/>
                <a:cs typeface="Arial Hebrew Scholar" pitchFamily="2" charset="-79"/>
              </a:rPr>
              <a:t> </a:t>
            </a:r>
            <a:r>
              <a:rPr sz="2550" spc="-459" dirty="0">
                <a:latin typeface="Arial Hebrew Scholar" pitchFamily="2" charset="-79"/>
                <a:cs typeface="Arial Hebrew Scholar" pitchFamily="2" charset="-79"/>
              </a:rPr>
              <a:t>1</a:t>
            </a:r>
            <a:r>
              <a:rPr sz="2550" spc="-50" dirty="0">
                <a:latin typeface="Arial Hebrew Scholar" pitchFamily="2" charset="-79"/>
                <a:cs typeface="Arial Hebrew Scholar" pitchFamily="2" charset="-79"/>
              </a:rPr>
              <a:t> </a:t>
            </a:r>
            <a:r>
              <a:rPr lang="en-US" sz="2550" spc="-50" dirty="0">
                <a:latin typeface="Arial Hebrew Scholar" pitchFamily="2" charset="-79"/>
                <a:cs typeface="Arial Hebrew Scholar" pitchFamily="2" charset="-79"/>
              </a:rPr>
              <a:t> </a:t>
            </a:r>
            <a:r>
              <a:rPr sz="2550" spc="235" dirty="0">
                <a:latin typeface="Arial Hebrew Scholar" pitchFamily="2" charset="-79"/>
                <a:cs typeface="Arial Hebrew Scholar" pitchFamily="2" charset="-79"/>
              </a:rPr>
              <a:t>a</a:t>
            </a:r>
            <a:r>
              <a:rPr sz="2550" spc="70" dirty="0">
                <a:latin typeface="Arial Hebrew Scholar" pitchFamily="2" charset="-79"/>
                <a:cs typeface="Arial Hebrew Scholar" pitchFamily="2" charset="-79"/>
              </a:rPr>
              <a:t>n</a:t>
            </a:r>
            <a:r>
              <a:rPr sz="2550" spc="175" dirty="0">
                <a:latin typeface="Arial Hebrew Scholar" pitchFamily="2" charset="-79"/>
                <a:cs typeface="Arial Hebrew Scholar" pitchFamily="2" charset="-79"/>
              </a:rPr>
              <a:t>d</a:t>
            </a:r>
            <a:r>
              <a:rPr sz="2550" spc="-50" dirty="0">
                <a:latin typeface="Arial Hebrew Scholar" pitchFamily="2" charset="-79"/>
                <a:cs typeface="Arial Hebrew Scholar" pitchFamily="2" charset="-79"/>
              </a:rPr>
              <a:t> </a:t>
            </a:r>
            <a:r>
              <a:rPr sz="2550" spc="100" dirty="0">
                <a:latin typeface="Arial Hebrew Scholar" pitchFamily="2" charset="-79"/>
                <a:cs typeface="Arial Hebrew Scholar" pitchFamily="2" charset="-79"/>
              </a:rPr>
              <a:t>4</a:t>
            </a:r>
            <a:r>
              <a:rPr sz="2550" spc="-50" dirty="0">
                <a:latin typeface="Arial Hebrew Scholar" pitchFamily="2" charset="-79"/>
                <a:cs typeface="Arial Hebrew Scholar" pitchFamily="2" charset="-79"/>
              </a:rPr>
              <a:t> </a:t>
            </a:r>
            <a:r>
              <a:rPr sz="2550" spc="80" dirty="0">
                <a:latin typeface="Arial Hebrew Scholar" pitchFamily="2" charset="-79"/>
                <a:cs typeface="Arial Hebrew Scholar" pitchFamily="2" charset="-79"/>
              </a:rPr>
              <a:t>h</a:t>
            </a:r>
            <a:r>
              <a:rPr sz="2550" spc="235" dirty="0">
                <a:latin typeface="Arial Hebrew Scholar" pitchFamily="2" charset="-79"/>
                <a:cs typeface="Arial Hebrew Scholar" pitchFamily="2" charset="-79"/>
              </a:rPr>
              <a:t>a</a:t>
            </a:r>
            <a:r>
              <a:rPr sz="2550" spc="70" dirty="0">
                <a:latin typeface="Arial Hebrew Scholar" pitchFamily="2" charset="-79"/>
                <a:cs typeface="Arial Hebrew Scholar" pitchFamily="2" charset="-79"/>
              </a:rPr>
              <a:t>v</a:t>
            </a:r>
            <a:r>
              <a:rPr sz="2550" spc="145" dirty="0">
                <a:latin typeface="Arial Hebrew Scholar" pitchFamily="2" charset="-79"/>
                <a:cs typeface="Arial Hebrew Scholar" pitchFamily="2" charset="-79"/>
              </a:rPr>
              <a:t>e</a:t>
            </a:r>
            <a:r>
              <a:rPr lang="en-US" sz="2550" dirty="0">
                <a:latin typeface="Arial Hebrew Scholar" pitchFamily="2" charset="-79"/>
                <a:cs typeface="Arial Hebrew Scholar" pitchFamily="2" charset="-79"/>
              </a:rPr>
              <a:t> </a:t>
            </a:r>
            <a:r>
              <a:rPr sz="2250" dirty="0" err="1">
                <a:latin typeface="Courier New"/>
                <a:cs typeface="Courier New"/>
              </a:rPr>
              <a:t>artist_id</a:t>
            </a:r>
            <a:r>
              <a:rPr sz="2250" spc="365" dirty="0">
                <a:latin typeface="Courier New"/>
                <a:cs typeface="Courier New"/>
              </a:rPr>
              <a:t> </a:t>
            </a:r>
            <a:r>
              <a:rPr sz="2550" spc="-390" dirty="0">
                <a:latin typeface="Arial Hebrew Scholar" pitchFamily="2" charset="-79"/>
                <a:cs typeface="Arial Hebrew Scholar" pitchFamily="2" charset="-79"/>
              </a:rPr>
              <a:t>=</a:t>
            </a:r>
            <a:r>
              <a:rPr sz="2550" spc="-50" dirty="0">
                <a:latin typeface="Arial Hebrew Scholar" pitchFamily="2" charset="-79"/>
                <a:cs typeface="Arial Hebrew Scholar" pitchFamily="2" charset="-79"/>
              </a:rPr>
              <a:t> </a:t>
            </a:r>
            <a:r>
              <a:rPr sz="2550" spc="-459" dirty="0">
                <a:latin typeface="Arial Hebrew Scholar" pitchFamily="2" charset="-79"/>
                <a:cs typeface="Arial Hebrew Scholar" pitchFamily="2" charset="-79"/>
              </a:rPr>
              <a:t>1</a:t>
            </a:r>
            <a:endParaRPr sz="2550" dirty="0">
              <a:latin typeface="Arial Hebrew Scholar" pitchFamily="2" charset="-79"/>
              <a:cs typeface="Arial Hebrew Scholar"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dissolve">
                                      <p:cBhvr>
                                        <p:cTn id="15" dur="500"/>
                                        <p:tgtEl>
                                          <p:spTgt spid="2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ssolv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dissolv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11" grpId="0"/>
      <p:bldP spid="12" grpId="0" animBg="1"/>
      <p:bldP spid="24" grpId="0"/>
      <p:bldP spid="2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53890" y="2894083"/>
            <a:ext cx="6870065" cy="2350643"/>
          </a:xfrm>
          <a:prstGeom prst="rect">
            <a:avLst/>
          </a:prstGeom>
        </p:spPr>
        <p:txBody>
          <a:bodyPr vert="horz" wrap="square" lIns="0" tIns="143510" rIns="0" bIns="0" rtlCol="0">
            <a:spAutoFit/>
          </a:bodyPr>
          <a:lstStyle/>
          <a:p>
            <a:pPr marL="12700" marR="5080" algn="ctr">
              <a:lnSpc>
                <a:spcPts val="6770"/>
              </a:lnSpc>
              <a:spcBef>
                <a:spcPts val="1130"/>
              </a:spcBef>
            </a:pPr>
            <a:r>
              <a:rPr sz="6500" u="none" spc="-620" dirty="0">
                <a:solidFill>
                  <a:schemeClr val="tx1"/>
                </a:solidFill>
              </a:rPr>
              <a:t>L</a:t>
            </a:r>
            <a:r>
              <a:rPr sz="6500" u="none" spc="-395" dirty="0">
                <a:solidFill>
                  <a:schemeClr val="tx1"/>
                </a:solidFill>
              </a:rPr>
              <a:t>e</a:t>
            </a:r>
            <a:r>
              <a:rPr sz="6500" u="none" spc="-365" dirty="0">
                <a:solidFill>
                  <a:schemeClr val="tx1"/>
                </a:solidFill>
              </a:rPr>
              <a:t>t</a:t>
            </a:r>
            <a:r>
              <a:rPr sz="6500" u="none" spc="-805" dirty="0">
                <a:solidFill>
                  <a:schemeClr val="tx1"/>
                </a:solidFill>
              </a:rPr>
              <a:t>'</a:t>
            </a:r>
            <a:r>
              <a:rPr sz="6500" u="none" spc="-290" dirty="0">
                <a:solidFill>
                  <a:schemeClr val="tx1"/>
                </a:solidFill>
              </a:rPr>
              <a:t>s</a:t>
            </a:r>
            <a:r>
              <a:rPr sz="6500" u="none" spc="-330" dirty="0">
                <a:solidFill>
                  <a:schemeClr val="tx1"/>
                </a:solidFill>
              </a:rPr>
              <a:t> </a:t>
            </a:r>
            <a:r>
              <a:rPr sz="6500" u="none" spc="-320" dirty="0">
                <a:solidFill>
                  <a:schemeClr val="tx1"/>
                </a:solidFill>
              </a:rPr>
              <a:t>d</a:t>
            </a:r>
            <a:r>
              <a:rPr sz="6500" u="none" spc="-285" dirty="0">
                <a:solidFill>
                  <a:schemeClr val="tx1"/>
                </a:solidFill>
              </a:rPr>
              <a:t>e</a:t>
            </a:r>
            <a:r>
              <a:rPr sz="6500" u="none" spc="85" dirty="0">
                <a:solidFill>
                  <a:schemeClr val="tx1"/>
                </a:solidFill>
              </a:rPr>
              <a:t>c</a:t>
            </a:r>
            <a:r>
              <a:rPr sz="6500" u="none" spc="-455" dirty="0">
                <a:solidFill>
                  <a:schemeClr val="tx1"/>
                </a:solidFill>
              </a:rPr>
              <a:t>l</a:t>
            </a:r>
            <a:r>
              <a:rPr sz="6500" u="none" spc="-75" dirty="0">
                <a:solidFill>
                  <a:schemeClr val="tx1"/>
                </a:solidFill>
              </a:rPr>
              <a:t>a</a:t>
            </a:r>
            <a:r>
              <a:rPr sz="6500" u="none" spc="-509" dirty="0">
                <a:solidFill>
                  <a:schemeClr val="tx1"/>
                </a:solidFill>
              </a:rPr>
              <a:t>r</a:t>
            </a:r>
            <a:r>
              <a:rPr sz="6500" u="none" spc="-120" dirty="0">
                <a:solidFill>
                  <a:schemeClr val="tx1"/>
                </a:solidFill>
              </a:rPr>
              <a:t>e</a:t>
            </a:r>
            <a:r>
              <a:rPr sz="6500" u="none" spc="-330" dirty="0">
                <a:solidFill>
                  <a:schemeClr val="tx1"/>
                </a:solidFill>
              </a:rPr>
              <a:t> </a:t>
            </a:r>
            <a:r>
              <a:rPr sz="6500" u="none" spc="-455" dirty="0">
                <a:solidFill>
                  <a:schemeClr val="tx1"/>
                </a:solidFill>
              </a:rPr>
              <a:t>s</a:t>
            </a:r>
            <a:r>
              <a:rPr sz="6500" u="none" spc="-395" dirty="0">
                <a:solidFill>
                  <a:schemeClr val="tx1"/>
                </a:solidFill>
              </a:rPr>
              <a:t>o</a:t>
            </a:r>
            <a:r>
              <a:rPr sz="6500" u="none" spc="-490" dirty="0">
                <a:solidFill>
                  <a:schemeClr val="tx1"/>
                </a:solidFill>
              </a:rPr>
              <a:t>m</a:t>
            </a:r>
            <a:r>
              <a:rPr sz="6500" u="none" spc="-80" dirty="0">
                <a:solidFill>
                  <a:schemeClr val="tx1"/>
                </a:solidFill>
              </a:rPr>
              <a:t>e  </a:t>
            </a:r>
            <a:r>
              <a:rPr sz="6500" u="none" spc="-350" dirty="0">
                <a:solidFill>
                  <a:schemeClr val="tx1"/>
                </a:solidFill>
              </a:rPr>
              <a:t>variables!</a:t>
            </a:r>
          </a:p>
          <a:p>
            <a:pPr marR="53340" algn="ctr">
              <a:lnSpc>
                <a:spcPct val="100000"/>
              </a:lnSpc>
              <a:spcBef>
                <a:spcPts val="910"/>
              </a:spcBef>
              <a:tabLst>
                <a:tab pos="2806700" algn="l"/>
                <a:tab pos="3401060" algn="l"/>
                <a:tab pos="4196715" algn="l"/>
              </a:tabLst>
            </a:pPr>
            <a:r>
              <a:rPr lang="en-US" sz="2250" u="none" spc="170" dirty="0">
                <a:solidFill>
                  <a:schemeClr val="tx1"/>
                </a:solidFill>
              </a:rPr>
              <a:t>INTRODUCTION TO SQL SERVER</a:t>
            </a:r>
            <a:endParaRPr sz="2250" u="none" dirty="0">
              <a:solidFill>
                <a:schemeClr val="tx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11186362" cy="706604"/>
          </a:xfrm>
          <a:prstGeom prst="rect">
            <a:avLst/>
          </a:prstGeom>
        </p:spPr>
        <p:txBody>
          <a:bodyPr vert="horz" wrap="square" lIns="0" tIns="13970" rIns="0" bIns="0" rtlCol="0">
            <a:spAutoFit/>
          </a:bodyPr>
          <a:lstStyle/>
          <a:p>
            <a:pPr marL="12700" algn="l">
              <a:spcBef>
                <a:spcPts val="110"/>
              </a:spcBef>
            </a:pPr>
            <a:r>
              <a:rPr lang="en-US" sz="4500" u="none" spc="60" dirty="0">
                <a:solidFill>
                  <a:schemeClr val="tx1"/>
                </a:solidFill>
              </a:rPr>
              <a:t>Exercise: DECLARE and SET a variable</a:t>
            </a:r>
            <a:endParaRPr lang="en-US" sz="4500" u="none" dirty="0">
              <a:solidFill>
                <a:schemeClr val="tx1"/>
              </a:solidFill>
            </a:endParaRPr>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6" name="TextBox 5">
            <a:extLst>
              <a:ext uri="{FF2B5EF4-FFF2-40B4-BE49-F238E27FC236}">
                <a16:creationId xmlns:a16="http://schemas.microsoft.com/office/drawing/2014/main" id="{BCB26E6E-0AC5-932B-1CDE-04CC2AB30C4E}"/>
              </a:ext>
            </a:extLst>
          </p:cNvPr>
          <p:cNvSpPr txBox="1"/>
          <p:nvPr/>
        </p:nvSpPr>
        <p:spPr>
          <a:xfrm>
            <a:off x="505169" y="1135405"/>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9" name="TextBox 8">
            <a:extLst>
              <a:ext uri="{FF2B5EF4-FFF2-40B4-BE49-F238E27FC236}">
                <a16:creationId xmlns:a16="http://schemas.microsoft.com/office/drawing/2014/main" id="{75376281-7C1B-8594-B3FA-8C06D766FACE}"/>
              </a:ext>
            </a:extLst>
          </p:cNvPr>
          <p:cNvSpPr txBox="1"/>
          <p:nvPr/>
        </p:nvSpPr>
        <p:spPr>
          <a:xfrm>
            <a:off x="646316" y="1668805"/>
            <a:ext cx="13518258" cy="484748"/>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1. DECLARE the variable </a:t>
            </a:r>
            <a:r>
              <a:rPr lang="en-US" sz="2550" noProof="1">
                <a:solidFill>
                  <a:schemeClr val="accent6">
                    <a:lumMod val="75000"/>
                  </a:schemeClr>
                </a:solidFill>
                <a:latin typeface="Arial Hebrew Scholar" pitchFamily="2" charset="-79"/>
                <a:cs typeface="Arial Hebrew Scholar" pitchFamily="2" charset="-79"/>
              </a:rPr>
              <a:t>@region</a:t>
            </a:r>
            <a:r>
              <a:rPr lang="en-US" sz="2550" noProof="1">
                <a:latin typeface="Arial Hebrew Scholar" pitchFamily="2" charset="-79"/>
                <a:cs typeface="Arial Hebrew Scholar" pitchFamily="2" charset="-79"/>
              </a:rPr>
              <a:t>, which has a data type of VARCHAR and length of 10.</a:t>
            </a:r>
          </a:p>
        </p:txBody>
      </p:sp>
      <p:sp>
        <p:nvSpPr>
          <p:cNvPr id="7" name="object 5">
            <a:extLst>
              <a:ext uri="{FF2B5EF4-FFF2-40B4-BE49-F238E27FC236}">
                <a16:creationId xmlns:a16="http://schemas.microsoft.com/office/drawing/2014/main" id="{2D05C1E3-9458-F845-C47A-8433821A566E}"/>
              </a:ext>
            </a:extLst>
          </p:cNvPr>
          <p:cNvSpPr/>
          <p:nvPr/>
        </p:nvSpPr>
        <p:spPr>
          <a:xfrm>
            <a:off x="899795" y="2437397"/>
            <a:ext cx="14342935" cy="1410703"/>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10" name="object 4">
            <a:extLst>
              <a:ext uri="{FF2B5EF4-FFF2-40B4-BE49-F238E27FC236}">
                <a16:creationId xmlns:a16="http://schemas.microsoft.com/office/drawing/2014/main" id="{7B8DD978-0CBE-45E5-DAB4-61C2AD2BFA5A}"/>
              </a:ext>
            </a:extLst>
          </p:cNvPr>
          <p:cNvSpPr txBox="1"/>
          <p:nvPr/>
        </p:nvSpPr>
        <p:spPr>
          <a:xfrm>
            <a:off x="1066503" y="2631887"/>
            <a:ext cx="10610759" cy="659155"/>
          </a:xfrm>
          <a:prstGeom prst="rect">
            <a:avLst/>
          </a:prstGeom>
        </p:spPr>
        <p:txBody>
          <a:bodyPr vert="horz" wrap="square" lIns="0" tIns="12700" rIns="0" bIns="0" rtlCol="0">
            <a:spAutoFit/>
          </a:bodyPr>
          <a:lstStyle/>
          <a:p>
            <a:pPr>
              <a:spcBef>
                <a:spcPts val="30"/>
              </a:spcBef>
            </a:pPr>
            <a:r>
              <a:rPr lang="en-US" sz="2100" noProof="1">
                <a:solidFill>
                  <a:srgbClr val="00B050"/>
                </a:solidFill>
                <a:latin typeface="Courier New"/>
                <a:cs typeface="Courier New"/>
              </a:rPr>
              <a:t>-- Declare the variable @region, and specify the data type of the variable</a:t>
            </a:r>
          </a:p>
        </p:txBody>
      </p:sp>
      <p:sp>
        <p:nvSpPr>
          <p:cNvPr id="3" name="TextBox 2">
            <a:extLst>
              <a:ext uri="{FF2B5EF4-FFF2-40B4-BE49-F238E27FC236}">
                <a16:creationId xmlns:a16="http://schemas.microsoft.com/office/drawing/2014/main" id="{A16E7BC0-F350-92D9-B80A-A624C848D082}"/>
              </a:ext>
            </a:extLst>
          </p:cNvPr>
          <p:cNvSpPr txBox="1"/>
          <p:nvPr/>
        </p:nvSpPr>
        <p:spPr>
          <a:xfrm>
            <a:off x="646316" y="4120281"/>
            <a:ext cx="13518258" cy="484748"/>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2. SET your newly defined variable to </a:t>
            </a:r>
            <a:r>
              <a:rPr lang="en-US" sz="2550" noProof="1">
                <a:solidFill>
                  <a:srgbClr val="FF2191"/>
                </a:solidFill>
                <a:latin typeface="Arial Hebrew Scholar" pitchFamily="2" charset="-79"/>
                <a:cs typeface="Arial Hebrew Scholar" pitchFamily="2" charset="-79"/>
              </a:rPr>
              <a:t>'RFC'</a:t>
            </a:r>
            <a:r>
              <a:rPr lang="en-US" sz="2550" noProof="1">
                <a:latin typeface="Arial Hebrew Scholar" pitchFamily="2" charset="-79"/>
                <a:cs typeface="Arial Hebrew Scholar" pitchFamily="2" charset="-79"/>
              </a:rPr>
              <a:t>.</a:t>
            </a:r>
          </a:p>
        </p:txBody>
      </p:sp>
      <p:sp>
        <p:nvSpPr>
          <p:cNvPr id="4" name="object 5">
            <a:extLst>
              <a:ext uri="{FF2B5EF4-FFF2-40B4-BE49-F238E27FC236}">
                <a16:creationId xmlns:a16="http://schemas.microsoft.com/office/drawing/2014/main" id="{09E57EC4-F80C-B0A1-230F-7BCE0EC309B2}"/>
              </a:ext>
            </a:extLst>
          </p:cNvPr>
          <p:cNvSpPr/>
          <p:nvPr/>
        </p:nvSpPr>
        <p:spPr>
          <a:xfrm>
            <a:off x="899795" y="4888873"/>
            <a:ext cx="14342935" cy="2075299"/>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5" name="object 4">
            <a:extLst>
              <a:ext uri="{FF2B5EF4-FFF2-40B4-BE49-F238E27FC236}">
                <a16:creationId xmlns:a16="http://schemas.microsoft.com/office/drawing/2014/main" id="{C8677F2E-F7D6-31A9-87F0-C53602A55168}"/>
              </a:ext>
            </a:extLst>
          </p:cNvPr>
          <p:cNvSpPr txBox="1"/>
          <p:nvPr/>
        </p:nvSpPr>
        <p:spPr>
          <a:xfrm>
            <a:off x="1054192" y="6008345"/>
            <a:ext cx="10610759" cy="335989"/>
          </a:xfrm>
          <a:prstGeom prst="rect">
            <a:avLst/>
          </a:prstGeom>
        </p:spPr>
        <p:txBody>
          <a:bodyPr vert="horz" wrap="square" lIns="0" tIns="12700" rIns="0" bIns="0" rtlCol="0">
            <a:spAutoFit/>
          </a:bodyPr>
          <a:lstStyle/>
          <a:p>
            <a:pPr>
              <a:spcBef>
                <a:spcPts val="30"/>
              </a:spcBef>
            </a:pPr>
            <a:endParaRPr lang="en-US" sz="2100" noProof="1">
              <a:solidFill>
                <a:srgbClr val="00B050"/>
              </a:solidFill>
              <a:latin typeface="Courier New"/>
              <a:cs typeface="Courier New"/>
            </a:endParaRPr>
          </a:p>
        </p:txBody>
      </p:sp>
      <p:sp>
        <p:nvSpPr>
          <p:cNvPr id="8" name="object 4">
            <a:extLst>
              <a:ext uri="{FF2B5EF4-FFF2-40B4-BE49-F238E27FC236}">
                <a16:creationId xmlns:a16="http://schemas.microsoft.com/office/drawing/2014/main" id="{7F6DBA3D-04F3-D869-65D7-8FED04BA52A9}"/>
              </a:ext>
            </a:extLst>
          </p:cNvPr>
          <p:cNvSpPr txBox="1"/>
          <p:nvPr/>
        </p:nvSpPr>
        <p:spPr>
          <a:xfrm>
            <a:off x="1068188" y="4947123"/>
            <a:ext cx="10610759" cy="1951816"/>
          </a:xfrm>
          <a:prstGeom prst="rect">
            <a:avLst/>
          </a:prstGeom>
        </p:spPr>
        <p:txBody>
          <a:bodyPr vert="horz" wrap="square" lIns="0" tIns="12700" rIns="0" bIns="0" rtlCol="0">
            <a:spAutoFit/>
          </a:bodyPr>
          <a:lstStyle/>
          <a:p>
            <a:pPr>
              <a:spcBef>
                <a:spcPts val="30"/>
              </a:spcBef>
            </a:pPr>
            <a:r>
              <a:rPr lang="en-US" sz="2100" noProof="1">
                <a:solidFill>
                  <a:srgbClr val="00B050"/>
                </a:solidFill>
                <a:latin typeface="Courier New"/>
                <a:cs typeface="Courier New"/>
              </a:rPr>
              <a:t>-- Declare the variable @region, and specify the data type of the variable</a:t>
            </a:r>
          </a:p>
          <a:p>
            <a:pPr>
              <a:spcBef>
                <a:spcPts val="30"/>
              </a:spcBef>
            </a:pPr>
            <a:r>
              <a:rPr lang="en-US" sz="2100" noProof="1">
                <a:solidFill>
                  <a:srgbClr val="00B0F0"/>
                </a:solidFill>
                <a:latin typeface="Courier New"/>
                <a:cs typeface="Courier New"/>
              </a:rPr>
              <a:t>DECLARE</a:t>
            </a:r>
            <a:r>
              <a:rPr lang="en-US" sz="2100" noProof="1">
                <a:solidFill>
                  <a:schemeClr val="bg1"/>
                </a:solidFill>
                <a:latin typeface="Courier New"/>
                <a:cs typeface="Courier New"/>
              </a:rPr>
              <a:t> @region </a:t>
            </a:r>
            <a:r>
              <a:rPr lang="en-US" sz="2100" noProof="1">
                <a:solidFill>
                  <a:srgbClr val="00B0F0"/>
                </a:solidFill>
                <a:latin typeface="Courier New"/>
                <a:cs typeface="Courier New"/>
              </a:rPr>
              <a:t>VARCHAR</a:t>
            </a:r>
            <a:r>
              <a:rPr lang="en-US" sz="2100" noProof="1">
                <a:solidFill>
                  <a:schemeClr val="bg1"/>
                </a:solidFill>
                <a:latin typeface="Courier New"/>
                <a:cs typeface="Courier New"/>
              </a:rPr>
              <a:t>(10)</a:t>
            </a:r>
          </a:p>
          <a:p>
            <a:pPr>
              <a:spcBef>
                <a:spcPts val="30"/>
              </a:spcBef>
            </a:pPr>
            <a:r>
              <a:rPr lang="en-US" sz="2100" noProof="1">
                <a:solidFill>
                  <a:srgbClr val="00B050"/>
                </a:solidFill>
                <a:latin typeface="Courier New"/>
                <a:cs typeface="Courier New"/>
              </a:rPr>
              <a:t>-- Update the variable value</a:t>
            </a:r>
          </a:p>
          <a:p>
            <a:pPr>
              <a:spcBef>
                <a:spcPts val="30"/>
              </a:spcBef>
            </a:pPr>
            <a:endParaRPr lang="en-US" sz="2100" noProof="1">
              <a:solidFill>
                <a:schemeClr val="bg1"/>
              </a:solidFill>
              <a:latin typeface="Courier New"/>
              <a:cs typeface="Courier New"/>
            </a:endParaRPr>
          </a:p>
          <a:p>
            <a:pPr>
              <a:spcBef>
                <a:spcPts val="30"/>
              </a:spcBef>
            </a:pPr>
            <a:endParaRPr lang="en-US" sz="2100" noProof="1">
              <a:solidFill>
                <a:srgbClr val="00B050"/>
              </a:solidFill>
              <a:latin typeface="Courier New"/>
              <a:cs typeface="Courier New"/>
            </a:endParaRPr>
          </a:p>
        </p:txBody>
      </p:sp>
    </p:spTree>
    <p:extLst>
      <p:ext uri="{BB962C8B-B14F-4D97-AF65-F5344CB8AC3E}">
        <p14:creationId xmlns:p14="http://schemas.microsoft.com/office/powerpoint/2010/main" val="2539054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ssolve">
                                      <p:cBhvr>
                                        <p:cTn id="21" dur="500"/>
                                        <p:tgtEl>
                                          <p:spTgt spid="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animBg="1"/>
      <p:bldP spid="10" grpId="0"/>
      <p:bldP spid="3" grpId="0"/>
      <p:bldP spid="4" grpId="0" animBg="1"/>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11186362" cy="706604"/>
          </a:xfrm>
          <a:prstGeom prst="rect">
            <a:avLst/>
          </a:prstGeom>
        </p:spPr>
        <p:txBody>
          <a:bodyPr vert="horz" wrap="square" lIns="0" tIns="13970" rIns="0" bIns="0" rtlCol="0">
            <a:spAutoFit/>
          </a:bodyPr>
          <a:lstStyle/>
          <a:p>
            <a:pPr marL="12700" algn="l">
              <a:spcBef>
                <a:spcPts val="110"/>
              </a:spcBef>
            </a:pPr>
            <a:r>
              <a:rPr lang="en-US" sz="4500" u="none" spc="60" dirty="0">
                <a:solidFill>
                  <a:schemeClr val="tx1"/>
                </a:solidFill>
              </a:rPr>
              <a:t>Exercise: DECLARE and SET a variable</a:t>
            </a:r>
            <a:endParaRPr lang="en-US" sz="4500" u="none" dirty="0">
              <a:solidFill>
                <a:schemeClr val="tx1"/>
              </a:solidFill>
            </a:endParaRPr>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6" name="TextBox 5">
            <a:extLst>
              <a:ext uri="{FF2B5EF4-FFF2-40B4-BE49-F238E27FC236}">
                <a16:creationId xmlns:a16="http://schemas.microsoft.com/office/drawing/2014/main" id="{BCB26E6E-0AC5-932B-1CDE-04CC2AB30C4E}"/>
              </a:ext>
            </a:extLst>
          </p:cNvPr>
          <p:cNvSpPr txBox="1"/>
          <p:nvPr/>
        </p:nvSpPr>
        <p:spPr>
          <a:xfrm>
            <a:off x="505169" y="1135405"/>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9" name="TextBox 8">
            <a:extLst>
              <a:ext uri="{FF2B5EF4-FFF2-40B4-BE49-F238E27FC236}">
                <a16:creationId xmlns:a16="http://schemas.microsoft.com/office/drawing/2014/main" id="{75376281-7C1B-8594-B3FA-8C06D766FACE}"/>
              </a:ext>
            </a:extLst>
          </p:cNvPr>
          <p:cNvSpPr txBox="1"/>
          <p:nvPr/>
        </p:nvSpPr>
        <p:spPr>
          <a:xfrm>
            <a:off x="646316" y="1668805"/>
            <a:ext cx="13518258" cy="484748"/>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3. Declare a new variable called @start of type DATE.</a:t>
            </a:r>
          </a:p>
        </p:txBody>
      </p:sp>
      <p:sp>
        <p:nvSpPr>
          <p:cNvPr id="7" name="object 5">
            <a:extLst>
              <a:ext uri="{FF2B5EF4-FFF2-40B4-BE49-F238E27FC236}">
                <a16:creationId xmlns:a16="http://schemas.microsoft.com/office/drawing/2014/main" id="{2D05C1E3-9458-F845-C47A-8433821A566E}"/>
              </a:ext>
            </a:extLst>
          </p:cNvPr>
          <p:cNvSpPr/>
          <p:nvPr/>
        </p:nvSpPr>
        <p:spPr>
          <a:xfrm>
            <a:off x="899795" y="2437397"/>
            <a:ext cx="14342935" cy="1410703"/>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10" name="object 4">
            <a:extLst>
              <a:ext uri="{FF2B5EF4-FFF2-40B4-BE49-F238E27FC236}">
                <a16:creationId xmlns:a16="http://schemas.microsoft.com/office/drawing/2014/main" id="{7B8DD978-0CBE-45E5-DAB4-61C2AD2BFA5A}"/>
              </a:ext>
            </a:extLst>
          </p:cNvPr>
          <p:cNvSpPr txBox="1"/>
          <p:nvPr/>
        </p:nvSpPr>
        <p:spPr>
          <a:xfrm>
            <a:off x="1066503" y="2631887"/>
            <a:ext cx="10610759" cy="982320"/>
          </a:xfrm>
          <a:prstGeom prst="rect">
            <a:avLst/>
          </a:prstGeom>
        </p:spPr>
        <p:txBody>
          <a:bodyPr vert="horz" wrap="square" lIns="0" tIns="12700" rIns="0" bIns="0" rtlCol="0">
            <a:spAutoFit/>
          </a:bodyPr>
          <a:lstStyle/>
          <a:p>
            <a:pPr>
              <a:spcBef>
                <a:spcPts val="30"/>
              </a:spcBef>
            </a:pPr>
            <a:r>
              <a:rPr lang="en-US" sz="2100" noProof="1">
                <a:solidFill>
                  <a:srgbClr val="00B050"/>
                </a:solidFill>
                <a:latin typeface="Courier New"/>
                <a:cs typeface="Courier New"/>
              </a:rPr>
              <a:t>-- Declare @start</a:t>
            </a:r>
          </a:p>
          <a:p>
            <a:pPr>
              <a:spcBef>
                <a:spcPts val="30"/>
              </a:spcBef>
            </a:pPr>
            <a:br>
              <a:rPr lang="en-US" sz="2100" noProof="1">
                <a:solidFill>
                  <a:srgbClr val="00B050"/>
                </a:solidFill>
                <a:latin typeface="Courier New"/>
                <a:cs typeface="Courier New"/>
              </a:rPr>
            </a:br>
            <a:r>
              <a:rPr lang="en-US" sz="2100" noProof="1">
                <a:solidFill>
                  <a:srgbClr val="00B050"/>
                </a:solidFill>
                <a:latin typeface="Courier New"/>
                <a:cs typeface="Courier New"/>
              </a:rPr>
              <a:t>-- SET @start to '2014-01-24'</a:t>
            </a:r>
          </a:p>
        </p:txBody>
      </p:sp>
      <p:sp>
        <p:nvSpPr>
          <p:cNvPr id="3" name="TextBox 2">
            <a:extLst>
              <a:ext uri="{FF2B5EF4-FFF2-40B4-BE49-F238E27FC236}">
                <a16:creationId xmlns:a16="http://schemas.microsoft.com/office/drawing/2014/main" id="{A16E7BC0-F350-92D9-B80A-A624C848D082}"/>
              </a:ext>
            </a:extLst>
          </p:cNvPr>
          <p:cNvSpPr txBox="1"/>
          <p:nvPr/>
        </p:nvSpPr>
        <p:spPr>
          <a:xfrm>
            <a:off x="646316" y="4120281"/>
            <a:ext cx="13518258" cy="484748"/>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4. Declare new variables called @stop of type DATE and @affected of type INT.</a:t>
            </a:r>
          </a:p>
        </p:txBody>
      </p:sp>
      <p:sp>
        <p:nvSpPr>
          <p:cNvPr id="4" name="object 5">
            <a:extLst>
              <a:ext uri="{FF2B5EF4-FFF2-40B4-BE49-F238E27FC236}">
                <a16:creationId xmlns:a16="http://schemas.microsoft.com/office/drawing/2014/main" id="{09E57EC4-F80C-B0A1-230F-7BCE0EC309B2}"/>
              </a:ext>
            </a:extLst>
          </p:cNvPr>
          <p:cNvSpPr/>
          <p:nvPr/>
        </p:nvSpPr>
        <p:spPr>
          <a:xfrm>
            <a:off x="899795" y="4838700"/>
            <a:ext cx="14342935" cy="2788895"/>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5" name="object 4">
            <a:extLst>
              <a:ext uri="{FF2B5EF4-FFF2-40B4-BE49-F238E27FC236}">
                <a16:creationId xmlns:a16="http://schemas.microsoft.com/office/drawing/2014/main" id="{C8677F2E-F7D6-31A9-87F0-C53602A55168}"/>
              </a:ext>
            </a:extLst>
          </p:cNvPr>
          <p:cNvSpPr txBox="1"/>
          <p:nvPr/>
        </p:nvSpPr>
        <p:spPr>
          <a:xfrm>
            <a:off x="1054192" y="6008345"/>
            <a:ext cx="10610759" cy="335989"/>
          </a:xfrm>
          <a:prstGeom prst="rect">
            <a:avLst/>
          </a:prstGeom>
        </p:spPr>
        <p:txBody>
          <a:bodyPr vert="horz" wrap="square" lIns="0" tIns="12700" rIns="0" bIns="0" rtlCol="0">
            <a:spAutoFit/>
          </a:bodyPr>
          <a:lstStyle/>
          <a:p>
            <a:pPr>
              <a:spcBef>
                <a:spcPts val="30"/>
              </a:spcBef>
            </a:pPr>
            <a:endParaRPr lang="en-US" sz="2100" noProof="1">
              <a:solidFill>
                <a:srgbClr val="00B050"/>
              </a:solidFill>
              <a:latin typeface="Courier New"/>
              <a:cs typeface="Courier New"/>
            </a:endParaRPr>
          </a:p>
        </p:txBody>
      </p:sp>
      <p:sp>
        <p:nvSpPr>
          <p:cNvPr id="8" name="object 4">
            <a:extLst>
              <a:ext uri="{FF2B5EF4-FFF2-40B4-BE49-F238E27FC236}">
                <a16:creationId xmlns:a16="http://schemas.microsoft.com/office/drawing/2014/main" id="{7F6DBA3D-04F3-D869-65D7-8FED04BA52A9}"/>
              </a:ext>
            </a:extLst>
          </p:cNvPr>
          <p:cNvSpPr txBox="1"/>
          <p:nvPr/>
        </p:nvSpPr>
        <p:spPr>
          <a:xfrm>
            <a:off x="1068188" y="5059953"/>
            <a:ext cx="10610759" cy="2598147"/>
          </a:xfrm>
          <a:prstGeom prst="rect">
            <a:avLst/>
          </a:prstGeom>
        </p:spPr>
        <p:txBody>
          <a:bodyPr vert="horz" wrap="square" lIns="0" tIns="12700" rIns="0" bIns="0" rtlCol="0">
            <a:spAutoFit/>
          </a:bodyPr>
          <a:lstStyle/>
          <a:p>
            <a:pPr>
              <a:spcBef>
                <a:spcPts val="30"/>
              </a:spcBef>
            </a:pPr>
            <a:r>
              <a:rPr lang="en-US" sz="2100" noProof="1">
                <a:solidFill>
                  <a:srgbClr val="00B0F0"/>
                </a:solidFill>
                <a:latin typeface="Courier New"/>
                <a:cs typeface="Courier New"/>
              </a:rPr>
              <a:t>DECLARE</a:t>
            </a:r>
            <a:r>
              <a:rPr lang="en-US" sz="2100" noProof="1">
                <a:solidFill>
                  <a:srgbClr val="00B050"/>
                </a:solidFill>
                <a:latin typeface="Courier New"/>
                <a:cs typeface="Courier New"/>
              </a:rPr>
              <a:t> </a:t>
            </a:r>
            <a:r>
              <a:rPr lang="en-US" sz="2100" noProof="1">
                <a:solidFill>
                  <a:schemeClr val="bg1"/>
                </a:solidFill>
                <a:latin typeface="Courier New"/>
                <a:cs typeface="Courier New"/>
              </a:rPr>
              <a:t>@start</a:t>
            </a:r>
            <a:r>
              <a:rPr lang="en-US" sz="2100" noProof="1">
                <a:solidFill>
                  <a:srgbClr val="00B050"/>
                </a:solidFill>
                <a:latin typeface="Courier New"/>
                <a:cs typeface="Courier New"/>
              </a:rPr>
              <a:t> </a:t>
            </a:r>
            <a:r>
              <a:rPr lang="en-US" sz="2100" noProof="1">
                <a:solidFill>
                  <a:srgbClr val="00B0F0"/>
                </a:solidFill>
                <a:latin typeface="Courier New"/>
                <a:cs typeface="Courier New"/>
              </a:rPr>
              <a:t>DATE</a:t>
            </a:r>
          </a:p>
          <a:p>
            <a:pPr>
              <a:spcBef>
                <a:spcPts val="30"/>
              </a:spcBef>
            </a:pPr>
            <a:br>
              <a:rPr lang="en-US" sz="2100" noProof="1">
                <a:solidFill>
                  <a:srgbClr val="00B050"/>
                </a:solidFill>
                <a:latin typeface="Courier New"/>
                <a:cs typeface="Courier New"/>
              </a:rPr>
            </a:br>
            <a:r>
              <a:rPr lang="en-US" sz="2100" noProof="1">
                <a:solidFill>
                  <a:srgbClr val="00B050"/>
                </a:solidFill>
                <a:latin typeface="Courier New"/>
                <a:cs typeface="Courier New"/>
              </a:rPr>
              <a:t>-- Declare @stop, @affected</a:t>
            </a:r>
          </a:p>
          <a:p>
            <a:pPr>
              <a:spcBef>
                <a:spcPts val="30"/>
              </a:spcBef>
            </a:pPr>
            <a:br>
              <a:rPr lang="en-US" sz="2100" noProof="1">
                <a:solidFill>
                  <a:srgbClr val="00B050"/>
                </a:solidFill>
                <a:latin typeface="Courier New"/>
                <a:cs typeface="Courier New"/>
              </a:rPr>
            </a:br>
            <a:r>
              <a:rPr lang="en-US" sz="2100" noProof="1">
                <a:solidFill>
                  <a:srgbClr val="00B0F0"/>
                </a:solidFill>
                <a:latin typeface="Courier New"/>
                <a:cs typeface="Courier New"/>
              </a:rPr>
              <a:t>SET</a:t>
            </a:r>
            <a:r>
              <a:rPr lang="en-US" sz="2100" noProof="1">
                <a:solidFill>
                  <a:srgbClr val="00B050"/>
                </a:solidFill>
                <a:latin typeface="Courier New"/>
                <a:cs typeface="Courier New"/>
              </a:rPr>
              <a:t> </a:t>
            </a:r>
            <a:r>
              <a:rPr lang="en-US" sz="2100" noProof="1">
                <a:solidFill>
                  <a:schemeClr val="bg1"/>
                </a:solidFill>
                <a:latin typeface="Courier New"/>
                <a:cs typeface="Courier New"/>
              </a:rPr>
              <a:t>@start</a:t>
            </a:r>
            <a:r>
              <a:rPr lang="en-US" sz="2100" noProof="1">
                <a:solidFill>
                  <a:srgbClr val="00B050"/>
                </a:solidFill>
                <a:latin typeface="Courier New"/>
                <a:cs typeface="Courier New"/>
              </a:rPr>
              <a:t> </a:t>
            </a:r>
            <a:r>
              <a:rPr lang="en-US" sz="2100" noProof="1">
                <a:solidFill>
                  <a:schemeClr val="bg1"/>
                </a:solidFill>
                <a:latin typeface="Courier New"/>
                <a:cs typeface="Courier New"/>
              </a:rPr>
              <a:t>=</a:t>
            </a:r>
            <a:r>
              <a:rPr lang="en-US" sz="2100" noProof="1">
                <a:solidFill>
                  <a:srgbClr val="00B050"/>
                </a:solidFill>
                <a:latin typeface="Courier New"/>
                <a:cs typeface="Courier New"/>
              </a:rPr>
              <a:t> </a:t>
            </a:r>
            <a:r>
              <a:rPr lang="en-US" sz="2100" noProof="1">
                <a:solidFill>
                  <a:srgbClr val="FF2191"/>
                </a:solidFill>
                <a:latin typeface="Courier New"/>
                <a:cs typeface="Courier New"/>
              </a:rPr>
              <a:t>'2014-01-24'</a:t>
            </a:r>
          </a:p>
          <a:p>
            <a:pPr>
              <a:spcBef>
                <a:spcPts val="30"/>
              </a:spcBef>
            </a:pPr>
            <a:br>
              <a:rPr lang="en-US" sz="2100" noProof="1">
                <a:solidFill>
                  <a:srgbClr val="00B050"/>
                </a:solidFill>
                <a:latin typeface="Courier New"/>
                <a:cs typeface="Courier New"/>
              </a:rPr>
            </a:br>
            <a:r>
              <a:rPr lang="en-US" sz="2100" noProof="1">
                <a:solidFill>
                  <a:srgbClr val="00B050"/>
                </a:solidFill>
                <a:latin typeface="Courier New"/>
                <a:cs typeface="Courier New"/>
              </a:rPr>
              <a:t>-- SET @stop to '2014-07-02’ and @affected to 5000</a:t>
            </a:r>
          </a:p>
          <a:p>
            <a:pPr>
              <a:spcBef>
                <a:spcPts val="30"/>
              </a:spcBef>
            </a:pPr>
            <a:endParaRPr lang="en-US" sz="2100" noProof="1">
              <a:solidFill>
                <a:srgbClr val="00B050"/>
              </a:solidFill>
              <a:latin typeface="Courier New"/>
              <a:cs typeface="Courier New"/>
            </a:endParaRPr>
          </a:p>
        </p:txBody>
      </p:sp>
    </p:spTree>
    <p:extLst>
      <p:ext uri="{BB962C8B-B14F-4D97-AF65-F5344CB8AC3E}">
        <p14:creationId xmlns:p14="http://schemas.microsoft.com/office/powerpoint/2010/main" val="177046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ssolve">
                                      <p:cBhvr>
                                        <p:cTn id="21" dur="500"/>
                                        <p:tgtEl>
                                          <p:spTgt spid="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animBg="1"/>
      <p:bldP spid="10" grpId="0"/>
      <p:bldP spid="3" grpId="0"/>
      <p:bldP spid="4" grpId="0" animBg="1"/>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11186362" cy="706604"/>
          </a:xfrm>
          <a:prstGeom prst="rect">
            <a:avLst/>
          </a:prstGeom>
        </p:spPr>
        <p:txBody>
          <a:bodyPr vert="horz" wrap="square" lIns="0" tIns="13970" rIns="0" bIns="0" rtlCol="0">
            <a:spAutoFit/>
          </a:bodyPr>
          <a:lstStyle/>
          <a:p>
            <a:pPr marL="12700" algn="l">
              <a:spcBef>
                <a:spcPts val="110"/>
              </a:spcBef>
            </a:pPr>
            <a:r>
              <a:rPr lang="en-US" sz="4500" u="none" spc="60" dirty="0">
                <a:solidFill>
                  <a:schemeClr val="tx1"/>
                </a:solidFill>
              </a:rPr>
              <a:t>Exercise: DECLARE and SET a variable</a:t>
            </a:r>
            <a:endParaRPr lang="en-US" sz="4500" u="none" dirty="0">
              <a:solidFill>
                <a:schemeClr val="tx1"/>
              </a:solidFill>
            </a:endParaRPr>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6" name="TextBox 5">
            <a:extLst>
              <a:ext uri="{FF2B5EF4-FFF2-40B4-BE49-F238E27FC236}">
                <a16:creationId xmlns:a16="http://schemas.microsoft.com/office/drawing/2014/main" id="{BCB26E6E-0AC5-932B-1CDE-04CC2AB30C4E}"/>
              </a:ext>
            </a:extLst>
          </p:cNvPr>
          <p:cNvSpPr txBox="1"/>
          <p:nvPr/>
        </p:nvSpPr>
        <p:spPr>
          <a:xfrm>
            <a:off x="505169" y="1135405"/>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9" name="TextBox 8">
            <a:extLst>
              <a:ext uri="{FF2B5EF4-FFF2-40B4-BE49-F238E27FC236}">
                <a16:creationId xmlns:a16="http://schemas.microsoft.com/office/drawing/2014/main" id="{75376281-7C1B-8594-B3FA-8C06D766FACE}"/>
              </a:ext>
            </a:extLst>
          </p:cNvPr>
          <p:cNvSpPr txBox="1"/>
          <p:nvPr/>
        </p:nvSpPr>
        <p:spPr>
          <a:xfrm>
            <a:off x="646316" y="1668805"/>
            <a:ext cx="13518258" cy="877163"/>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5. Retrieve all rows where event_date is BETWEEN @startand @stop and affected_customers is greater than or equal to @affected.</a:t>
            </a:r>
          </a:p>
        </p:txBody>
      </p:sp>
      <p:sp>
        <p:nvSpPr>
          <p:cNvPr id="7" name="object 5">
            <a:extLst>
              <a:ext uri="{FF2B5EF4-FFF2-40B4-BE49-F238E27FC236}">
                <a16:creationId xmlns:a16="http://schemas.microsoft.com/office/drawing/2014/main" id="{2D05C1E3-9458-F845-C47A-8433821A566E}"/>
              </a:ext>
            </a:extLst>
          </p:cNvPr>
          <p:cNvSpPr/>
          <p:nvPr/>
        </p:nvSpPr>
        <p:spPr>
          <a:xfrm>
            <a:off x="891968" y="2661903"/>
            <a:ext cx="14342935" cy="5300997"/>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10" name="object 4">
            <a:extLst>
              <a:ext uri="{FF2B5EF4-FFF2-40B4-BE49-F238E27FC236}">
                <a16:creationId xmlns:a16="http://schemas.microsoft.com/office/drawing/2014/main" id="{7B8DD978-0CBE-45E5-DAB4-61C2AD2BFA5A}"/>
              </a:ext>
            </a:extLst>
          </p:cNvPr>
          <p:cNvSpPr txBox="1"/>
          <p:nvPr/>
        </p:nvSpPr>
        <p:spPr>
          <a:xfrm>
            <a:off x="1058676" y="2856393"/>
            <a:ext cx="12282674" cy="4860305"/>
          </a:xfrm>
          <a:prstGeom prst="rect">
            <a:avLst/>
          </a:prstGeom>
        </p:spPr>
        <p:txBody>
          <a:bodyPr vert="horz" wrap="square" lIns="0" tIns="12700" rIns="0" bIns="0" rtlCol="0">
            <a:spAutoFit/>
          </a:bodyPr>
          <a:lstStyle/>
          <a:p>
            <a:pPr>
              <a:spcBef>
                <a:spcPts val="30"/>
              </a:spcBef>
            </a:pPr>
            <a:r>
              <a:rPr lang="en-US" sz="2100" noProof="1">
                <a:solidFill>
                  <a:srgbClr val="00B050"/>
                </a:solidFill>
                <a:latin typeface="Courier New"/>
                <a:cs typeface="Courier New"/>
              </a:rPr>
              <a:t>-- Declare your variables</a:t>
            </a:r>
          </a:p>
          <a:p>
            <a:pPr>
              <a:spcBef>
                <a:spcPts val="30"/>
              </a:spcBef>
            </a:pPr>
            <a:r>
              <a:rPr lang="en-US" sz="2100" noProof="1">
                <a:solidFill>
                  <a:srgbClr val="00B0F0"/>
                </a:solidFill>
                <a:latin typeface="Courier New"/>
                <a:cs typeface="Courier New"/>
              </a:rPr>
              <a:t>DECLARE</a:t>
            </a:r>
            <a:r>
              <a:rPr lang="en-US" sz="2100" noProof="1">
                <a:solidFill>
                  <a:schemeClr val="bg1"/>
                </a:solidFill>
                <a:latin typeface="Courier New"/>
                <a:cs typeface="Courier New"/>
              </a:rPr>
              <a:t> @start </a:t>
            </a:r>
            <a:r>
              <a:rPr lang="en-US" sz="2100" noProof="1">
                <a:solidFill>
                  <a:srgbClr val="00B0F0"/>
                </a:solidFill>
                <a:latin typeface="Courier New"/>
                <a:cs typeface="Courier New"/>
              </a:rPr>
              <a:t>DATE</a:t>
            </a:r>
          </a:p>
          <a:p>
            <a:pPr>
              <a:spcBef>
                <a:spcPts val="30"/>
              </a:spcBef>
            </a:pPr>
            <a:r>
              <a:rPr lang="en-US" sz="2100" noProof="1">
                <a:solidFill>
                  <a:srgbClr val="00B0F0"/>
                </a:solidFill>
                <a:latin typeface="Courier New"/>
                <a:cs typeface="Courier New"/>
              </a:rPr>
              <a:t>DECLARE</a:t>
            </a:r>
            <a:r>
              <a:rPr lang="en-US" sz="2100" noProof="1">
                <a:solidFill>
                  <a:schemeClr val="bg1"/>
                </a:solidFill>
                <a:latin typeface="Courier New"/>
                <a:cs typeface="Courier New"/>
              </a:rPr>
              <a:t> @stop </a:t>
            </a:r>
            <a:r>
              <a:rPr lang="en-US" sz="2100" noProof="1">
                <a:solidFill>
                  <a:srgbClr val="00B0F0"/>
                </a:solidFill>
                <a:latin typeface="Courier New"/>
                <a:cs typeface="Courier New"/>
              </a:rPr>
              <a:t>DATE</a:t>
            </a:r>
          </a:p>
          <a:p>
            <a:pPr>
              <a:spcBef>
                <a:spcPts val="30"/>
              </a:spcBef>
            </a:pPr>
            <a:r>
              <a:rPr lang="en-US" sz="2100" noProof="1">
                <a:solidFill>
                  <a:srgbClr val="00B0F0"/>
                </a:solidFill>
                <a:latin typeface="Courier New"/>
                <a:cs typeface="Courier New"/>
              </a:rPr>
              <a:t>DECLARE</a:t>
            </a:r>
            <a:r>
              <a:rPr lang="en-US" sz="2100" noProof="1">
                <a:solidFill>
                  <a:schemeClr val="bg1"/>
                </a:solidFill>
                <a:latin typeface="Courier New"/>
                <a:cs typeface="Courier New"/>
              </a:rPr>
              <a:t> @affected </a:t>
            </a:r>
            <a:r>
              <a:rPr lang="en-US" sz="2100" noProof="1">
                <a:solidFill>
                  <a:srgbClr val="00B0F0"/>
                </a:solidFill>
                <a:latin typeface="Courier New"/>
                <a:cs typeface="Courier New"/>
              </a:rPr>
              <a:t>INT</a:t>
            </a:r>
            <a:r>
              <a:rPr lang="en-US" sz="2100" noProof="1">
                <a:solidFill>
                  <a:schemeClr val="bg1"/>
                </a:solidFill>
                <a:latin typeface="Courier New"/>
                <a:cs typeface="Courier New"/>
              </a:rPr>
              <a:t>;</a:t>
            </a:r>
          </a:p>
          <a:p>
            <a:pPr>
              <a:spcBef>
                <a:spcPts val="30"/>
              </a:spcBef>
            </a:pPr>
            <a:r>
              <a:rPr lang="en-US" sz="2100" noProof="1">
                <a:solidFill>
                  <a:srgbClr val="00B050"/>
                </a:solidFill>
                <a:latin typeface="Courier New"/>
                <a:cs typeface="Courier New"/>
              </a:rPr>
              <a:t>-- SET the relevant values for each variable</a:t>
            </a:r>
          </a:p>
          <a:p>
            <a:pPr>
              <a:spcBef>
                <a:spcPts val="30"/>
              </a:spcBef>
            </a:pPr>
            <a:r>
              <a:rPr lang="en-US" sz="2100" noProof="1">
                <a:solidFill>
                  <a:srgbClr val="00B0F0"/>
                </a:solidFill>
                <a:latin typeface="Courier New"/>
                <a:cs typeface="Courier New"/>
              </a:rPr>
              <a:t>SET</a:t>
            </a:r>
            <a:r>
              <a:rPr lang="en-US" sz="2100" noProof="1">
                <a:solidFill>
                  <a:schemeClr val="bg1"/>
                </a:solidFill>
                <a:latin typeface="Courier New"/>
                <a:cs typeface="Courier New"/>
              </a:rPr>
              <a:t> @start = </a:t>
            </a:r>
            <a:r>
              <a:rPr lang="en-US" sz="2100" noProof="1">
                <a:solidFill>
                  <a:srgbClr val="FF2191"/>
                </a:solidFill>
                <a:latin typeface="Courier New"/>
                <a:cs typeface="Courier New"/>
              </a:rPr>
              <a:t>'2014-01-24'</a:t>
            </a:r>
          </a:p>
          <a:p>
            <a:pPr>
              <a:spcBef>
                <a:spcPts val="30"/>
              </a:spcBef>
            </a:pPr>
            <a:r>
              <a:rPr lang="en-US" sz="2100" noProof="1">
                <a:solidFill>
                  <a:srgbClr val="00B0F0"/>
                </a:solidFill>
                <a:latin typeface="Courier New"/>
                <a:cs typeface="Courier New"/>
              </a:rPr>
              <a:t>SET</a:t>
            </a:r>
            <a:r>
              <a:rPr lang="en-US" sz="2100" noProof="1">
                <a:solidFill>
                  <a:schemeClr val="bg1"/>
                </a:solidFill>
                <a:latin typeface="Courier New"/>
                <a:cs typeface="Courier New"/>
              </a:rPr>
              <a:t> @stop = </a:t>
            </a:r>
            <a:r>
              <a:rPr lang="en-US" sz="2100" noProof="1">
                <a:solidFill>
                  <a:srgbClr val="FF2191"/>
                </a:solidFill>
                <a:latin typeface="Courier New"/>
                <a:cs typeface="Courier New"/>
              </a:rPr>
              <a:t>'2014-07-02'</a:t>
            </a:r>
          </a:p>
          <a:p>
            <a:pPr>
              <a:spcBef>
                <a:spcPts val="30"/>
              </a:spcBef>
            </a:pPr>
            <a:r>
              <a:rPr lang="en-US" sz="2100" noProof="1">
                <a:solidFill>
                  <a:srgbClr val="00B0F0"/>
                </a:solidFill>
                <a:latin typeface="Courier New"/>
                <a:cs typeface="Courier New"/>
              </a:rPr>
              <a:t>SET</a:t>
            </a:r>
            <a:r>
              <a:rPr lang="en-US" sz="2100" noProof="1">
                <a:solidFill>
                  <a:schemeClr val="bg1"/>
                </a:solidFill>
                <a:latin typeface="Courier New"/>
                <a:cs typeface="Courier New"/>
              </a:rPr>
              <a:t> @affected = </a:t>
            </a:r>
            <a:r>
              <a:rPr lang="en-US" sz="2100" noProof="1">
                <a:solidFill>
                  <a:srgbClr val="FF2191"/>
                </a:solidFill>
                <a:latin typeface="Courier New"/>
                <a:cs typeface="Courier New"/>
              </a:rPr>
              <a:t>5000</a:t>
            </a:r>
            <a:r>
              <a:rPr lang="en-US" sz="2100" noProof="1">
                <a:solidFill>
                  <a:schemeClr val="bg1"/>
                </a:solidFill>
                <a:latin typeface="Courier New"/>
                <a:cs typeface="Courier New"/>
              </a:rPr>
              <a:t> ;</a:t>
            </a:r>
          </a:p>
          <a:p>
            <a:pPr>
              <a:spcBef>
                <a:spcPts val="30"/>
              </a:spcBef>
            </a:pPr>
            <a:br>
              <a:rPr lang="en-US" sz="2100" noProof="1">
                <a:solidFill>
                  <a:schemeClr val="bg1"/>
                </a:solidFill>
                <a:latin typeface="Courier New"/>
                <a:cs typeface="Courier New"/>
              </a:rPr>
            </a:br>
            <a:r>
              <a:rPr lang="en-US" sz="2100" noProof="1">
                <a:solidFill>
                  <a:srgbClr val="00B0F0"/>
                </a:solidFill>
                <a:latin typeface="Courier New"/>
                <a:cs typeface="Courier New"/>
              </a:rPr>
              <a:t>SELECT</a:t>
            </a:r>
            <a:r>
              <a:rPr lang="en-US" sz="2100" noProof="1">
                <a:solidFill>
                  <a:schemeClr val="bg1"/>
                </a:solidFill>
                <a:latin typeface="Courier New"/>
                <a:cs typeface="Courier New"/>
              </a:rPr>
              <a:t> description, nerc_region, demand_loss_mw, affected_customers</a:t>
            </a:r>
          </a:p>
          <a:p>
            <a:pPr>
              <a:spcBef>
                <a:spcPts val="30"/>
              </a:spcBef>
            </a:pPr>
            <a:r>
              <a:rPr lang="en-US" sz="2100" noProof="1">
                <a:solidFill>
                  <a:srgbClr val="00B0F0"/>
                </a:solidFill>
                <a:latin typeface="Courier New"/>
                <a:cs typeface="Courier New"/>
              </a:rPr>
              <a:t>FROM</a:t>
            </a:r>
            <a:r>
              <a:rPr lang="en-US" sz="2100" noProof="1">
                <a:solidFill>
                  <a:schemeClr val="bg1"/>
                </a:solidFill>
                <a:latin typeface="Courier New"/>
                <a:cs typeface="Courier New"/>
              </a:rPr>
              <a:t> grid</a:t>
            </a:r>
          </a:p>
          <a:p>
            <a:pPr>
              <a:spcBef>
                <a:spcPts val="30"/>
              </a:spcBef>
            </a:pPr>
            <a:r>
              <a:rPr lang="en-US" sz="2100" noProof="1">
                <a:solidFill>
                  <a:srgbClr val="00B050"/>
                </a:solidFill>
                <a:latin typeface="Courier New"/>
                <a:cs typeface="Courier New"/>
              </a:rPr>
              <a:t>-- Specify the date range of the event_date and the value for @affected</a:t>
            </a:r>
          </a:p>
          <a:p>
            <a:pPr>
              <a:spcBef>
                <a:spcPts val="30"/>
              </a:spcBef>
            </a:pPr>
            <a:r>
              <a:rPr lang="en-US" sz="2100" noProof="1">
                <a:solidFill>
                  <a:schemeClr val="bg1"/>
                </a:solidFill>
                <a:latin typeface="Courier New"/>
                <a:cs typeface="Courier New"/>
              </a:rPr>
              <a:t>___ ___ ___ ___ </a:t>
            </a:r>
            <a:r>
              <a:rPr lang="en-US" sz="2100" noProof="1">
                <a:solidFill>
                  <a:srgbClr val="00B0F0"/>
                </a:solidFill>
                <a:latin typeface="Courier New"/>
                <a:cs typeface="Courier New"/>
              </a:rPr>
              <a:t>AND</a:t>
            </a:r>
            <a:r>
              <a:rPr lang="en-US" sz="2100" noProof="1">
                <a:solidFill>
                  <a:schemeClr val="bg1"/>
                </a:solidFill>
                <a:latin typeface="Courier New"/>
                <a:cs typeface="Courier New"/>
              </a:rPr>
              <a:t> ___</a:t>
            </a:r>
          </a:p>
          <a:p>
            <a:pPr>
              <a:spcBef>
                <a:spcPts val="30"/>
              </a:spcBef>
            </a:pPr>
            <a:endParaRPr lang="en-US" sz="2100" noProof="1">
              <a:solidFill>
                <a:schemeClr val="bg1"/>
              </a:solidFill>
              <a:latin typeface="Courier New"/>
              <a:cs typeface="Courier New"/>
            </a:endParaRPr>
          </a:p>
          <a:p>
            <a:pPr>
              <a:spcBef>
                <a:spcPts val="30"/>
              </a:spcBef>
            </a:pPr>
            <a:r>
              <a:rPr lang="en-US" sz="2100" noProof="1">
                <a:solidFill>
                  <a:srgbClr val="00B0F0"/>
                </a:solidFill>
                <a:latin typeface="Courier New"/>
                <a:cs typeface="Courier New"/>
              </a:rPr>
              <a:t>AND</a:t>
            </a:r>
            <a:r>
              <a:rPr lang="en-US" sz="2100" noProof="1">
                <a:solidFill>
                  <a:schemeClr val="bg1"/>
                </a:solidFill>
                <a:latin typeface="Courier New"/>
                <a:cs typeface="Courier New"/>
              </a:rPr>
              <a:t> ___ &gt;= ___;</a:t>
            </a:r>
          </a:p>
        </p:txBody>
      </p:sp>
      <p:sp>
        <p:nvSpPr>
          <p:cNvPr id="5" name="object 4">
            <a:extLst>
              <a:ext uri="{FF2B5EF4-FFF2-40B4-BE49-F238E27FC236}">
                <a16:creationId xmlns:a16="http://schemas.microsoft.com/office/drawing/2014/main" id="{C8677F2E-F7D6-31A9-87F0-C53602A55168}"/>
              </a:ext>
            </a:extLst>
          </p:cNvPr>
          <p:cNvSpPr txBox="1"/>
          <p:nvPr/>
        </p:nvSpPr>
        <p:spPr>
          <a:xfrm>
            <a:off x="1054192" y="6008345"/>
            <a:ext cx="10610759" cy="335989"/>
          </a:xfrm>
          <a:prstGeom prst="rect">
            <a:avLst/>
          </a:prstGeom>
        </p:spPr>
        <p:txBody>
          <a:bodyPr vert="horz" wrap="square" lIns="0" tIns="12700" rIns="0" bIns="0" rtlCol="0">
            <a:spAutoFit/>
          </a:bodyPr>
          <a:lstStyle/>
          <a:p>
            <a:pPr>
              <a:spcBef>
                <a:spcPts val="30"/>
              </a:spcBef>
            </a:pPr>
            <a:endParaRPr lang="en-US" sz="2100" noProof="1">
              <a:solidFill>
                <a:srgbClr val="00B050"/>
              </a:solidFill>
              <a:latin typeface="Courier New"/>
              <a:cs typeface="Courier New"/>
            </a:endParaRPr>
          </a:p>
        </p:txBody>
      </p:sp>
    </p:spTree>
    <p:extLst>
      <p:ext uri="{BB962C8B-B14F-4D97-AF65-F5344CB8AC3E}">
        <p14:creationId xmlns:p14="http://schemas.microsoft.com/office/powerpoint/2010/main" val="135947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animBg="1"/>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85255" y="2236119"/>
            <a:ext cx="6207760" cy="1841530"/>
          </a:xfrm>
          <a:prstGeom prst="rect">
            <a:avLst/>
          </a:prstGeom>
        </p:spPr>
        <p:txBody>
          <a:bodyPr vert="horz" wrap="square" lIns="0" tIns="363220" rIns="0" bIns="0" rtlCol="0">
            <a:spAutoFit/>
          </a:bodyPr>
          <a:lstStyle/>
          <a:p>
            <a:pPr algn="ctr">
              <a:lnSpc>
                <a:spcPct val="100000"/>
              </a:lnSpc>
              <a:spcBef>
                <a:spcPts val="2860"/>
              </a:spcBef>
            </a:pPr>
            <a:r>
              <a:rPr lang="en-US" sz="6500" u="none" spc="-340" dirty="0">
                <a:solidFill>
                  <a:schemeClr val="tx1"/>
                </a:solidFill>
              </a:rPr>
              <a:t>Review!</a:t>
            </a:r>
            <a:endParaRPr sz="6500" u="none" spc="-340" dirty="0">
              <a:solidFill>
                <a:schemeClr val="tx1"/>
              </a:solidFill>
            </a:endParaRPr>
          </a:p>
          <a:p>
            <a:pPr marR="53975" algn="ctr">
              <a:lnSpc>
                <a:spcPct val="100000"/>
              </a:lnSpc>
              <a:spcBef>
                <a:spcPts val="969"/>
              </a:spcBef>
              <a:tabLst>
                <a:tab pos="2806700" algn="l"/>
                <a:tab pos="3401060" algn="l"/>
                <a:tab pos="4196715" algn="l"/>
              </a:tabLst>
            </a:pPr>
            <a:r>
              <a:rPr lang="en-US" sz="2250" u="none" spc="170" dirty="0">
                <a:solidFill>
                  <a:schemeClr val="tx1"/>
                </a:solidFill>
              </a:rPr>
              <a:t>INTRODUCTION TO SQL SERVER</a:t>
            </a:r>
            <a:endParaRPr sz="2250" u="none" dirty="0">
              <a:solidFill>
                <a:schemeClr val="tx1"/>
              </a:solidFill>
            </a:endParaRPr>
          </a:p>
        </p:txBody>
      </p:sp>
      <p:grpSp>
        <p:nvGrpSpPr>
          <p:cNvPr id="3" name="object 3"/>
          <p:cNvGrpSpPr/>
          <p:nvPr/>
        </p:nvGrpSpPr>
        <p:grpSpPr>
          <a:xfrm>
            <a:off x="7287459" y="4544427"/>
            <a:ext cx="982980" cy="982980"/>
            <a:chOff x="7287459" y="4544427"/>
            <a:chExt cx="982980" cy="982980"/>
          </a:xfrm>
        </p:grpSpPr>
        <p:sp>
          <p:nvSpPr>
            <p:cNvPr id="4" name="object 4"/>
            <p:cNvSpPr/>
            <p:nvPr/>
          </p:nvSpPr>
          <p:spPr>
            <a:xfrm>
              <a:off x="7287459" y="4544427"/>
              <a:ext cx="982980" cy="982980"/>
            </a:xfrm>
            <a:custGeom>
              <a:avLst/>
              <a:gdLst/>
              <a:ahLst/>
              <a:cxnLst/>
              <a:rect l="l" t="t" r="r" b="b"/>
              <a:pathLst>
                <a:path w="982979" h="982979">
                  <a:moveTo>
                    <a:pt x="491289" y="982578"/>
                  </a:moveTo>
                  <a:lnTo>
                    <a:pt x="443134" y="980213"/>
                  </a:lnTo>
                  <a:lnTo>
                    <a:pt x="395443" y="973138"/>
                  </a:lnTo>
                  <a:lnTo>
                    <a:pt x="348675" y="961423"/>
                  </a:lnTo>
                  <a:lnTo>
                    <a:pt x="303281" y="945181"/>
                  </a:lnTo>
                  <a:lnTo>
                    <a:pt x="259697" y="924568"/>
                  </a:lnTo>
                  <a:lnTo>
                    <a:pt x="218343" y="899781"/>
                  </a:lnTo>
                  <a:lnTo>
                    <a:pt x="179618" y="871061"/>
                  </a:lnTo>
                  <a:lnTo>
                    <a:pt x="143895" y="838683"/>
                  </a:lnTo>
                  <a:lnTo>
                    <a:pt x="111517" y="802960"/>
                  </a:lnTo>
                  <a:lnTo>
                    <a:pt x="82797" y="764235"/>
                  </a:lnTo>
                  <a:lnTo>
                    <a:pt x="58010" y="722881"/>
                  </a:lnTo>
                  <a:lnTo>
                    <a:pt x="37397" y="679297"/>
                  </a:lnTo>
                  <a:lnTo>
                    <a:pt x="21154" y="633903"/>
                  </a:lnTo>
                  <a:lnTo>
                    <a:pt x="9439" y="587135"/>
                  </a:lnTo>
                  <a:lnTo>
                    <a:pt x="2365" y="539444"/>
                  </a:lnTo>
                  <a:lnTo>
                    <a:pt x="0" y="491289"/>
                  </a:lnTo>
                  <a:lnTo>
                    <a:pt x="591" y="467182"/>
                  </a:lnTo>
                  <a:lnTo>
                    <a:pt x="5317" y="419202"/>
                  </a:lnTo>
                  <a:lnTo>
                    <a:pt x="14722" y="371915"/>
                  </a:lnTo>
                  <a:lnTo>
                    <a:pt x="28718" y="325778"/>
                  </a:lnTo>
                  <a:lnTo>
                    <a:pt x="47168" y="281235"/>
                  </a:lnTo>
                  <a:lnTo>
                    <a:pt x="69896" y="238716"/>
                  </a:lnTo>
                  <a:lnTo>
                    <a:pt x="96681" y="198628"/>
                  </a:lnTo>
                  <a:lnTo>
                    <a:pt x="127267" y="161359"/>
                  </a:lnTo>
                  <a:lnTo>
                    <a:pt x="161359" y="127267"/>
                  </a:lnTo>
                  <a:lnTo>
                    <a:pt x="198628" y="96681"/>
                  </a:lnTo>
                  <a:lnTo>
                    <a:pt x="238716" y="69896"/>
                  </a:lnTo>
                  <a:lnTo>
                    <a:pt x="281235" y="47168"/>
                  </a:lnTo>
                  <a:lnTo>
                    <a:pt x="325778" y="28718"/>
                  </a:lnTo>
                  <a:lnTo>
                    <a:pt x="371915" y="14722"/>
                  </a:lnTo>
                  <a:lnTo>
                    <a:pt x="419202" y="5317"/>
                  </a:lnTo>
                  <a:lnTo>
                    <a:pt x="467182" y="591"/>
                  </a:lnTo>
                  <a:lnTo>
                    <a:pt x="491289" y="0"/>
                  </a:lnTo>
                  <a:lnTo>
                    <a:pt x="515395" y="591"/>
                  </a:lnTo>
                  <a:lnTo>
                    <a:pt x="563376" y="5317"/>
                  </a:lnTo>
                  <a:lnTo>
                    <a:pt x="610663" y="14722"/>
                  </a:lnTo>
                  <a:lnTo>
                    <a:pt x="656799" y="28718"/>
                  </a:lnTo>
                  <a:lnTo>
                    <a:pt x="701342" y="47168"/>
                  </a:lnTo>
                  <a:lnTo>
                    <a:pt x="743862" y="69896"/>
                  </a:lnTo>
                  <a:lnTo>
                    <a:pt x="783950" y="96681"/>
                  </a:lnTo>
                  <a:lnTo>
                    <a:pt x="821219" y="127267"/>
                  </a:lnTo>
                  <a:lnTo>
                    <a:pt x="855311" y="161359"/>
                  </a:lnTo>
                  <a:lnTo>
                    <a:pt x="885896" y="198628"/>
                  </a:lnTo>
                  <a:lnTo>
                    <a:pt x="912682" y="238716"/>
                  </a:lnTo>
                  <a:lnTo>
                    <a:pt x="935410" y="281235"/>
                  </a:lnTo>
                  <a:lnTo>
                    <a:pt x="953860" y="325778"/>
                  </a:lnTo>
                  <a:lnTo>
                    <a:pt x="967855" y="371915"/>
                  </a:lnTo>
                  <a:lnTo>
                    <a:pt x="977261" y="419202"/>
                  </a:lnTo>
                  <a:lnTo>
                    <a:pt x="981987" y="467182"/>
                  </a:lnTo>
                  <a:lnTo>
                    <a:pt x="982578" y="491289"/>
                  </a:lnTo>
                  <a:lnTo>
                    <a:pt x="981987" y="515395"/>
                  </a:lnTo>
                  <a:lnTo>
                    <a:pt x="977261" y="563376"/>
                  </a:lnTo>
                  <a:lnTo>
                    <a:pt x="967855" y="610663"/>
                  </a:lnTo>
                  <a:lnTo>
                    <a:pt x="953860" y="656799"/>
                  </a:lnTo>
                  <a:lnTo>
                    <a:pt x="935410" y="701342"/>
                  </a:lnTo>
                  <a:lnTo>
                    <a:pt x="912682" y="743862"/>
                  </a:lnTo>
                  <a:lnTo>
                    <a:pt x="885897" y="783950"/>
                  </a:lnTo>
                  <a:lnTo>
                    <a:pt x="855311" y="821219"/>
                  </a:lnTo>
                  <a:lnTo>
                    <a:pt x="821219" y="855311"/>
                  </a:lnTo>
                  <a:lnTo>
                    <a:pt x="783950" y="885896"/>
                  </a:lnTo>
                  <a:lnTo>
                    <a:pt x="743862" y="912682"/>
                  </a:lnTo>
                  <a:lnTo>
                    <a:pt x="701342" y="935410"/>
                  </a:lnTo>
                  <a:lnTo>
                    <a:pt x="656799" y="953860"/>
                  </a:lnTo>
                  <a:lnTo>
                    <a:pt x="610663" y="967855"/>
                  </a:lnTo>
                  <a:lnTo>
                    <a:pt x="563376" y="977261"/>
                  </a:lnTo>
                  <a:lnTo>
                    <a:pt x="515395" y="981987"/>
                  </a:lnTo>
                  <a:lnTo>
                    <a:pt x="491289" y="982578"/>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5" name="object 5"/>
            <p:cNvSpPr/>
            <p:nvPr/>
          </p:nvSpPr>
          <p:spPr>
            <a:xfrm>
              <a:off x="7470776" y="4889063"/>
              <a:ext cx="623570" cy="300990"/>
            </a:xfrm>
            <a:custGeom>
              <a:avLst/>
              <a:gdLst/>
              <a:ahLst/>
              <a:cxnLst/>
              <a:rect l="l" t="t" r="r" b="b"/>
              <a:pathLst>
                <a:path w="623570" h="300989">
                  <a:moveTo>
                    <a:pt x="158537" y="213809"/>
                  </a:moveTo>
                  <a:lnTo>
                    <a:pt x="83412" y="213809"/>
                  </a:lnTo>
                  <a:lnTo>
                    <a:pt x="92167" y="213259"/>
                  </a:lnTo>
                  <a:lnTo>
                    <a:pt x="99832" y="211610"/>
                  </a:lnTo>
                  <a:lnTo>
                    <a:pt x="121785" y="179982"/>
                  </a:lnTo>
                  <a:lnTo>
                    <a:pt x="121785" y="173953"/>
                  </a:lnTo>
                  <a:lnTo>
                    <a:pt x="81179" y="146854"/>
                  </a:lnTo>
                  <a:lnTo>
                    <a:pt x="74346" y="144751"/>
                  </a:lnTo>
                  <a:lnTo>
                    <a:pt x="33661" y="126695"/>
                  </a:lnTo>
                  <a:lnTo>
                    <a:pt x="11457" y="88441"/>
                  </a:lnTo>
                  <a:lnTo>
                    <a:pt x="10228" y="72560"/>
                  </a:lnTo>
                  <a:lnTo>
                    <a:pt x="10568" y="65690"/>
                  </a:lnTo>
                  <a:lnTo>
                    <a:pt x="26627" y="27578"/>
                  </a:lnTo>
                  <a:lnTo>
                    <a:pt x="64863" y="3425"/>
                  </a:lnTo>
                  <a:lnTo>
                    <a:pt x="91458" y="0"/>
                  </a:lnTo>
                  <a:lnTo>
                    <a:pt x="102137" y="433"/>
                  </a:lnTo>
                  <a:lnTo>
                    <a:pt x="140574" y="10742"/>
                  </a:lnTo>
                  <a:lnTo>
                    <a:pt x="164275" y="27443"/>
                  </a:lnTo>
                  <a:lnTo>
                    <a:pt x="157192" y="41275"/>
                  </a:lnTo>
                  <a:lnTo>
                    <a:pt x="85890" y="41275"/>
                  </a:lnTo>
                  <a:lnTo>
                    <a:pt x="80659" y="42011"/>
                  </a:lnTo>
                  <a:lnTo>
                    <a:pt x="56432" y="75499"/>
                  </a:lnTo>
                  <a:lnTo>
                    <a:pt x="57873" y="79860"/>
                  </a:lnTo>
                  <a:lnTo>
                    <a:pt x="96910" y="101957"/>
                  </a:lnTo>
                  <a:lnTo>
                    <a:pt x="103731" y="104245"/>
                  </a:lnTo>
                  <a:lnTo>
                    <a:pt x="144698" y="122857"/>
                  </a:lnTo>
                  <a:lnTo>
                    <a:pt x="166930" y="158963"/>
                  </a:lnTo>
                  <a:lnTo>
                    <a:pt x="168167" y="173519"/>
                  </a:lnTo>
                  <a:lnTo>
                    <a:pt x="167807" y="181895"/>
                  </a:lnTo>
                  <a:lnTo>
                    <a:pt x="166729" y="190008"/>
                  </a:lnTo>
                  <a:lnTo>
                    <a:pt x="164932" y="197856"/>
                  </a:lnTo>
                  <a:lnTo>
                    <a:pt x="162416" y="205441"/>
                  </a:lnTo>
                  <a:lnTo>
                    <a:pt x="159183" y="212687"/>
                  </a:lnTo>
                  <a:lnTo>
                    <a:pt x="158537" y="213809"/>
                  </a:lnTo>
                  <a:close/>
                </a:path>
                <a:path w="623570" h="300989">
                  <a:moveTo>
                    <a:pt x="143293" y="58270"/>
                  </a:moveTo>
                  <a:lnTo>
                    <a:pt x="138049" y="58270"/>
                  </a:lnTo>
                  <a:lnTo>
                    <a:pt x="135191" y="57272"/>
                  </a:lnTo>
                  <a:lnTo>
                    <a:pt x="129301" y="53568"/>
                  </a:lnTo>
                  <a:lnTo>
                    <a:pt x="126016" y="51618"/>
                  </a:lnTo>
                  <a:lnTo>
                    <a:pt x="118637" y="47435"/>
                  </a:lnTo>
                  <a:lnTo>
                    <a:pt x="114314" y="45532"/>
                  </a:lnTo>
                  <a:lnTo>
                    <a:pt x="104455" y="42123"/>
                  </a:lnTo>
                  <a:lnTo>
                    <a:pt x="98664" y="41275"/>
                  </a:lnTo>
                  <a:lnTo>
                    <a:pt x="157192" y="41275"/>
                  </a:lnTo>
                  <a:lnTo>
                    <a:pt x="152534" y="50370"/>
                  </a:lnTo>
                  <a:lnTo>
                    <a:pt x="151143" y="53169"/>
                  </a:lnTo>
                  <a:lnTo>
                    <a:pt x="149495" y="55202"/>
                  </a:lnTo>
                  <a:lnTo>
                    <a:pt x="145578" y="57666"/>
                  </a:lnTo>
                  <a:lnTo>
                    <a:pt x="143293" y="58270"/>
                  </a:lnTo>
                  <a:close/>
                </a:path>
                <a:path w="623570" h="300989">
                  <a:moveTo>
                    <a:pt x="82076" y="255255"/>
                  </a:moveTo>
                  <a:lnTo>
                    <a:pt x="74229" y="255255"/>
                  </a:lnTo>
                  <a:lnTo>
                    <a:pt x="66502" y="254477"/>
                  </a:lnTo>
                  <a:lnTo>
                    <a:pt x="30028" y="243388"/>
                  </a:lnTo>
                  <a:lnTo>
                    <a:pt x="0" y="221232"/>
                  </a:lnTo>
                  <a:lnTo>
                    <a:pt x="14002" y="197765"/>
                  </a:lnTo>
                  <a:lnTo>
                    <a:pt x="15366" y="195990"/>
                  </a:lnTo>
                  <a:lnTo>
                    <a:pt x="17066" y="194472"/>
                  </a:lnTo>
                  <a:lnTo>
                    <a:pt x="21020" y="192015"/>
                  </a:lnTo>
                  <a:lnTo>
                    <a:pt x="23309" y="191374"/>
                  </a:lnTo>
                  <a:lnTo>
                    <a:pt x="29036" y="191374"/>
                  </a:lnTo>
                  <a:lnTo>
                    <a:pt x="32428" y="192684"/>
                  </a:lnTo>
                  <a:lnTo>
                    <a:pt x="39259" y="197572"/>
                  </a:lnTo>
                  <a:lnTo>
                    <a:pt x="43067" y="200141"/>
                  </a:lnTo>
                  <a:lnTo>
                    <a:pt x="51682" y="205671"/>
                  </a:lnTo>
                  <a:lnTo>
                    <a:pt x="56763" y="208193"/>
                  </a:lnTo>
                  <a:lnTo>
                    <a:pt x="68322" y="212687"/>
                  </a:lnTo>
                  <a:lnTo>
                    <a:pt x="75258" y="213809"/>
                  </a:lnTo>
                  <a:lnTo>
                    <a:pt x="158537" y="213809"/>
                  </a:lnTo>
                  <a:lnTo>
                    <a:pt x="155310" y="219412"/>
                  </a:lnTo>
                  <a:lnTo>
                    <a:pt x="126154" y="245441"/>
                  </a:lnTo>
                  <a:lnTo>
                    <a:pt x="92020" y="254859"/>
                  </a:lnTo>
                  <a:lnTo>
                    <a:pt x="82076" y="255255"/>
                  </a:lnTo>
                  <a:close/>
                </a:path>
                <a:path w="623570" h="300989">
                  <a:moveTo>
                    <a:pt x="322306" y="255253"/>
                  </a:moveTo>
                  <a:lnTo>
                    <a:pt x="315746" y="255253"/>
                  </a:lnTo>
                  <a:lnTo>
                    <a:pt x="302117" y="254655"/>
                  </a:lnTo>
                  <a:lnTo>
                    <a:pt x="264817" y="245672"/>
                  </a:lnTo>
                  <a:lnTo>
                    <a:pt x="225289" y="218951"/>
                  </a:lnTo>
                  <a:lnTo>
                    <a:pt x="199812" y="178420"/>
                  </a:lnTo>
                  <a:lnTo>
                    <a:pt x="191362" y="141079"/>
                  </a:lnTo>
                  <a:lnTo>
                    <a:pt x="190800" y="127613"/>
                  </a:lnTo>
                  <a:lnTo>
                    <a:pt x="191362" y="114179"/>
                  </a:lnTo>
                  <a:lnTo>
                    <a:pt x="199812" y="76838"/>
                  </a:lnTo>
                  <a:lnTo>
                    <a:pt x="225289" y="36301"/>
                  </a:lnTo>
                  <a:lnTo>
                    <a:pt x="264818" y="9579"/>
                  </a:lnTo>
                  <a:lnTo>
                    <a:pt x="302113" y="602"/>
                  </a:lnTo>
                  <a:lnTo>
                    <a:pt x="315746" y="4"/>
                  </a:lnTo>
                  <a:lnTo>
                    <a:pt x="329372" y="608"/>
                  </a:lnTo>
                  <a:lnTo>
                    <a:pt x="366599" y="9673"/>
                  </a:lnTo>
                  <a:lnTo>
                    <a:pt x="405959" y="36391"/>
                  </a:lnTo>
                  <a:lnTo>
                    <a:pt x="411660" y="42975"/>
                  </a:lnTo>
                  <a:lnTo>
                    <a:pt x="315732" y="42975"/>
                  </a:lnTo>
                  <a:lnTo>
                    <a:pt x="307265" y="43337"/>
                  </a:lnTo>
                  <a:lnTo>
                    <a:pt x="266118" y="60297"/>
                  </a:lnTo>
                  <a:lnTo>
                    <a:pt x="243818" y="100102"/>
                  </a:lnTo>
                  <a:lnTo>
                    <a:pt x="240862" y="127629"/>
                  </a:lnTo>
                  <a:lnTo>
                    <a:pt x="241190" y="137311"/>
                  </a:lnTo>
                  <a:lnTo>
                    <a:pt x="252460" y="177702"/>
                  </a:lnTo>
                  <a:lnTo>
                    <a:pt x="284513" y="206288"/>
                  </a:lnTo>
                  <a:lnTo>
                    <a:pt x="315732" y="212082"/>
                  </a:lnTo>
                  <a:lnTo>
                    <a:pt x="412016" y="212082"/>
                  </a:lnTo>
                  <a:lnTo>
                    <a:pt x="411589" y="212634"/>
                  </a:lnTo>
                  <a:lnTo>
                    <a:pt x="407207" y="217635"/>
                  </a:lnTo>
                  <a:lnTo>
                    <a:pt x="402555" y="222352"/>
                  </a:lnTo>
                  <a:lnTo>
                    <a:pt x="397633" y="226783"/>
                  </a:lnTo>
                  <a:lnTo>
                    <a:pt x="392442" y="230927"/>
                  </a:lnTo>
                  <a:lnTo>
                    <a:pt x="410364" y="250749"/>
                  </a:lnTo>
                  <a:lnTo>
                    <a:pt x="351269" y="250749"/>
                  </a:lnTo>
                  <a:lnTo>
                    <a:pt x="345880" y="252194"/>
                  </a:lnTo>
                  <a:lnTo>
                    <a:pt x="340352" y="253294"/>
                  </a:lnTo>
                  <a:lnTo>
                    <a:pt x="328618" y="254853"/>
                  </a:lnTo>
                  <a:lnTo>
                    <a:pt x="322306" y="255253"/>
                  </a:lnTo>
                  <a:close/>
                </a:path>
                <a:path w="623570" h="300989">
                  <a:moveTo>
                    <a:pt x="412016" y="212082"/>
                  </a:moveTo>
                  <a:lnTo>
                    <a:pt x="315732" y="212082"/>
                  </a:lnTo>
                  <a:lnTo>
                    <a:pt x="324193" y="211719"/>
                  </a:lnTo>
                  <a:lnTo>
                    <a:pt x="332204" y="210632"/>
                  </a:lnTo>
                  <a:lnTo>
                    <a:pt x="370194" y="189715"/>
                  </a:lnTo>
                  <a:lnTo>
                    <a:pt x="387195" y="155124"/>
                  </a:lnTo>
                  <a:lnTo>
                    <a:pt x="390107" y="127613"/>
                  </a:lnTo>
                  <a:lnTo>
                    <a:pt x="389783" y="117915"/>
                  </a:lnTo>
                  <a:lnTo>
                    <a:pt x="378672" y="77500"/>
                  </a:lnTo>
                  <a:lnTo>
                    <a:pt x="346874" y="48769"/>
                  </a:lnTo>
                  <a:lnTo>
                    <a:pt x="315732" y="42975"/>
                  </a:lnTo>
                  <a:lnTo>
                    <a:pt x="411660" y="42975"/>
                  </a:lnTo>
                  <a:lnTo>
                    <a:pt x="431346" y="76838"/>
                  </a:lnTo>
                  <a:lnTo>
                    <a:pt x="439801" y="114183"/>
                  </a:lnTo>
                  <a:lnTo>
                    <a:pt x="440365" y="127629"/>
                  </a:lnTo>
                  <a:lnTo>
                    <a:pt x="440152" y="135890"/>
                  </a:lnTo>
                  <a:lnTo>
                    <a:pt x="432815" y="174386"/>
                  </a:lnTo>
                  <a:lnTo>
                    <a:pt x="416015" y="206921"/>
                  </a:lnTo>
                  <a:lnTo>
                    <a:pt x="412016" y="212082"/>
                  </a:lnTo>
                  <a:close/>
                </a:path>
                <a:path w="623570" h="300989">
                  <a:moveTo>
                    <a:pt x="455473" y="300639"/>
                  </a:moveTo>
                  <a:lnTo>
                    <a:pt x="408176" y="300639"/>
                  </a:lnTo>
                  <a:lnTo>
                    <a:pt x="403127" y="299867"/>
                  </a:lnTo>
                  <a:lnTo>
                    <a:pt x="393978" y="296729"/>
                  </a:lnTo>
                  <a:lnTo>
                    <a:pt x="389759" y="293817"/>
                  </a:lnTo>
                  <a:lnTo>
                    <a:pt x="385958" y="289606"/>
                  </a:lnTo>
                  <a:lnTo>
                    <a:pt x="351269" y="250749"/>
                  </a:lnTo>
                  <a:lnTo>
                    <a:pt x="410364" y="250749"/>
                  </a:lnTo>
                  <a:lnTo>
                    <a:pt x="455473" y="300639"/>
                  </a:lnTo>
                  <a:close/>
                </a:path>
                <a:path w="623570" h="300989">
                  <a:moveTo>
                    <a:pt x="623277" y="252538"/>
                  </a:moveTo>
                  <a:lnTo>
                    <a:pt x="477234" y="252538"/>
                  </a:lnTo>
                  <a:lnTo>
                    <a:pt x="477234" y="2718"/>
                  </a:lnTo>
                  <a:lnTo>
                    <a:pt x="526294" y="2718"/>
                  </a:lnTo>
                  <a:lnTo>
                    <a:pt x="526294" y="210748"/>
                  </a:lnTo>
                  <a:lnTo>
                    <a:pt x="623277" y="210748"/>
                  </a:lnTo>
                  <a:lnTo>
                    <a:pt x="623277" y="252538"/>
                  </a:lnTo>
                  <a:close/>
                </a:path>
              </a:pathLst>
            </a:custGeom>
            <a:solidFill>
              <a:srgbClr val="FFFFFF"/>
            </a:solidFill>
          </p:spPr>
          <p:txBody>
            <a:bodyPr wrap="square" lIns="0" tIns="0" rIns="0" bIns="0" rtlCol="0"/>
            <a:lstStyle/>
            <a:p>
              <a:endParaRPr dirty="0">
                <a:latin typeface="Arial Hebrew Scholar" pitchFamily="2" charset="-79"/>
              </a:endParaRPr>
            </a:p>
          </p:txBody>
        </p:sp>
      </p:grpSp>
      <p:sp>
        <p:nvSpPr>
          <p:cNvPr id="10" name="object 6">
            <a:extLst>
              <a:ext uri="{FF2B5EF4-FFF2-40B4-BE49-F238E27FC236}">
                <a16:creationId xmlns:a16="http://schemas.microsoft.com/office/drawing/2014/main" id="{C2C680A3-E4F8-BF4F-9C23-E99EFAAF52D4}"/>
              </a:ext>
            </a:extLst>
          </p:cNvPr>
          <p:cNvSpPr/>
          <p:nvPr/>
        </p:nvSpPr>
        <p:spPr>
          <a:xfrm>
            <a:off x="-29417" y="5922045"/>
            <a:ext cx="3336925" cy="1412875"/>
          </a:xfrm>
          <a:custGeom>
            <a:avLst/>
            <a:gdLst/>
            <a:ahLst/>
            <a:cxnLst/>
            <a:rect l="l" t="t" r="r" b="b"/>
            <a:pathLst>
              <a:path w="3336925" h="1412875">
                <a:moveTo>
                  <a:pt x="3260168" y="1412456"/>
                </a:moveTo>
                <a:lnTo>
                  <a:pt x="0" y="1412457"/>
                </a:lnTo>
                <a:lnTo>
                  <a:pt x="0" y="0"/>
                </a:lnTo>
                <a:lnTo>
                  <a:pt x="3260168" y="0"/>
                </a:lnTo>
                <a:lnTo>
                  <a:pt x="3265493" y="524"/>
                </a:lnTo>
                <a:lnTo>
                  <a:pt x="3304753" y="16786"/>
                </a:lnTo>
                <a:lnTo>
                  <a:pt x="3332498" y="55514"/>
                </a:lnTo>
                <a:lnTo>
                  <a:pt x="3336673" y="76505"/>
                </a:lnTo>
                <a:lnTo>
                  <a:pt x="3336673" y="1335951"/>
                </a:lnTo>
                <a:lnTo>
                  <a:pt x="3319887" y="1380536"/>
                </a:lnTo>
                <a:lnTo>
                  <a:pt x="3281159" y="1408281"/>
                </a:lnTo>
                <a:lnTo>
                  <a:pt x="3260168" y="1412456"/>
                </a:lnTo>
                <a:close/>
              </a:path>
            </a:pathLst>
          </a:custGeom>
          <a:solidFill>
            <a:srgbClr val="7833FF"/>
          </a:solidFill>
        </p:spPr>
        <p:txBody>
          <a:bodyPr wrap="square" lIns="0" tIns="0" rIns="0" bIns="0" rtlCol="0"/>
          <a:lstStyle/>
          <a:p>
            <a:endParaRPr dirty="0">
              <a:latin typeface="Arial Hebrew Scholar" pitchFamily="2" charset="-79"/>
            </a:endParaRPr>
          </a:p>
        </p:txBody>
      </p:sp>
      <p:sp>
        <p:nvSpPr>
          <p:cNvPr id="11" name="object 7">
            <a:extLst>
              <a:ext uri="{FF2B5EF4-FFF2-40B4-BE49-F238E27FC236}">
                <a16:creationId xmlns:a16="http://schemas.microsoft.com/office/drawing/2014/main" id="{CDB9A0CD-EA73-50D7-B848-9559C52824B2}"/>
              </a:ext>
            </a:extLst>
          </p:cNvPr>
          <p:cNvSpPr txBox="1"/>
          <p:nvPr/>
        </p:nvSpPr>
        <p:spPr>
          <a:xfrm>
            <a:off x="104776" y="6185734"/>
            <a:ext cx="3232150" cy="885499"/>
          </a:xfrm>
          <a:prstGeom prst="rect">
            <a:avLst/>
          </a:prstGeom>
        </p:spPr>
        <p:txBody>
          <a:bodyPr vert="horz" wrap="square" lIns="0" tIns="81915" rIns="0" bIns="0" rtlCol="0">
            <a:spAutoFit/>
          </a:bodyPr>
          <a:lstStyle/>
          <a:p>
            <a:pPr marL="12700">
              <a:lnSpc>
                <a:spcPct val="100000"/>
              </a:lnSpc>
              <a:spcBef>
                <a:spcPts val="645"/>
              </a:spcBef>
            </a:pPr>
            <a:r>
              <a:rPr lang="en-US" sz="2400" spc="-55" noProof="1">
                <a:solidFill>
                  <a:srgbClr val="FFFFFF"/>
                </a:solidFill>
                <a:latin typeface="Arial Hebrew Scholar" pitchFamily="2" charset="-79"/>
                <a:cs typeface="Arial Hebrew Scholar" pitchFamily="2" charset="-79"/>
              </a:rPr>
              <a:t>Hoai Thuan TRAN</a:t>
            </a:r>
            <a:endParaRPr lang="en-US" sz="2400" noProof="1">
              <a:latin typeface="Arial Hebrew Scholar" pitchFamily="2" charset="-79"/>
              <a:cs typeface="Arial Hebrew Scholar" pitchFamily="2" charset="-79"/>
            </a:endParaRPr>
          </a:p>
          <a:p>
            <a:pPr marL="12700">
              <a:lnSpc>
                <a:spcPct val="100000"/>
              </a:lnSpc>
              <a:spcBef>
                <a:spcPts val="459"/>
              </a:spcBef>
            </a:pPr>
            <a:r>
              <a:rPr lang="en-US" sz="2400" spc="135" noProof="1">
                <a:solidFill>
                  <a:srgbClr val="FFFFFF"/>
                </a:solidFill>
                <a:latin typeface="Arial Hebrew Scholar" pitchFamily="2" charset="-79"/>
                <a:cs typeface="Arial Hebrew Scholar" pitchFamily="2" charset="-79"/>
              </a:rPr>
              <a:t>Gia Dinh Univerrsity</a:t>
            </a:r>
            <a:endParaRPr lang="en-US" sz="2400" noProof="1">
              <a:latin typeface="Arial Hebrew Scholar" pitchFamily="2" charset="-79"/>
              <a:cs typeface="Arial Hebrew Scholar" pitchFamily="2" charset="-79"/>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4956175" cy="713740"/>
          </a:xfrm>
          <a:prstGeom prst="rect">
            <a:avLst/>
          </a:prstGeom>
        </p:spPr>
        <p:txBody>
          <a:bodyPr vert="horz" wrap="square" lIns="0" tIns="13970" rIns="0" bIns="0" rtlCol="0">
            <a:spAutoFit/>
          </a:bodyPr>
          <a:lstStyle/>
          <a:p>
            <a:pPr marL="12700">
              <a:lnSpc>
                <a:spcPct val="100000"/>
              </a:lnSpc>
              <a:spcBef>
                <a:spcPts val="110"/>
              </a:spcBef>
            </a:pPr>
            <a:r>
              <a:rPr sz="4500" u="none" spc="-490" dirty="0">
                <a:solidFill>
                  <a:schemeClr val="tx1"/>
                </a:solidFill>
              </a:rPr>
              <a:t>W</a:t>
            </a:r>
            <a:r>
              <a:rPr sz="4500" u="none" spc="-310" dirty="0">
                <a:solidFill>
                  <a:schemeClr val="tx1"/>
                </a:solidFill>
              </a:rPr>
              <a:t>h</a:t>
            </a:r>
            <a:r>
              <a:rPr sz="4500" u="none" spc="-15" dirty="0">
                <a:solidFill>
                  <a:schemeClr val="tx1"/>
                </a:solidFill>
              </a:rPr>
              <a:t>a</a:t>
            </a:r>
            <a:r>
              <a:rPr sz="4500" u="none" spc="-135" dirty="0">
                <a:solidFill>
                  <a:schemeClr val="tx1"/>
                </a:solidFill>
              </a:rPr>
              <a:t>t</a:t>
            </a:r>
            <a:r>
              <a:rPr sz="4500" u="none" spc="-165" dirty="0">
                <a:solidFill>
                  <a:schemeClr val="tx1"/>
                </a:solidFill>
              </a:rPr>
              <a:t> </a:t>
            </a:r>
            <a:r>
              <a:rPr sz="4500" u="none" spc="-475" dirty="0">
                <a:solidFill>
                  <a:schemeClr val="tx1"/>
                </a:solidFill>
              </a:rPr>
              <a:t>w</a:t>
            </a:r>
            <a:r>
              <a:rPr sz="4500" u="none" spc="-75" dirty="0">
                <a:solidFill>
                  <a:schemeClr val="tx1"/>
                </a:solidFill>
              </a:rPr>
              <a:t>e</a:t>
            </a:r>
            <a:r>
              <a:rPr sz="4500" u="none" spc="-165" dirty="0">
                <a:solidFill>
                  <a:schemeClr val="tx1"/>
                </a:solidFill>
              </a:rPr>
              <a:t> </a:t>
            </a:r>
            <a:r>
              <a:rPr sz="4500" u="none" spc="-285" dirty="0">
                <a:solidFill>
                  <a:schemeClr val="tx1"/>
                </a:solidFill>
              </a:rPr>
              <a:t>l</a:t>
            </a:r>
            <a:r>
              <a:rPr sz="4500" u="none" spc="-160" dirty="0">
                <a:solidFill>
                  <a:schemeClr val="tx1"/>
                </a:solidFill>
              </a:rPr>
              <a:t>e</a:t>
            </a:r>
            <a:r>
              <a:rPr sz="4500" u="none" spc="-15" dirty="0">
                <a:solidFill>
                  <a:schemeClr val="tx1"/>
                </a:solidFill>
              </a:rPr>
              <a:t>a</a:t>
            </a:r>
            <a:r>
              <a:rPr sz="4500" u="none" spc="-240" dirty="0">
                <a:solidFill>
                  <a:schemeClr val="tx1"/>
                </a:solidFill>
              </a:rPr>
              <a:t>r</a:t>
            </a:r>
            <a:r>
              <a:rPr sz="4500" u="none" spc="-325" dirty="0">
                <a:solidFill>
                  <a:schemeClr val="tx1"/>
                </a:solidFill>
              </a:rPr>
              <a:t>n</a:t>
            </a:r>
            <a:r>
              <a:rPr sz="4500" u="none" spc="-160" dirty="0">
                <a:solidFill>
                  <a:schemeClr val="tx1"/>
                </a:solidFill>
              </a:rPr>
              <a:t>e</a:t>
            </a:r>
            <a:r>
              <a:rPr sz="4500" u="none" spc="-140" dirty="0">
                <a:solidFill>
                  <a:schemeClr val="tx1"/>
                </a:solidFill>
              </a:rPr>
              <a:t>d</a:t>
            </a:r>
            <a:r>
              <a:rPr lang="en-US" sz="4500" u="none" spc="-290" dirty="0">
                <a:solidFill>
                  <a:schemeClr val="tx1"/>
                </a:solidFill>
              </a:rPr>
              <a:t>…</a:t>
            </a:r>
            <a:endParaRPr sz="4500" u="none" dirty="0">
              <a:solidFill>
                <a:schemeClr val="tx1"/>
              </a:solidFill>
            </a:endParaRPr>
          </a:p>
        </p:txBody>
      </p:sp>
      <p:sp>
        <p:nvSpPr>
          <p:cNvPr id="20" name="object 20"/>
          <p:cNvSpPr txBox="1"/>
          <p:nvPr/>
        </p:nvSpPr>
        <p:spPr>
          <a:xfrm>
            <a:off x="730399" y="1263980"/>
            <a:ext cx="9408730" cy="3117520"/>
          </a:xfrm>
          <a:prstGeom prst="rect">
            <a:avLst/>
          </a:prstGeom>
        </p:spPr>
        <p:txBody>
          <a:bodyPr vert="horz" wrap="square" lIns="0" tIns="15875" rIns="0" bIns="0" rtlCol="0">
            <a:spAutoFit/>
          </a:bodyPr>
          <a:lstStyle/>
          <a:p>
            <a:pPr marL="469900" indent="-457200">
              <a:lnSpc>
                <a:spcPct val="100000"/>
              </a:lnSpc>
              <a:spcBef>
                <a:spcPts val="125"/>
              </a:spcBef>
              <a:buFont typeface="Arial" panose="020B0604020202020204" pitchFamily="34" charset="0"/>
              <a:buChar char="•"/>
              <a:tabLst>
                <a:tab pos="1678305" algn="l"/>
              </a:tabLst>
            </a:pPr>
            <a:r>
              <a:rPr sz="2550" spc="65" dirty="0">
                <a:solidFill>
                  <a:srgbClr val="04182D"/>
                </a:solidFill>
                <a:latin typeface="Arial Hebrew Scholar" pitchFamily="2" charset="-79"/>
                <a:cs typeface="Arial Hebrew Scholar" pitchFamily="2" charset="-79"/>
              </a:rPr>
              <a:t>Selecting:</a:t>
            </a:r>
            <a:r>
              <a:rPr lang="en-US" sz="2550" spc="65" dirty="0">
                <a:solidFill>
                  <a:srgbClr val="04182D"/>
                </a:solidFill>
                <a:latin typeface="Arial Hebrew Scholar" pitchFamily="2" charset="-79"/>
                <a:cs typeface="Arial Hebrew Scholar" pitchFamily="2" charset="-79"/>
              </a:rPr>
              <a:t> </a:t>
            </a:r>
            <a:r>
              <a:rPr sz="2250" b="1" dirty="0">
                <a:solidFill>
                  <a:srgbClr val="00B0F0"/>
                </a:solidFill>
                <a:latin typeface="Courier New"/>
                <a:cs typeface="Courier New"/>
              </a:rPr>
              <a:t>SELECT</a:t>
            </a:r>
          </a:p>
          <a:p>
            <a:pPr marL="469900" indent="-457200">
              <a:lnSpc>
                <a:spcPct val="100000"/>
              </a:lnSpc>
              <a:spcBef>
                <a:spcPts val="2100"/>
              </a:spcBef>
              <a:buFont typeface="Arial" panose="020B0604020202020204" pitchFamily="34" charset="0"/>
              <a:buChar char="•"/>
              <a:tabLst>
                <a:tab pos="1625600" algn="l"/>
              </a:tabLst>
            </a:pPr>
            <a:r>
              <a:rPr sz="2550" spc="65" dirty="0">
                <a:solidFill>
                  <a:srgbClr val="04182D"/>
                </a:solidFill>
                <a:latin typeface="Arial Hebrew Scholar" pitchFamily="2" charset="-79"/>
                <a:cs typeface="Arial Hebrew Scholar" pitchFamily="2" charset="-79"/>
              </a:rPr>
              <a:t>Ordering:</a:t>
            </a:r>
            <a:r>
              <a:rPr lang="en-US" sz="2550" spc="65" dirty="0">
                <a:solidFill>
                  <a:srgbClr val="04182D"/>
                </a:solidFill>
                <a:latin typeface="Arial Hebrew Scholar" pitchFamily="2" charset="-79"/>
                <a:cs typeface="Arial Hebrew Scholar" pitchFamily="2" charset="-79"/>
              </a:rPr>
              <a:t> </a:t>
            </a:r>
            <a:r>
              <a:rPr sz="2250" b="1" dirty="0">
                <a:solidFill>
                  <a:srgbClr val="00B0F0"/>
                </a:solidFill>
                <a:latin typeface="Courier New"/>
                <a:cs typeface="Courier New"/>
              </a:rPr>
              <a:t>ORDER</a:t>
            </a:r>
            <a:r>
              <a:rPr sz="2250" b="1" spc="-50" dirty="0">
                <a:solidFill>
                  <a:srgbClr val="00B0F0"/>
                </a:solidFill>
                <a:latin typeface="Courier New"/>
                <a:cs typeface="Courier New"/>
              </a:rPr>
              <a:t> </a:t>
            </a:r>
            <a:r>
              <a:rPr sz="2250" b="1" dirty="0">
                <a:solidFill>
                  <a:srgbClr val="00B0F0"/>
                </a:solidFill>
                <a:latin typeface="Courier New"/>
                <a:cs typeface="Courier New"/>
              </a:rPr>
              <a:t>BY</a:t>
            </a:r>
          </a:p>
          <a:p>
            <a:pPr marL="469900" marR="5080" indent="-457200">
              <a:lnSpc>
                <a:spcPts val="5160"/>
              </a:lnSpc>
              <a:spcBef>
                <a:spcPts val="320"/>
              </a:spcBef>
              <a:buFont typeface="Arial" panose="020B0604020202020204" pitchFamily="34" charset="0"/>
              <a:buChar char="•"/>
              <a:tabLst>
                <a:tab pos="1515110" algn="l"/>
                <a:tab pos="2196465" algn="l"/>
                <a:tab pos="3002280" algn="l"/>
                <a:tab pos="3093085" algn="l"/>
                <a:tab pos="3361054" algn="l"/>
                <a:tab pos="4070985" algn="l"/>
                <a:tab pos="4333240" algn="l"/>
                <a:tab pos="5229860" algn="l"/>
                <a:tab pos="5311140" algn="l"/>
              </a:tabLst>
            </a:pPr>
            <a:r>
              <a:rPr sz="2550" spc="50" dirty="0">
                <a:solidFill>
                  <a:srgbClr val="04182D"/>
                </a:solidFill>
                <a:latin typeface="Arial Hebrew Scholar" pitchFamily="2" charset="-79"/>
                <a:cs typeface="Arial Hebrew Scholar" pitchFamily="2" charset="-79"/>
              </a:rPr>
              <a:t>Filtering:</a:t>
            </a:r>
            <a:r>
              <a:rPr lang="en-US" sz="2550" spc="50" dirty="0">
                <a:solidFill>
                  <a:srgbClr val="04182D"/>
                </a:solidFill>
                <a:latin typeface="Arial Hebrew Scholar" pitchFamily="2" charset="-79"/>
                <a:cs typeface="Arial Hebrew Scholar" pitchFamily="2" charset="-79"/>
              </a:rPr>
              <a:t> </a:t>
            </a:r>
            <a:r>
              <a:rPr sz="2250" b="1" dirty="0">
                <a:solidFill>
                  <a:srgbClr val="00B0F0"/>
                </a:solidFill>
                <a:latin typeface="Courier New"/>
                <a:cs typeface="Courier New"/>
              </a:rPr>
              <a:t>WHERE</a:t>
            </a:r>
            <a:r>
              <a:rPr lang="en-US" sz="2250" spc="390" dirty="0">
                <a:solidFill>
                  <a:srgbClr val="04182D"/>
                </a:solidFill>
                <a:latin typeface="Courier New"/>
                <a:cs typeface="Courier New"/>
              </a:rPr>
              <a:t> </a:t>
            </a:r>
            <a:r>
              <a:rPr sz="2550" spc="160" dirty="0">
                <a:solidFill>
                  <a:srgbClr val="04182D"/>
                </a:solidFill>
                <a:latin typeface="Arial Hebrew Scholar" pitchFamily="2" charset="-79"/>
                <a:cs typeface="Arial Hebrew Scholar" pitchFamily="2" charset="-79"/>
              </a:rPr>
              <a:t>and</a:t>
            </a:r>
            <a:r>
              <a:rPr lang="en-US" sz="2550" spc="160" dirty="0">
                <a:solidFill>
                  <a:srgbClr val="04182D"/>
                </a:solidFill>
                <a:latin typeface="Arial Hebrew Scholar" pitchFamily="2" charset="-79"/>
                <a:cs typeface="Arial Hebrew Scholar" pitchFamily="2" charset="-79"/>
              </a:rPr>
              <a:t> </a:t>
            </a:r>
            <a:r>
              <a:rPr sz="2250" b="1" dirty="0">
                <a:solidFill>
                  <a:srgbClr val="00B0F0"/>
                </a:solidFill>
                <a:latin typeface="Courier New"/>
                <a:cs typeface="Courier New"/>
              </a:rPr>
              <a:t>HAVING</a:t>
            </a:r>
            <a:r>
              <a:rPr sz="2250" dirty="0">
                <a:solidFill>
                  <a:srgbClr val="04182D"/>
                </a:solidFill>
                <a:latin typeface="Courier New"/>
                <a:cs typeface="Courier New"/>
              </a:rPr>
              <a:t> </a:t>
            </a:r>
            <a:endParaRPr lang="en-US" sz="2250" spc="5" dirty="0">
              <a:solidFill>
                <a:srgbClr val="04182D"/>
              </a:solidFill>
              <a:latin typeface="Courier New"/>
              <a:cs typeface="Courier New"/>
            </a:endParaRPr>
          </a:p>
          <a:p>
            <a:pPr marL="469900" marR="5080" indent="-457200">
              <a:lnSpc>
                <a:spcPts val="5160"/>
              </a:lnSpc>
              <a:spcBef>
                <a:spcPts val="320"/>
              </a:spcBef>
              <a:buFont typeface="Arial" panose="020B0604020202020204" pitchFamily="34" charset="0"/>
              <a:buChar char="•"/>
              <a:tabLst>
                <a:tab pos="1515110" algn="l"/>
                <a:tab pos="2196465" algn="l"/>
                <a:tab pos="3002280" algn="l"/>
                <a:tab pos="3093085" algn="l"/>
                <a:tab pos="3361054" algn="l"/>
                <a:tab pos="4070985" algn="l"/>
                <a:tab pos="4333240" algn="l"/>
                <a:tab pos="5229860" algn="l"/>
                <a:tab pos="5311140" algn="l"/>
              </a:tabLst>
            </a:pPr>
            <a:r>
              <a:rPr sz="2550" spc="105" dirty="0">
                <a:solidFill>
                  <a:srgbClr val="04182D"/>
                </a:solidFill>
                <a:latin typeface="Arial Hebrew Scholar" pitchFamily="2" charset="-79"/>
                <a:cs typeface="Arial Hebrew Scholar" pitchFamily="2" charset="-79"/>
              </a:rPr>
              <a:t>Aggregating:</a:t>
            </a:r>
            <a:r>
              <a:rPr lang="en-US" sz="2550" spc="105" dirty="0">
                <a:solidFill>
                  <a:srgbClr val="04182D"/>
                </a:solidFill>
                <a:latin typeface="Arial Hebrew Scholar" pitchFamily="2" charset="-79"/>
                <a:cs typeface="Arial Hebrew Scholar" pitchFamily="2" charset="-79"/>
              </a:rPr>
              <a:t> </a:t>
            </a:r>
            <a:r>
              <a:rPr sz="2250" b="1" dirty="0">
                <a:solidFill>
                  <a:srgbClr val="00B0F0"/>
                </a:solidFill>
                <a:latin typeface="Courier New"/>
                <a:cs typeface="Courier New"/>
              </a:rPr>
              <a:t>SUM</a:t>
            </a:r>
            <a:r>
              <a:rPr sz="2250" spc="-380" dirty="0">
                <a:solidFill>
                  <a:srgbClr val="04182D"/>
                </a:solidFill>
                <a:latin typeface="Courier New"/>
                <a:cs typeface="Courier New"/>
              </a:rPr>
              <a:t> </a:t>
            </a:r>
            <a:r>
              <a:rPr sz="2550" spc="-135" dirty="0">
                <a:solidFill>
                  <a:srgbClr val="04182D"/>
                </a:solidFill>
                <a:latin typeface="Arial Hebrew Scholar" pitchFamily="2" charset="-79"/>
                <a:cs typeface="Arial Hebrew Scholar" pitchFamily="2" charset="-79"/>
              </a:rPr>
              <a:t>,</a:t>
            </a:r>
            <a:r>
              <a:rPr lang="en-US" sz="2550" spc="-135" dirty="0">
                <a:solidFill>
                  <a:srgbClr val="04182D"/>
                </a:solidFill>
                <a:latin typeface="Arial Hebrew Scholar" pitchFamily="2" charset="-79"/>
                <a:cs typeface="Arial Hebrew Scholar" pitchFamily="2" charset="-79"/>
              </a:rPr>
              <a:t> </a:t>
            </a:r>
            <a:r>
              <a:rPr sz="2250" b="1" dirty="0">
                <a:solidFill>
                  <a:srgbClr val="00B0F0"/>
                </a:solidFill>
                <a:latin typeface="Courier New"/>
                <a:cs typeface="Courier New"/>
              </a:rPr>
              <a:t>COUNT</a:t>
            </a:r>
            <a:r>
              <a:rPr sz="2250" spc="-365" dirty="0">
                <a:solidFill>
                  <a:srgbClr val="04182D"/>
                </a:solidFill>
                <a:latin typeface="Courier New"/>
                <a:cs typeface="Courier New"/>
              </a:rPr>
              <a:t> </a:t>
            </a:r>
            <a:r>
              <a:rPr sz="2550" spc="-135" dirty="0">
                <a:solidFill>
                  <a:srgbClr val="04182D"/>
                </a:solidFill>
                <a:latin typeface="Arial Hebrew Scholar" pitchFamily="2" charset="-79"/>
                <a:cs typeface="Arial Hebrew Scholar" pitchFamily="2" charset="-79"/>
              </a:rPr>
              <a:t>,	</a:t>
            </a:r>
            <a:r>
              <a:rPr sz="2250" b="1" dirty="0">
                <a:solidFill>
                  <a:srgbClr val="00B0F0"/>
                </a:solidFill>
                <a:latin typeface="Courier New"/>
                <a:cs typeface="Courier New"/>
              </a:rPr>
              <a:t>MIN</a:t>
            </a:r>
            <a:r>
              <a:rPr sz="2550" spc="-135" dirty="0">
                <a:solidFill>
                  <a:srgbClr val="04182D"/>
                </a:solidFill>
                <a:latin typeface="Arial Hebrew Scholar" pitchFamily="2" charset="-79"/>
                <a:cs typeface="Arial Hebrew Scholar" pitchFamily="2" charset="-79"/>
              </a:rPr>
              <a:t>,</a:t>
            </a:r>
            <a:r>
              <a:rPr lang="en-US" sz="2550" spc="-135" dirty="0">
                <a:solidFill>
                  <a:srgbClr val="04182D"/>
                </a:solidFill>
                <a:latin typeface="Arial Hebrew Scholar" pitchFamily="2" charset="-79"/>
                <a:cs typeface="Arial Hebrew Scholar" pitchFamily="2" charset="-79"/>
              </a:rPr>
              <a:t> </a:t>
            </a:r>
            <a:r>
              <a:rPr sz="2250" b="1" dirty="0">
                <a:solidFill>
                  <a:srgbClr val="00B0F0"/>
                </a:solidFill>
                <a:latin typeface="Courier New"/>
                <a:cs typeface="Courier New"/>
              </a:rPr>
              <a:t>MAX</a:t>
            </a:r>
            <a:r>
              <a:rPr lang="en-US" sz="2250" dirty="0">
                <a:solidFill>
                  <a:srgbClr val="04182D"/>
                </a:solidFill>
                <a:latin typeface="Courier New"/>
                <a:cs typeface="Courier New"/>
              </a:rPr>
              <a:t> </a:t>
            </a:r>
            <a:r>
              <a:rPr lang="en-US" sz="2400" spc="160" dirty="0">
                <a:solidFill>
                  <a:srgbClr val="04182D"/>
                </a:solidFill>
                <a:latin typeface="Arial Hebrew Scholar" pitchFamily="2" charset="-79"/>
                <a:cs typeface="Arial Hebrew Scholar" pitchFamily="2" charset="-79"/>
              </a:rPr>
              <a:t>and</a:t>
            </a:r>
            <a:r>
              <a:rPr lang="en-US" sz="2250" dirty="0">
                <a:solidFill>
                  <a:srgbClr val="04182D"/>
                </a:solidFill>
                <a:latin typeface="Courier New"/>
                <a:cs typeface="Courier New"/>
              </a:rPr>
              <a:t> </a:t>
            </a:r>
            <a:r>
              <a:rPr lang="en-US" sz="2250" b="1" dirty="0">
                <a:solidFill>
                  <a:srgbClr val="00B0F0"/>
                </a:solidFill>
                <a:latin typeface="Courier New"/>
                <a:cs typeface="Courier New"/>
              </a:rPr>
              <a:t>AVG</a:t>
            </a:r>
            <a:r>
              <a:rPr sz="2250" dirty="0">
                <a:solidFill>
                  <a:srgbClr val="04182D"/>
                </a:solidFill>
                <a:latin typeface="Courier New"/>
                <a:cs typeface="Courier New"/>
              </a:rPr>
              <a:t> </a:t>
            </a:r>
            <a:endParaRPr lang="en-US" sz="2250" spc="-1335" dirty="0">
              <a:solidFill>
                <a:srgbClr val="04182D"/>
              </a:solidFill>
              <a:latin typeface="Courier New"/>
              <a:cs typeface="Courier New"/>
            </a:endParaRPr>
          </a:p>
          <a:p>
            <a:pPr marL="469900" marR="5080" indent="-457200">
              <a:lnSpc>
                <a:spcPts val="5160"/>
              </a:lnSpc>
              <a:spcBef>
                <a:spcPts val="320"/>
              </a:spcBef>
              <a:buFont typeface="Arial" panose="020B0604020202020204" pitchFamily="34" charset="0"/>
              <a:buChar char="•"/>
              <a:tabLst>
                <a:tab pos="1515110" algn="l"/>
                <a:tab pos="2196465" algn="l"/>
                <a:tab pos="3002280" algn="l"/>
                <a:tab pos="3093085" algn="l"/>
                <a:tab pos="3361054" algn="l"/>
                <a:tab pos="4070985" algn="l"/>
                <a:tab pos="4333240" algn="l"/>
                <a:tab pos="5229860" algn="l"/>
                <a:tab pos="5311140" algn="l"/>
              </a:tabLst>
            </a:pPr>
            <a:r>
              <a:rPr sz="2550" spc="-270" dirty="0">
                <a:solidFill>
                  <a:srgbClr val="04182D"/>
                </a:solidFill>
                <a:latin typeface="Arial Hebrew Scholar" pitchFamily="2" charset="-79"/>
                <a:cs typeface="Arial Hebrew Scholar" pitchFamily="2" charset="-79"/>
              </a:rPr>
              <a:t>T</a:t>
            </a:r>
            <a:r>
              <a:rPr sz="2550" spc="85" dirty="0">
                <a:solidFill>
                  <a:srgbClr val="04182D"/>
                </a:solidFill>
                <a:latin typeface="Arial Hebrew Scholar" pitchFamily="2" charset="-79"/>
                <a:cs typeface="Arial Hebrew Scholar" pitchFamily="2" charset="-79"/>
              </a:rPr>
              <a:t>e</a:t>
            </a:r>
            <a:r>
              <a:rPr sz="2550" spc="60" dirty="0">
                <a:solidFill>
                  <a:srgbClr val="04182D"/>
                </a:solidFill>
                <a:latin typeface="Arial Hebrew Scholar" pitchFamily="2" charset="-79"/>
                <a:cs typeface="Arial Hebrew Scholar" pitchFamily="2" charset="-79"/>
              </a:rPr>
              <a:t>x</a:t>
            </a:r>
            <a:r>
              <a:rPr sz="2550" spc="95" dirty="0">
                <a:solidFill>
                  <a:srgbClr val="04182D"/>
                </a:solidFill>
                <a:latin typeface="Arial Hebrew Scholar" pitchFamily="2" charset="-79"/>
                <a:cs typeface="Arial Hebrew Scholar" pitchFamily="2" charset="-79"/>
              </a:rPr>
              <a:t>t</a:t>
            </a:r>
            <a:r>
              <a:rPr sz="2550" spc="-50" dirty="0">
                <a:solidFill>
                  <a:srgbClr val="04182D"/>
                </a:solidFill>
                <a:latin typeface="Arial Hebrew Scholar" pitchFamily="2" charset="-79"/>
                <a:cs typeface="Arial Hebrew Scholar" pitchFamily="2" charset="-79"/>
              </a:rPr>
              <a:t> </a:t>
            </a:r>
            <a:r>
              <a:rPr sz="2550" spc="150" dirty="0">
                <a:solidFill>
                  <a:srgbClr val="04182D"/>
                </a:solidFill>
                <a:latin typeface="Arial Hebrew Scholar" pitchFamily="2" charset="-79"/>
                <a:cs typeface="Arial Hebrew Scholar" pitchFamily="2" charset="-79"/>
              </a:rPr>
              <a:t>m</a:t>
            </a:r>
            <a:r>
              <a:rPr sz="2550" spc="235" dirty="0">
                <a:solidFill>
                  <a:srgbClr val="04182D"/>
                </a:solidFill>
                <a:latin typeface="Arial Hebrew Scholar" pitchFamily="2" charset="-79"/>
                <a:cs typeface="Arial Hebrew Scholar" pitchFamily="2" charset="-79"/>
              </a:rPr>
              <a:t>a</a:t>
            </a:r>
            <a:r>
              <a:rPr sz="2550" spc="70" dirty="0">
                <a:solidFill>
                  <a:srgbClr val="04182D"/>
                </a:solidFill>
                <a:latin typeface="Arial Hebrew Scholar" pitchFamily="2" charset="-79"/>
                <a:cs typeface="Arial Hebrew Scholar" pitchFamily="2" charset="-79"/>
              </a:rPr>
              <a:t>n</a:t>
            </a:r>
            <a:r>
              <a:rPr sz="2550" spc="55" dirty="0">
                <a:solidFill>
                  <a:srgbClr val="04182D"/>
                </a:solidFill>
                <a:latin typeface="Arial Hebrew Scholar" pitchFamily="2" charset="-79"/>
                <a:cs typeface="Arial Hebrew Scholar" pitchFamily="2" charset="-79"/>
              </a:rPr>
              <a:t>i</a:t>
            </a:r>
            <a:r>
              <a:rPr sz="2550" spc="150" dirty="0">
                <a:solidFill>
                  <a:srgbClr val="04182D"/>
                </a:solidFill>
                <a:latin typeface="Arial Hebrew Scholar" pitchFamily="2" charset="-79"/>
                <a:cs typeface="Arial Hebrew Scholar" pitchFamily="2" charset="-79"/>
              </a:rPr>
              <a:t>p</a:t>
            </a:r>
            <a:r>
              <a:rPr sz="2550" spc="70" dirty="0">
                <a:solidFill>
                  <a:srgbClr val="04182D"/>
                </a:solidFill>
                <a:latin typeface="Arial Hebrew Scholar" pitchFamily="2" charset="-79"/>
                <a:cs typeface="Arial Hebrew Scholar" pitchFamily="2" charset="-79"/>
              </a:rPr>
              <a:t>u</a:t>
            </a:r>
            <a:r>
              <a:rPr sz="2550" spc="30" dirty="0">
                <a:solidFill>
                  <a:srgbClr val="04182D"/>
                </a:solidFill>
                <a:latin typeface="Arial Hebrew Scholar" pitchFamily="2" charset="-79"/>
                <a:cs typeface="Arial Hebrew Scholar" pitchFamily="2" charset="-79"/>
              </a:rPr>
              <a:t>l</a:t>
            </a:r>
            <a:r>
              <a:rPr sz="2550" spc="235" dirty="0">
                <a:solidFill>
                  <a:srgbClr val="04182D"/>
                </a:solidFill>
                <a:latin typeface="Arial Hebrew Scholar" pitchFamily="2" charset="-79"/>
                <a:cs typeface="Arial Hebrew Scholar" pitchFamily="2" charset="-79"/>
              </a:rPr>
              <a:t>a</a:t>
            </a:r>
            <a:r>
              <a:rPr sz="2550" spc="90" dirty="0">
                <a:solidFill>
                  <a:srgbClr val="04182D"/>
                </a:solidFill>
                <a:latin typeface="Arial Hebrew Scholar" pitchFamily="2" charset="-79"/>
                <a:cs typeface="Arial Hebrew Scholar" pitchFamily="2" charset="-79"/>
              </a:rPr>
              <a:t>t</a:t>
            </a:r>
            <a:r>
              <a:rPr sz="2550" spc="45" dirty="0">
                <a:solidFill>
                  <a:srgbClr val="04182D"/>
                </a:solidFill>
                <a:latin typeface="Arial Hebrew Scholar" pitchFamily="2" charset="-79"/>
                <a:cs typeface="Arial Hebrew Scholar" pitchFamily="2" charset="-79"/>
              </a:rPr>
              <a:t>i</a:t>
            </a:r>
            <a:r>
              <a:rPr sz="2550" spc="105" dirty="0">
                <a:solidFill>
                  <a:srgbClr val="04182D"/>
                </a:solidFill>
                <a:latin typeface="Arial Hebrew Scholar" pitchFamily="2" charset="-79"/>
                <a:cs typeface="Arial Hebrew Scholar" pitchFamily="2" charset="-79"/>
              </a:rPr>
              <a:t>o</a:t>
            </a:r>
            <a:r>
              <a:rPr sz="2550" spc="70" dirty="0">
                <a:solidFill>
                  <a:srgbClr val="04182D"/>
                </a:solidFill>
                <a:latin typeface="Arial Hebrew Scholar" pitchFamily="2" charset="-79"/>
                <a:cs typeface="Arial Hebrew Scholar" pitchFamily="2" charset="-79"/>
              </a:rPr>
              <a:t>n</a:t>
            </a:r>
            <a:r>
              <a:rPr sz="2550" spc="-270" dirty="0">
                <a:solidFill>
                  <a:srgbClr val="04182D"/>
                </a:solidFill>
                <a:latin typeface="Arial Hebrew Scholar" pitchFamily="2" charset="-79"/>
                <a:cs typeface="Arial Hebrew Scholar" pitchFamily="2" charset="-79"/>
              </a:rPr>
              <a:t>:</a:t>
            </a:r>
            <a:r>
              <a:rPr sz="2550" dirty="0">
                <a:solidFill>
                  <a:srgbClr val="04182D"/>
                </a:solidFill>
                <a:latin typeface="Arial Hebrew Scholar" pitchFamily="2" charset="-79"/>
                <a:cs typeface="Arial Hebrew Scholar" pitchFamily="2" charset="-79"/>
              </a:rPr>
              <a:t>	</a:t>
            </a:r>
            <a:r>
              <a:rPr sz="2250" b="1" dirty="0">
                <a:solidFill>
                  <a:srgbClr val="00B0F0"/>
                </a:solidFill>
                <a:latin typeface="Courier New"/>
                <a:cs typeface="Courier New"/>
              </a:rPr>
              <a:t>LEFT</a:t>
            </a:r>
            <a:r>
              <a:rPr sz="2550" spc="-135" dirty="0">
                <a:solidFill>
                  <a:srgbClr val="04182D"/>
                </a:solidFill>
                <a:latin typeface="Arial Hebrew Scholar" pitchFamily="2" charset="-79"/>
                <a:cs typeface="Arial Hebrew Scholar" pitchFamily="2" charset="-79"/>
              </a:rPr>
              <a:t>,</a:t>
            </a:r>
            <a:r>
              <a:rPr lang="en-US" sz="2550" spc="-135" dirty="0">
                <a:solidFill>
                  <a:srgbClr val="04182D"/>
                </a:solidFill>
                <a:latin typeface="Arial Hebrew Scholar" pitchFamily="2" charset="-79"/>
                <a:cs typeface="Arial Hebrew Scholar" pitchFamily="2" charset="-79"/>
              </a:rPr>
              <a:t> </a:t>
            </a:r>
            <a:r>
              <a:rPr sz="2250" b="1" dirty="0">
                <a:solidFill>
                  <a:srgbClr val="00B0F0"/>
                </a:solidFill>
                <a:latin typeface="Courier New"/>
                <a:cs typeface="Courier New"/>
              </a:rPr>
              <a:t>RIGHT</a:t>
            </a:r>
            <a:r>
              <a:rPr lang="en-US" sz="2250" b="1" spc="-385" dirty="0">
                <a:solidFill>
                  <a:srgbClr val="04182D"/>
                </a:solidFill>
                <a:latin typeface="Courier New"/>
                <a:cs typeface="Courier New"/>
              </a:rPr>
              <a:t>,</a:t>
            </a:r>
            <a:r>
              <a:rPr sz="2550" dirty="0">
                <a:solidFill>
                  <a:srgbClr val="04182D"/>
                </a:solidFill>
                <a:latin typeface="Arial Hebrew Scholar" pitchFamily="2" charset="-79"/>
                <a:cs typeface="Arial Hebrew Scholar" pitchFamily="2" charset="-79"/>
              </a:rPr>
              <a:t>	</a:t>
            </a:r>
            <a:r>
              <a:rPr lang="en-US" sz="2550" dirty="0">
                <a:solidFill>
                  <a:srgbClr val="04182D"/>
                </a:solidFill>
                <a:latin typeface="Arial Hebrew Scholar" pitchFamily="2" charset="-79"/>
                <a:cs typeface="Arial Hebrew Scholar" pitchFamily="2" charset="-79"/>
              </a:rPr>
              <a:t> </a:t>
            </a:r>
            <a:r>
              <a:rPr sz="2250" b="1" dirty="0">
                <a:solidFill>
                  <a:srgbClr val="00B0F0"/>
                </a:solidFill>
                <a:latin typeface="Courier New"/>
                <a:cs typeface="Courier New"/>
              </a:rPr>
              <a:t>LEN</a:t>
            </a:r>
            <a:r>
              <a:rPr lang="en-US" sz="2250" dirty="0">
                <a:solidFill>
                  <a:srgbClr val="04182D"/>
                </a:solidFill>
                <a:latin typeface="Courier New"/>
                <a:cs typeface="Courier New"/>
              </a:rPr>
              <a:t> </a:t>
            </a:r>
            <a:r>
              <a:rPr lang="en-US" sz="2400" spc="160" dirty="0">
                <a:solidFill>
                  <a:srgbClr val="04182D"/>
                </a:solidFill>
                <a:latin typeface="Arial Hebrew Scholar" pitchFamily="2" charset="-79"/>
                <a:cs typeface="Arial Hebrew Scholar" pitchFamily="2" charset="-79"/>
              </a:rPr>
              <a:t>and</a:t>
            </a:r>
            <a:r>
              <a:rPr lang="en-US" sz="2250" dirty="0">
                <a:solidFill>
                  <a:srgbClr val="04182D"/>
                </a:solidFill>
                <a:latin typeface="Courier New"/>
                <a:cs typeface="Courier New"/>
              </a:rPr>
              <a:t> </a:t>
            </a:r>
            <a:r>
              <a:rPr lang="en-US" sz="2250" b="1" dirty="0">
                <a:solidFill>
                  <a:srgbClr val="00B0F0"/>
                </a:solidFill>
                <a:latin typeface="Courier New"/>
                <a:cs typeface="Courier New"/>
              </a:rPr>
              <a:t>SUBSTRING</a:t>
            </a:r>
            <a:r>
              <a:rPr lang="en-US" sz="2250" dirty="0">
                <a:solidFill>
                  <a:srgbClr val="04182D"/>
                </a:solidFill>
                <a:latin typeface="Courier New"/>
                <a:cs typeface="Courier New"/>
              </a:rPr>
              <a:t> </a:t>
            </a:r>
            <a:endParaRPr sz="2250" dirty="0">
              <a:latin typeface="Courier New"/>
              <a:cs typeface="Courier New"/>
            </a:endParaRPr>
          </a:p>
        </p:txBody>
      </p:sp>
      <p:sp>
        <p:nvSpPr>
          <p:cNvPr id="25" name="object 25"/>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dissolve">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dissolve">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dissolve">
                                      <p:cBhvr>
                                        <p:cTn id="17" dur="500"/>
                                        <p:tgtEl>
                                          <p:spTgt spid="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
                                            <p:txEl>
                                              <p:pRg st="3" end="3"/>
                                            </p:txEl>
                                          </p:spTgt>
                                        </p:tgtEl>
                                        <p:attrNameLst>
                                          <p:attrName>style.visibility</p:attrName>
                                        </p:attrNameLst>
                                      </p:cBhvr>
                                      <p:to>
                                        <p:strVal val="visible"/>
                                      </p:to>
                                    </p:set>
                                    <p:animEffect transition="in" filter="dissolve">
                                      <p:cBhvr>
                                        <p:cTn id="22" dur="500"/>
                                        <p:tgtEl>
                                          <p:spTgt spid="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animEffect transition="in" filter="dissolve">
                                      <p:cBhvr>
                                        <p:cTn id="27" dur="50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5769610" cy="713740"/>
          </a:xfrm>
          <a:prstGeom prst="rect">
            <a:avLst/>
          </a:prstGeom>
        </p:spPr>
        <p:txBody>
          <a:bodyPr vert="horz" wrap="square" lIns="0" tIns="13970" rIns="0" bIns="0" rtlCol="0">
            <a:spAutoFit/>
          </a:bodyPr>
          <a:lstStyle/>
          <a:p>
            <a:pPr marL="12700">
              <a:lnSpc>
                <a:spcPct val="100000"/>
              </a:lnSpc>
              <a:spcBef>
                <a:spcPts val="110"/>
              </a:spcBef>
            </a:pPr>
            <a:r>
              <a:rPr sz="4500" u="none" spc="-490" dirty="0">
                <a:solidFill>
                  <a:schemeClr val="tx1"/>
                </a:solidFill>
              </a:rPr>
              <a:t>W</a:t>
            </a:r>
            <a:r>
              <a:rPr sz="4500" u="none" spc="-310" dirty="0">
                <a:solidFill>
                  <a:schemeClr val="tx1"/>
                </a:solidFill>
              </a:rPr>
              <a:t>h</a:t>
            </a:r>
            <a:r>
              <a:rPr sz="4500" u="none" spc="-15" dirty="0">
                <a:solidFill>
                  <a:schemeClr val="tx1"/>
                </a:solidFill>
              </a:rPr>
              <a:t>a</a:t>
            </a:r>
            <a:r>
              <a:rPr sz="4500" u="none" spc="-135" dirty="0">
                <a:solidFill>
                  <a:schemeClr val="tx1"/>
                </a:solidFill>
              </a:rPr>
              <a:t>t</a:t>
            </a:r>
            <a:r>
              <a:rPr sz="4500" u="none" spc="-165" dirty="0">
                <a:solidFill>
                  <a:schemeClr val="tx1"/>
                </a:solidFill>
              </a:rPr>
              <a:t> </a:t>
            </a:r>
            <a:r>
              <a:rPr sz="4500" u="none" spc="-475" dirty="0">
                <a:solidFill>
                  <a:schemeClr val="tx1"/>
                </a:solidFill>
              </a:rPr>
              <a:t>w</a:t>
            </a:r>
            <a:r>
              <a:rPr sz="4500" u="none" spc="-75" dirty="0">
                <a:solidFill>
                  <a:schemeClr val="tx1"/>
                </a:solidFill>
              </a:rPr>
              <a:t>e</a:t>
            </a:r>
            <a:r>
              <a:rPr sz="4500" u="none" spc="-165" dirty="0">
                <a:solidFill>
                  <a:schemeClr val="tx1"/>
                </a:solidFill>
              </a:rPr>
              <a:t> </a:t>
            </a:r>
            <a:r>
              <a:rPr sz="4500" u="none" spc="-285" dirty="0">
                <a:solidFill>
                  <a:schemeClr val="tx1"/>
                </a:solidFill>
              </a:rPr>
              <a:t>l</a:t>
            </a:r>
            <a:r>
              <a:rPr sz="4500" u="none" spc="-160" dirty="0">
                <a:solidFill>
                  <a:schemeClr val="tx1"/>
                </a:solidFill>
              </a:rPr>
              <a:t>e</a:t>
            </a:r>
            <a:r>
              <a:rPr sz="4500" u="none" spc="-15" dirty="0">
                <a:solidFill>
                  <a:schemeClr val="tx1"/>
                </a:solidFill>
              </a:rPr>
              <a:t>a</a:t>
            </a:r>
            <a:r>
              <a:rPr sz="4500" u="none" spc="-240" dirty="0">
                <a:solidFill>
                  <a:schemeClr val="tx1"/>
                </a:solidFill>
              </a:rPr>
              <a:t>r</a:t>
            </a:r>
            <a:r>
              <a:rPr sz="4500" u="none" spc="-325" dirty="0">
                <a:solidFill>
                  <a:schemeClr val="tx1"/>
                </a:solidFill>
              </a:rPr>
              <a:t>n</a:t>
            </a:r>
            <a:r>
              <a:rPr sz="4500" u="none" spc="-160" dirty="0">
                <a:solidFill>
                  <a:schemeClr val="tx1"/>
                </a:solidFill>
              </a:rPr>
              <a:t>e</a:t>
            </a:r>
            <a:r>
              <a:rPr sz="4500" u="none" spc="-55" dirty="0">
                <a:solidFill>
                  <a:schemeClr val="tx1"/>
                </a:solidFill>
              </a:rPr>
              <a:t>d</a:t>
            </a:r>
            <a:r>
              <a:rPr lang="en-US" sz="4500" u="none" spc="-55" dirty="0">
                <a:solidFill>
                  <a:schemeClr val="tx1"/>
                </a:solidFill>
              </a:rPr>
              <a:t>…</a:t>
            </a:r>
            <a:endParaRPr sz="4500" u="none" dirty="0">
              <a:solidFill>
                <a:schemeClr val="tx1"/>
              </a:solidFill>
            </a:endParaRPr>
          </a:p>
        </p:txBody>
      </p:sp>
      <p:sp>
        <p:nvSpPr>
          <p:cNvPr id="12" name="object 12"/>
          <p:cNvSpPr txBox="1"/>
          <p:nvPr/>
        </p:nvSpPr>
        <p:spPr>
          <a:xfrm>
            <a:off x="659602" y="1019505"/>
            <a:ext cx="8338348" cy="3672159"/>
          </a:xfrm>
          <a:prstGeom prst="rect">
            <a:avLst/>
          </a:prstGeom>
        </p:spPr>
        <p:txBody>
          <a:bodyPr vert="horz" wrap="square" lIns="0" tIns="13335" rIns="0" bIns="0" rtlCol="0">
            <a:spAutoFit/>
          </a:bodyPr>
          <a:lstStyle/>
          <a:p>
            <a:pPr marL="436880" indent="-342900">
              <a:lnSpc>
                <a:spcPct val="100000"/>
              </a:lnSpc>
              <a:spcBef>
                <a:spcPts val="105"/>
              </a:spcBef>
              <a:buFont typeface="Arial" panose="020B0604020202020204" pitchFamily="34" charset="0"/>
              <a:buChar char="•"/>
            </a:pPr>
            <a:r>
              <a:rPr sz="2250" b="1" dirty="0">
                <a:solidFill>
                  <a:srgbClr val="00B0F0"/>
                </a:solidFill>
                <a:latin typeface="Courier New"/>
                <a:cs typeface="Courier New"/>
              </a:rPr>
              <a:t>GROUP</a:t>
            </a:r>
            <a:r>
              <a:rPr sz="2250" b="1" spc="-50" dirty="0">
                <a:solidFill>
                  <a:srgbClr val="00B0F0"/>
                </a:solidFill>
                <a:latin typeface="Courier New"/>
                <a:cs typeface="Courier New"/>
              </a:rPr>
              <a:t> </a:t>
            </a:r>
            <a:r>
              <a:rPr sz="2250" b="1" dirty="0">
                <a:solidFill>
                  <a:srgbClr val="00B0F0"/>
                </a:solidFill>
                <a:latin typeface="Courier New"/>
                <a:cs typeface="Courier New"/>
              </a:rPr>
              <a:t>BY</a:t>
            </a:r>
          </a:p>
          <a:p>
            <a:pPr marL="436880" marR="476884" indent="-342900">
              <a:lnSpc>
                <a:spcPct val="168600"/>
              </a:lnSpc>
              <a:spcBef>
                <a:spcPts val="60"/>
              </a:spcBef>
              <a:buFont typeface="Arial" panose="020B0604020202020204" pitchFamily="34" charset="0"/>
              <a:buChar char="•"/>
              <a:tabLst>
                <a:tab pos="1940560" algn="l"/>
                <a:tab pos="2194560" algn="l"/>
                <a:tab pos="4122420" algn="l"/>
              </a:tabLst>
            </a:pPr>
            <a:r>
              <a:rPr sz="2250" b="1" dirty="0">
                <a:solidFill>
                  <a:srgbClr val="00B0F0"/>
                </a:solidFill>
                <a:latin typeface="Courier New"/>
                <a:cs typeface="Courier New"/>
              </a:rPr>
              <a:t>INNER</a:t>
            </a:r>
            <a:r>
              <a:rPr sz="2250" b="1" spc="15" dirty="0">
                <a:solidFill>
                  <a:srgbClr val="00B0F0"/>
                </a:solidFill>
                <a:latin typeface="Courier New"/>
                <a:cs typeface="Courier New"/>
              </a:rPr>
              <a:t> </a:t>
            </a:r>
            <a:r>
              <a:rPr sz="2250" b="1" dirty="0">
                <a:solidFill>
                  <a:srgbClr val="00B0F0"/>
                </a:solidFill>
                <a:latin typeface="Courier New"/>
                <a:cs typeface="Courier New"/>
              </a:rPr>
              <a:t>JOIN</a:t>
            </a:r>
            <a:r>
              <a:rPr sz="2550" spc="-135" dirty="0">
                <a:solidFill>
                  <a:srgbClr val="04182D"/>
                </a:solidFill>
                <a:latin typeface="Arial Hebrew Scholar" pitchFamily="2" charset="-79"/>
                <a:cs typeface="Arial Hebrew Scholar" pitchFamily="2" charset="-79"/>
              </a:rPr>
              <a:t>,</a:t>
            </a:r>
            <a:r>
              <a:rPr lang="en-US" sz="2550" spc="-135" dirty="0">
                <a:solidFill>
                  <a:srgbClr val="04182D"/>
                </a:solidFill>
                <a:latin typeface="Arial Hebrew Scholar" pitchFamily="2" charset="-79"/>
                <a:cs typeface="Arial Hebrew Scholar" pitchFamily="2" charset="-79"/>
              </a:rPr>
              <a:t> </a:t>
            </a:r>
            <a:r>
              <a:rPr sz="2250" b="1" dirty="0">
                <a:solidFill>
                  <a:srgbClr val="00B0F0"/>
                </a:solidFill>
                <a:latin typeface="Courier New"/>
                <a:cs typeface="Courier New"/>
              </a:rPr>
              <a:t>LEFT</a:t>
            </a:r>
            <a:r>
              <a:rPr sz="2250" b="1" spc="10" dirty="0">
                <a:solidFill>
                  <a:srgbClr val="00B0F0"/>
                </a:solidFill>
                <a:latin typeface="Courier New"/>
                <a:cs typeface="Courier New"/>
              </a:rPr>
              <a:t> </a:t>
            </a:r>
            <a:r>
              <a:rPr sz="2250" b="1" dirty="0">
                <a:solidFill>
                  <a:srgbClr val="00B0F0"/>
                </a:solidFill>
                <a:latin typeface="Courier New"/>
                <a:cs typeface="Courier New"/>
              </a:rPr>
              <a:t>JOIN</a:t>
            </a:r>
            <a:r>
              <a:rPr sz="2550" spc="-135" dirty="0">
                <a:solidFill>
                  <a:srgbClr val="04182D"/>
                </a:solidFill>
                <a:latin typeface="Arial Hebrew Scholar" pitchFamily="2" charset="-79"/>
                <a:cs typeface="Arial Hebrew Scholar" pitchFamily="2" charset="-79"/>
              </a:rPr>
              <a:t>,</a:t>
            </a:r>
            <a:r>
              <a:rPr lang="en-US" sz="2550" spc="-135" dirty="0">
                <a:solidFill>
                  <a:srgbClr val="04182D"/>
                </a:solidFill>
                <a:latin typeface="Arial Hebrew Scholar" pitchFamily="2" charset="-79"/>
                <a:cs typeface="Arial Hebrew Scholar" pitchFamily="2" charset="-79"/>
              </a:rPr>
              <a:t> </a:t>
            </a:r>
            <a:r>
              <a:rPr sz="2250" b="1" dirty="0">
                <a:solidFill>
                  <a:srgbClr val="00B0F0"/>
                </a:solidFill>
                <a:latin typeface="Courier New"/>
                <a:cs typeface="Courier New"/>
              </a:rPr>
              <a:t>RIGHT</a:t>
            </a:r>
            <a:r>
              <a:rPr sz="2250" b="1" spc="-65" dirty="0">
                <a:solidFill>
                  <a:srgbClr val="00B0F0"/>
                </a:solidFill>
                <a:latin typeface="Courier New"/>
                <a:cs typeface="Courier New"/>
              </a:rPr>
              <a:t> </a:t>
            </a:r>
            <a:r>
              <a:rPr sz="2250" b="1" dirty="0">
                <a:solidFill>
                  <a:srgbClr val="00B0F0"/>
                </a:solidFill>
                <a:latin typeface="Courier New"/>
                <a:cs typeface="Courier New"/>
              </a:rPr>
              <a:t>JOIN </a:t>
            </a:r>
            <a:endParaRPr lang="en-US" sz="2250" b="1" dirty="0">
              <a:solidFill>
                <a:srgbClr val="00B0F0"/>
              </a:solidFill>
              <a:latin typeface="Courier New"/>
              <a:cs typeface="Courier New"/>
            </a:endParaRPr>
          </a:p>
          <a:p>
            <a:pPr marL="436880" marR="476884" indent="-342900">
              <a:lnSpc>
                <a:spcPct val="168600"/>
              </a:lnSpc>
              <a:spcBef>
                <a:spcPts val="60"/>
              </a:spcBef>
              <a:buFont typeface="Arial" panose="020B0604020202020204" pitchFamily="34" charset="0"/>
              <a:buChar char="•"/>
              <a:tabLst>
                <a:tab pos="1940560" algn="l"/>
                <a:tab pos="2194560" algn="l"/>
                <a:tab pos="4122420" algn="l"/>
              </a:tabLst>
            </a:pPr>
            <a:r>
              <a:rPr sz="2250" spc="-1335" dirty="0">
                <a:solidFill>
                  <a:srgbClr val="04182D"/>
                </a:solidFill>
                <a:latin typeface="Courier New"/>
                <a:cs typeface="Courier New"/>
              </a:rPr>
              <a:t> </a:t>
            </a:r>
            <a:r>
              <a:rPr sz="2250" b="1" dirty="0">
                <a:solidFill>
                  <a:srgbClr val="00B0F0"/>
                </a:solidFill>
                <a:latin typeface="Courier New"/>
                <a:cs typeface="Courier New"/>
              </a:rPr>
              <a:t>UNION</a:t>
            </a:r>
            <a:r>
              <a:rPr sz="2250" spc="375" dirty="0">
                <a:solidFill>
                  <a:srgbClr val="04182D"/>
                </a:solidFill>
                <a:latin typeface="Courier New"/>
                <a:cs typeface="Courier New"/>
              </a:rPr>
              <a:t> </a:t>
            </a:r>
            <a:r>
              <a:rPr sz="2550" spc="160" dirty="0">
                <a:solidFill>
                  <a:srgbClr val="04182D"/>
                </a:solidFill>
                <a:latin typeface="Arial Hebrew Scholar" pitchFamily="2" charset="-79"/>
                <a:cs typeface="Arial Hebrew Scholar" pitchFamily="2" charset="-79"/>
              </a:rPr>
              <a:t>and	</a:t>
            </a:r>
            <a:r>
              <a:rPr sz="2250" b="1" dirty="0">
                <a:solidFill>
                  <a:srgbClr val="00B0F0"/>
                </a:solidFill>
                <a:latin typeface="Courier New"/>
                <a:cs typeface="Courier New"/>
              </a:rPr>
              <a:t>UNION</a:t>
            </a:r>
            <a:r>
              <a:rPr sz="2250" b="1" spc="-5" dirty="0">
                <a:solidFill>
                  <a:srgbClr val="00B0F0"/>
                </a:solidFill>
                <a:latin typeface="Courier New"/>
                <a:cs typeface="Courier New"/>
              </a:rPr>
              <a:t> </a:t>
            </a:r>
            <a:r>
              <a:rPr sz="2250" b="1" dirty="0">
                <a:solidFill>
                  <a:srgbClr val="00B0F0"/>
                </a:solidFill>
                <a:latin typeface="Courier New"/>
                <a:cs typeface="Courier New"/>
              </a:rPr>
              <a:t>ALL</a:t>
            </a:r>
            <a:endParaRPr lang="en-US" sz="2250" b="1" dirty="0">
              <a:solidFill>
                <a:srgbClr val="00B0F0"/>
              </a:solidFill>
              <a:latin typeface="Courier New"/>
              <a:cs typeface="Courier New"/>
            </a:endParaRPr>
          </a:p>
          <a:p>
            <a:pPr marL="436880" marR="476884" indent="-342900">
              <a:lnSpc>
                <a:spcPct val="168600"/>
              </a:lnSpc>
              <a:spcBef>
                <a:spcPts val="60"/>
              </a:spcBef>
              <a:buFont typeface="Arial" panose="020B0604020202020204" pitchFamily="34" charset="0"/>
              <a:buChar char="•"/>
              <a:tabLst>
                <a:tab pos="1940560" algn="l"/>
                <a:tab pos="2194560" algn="l"/>
                <a:tab pos="4122420" algn="l"/>
              </a:tabLst>
            </a:pPr>
            <a:r>
              <a:rPr sz="2550" spc="120" dirty="0">
                <a:solidFill>
                  <a:srgbClr val="04182D"/>
                </a:solidFill>
                <a:latin typeface="Arial Hebrew Scholar" pitchFamily="2" charset="-79"/>
                <a:cs typeface="Arial Hebrew Scholar" pitchFamily="2" charset="-79"/>
              </a:rPr>
              <a:t>Create,</a:t>
            </a:r>
            <a:r>
              <a:rPr sz="2550" spc="-55" dirty="0">
                <a:solidFill>
                  <a:srgbClr val="04182D"/>
                </a:solidFill>
                <a:latin typeface="Arial Hebrew Scholar" pitchFamily="2" charset="-79"/>
                <a:cs typeface="Arial Hebrew Scholar" pitchFamily="2" charset="-79"/>
              </a:rPr>
              <a:t> </a:t>
            </a:r>
            <a:r>
              <a:rPr sz="2550" spc="65" dirty="0">
                <a:solidFill>
                  <a:srgbClr val="04182D"/>
                </a:solidFill>
                <a:latin typeface="Arial Hebrew Scholar" pitchFamily="2" charset="-79"/>
                <a:cs typeface="Arial Hebrew Scholar" pitchFamily="2" charset="-79"/>
              </a:rPr>
              <a:t>Read,</a:t>
            </a:r>
            <a:r>
              <a:rPr sz="2550" spc="-55" dirty="0">
                <a:solidFill>
                  <a:srgbClr val="04182D"/>
                </a:solidFill>
                <a:latin typeface="Arial Hebrew Scholar" pitchFamily="2" charset="-79"/>
                <a:cs typeface="Arial Hebrew Scholar" pitchFamily="2" charset="-79"/>
              </a:rPr>
              <a:t> </a:t>
            </a:r>
            <a:r>
              <a:rPr sz="2550" spc="125" dirty="0">
                <a:solidFill>
                  <a:srgbClr val="04182D"/>
                </a:solidFill>
                <a:latin typeface="Arial Hebrew Scholar" pitchFamily="2" charset="-79"/>
                <a:cs typeface="Arial Hebrew Scholar" pitchFamily="2" charset="-79"/>
              </a:rPr>
              <a:t>Update</a:t>
            </a:r>
            <a:r>
              <a:rPr sz="2550" spc="-55" dirty="0">
                <a:solidFill>
                  <a:srgbClr val="04182D"/>
                </a:solidFill>
                <a:latin typeface="Arial Hebrew Scholar" pitchFamily="2" charset="-79"/>
                <a:cs typeface="Arial Hebrew Scholar" pitchFamily="2" charset="-79"/>
              </a:rPr>
              <a:t> </a:t>
            </a:r>
            <a:r>
              <a:rPr sz="2550" spc="160" dirty="0">
                <a:solidFill>
                  <a:srgbClr val="04182D"/>
                </a:solidFill>
                <a:latin typeface="Arial Hebrew Scholar" pitchFamily="2" charset="-79"/>
                <a:cs typeface="Arial Hebrew Scholar" pitchFamily="2" charset="-79"/>
              </a:rPr>
              <a:t>and</a:t>
            </a:r>
            <a:r>
              <a:rPr sz="2550" spc="-50" dirty="0">
                <a:solidFill>
                  <a:srgbClr val="04182D"/>
                </a:solidFill>
                <a:latin typeface="Arial Hebrew Scholar" pitchFamily="2" charset="-79"/>
                <a:cs typeface="Arial Hebrew Scholar" pitchFamily="2" charset="-79"/>
              </a:rPr>
              <a:t> </a:t>
            </a:r>
            <a:r>
              <a:rPr sz="2550" spc="100" dirty="0">
                <a:solidFill>
                  <a:srgbClr val="04182D"/>
                </a:solidFill>
                <a:latin typeface="Arial Hebrew Scholar" pitchFamily="2" charset="-79"/>
                <a:cs typeface="Arial Hebrew Scholar" pitchFamily="2" charset="-79"/>
              </a:rPr>
              <a:t>Delete</a:t>
            </a:r>
            <a:r>
              <a:rPr sz="2550" spc="-55" dirty="0">
                <a:solidFill>
                  <a:srgbClr val="04182D"/>
                </a:solidFill>
                <a:latin typeface="Arial Hebrew Scholar" pitchFamily="2" charset="-79"/>
                <a:cs typeface="Arial Hebrew Scholar" pitchFamily="2" charset="-79"/>
              </a:rPr>
              <a:t> </a:t>
            </a:r>
            <a:r>
              <a:rPr sz="2550" spc="60" dirty="0">
                <a:solidFill>
                  <a:srgbClr val="04182D"/>
                </a:solidFill>
                <a:latin typeface="Arial Hebrew Scholar" pitchFamily="2" charset="-79"/>
                <a:cs typeface="Arial Hebrew Scholar" pitchFamily="2" charset="-79"/>
              </a:rPr>
              <a:t>(CRUD) </a:t>
            </a:r>
            <a:r>
              <a:rPr sz="2550" spc="-780" dirty="0">
                <a:solidFill>
                  <a:srgbClr val="04182D"/>
                </a:solidFill>
                <a:latin typeface="Arial Hebrew Scholar" pitchFamily="2" charset="-79"/>
                <a:cs typeface="Arial Hebrew Scholar" pitchFamily="2" charset="-79"/>
              </a:rPr>
              <a:t> </a:t>
            </a:r>
            <a:endParaRPr lang="en-US" sz="2550" spc="-780" dirty="0">
              <a:solidFill>
                <a:srgbClr val="04182D"/>
              </a:solidFill>
              <a:latin typeface="Arial Hebrew Scholar" pitchFamily="2" charset="-79"/>
              <a:cs typeface="Arial Hebrew Scholar" pitchFamily="2" charset="-79"/>
            </a:endParaRPr>
          </a:p>
          <a:p>
            <a:pPr marL="436880" marR="476884" indent="-342900">
              <a:lnSpc>
                <a:spcPct val="168600"/>
              </a:lnSpc>
              <a:spcBef>
                <a:spcPts val="60"/>
              </a:spcBef>
              <a:buFont typeface="Arial" panose="020B0604020202020204" pitchFamily="34" charset="0"/>
              <a:buChar char="•"/>
              <a:tabLst>
                <a:tab pos="1940560" algn="l"/>
                <a:tab pos="2194560" algn="l"/>
                <a:tab pos="4122420" algn="l"/>
              </a:tabLst>
            </a:pPr>
            <a:r>
              <a:rPr sz="2550" spc="100" dirty="0">
                <a:solidFill>
                  <a:srgbClr val="04182D"/>
                </a:solidFill>
                <a:latin typeface="Arial Hebrew Scholar" pitchFamily="2" charset="-79"/>
                <a:cs typeface="Arial Hebrew Scholar" pitchFamily="2" charset="-79"/>
              </a:rPr>
              <a:t>Variables</a:t>
            </a:r>
            <a:endParaRPr lang="en-US" sz="2550" dirty="0">
              <a:latin typeface="Arial Hebrew Scholar" pitchFamily="2" charset="-79"/>
              <a:cs typeface="Arial Hebrew Scholar" pitchFamily="2" charset="-79"/>
            </a:endParaRPr>
          </a:p>
          <a:p>
            <a:pPr marL="436880" marR="476884" indent="-342900">
              <a:lnSpc>
                <a:spcPct val="168600"/>
              </a:lnSpc>
              <a:spcBef>
                <a:spcPts val="60"/>
              </a:spcBef>
              <a:buFont typeface="Arial" panose="020B0604020202020204" pitchFamily="34" charset="0"/>
              <a:buChar char="•"/>
              <a:tabLst>
                <a:tab pos="1940560" algn="l"/>
                <a:tab pos="2194560" algn="l"/>
                <a:tab pos="4122420" algn="l"/>
              </a:tabLst>
            </a:pPr>
            <a:r>
              <a:rPr sz="2550" spc="80" dirty="0">
                <a:solidFill>
                  <a:srgbClr val="04182D"/>
                </a:solidFill>
                <a:latin typeface="Arial Hebrew Scholar" pitchFamily="2" charset="-79"/>
                <a:cs typeface="Arial Hebrew Scholar" pitchFamily="2" charset="-79"/>
              </a:rPr>
              <a:t>Temporary</a:t>
            </a:r>
            <a:r>
              <a:rPr sz="2550" spc="-65" dirty="0">
                <a:solidFill>
                  <a:srgbClr val="04182D"/>
                </a:solidFill>
                <a:latin typeface="Arial Hebrew Scholar" pitchFamily="2" charset="-79"/>
                <a:cs typeface="Arial Hebrew Scholar" pitchFamily="2" charset="-79"/>
              </a:rPr>
              <a:t> </a:t>
            </a:r>
            <a:r>
              <a:rPr sz="2550" spc="110" dirty="0">
                <a:solidFill>
                  <a:srgbClr val="04182D"/>
                </a:solidFill>
                <a:latin typeface="Arial Hebrew Scholar" pitchFamily="2" charset="-79"/>
                <a:cs typeface="Arial Hebrew Scholar" pitchFamily="2" charset="-79"/>
              </a:rPr>
              <a:t>tables</a:t>
            </a:r>
            <a:endParaRPr sz="2550" dirty="0">
              <a:latin typeface="Arial Hebrew Scholar" pitchFamily="2" charset="-79"/>
              <a:cs typeface="Arial Hebrew Scholar" pitchFamily="2" charset="-79"/>
            </a:endParaRPr>
          </a:p>
        </p:txBody>
      </p:sp>
      <p:sp>
        <p:nvSpPr>
          <p:cNvPr id="18" name="object 18"/>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dissolv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dissolv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dissolv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dissolve">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dissolve">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dissolve">
                                      <p:cBhvr>
                                        <p:cTn id="32"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024393"/>
            <a:ext cx="15557500" cy="20955"/>
          </a:xfrm>
          <a:custGeom>
            <a:avLst/>
            <a:gdLst/>
            <a:ahLst/>
            <a:cxnLst/>
            <a:rect l="l" t="t" r="r" b="b"/>
            <a:pathLst>
              <a:path w="15557500" h="20954">
                <a:moveTo>
                  <a:pt x="15557498" y="20470"/>
                </a:moveTo>
                <a:lnTo>
                  <a:pt x="0" y="20470"/>
                </a:lnTo>
                <a:lnTo>
                  <a:pt x="0" y="0"/>
                </a:lnTo>
                <a:lnTo>
                  <a:pt x="15557498" y="0"/>
                </a:lnTo>
                <a:lnTo>
                  <a:pt x="15557498" y="20470"/>
                </a:lnTo>
                <a:close/>
              </a:path>
            </a:pathLst>
          </a:custGeom>
          <a:solidFill>
            <a:srgbClr val="E4E1D9"/>
          </a:solidFill>
        </p:spPr>
        <p:txBody>
          <a:bodyPr wrap="square" lIns="0" tIns="0" rIns="0" bIns="0" rtlCol="0"/>
          <a:lstStyle/>
          <a:p>
            <a:endParaRPr dirty="0">
              <a:latin typeface="Arial Hebrew Scholar" pitchFamily="2" charset="-79"/>
            </a:endParaRPr>
          </a:p>
        </p:txBody>
      </p:sp>
      <p:sp>
        <p:nvSpPr>
          <p:cNvPr id="8" name="object 8"/>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9" name="object 2">
            <a:extLst>
              <a:ext uri="{FF2B5EF4-FFF2-40B4-BE49-F238E27FC236}">
                <a16:creationId xmlns:a16="http://schemas.microsoft.com/office/drawing/2014/main" id="{992D1B00-7083-8A4B-A865-0DDB5B2F5342}"/>
              </a:ext>
            </a:extLst>
          </p:cNvPr>
          <p:cNvSpPr txBox="1">
            <a:spLocks/>
          </p:cNvSpPr>
          <p:nvPr/>
        </p:nvSpPr>
        <p:spPr>
          <a:xfrm>
            <a:off x="478589" y="273885"/>
            <a:ext cx="5769610" cy="713740"/>
          </a:xfrm>
          <a:prstGeom prst="rect">
            <a:avLst/>
          </a:prstGeom>
        </p:spPr>
        <p:txBody>
          <a:bodyPr vert="horz" wrap="square" lIns="0" tIns="13970" rIns="0" bIns="0" rtlCol="0">
            <a:spAutoFit/>
          </a:bodyPr>
          <a:lstStyle>
            <a:lvl1pPr>
              <a:defRPr sz="6450" b="0" i="0">
                <a:solidFill>
                  <a:srgbClr val="04182D"/>
                </a:solidFill>
                <a:latin typeface="Arial Hebrew Scholar" pitchFamily="2" charset="-79"/>
                <a:ea typeface="+mj-ea"/>
                <a:cs typeface="Arial Hebrew Scholar" pitchFamily="2" charset="-79"/>
              </a:defRPr>
            </a:lvl1pPr>
          </a:lstStyle>
          <a:p>
            <a:pPr marL="12700">
              <a:spcBef>
                <a:spcPts val="110"/>
              </a:spcBef>
            </a:pPr>
            <a:r>
              <a:rPr lang="en-US" sz="4500" spc="-165" dirty="0"/>
              <a:t>N</a:t>
            </a:r>
            <a:r>
              <a:rPr lang="en-US" sz="4500" spc="-280" dirty="0"/>
              <a:t>e</a:t>
            </a:r>
            <a:r>
              <a:rPr lang="en-US" sz="4500" spc="-400" dirty="0"/>
              <a:t>x</a:t>
            </a:r>
            <a:r>
              <a:rPr lang="en-US" sz="4500" spc="-135" dirty="0"/>
              <a:t>t</a:t>
            </a:r>
            <a:r>
              <a:rPr lang="en-US" sz="4500" spc="-165" dirty="0"/>
              <a:t> </a:t>
            </a:r>
            <a:r>
              <a:rPr lang="en-US" sz="4500" spc="-355" dirty="0"/>
              <a:t>S</a:t>
            </a:r>
            <a:r>
              <a:rPr lang="en-US" sz="4500" spc="-290" dirty="0"/>
              <a:t>t</a:t>
            </a:r>
            <a:r>
              <a:rPr lang="en-US" sz="4500" spc="-204" dirty="0"/>
              <a:t>e</a:t>
            </a:r>
            <a:r>
              <a:rPr lang="en-US" sz="4500" spc="-140" dirty="0"/>
              <a:t>p</a:t>
            </a:r>
            <a:r>
              <a:rPr lang="en-US" sz="4500" spc="-195" dirty="0"/>
              <a:t>s</a:t>
            </a:r>
            <a:endParaRPr lang="en-US" sz="4500" kern="0" dirty="0"/>
          </a:p>
        </p:txBody>
      </p:sp>
      <p:sp>
        <p:nvSpPr>
          <p:cNvPr id="10" name="TextBox 9">
            <a:extLst>
              <a:ext uri="{FF2B5EF4-FFF2-40B4-BE49-F238E27FC236}">
                <a16:creationId xmlns:a16="http://schemas.microsoft.com/office/drawing/2014/main" id="{FCC25C98-D777-5B25-114C-15ECCC0D0172}"/>
              </a:ext>
            </a:extLst>
          </p:cNvPr>
          <p:cNvSpPr txBox="1"/>
          <p:nvPr/>
        </p:nvSpPr>
        <p:spPr>
          <a:xfrm>
            <a:off x="478589" y="977517"/>
            <a:ext cx="4953000" cy="1563890"/>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sz="2550" spc="75" dirty="0">
                <a:latin typeface="Arial Hebrew Scholar" pitchFamily="2" charset="-79"/>
                <a:cs typeface="Arial Hebrew Scholar" pitchFamily="2" charset="-79"/>
              </a:rPr>
              <a:t>Intermediate</a:t>
            </a:r>
            <a:r>
              <a:rPr lang="en-US" sz="2550" spc="-85" dirty="0">
                <a:latin typeface="Arial Hebrew Scholar" pitchFamily="2" charset="-79"/>
                <a:cs typeface="Arial Hebrew Scholar" pitchFamily="2" charset="-79"/>
              </a:rPr>
              <a:t> </a:t>
            </a:r>
            <a:r>
              <a:rPr lang="en-US" sz="2550" spc="120" dirty="0">
                <a:latin typeface="Arial Hebrew Scholar" pitchFamily="2" charset="-79"/>
                <a:cs typeface="Arial Hebrew Scholar" pitchFamily="2" charset="-79"/>
              </a:rPr>
              <a:t>SQL</a:t>
            </a:r>
            <a:r>
              <a:rPr lang="en-US" sz="2550" spc="-85" dirty="0">
                <a:latin typeface="Arial Hebrew Scholar" pitchFamily="2" charset="-79"/>
                <a:cs typeface="Arial Hebrew Scholar" pitchFamily="2" charset="-79"/>
              </a:rPr>
              <a:t> </a:t>
            </a:r>
            <a:r>
              <a:rPr lang="en-US" sz="2550" spc="60" dirty="0">
                <a:latin typeface="Arial Hebrew Scholar" pitchFamily="2" charset="-79"/>
                <a:cs typeface="Arial Hebrew Scholar" pitchFamily="2" charset="-79"/>
              </a:rPr>
              <a:t>Server</a:t>
            </a:r>
          </a:p>
          <a:p>
            <a:pPr marL="457200" indent="-457200">
              <a:lnSpc>
                <a:spcPct val="200000"/>
              </a:lnSpc>
              <a:buFont typeface="Arial" panose="020B0604020202020204" pitchFamily="34" charset="0"/>
              <a:buChar char="•"/>
            </a:pPr>
            <a:r>
              <a:rPr lang="en-US" sz="2550" spc="120" dirty="0">
                <a:latin typeface="Arial Hebrew Scholar" pitchFamily="2" charset="-79"/>
                <a:cs typeface="Arial Hebrew Scholar" pitchFamily="2" charset="-79"/>
              </a:rPr>
              <a:t>Joining</a:t>
            </a:r>
            <a:r>
              <a:rPr lang="en-US" sz="2550" spc="-55" dirty="0">
                <a:latin typeface="Arial Hebrew Scholar" pitchFamily="2" charset="-79"/>
                <a:cs typeface="Arial Hebrew Scholar" pitchFamily="2" charset="-79"/>
              </a:rPr>
              <a:t> </a:t>
            </a:r>
            <a:r>
              <a:rPr lang="en-US" sz="2550" spc="165" dirty="0">
                <a:latin typeface="Arial Hebrew Scholar" pitchFamily="2" charset="-79"/>
                <a:cs typeface="Arial Hebrew Scholar" pitchFamily="2" charset="-79"/>
              </a:rPr>
              <a:t>Data</a:t>
            </a:r>
            <a:r>
              <a:rPr lang="en-US" sz="2550" spc="-55" dirty="0">
                <a:latin typeface="Arial Hebrew Scholar" pitchFamily="2" charset="-79"/>
                <a:cs typeface="Arial Hebrew Scholar" pitchFamily="2" charset="-79"/>
              </a:rPr>
              <a:t> </a:t>
            </a:r>
            <a:r>
              <a:rPr lang="en-US" sz="2550" spc="60" dirty="0">
                <a:latin typeface="Arial Hebrew Scholar" pitchFamily="2" charset="-79"/>
                <a:cs typeface="Arial Hebrew Scholar" pitchFamily="2" charset="-79"/>
              </a:rPr>
              <a:t>in</a:t>
            </a:r>
            <a:r>
              <a:rPr lang="en-US" sz="2550" spc="-55" dirty="0">
                <a:latin typeface="Arial Hebrew Scholar" pitchFamily="2" charset="-79"/>
                <a:cs typeface="Arial Hebrew Scholar" pitchFamily="2" charset="-79"/>
              </a:rPr>
              <a:t> </a:t>
            </a:r>
            <a:r>
              <a:rPr lang="en-US" sz="2550" spc="120" dirty="0">
                <a:latin typeface="Arial Hebrew Scholar" pitchFamily="2" charset="-79"/>
                <a:cs typeface="Arial Hebrew Scholar" pitchFamily="2" charset="-79"/>
              </a:rPr>
              <a:t>SQL</a:t>
            </a:r>
            <a:endParaRPr lang="en-US" sz="2550" dirty="0">
              <a:latin typeface="Arial Hebrew Scholar" pitchFamily="2" charset="-79"/>
              <a:cs typeface="Arial Hebrew Scholar"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dissolve">
                                      <p:cBhvr>
                                        <p:cTn id="1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6448425" cy="713740"/>
          </a:xfrm>
          <a:prstGeom prst="rect">
            <a:avLst/>
          </a:prstGeom>
        </p:spPr>
        <p:txBody>
          <a:bodyPr vert="horz" wrap="square" lIns="0" tIns="13970" rIns="0" bIns="0" rtlCol="0">
            <a:spAutoFit/>
          </a:bodyPr>
          <a:lstStyle/>
          <a:p>
            <a:pPr marL="12700">
              <a:lnSpc>
                <a:spcPct val="100000"/>
              </a:lnSpc>
              <a:spcBef>
                <a:spcPts val="110"/>
              </a:spcBef>
            </a:pPr>
            <a:r>
              <a:rPr sz="4500" u="none" spc="130" dirty="0">
                <a:solidFill>
                  <a:srgbClr val="04182D"/>
                </a:solidFill>
                <a:latin typeface="Arial Hebrew Scholar" pitchFamily="2" charset="-79"/>
                <a:cs typeface="Arial Hebrew Scholar" pitchFamily="2" charset="-79"/>
              </a:rPr>
              <a:t>J</a:t>
            </a:r>
            <a:r>
              <a:rPr sz="4500" u="none" spc="-229" dirty="0">
                <a:solidFill>
                  <a:srgbClr val="04182D"/>
                </a:solidFill>
                <a:latin typeface="Arial Hebrew Scholar" pitchFamily="2" charset="-79"/>
                <a:cs typeface="Arial Hebrew Scholar" pitchFamily="2" charset="-79"/>
              </a:rPr>
              <a:t>o</a:t>
            </a:r>
            <a:r>
              <a:rPr sz="4500" u="none" spc="-260" dirty="0">
                <a:solidFill>
                  <a:srgbClr val="04182D"/>
                </a:solidFill>
                <a:latin typeface="Arial Hebrew Scholar" pitchFamily="2" charset="-79"/>
                <a:cs typeface="Arial Hebrew Scholar" pitchFamily="2" charset="-79"/>
              </a:rPr>
              <a:t>i</a:t>
            </a:r>
            <a:r>
              <a:rPr sz="4500" u="none" spc="-325" dirty="0">
                <a:solidFill>
                  <a:srgbClr val="04182D"/>
                </a:solidFill>
                <a:latin typeface="Arial Hebrew Scholar" pitchFamily="2" charset="-79"/>
                <a:cs typeface="Arial Hebrew Scholar" pitchFamily="2" charset="-79"/>
              </a:rPr>
              <a:t>n</a:t>
            </a:r>
            <a:r>
              <a:rPr sz="4500" u="none" spc="-260" dirty="0">
                <a:solidFill>
                  <a:srgbClr val="04182D"/>
                </a:solidFill>
                <a:latin typeface="Arial Hebrew Scholar" pitchFamily="2" charset="-79"/>
                <a:cs typeface="Arial Hebrew Scholar" pitchFamily="2" charset="-79"/>
              </a:rPr>
              <a:t>i</a:t>
            </a:r>
            <a:r>
              <a:rPr sz="4500" u="none" spc="-365" dirty="0">
                <a:solidFill>
                  <a:srgbClr val="04182D"/>
                </a:solidFill>
                <a:latin typeface="Arial Hebrew Scholar" pitchFamily="2" charset="-79"/>
                <a:cs typeface="Arial Hebrew Scholar" pitchFamily="2" charset="-79"/>
              </a:rPr>
              <a:t>n</a:t>
            </a:r>
            <a:r>
              <a:rPr sz="4500" u="none" spc="-5" dirty="0">
                <a:solidFill>
                  <a:srgbClr val="04182D"/>
                </a:solidFill>
                <a:latin typeface="Arial Hebrew Scholar" pitchFamily="2" charset="-79"/>
                <a:cs typeface="Arial Hebrew Scholar" pitchFamily="2" charset="-79"/>
              </a:rPr>
              <a:t>g</a:t>
            </a:r>
            <a:r>
              <a:rPr sz="4500" u="none" spc="-165" dirty="0">
                <a:solidFill>
                  <a:srgbClr val="04182D"/>
                </a:solidFill>
                <a:latin typeface="Arial Hebrew Scholar" pitchFamily="2" charset="-79"/>
                <a:cs typeface="Arial Hebrew Scholar" pitchFamily="2" charset="-79"/>
              </a:rPr>
              <a:t> </a:t>
            </a:r>
            <a:r>
              <a:rPr sz="4500" u="none" spc="-15" dirty="0">
                <a:solidFill>
                  <a:srgbClr val="04182D"/>
                </a:solidFill>
                <a:latin typeface="Arial Hebrew Scholar" pitchFamily="2" charset="-79"/>
                <a:cs typeface="Arial Hebrew Scholar" pitchFamily="2" charset="-79"/>
              </a:rPr>
              <a:t>a</a:t>
            </a:r>
            <a:r>
              <a:rPr sz="4500" u="none" spc="-240" dirty="0">
                <a:solidFill>
                  <a:srgbClr val="04182D"/>
                </a:solidFill>
                <a:latin typeface="Arial Hebrew Scholar" pitchFamily="2" charset="-79"/>
                <a:cs typeface="Arial Hebrew Scholar" pitchFamily="2" charset="-79"/>
              </a:rPr>
              <a:t>l</a:t>
            </a:r>
            <a:r>
              <a:rPr sz="4500" u="none" spc="-175" dirty="0">
                <a:solidFill>
                  <a:srgbClr val="04182D"/>
                </a:solidFill>
                <a:latin typeface="Arial Hebrew Scholar" pitchFamily="2" charset="-79"/>
                <a:cs typeface="Arial Hebrew Scholar" pitchFamily="2" charset="-79"/>
              </a:rPr>
              <a:t>b</a:t>
            </a:r>
            <a:r>
              <a:rPr sz="4500" u="none" spc="-325" dirty="0">
                <a:solidFill>
                  <a:srgbClr val="04182D"/>
                </a:solidFill>
                <a:latin typeface="Arial Hebrew Scholar" pitchFamily="2" charset="-79"/>
                <a:cs typeface="Arial Hebrew Scholar" pitchFamily="2" charset="-79"/>
              </a:rPr>
              <a:t>u</a:t>
            </a:r>
            <a:r>
              <a:rPr sz="4500" u="none" spc="-215" dirty="0">
                <a:solidFill>
                  <a:srgbClr val="04182D"/>
                </a:solidFill>
                <a:latin typeface="Arial Hebrew Scholar" pitchFamily="2" charset="-79"/>
                <a:cs typeface="Arial Hebrew Scholar" pitchFamily="2" charset="-79"/>
              </a:rPr>
              <a:t>m</a:t>
            </a:r>
            <a:r>
              <a:rPr sz="4500" u="none" spc="-165" dirty="0">
                <a:solidFill>
                  <a:srgbClr val="04182D"/>
                </a:solidFill>
                <a:latin typeface="Arial Hebrew Scholar" pitchFamily="2" charset="-79"/>
                <a:cs typeface="Arial Hebrew Scholar" pitchFamily="2" charset="-79"/>
              </a:rPr>
              <a:t> </a:t>
            </a:r>
            <a:r>
              <a:rPr sz="4500" u="none" spc="-15" dirty="0">
                <a:solidFill>
                  <a:srgbClr val="04182D"/>
                </a:solidFill>
                <a:latin typeface="Arial Hebrew Scholar" pitchFamily="2" charset="-79"/>
                <a:cs typeface="Arial Hebrew Scholar" pitchFamily="2" charset="-79"/>
              </a:rPr>
              <a:t>a</a:t>
            </a:r>
            <a:r>
              <a:rPr sz="4500" u="none" spc="-325" dirty="0">
                <a:solidFill>
                  <a:srgbClr val="04182D"/>
                </a:solidFill>
                <a:latin typeface="Arial Hebrew Scholar" pitchFamily="2" charset="-79"/>
                <a:cs typeface="Arial Hebrew Scholar" pitchFamily="2" charset="-79"/>
              </a:rPr>
              <a:t>n</a:t>
            </a:r>
            <a:r>
              <a:rPr sz="4500" u="none" spc="-55" dirty="0">
                <a:solidFill>
                  <a:srgbClr val="04182D"/>
                </a:solidFill>
                <a:latin typeface="Arial Hebrew Scholar" pitchFamily="2" charset="-79"/>
                <a:cs typeface="Arial Hebrew Scholar" pitchFamily="2" charset="-79"/>
              </a:rPr>
              <a:t>d</a:t>
            </a:r>
            <a:r>
              <a:rPr sz="4500" u="none" spc="-165" dirty="0">
                <a:solidFill>
                  <a:srgbClr val="04182D"/>
                </a:solidFill>
                <a:latin typeface="Arial Hebrew Scholar" pitchFamily="2" charset="-79"/>
                <a:cs typeface="Arial Hebrew Scholar" pitchFamily="2" charset="-79"/>
              </a:rPr>
              <a:t> </a:t>
            </a:r>
            <a:r>
              <a:rPr sz="4500" u="none" spc="-15" dirty="0">
                <a:solidFill>
                  <a:srgbClr val="04182D"/>
                </a:solidFill>
                <a:latin typeface="Arial Hebrew Scholar" pitchFamily="2" charset="-79"/>
                <a:cs typeface="Arial Hebrew Scholar" pitchFamily="2" charset="-79"/>
              </a:rPr>
              <a:t>a</a:t>
            </a:r>
            <a:r>
              <a:rPr sz="4500" u="none" spc="-240" dirty="0">
                <a:solidFill>
                  <a:srgbClr val="04182D"/>
                </a:solidFill>
                <a:latin typeface="Arial Hebrew Scholar" pitchFamily="2" charset="-79"/>
                <a:cs typeface="Arial Hebrew Scholar" pitchFamily="2" charset="-79"/>
              </a:rPr>
              <a:t>r</a:t>
            </a:r>
            <a:r>
              <a:rPr sz="4500" u="none" spc="-225" dirty="0">
                <a:solidFill>
                  <a:srgbClr val="04182D"/>
                </a:solidFill>
                <a:latin typeface="Arial Hebrew Scholar" pitchFamily="2" charset="-79"/>
                <a:cs typeface="Arial Hebrew Scholar" pitchFamily="2" charset="-79"/>
              </a:rPr>
              <a:t>t</a:t>
            </a:r>
            <a:r>
              <a:rPr sz="4500" u="none" spc="-260" dirty="0">
                <a:solidFill>
                  <a:srgbClr val="04182D"/>
                </a:solidFill>
                <a:latin typeface="Arial Hebrew Scholar" pitchFamily="2" charset="-79"/>
                <a:cs typeface="Arial Hebrew Scholar" pitchFamily="2" charset="-79"/>
              </a:rPr>
              <a:t>i</a:t>
            </a:r>
            <a:r>
              <a:rPr sz="4500" u="none" spc="-345" dirty="0">
                <a:solidFill>
                  <a:srgbClr val="04182D"/>
                </a:solidFill>
                <a:latin typeface="Arial Hebrew Scholar" pitchFamily="2" charset="-79"/>
                <a:cs typeface="Arial Hebrew Scholar" pitchFamily="2" charset="-79"/>
              </a:rPr>
              <a:t>s</a:t>
            </a:r>
            <a:r>
              <a:rPr sz="4500" u="none" spc="-135" dirty="0">
                <a:solidFill>
                  <a:srgbClr val="04182D"/>
                </a:solidFill>
                <a:latin typeface="Arial Hebrew Scholar" pitchFamily="2" charset="-79"/>
                <a:cs typeface="Arial Hebrew Scholar" pitchFamily="2" charset="-79"/>
              </a:rPr>
              <a:t>t</a:t>
            </a:r>
            <a:endParaRPr sz="4500" dirty="0">
              <a:latin typeface="Arial Hebrew Scholar" pitchFamily="2" charset="-79"/>
              <a:cs typeface="Arial Hebrew Scholar" pitchFamily="2" charset="-79"/>
            </a:endParaRPr>
          </a:p>
        </p:txBody>
      </p:sp>
      <p:sp>
        <p:nvSpPr>
          <p:cNvPr id="3" name="object 3"/>
          <p:cNvSpPr/>
          <p:nvPr/>
        </p:nvSpPr>
        <p:spPr>
          <a:xfrm>
            <a:off x="491289" y="1166812"/>
            <a:ext cx="14575155" cy="3275329"/>
          </a:xfrm>
          <a:custGeom>
            <a:avLst/>
            <a:gdLst/>
            <a:ahLst/>
            <a:cxnLst/>
            <a:rect l="l" t="t" r="r" b="b"/>
            <a:pathLst>
              <a:path w="14575155" h="3275329">
                <a:moveTo>
                  <a:pt x="14498413" y="3275262"/>
                </a:moveTo>
                <a:lnTo>
                  <a:pt x="76505" y="3275262"/>
                </a:lnTo>
                <a:lnTo>
                  <a:pt x="71180" y="3274738"/>
                </a:lnTo>
                <a:lnTo>
                  <a:pt x="31920" y="3258476"/>
                </a:lnTo>
                <a:lnTo>
                  <a:pt x="4175" y="3219748"/>
                </a:lnTo>
                <a:lnTo>
                  <a:pt x="0" y="3198757"/>
                </a:lnTo>
                <a:lnTo>
                  <a:pt x="0" y="3193381"/>
                </a:lnTo>
                <a:lnTo>
                  <a:pt x="0" y="76505"/>
                </a:lnTo>
                <a:lnTo>
                  <a:pt x="16786" y="31920"/>
                </a:lnTo>
                <a:lnTo>
                  <a:pt x="55513" y="4175"/>
                </a:lnTo>
                <a:lnTo>
                  <a:pt x="76505" y="0"/>
                </a:lnTo>
                <a:lnTo>
                  <a:pt x="14498413" y="0"/>
                </a:lnTo>
                <a:lnTo>
                  <a:pt x="14542998" y="16786"/>
                </a:lnTo>
                <a:lnTo>
                  <a:pt x="14570742" y="55513"/>
                </a:lnTo>
                <a:lnTo>
                  <a:pt x="14574918" y="76505"/>
                </a:lnTo>
                <a:lnTo>
                  <a:pt x="14574918" y="3198757"/>
                </a:lnTo>
                <a:lnTo>
                  <a:pt x="14558132" y="3243342"/>
                </a:lnTo>
                <a:lnTo>
                  <a:pt x="14519404" y="3271087"/>
                </a:lnTo>
                <a:lnTo>
                  <a:pt x="14503737" y="3274738"/>
                </a:lnTo>
                <a:lnTo>
                  <a:pt x="14498413" y="3275262"/>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4" name="object 4"/>
          <p:cNvSpPr txBox="1"/>
          <p:nvPr/>
        </p:nvSpPr>
        <p:spPr>
          <a:xfrm>
            <a:off x="642352" y="1231899"/>
            <a:ext cx="11030585" cy="1499870"/>
          </a:xfrm>
          <a:prstGeom prst="rect">
            <a:avLst/>
          </a:prstGeom>
        </p:spPr>
        <p:txBody>
          <a:bodyPr vert="horz" wrap="square" lIns="0" tIns="160655" rIns="0" bIns="0" rtlCol="0">
            <a:spAutoFit/>
          </a:bodyPr>
          <a:lstStyle/>
          <a:p>
            <a:pPr marL="12700">
              <a:lnSpc>
                <a:spcPct val="100000"/>
              </a:lnSpc>
              <a:spcBef>
                <a:spcPts val="1265"/>
              </a:spcBef>
              <a:tabLst>
                <a:tab pos="1903730" algn="l"/>
                <a:tab pos="6374765" algn="l"/>
                <a:tab pos="8437880" algn="l"/>
                <a:tab pos="10845165"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a:p>
            <a:pPr marL="12700">
              <a:lnSpc>
                <a:spcPct val="100000"/>
              </a:lnSpc>
              <a:spcBef>
                <a:spcPts val="1170"/>
              </a:spcBef>
              <a:tabLst>
                <a:tab pos="6374765" algn="l"/>
              </a:tabLst>
            </a:pPr>
            <a:r>
              <a:rPr sz="2250" dirty="0">
                <a:solidFill>
                  <a:srgbClr val="FFFFFF"/>
                </a:solidFill>
                <a:latin typeface="Courier New"/>
                <a:cs typeface="Courier New"/>
              </a:rPr>
              <a:t>|</a:t>
            </a:r>
            <a:r>
              <a:rPr sz="2250" spc="10" dirty="0">
                <a:solidFill>
                  <a:srgbClr val="FFFFFF"/>
                </a:solidFill>
                <a:latin typeface="Courier New"/>
                <a:cs typeface="Courier New"/>
              </a:rPr>
              <a:t> </a:t>
            </a:r>
            <a:r>
              <a:rPr sz="2250" dirty="0">
                <a:solidFill>
                  <a:srgbClr val="FFFFFF"/>
                </a:solidFill>
                <a:latin typeface="Courier New"/>
                <a:cs typeface="Courier New"/>
              </a:rPr>
              <a:t>album_id</a:t>
            </a:r>
            <a:r>
              <a:rPr sz="2250" spc="15" dirty="0">
                <a:solidFill>
                  <a:srgbClr val="FFFFFF"/>
                </a:solidFill>
                <a:latin typeface="Courier New"/>
                <a:cs typeface="Courier New"/>
              </a:rPr>
              <a:t> </a:t>
            </a:r>
            <a:r>
              <a:rPr sz="2250" dirty="0">
                <a:solidFill>
                  <a:srgbClr val="FFFFFF"/>
                </a:solidFill>
                <a:latin typeface="Courier New"/>
                <a:cs typeface="Courier New"/>
              </a:rPr>
              <a:t>|</a:t>
            </a:r>
            <a:r>
              <a:rPr sz="2250" spc="15" dirty="0">
                <a:solidFill>
                  <a:srgbClr val="FFFFFF"/>
                </a:solidFill>
                <a:latin typeface="Courier New"/>
                <a:cs typeface="Courier New"/>
              </a:rPr>
              <a:t> </a:t>
            </a:r>
            <a:r>
              <a:rPr sz="2250" dirty="0">
                <a:solidFill>
                  <a:srgbClr val="FFFFFF"/>
                </a:solidFill>
                <a:latin typeface="Courier New"/>
                <a:cs typeface="Courier New"/>
              </a:rPr>
              <a:t>title	|</a:t>
            </a:r>
            <a:r>
              <a:rPr sz="2250" spc="-5" dirty="0">
                <a:solidFill>
                  <a:srgbClr val="FFFFFF"/>
                </a:solidFill>
                <a:latin typeface="Courier New"/>
                <a:cs typeface="Courier New"/>
              </a:rPr>
              <a:t> </a:t>
            </a:r>
            <a:r>
              <a:rPr sz="2250" dirty="0">
                <a:solidFill>
                  <a:srgbClr val="FFFFFF"/>
                </a:solidFill>
                <a:latin typeface="Courier New"/>
                <a:cs typeface="Courier New"/>
              </a:rPr>
              <a:t>artist_id |</a:t>
            </a:r>
            <a:r>
              <a:rPr sz="2250" spc="-5" dirty="0">
                <a:solidFill>
                  <a:srgbClr val="FFFFFF"/>
                </a:solidFill>
                <a:latin typeface="Courier New"/>
                <a:cs typeface="Courier New"/>
              </a:rPr>
              <a:t> </a:t>
            </a:r>
            <a:r>
              <a:rPr sz="2250" dirty="0">
                <a:solidFill>
                  <a:srgbClr val="FFFFFF"/>
                </a:solidFill>
                <a:latin typeface="Courier New"/>
                <a:cs typeface="Courier New"/>
              </a:rPr>
              <a:t>artist_name</a:t>
            </a:r>
            <a:r>
              <a:rPr sz="2250" spc="-5" dirty="0">
                <a:solidFill>
                  <a:srgbClr val="FFFFFF"/>
                </a:solidFill>
                <a:latin typeface="Courier New"/>
                <a:cs typeface="Courier New"/>
              </a:rPr>
              <a:t> </a:t>
            </a:r>
            <a:r>
              <a:rPr sz="2250" dirty="0">
                <a:solidFill>
                  <a:srgbClr val="FFFFFF"/>
                </a:solidFill>
                <a:latin typeface="Courier New"/>
                <a:cs typeface="Courier New"/>
              </a:rPr>
              <a:t>|</a:t>
            </a:r>
            <a:endParaRPr sz="2250" dirty="0">
              <a:latin typeface="Courier New"/>
              <a:cs typeface="Courier New"/>
            </a:endParaRPr>
          </a:p>
          <a:p>
            <a:pPr marL="12700">
              <a:lnSpc>
                <a:spcPct val="100000"/>
              </a:lnSpc>
              <a:spcBef>
                <a:spcPts val="1165"/>
              </a:spcBef>
              <a:tabLst>
                <a:tab pos="1903730" algn="l"/>
                <a:tab pos="8782050" algn="l"/>
                <a:tab pos="10845165"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p:txBody>
      </p:sp>
      <p:sp>
        <p:nvSpPr>
          <p:cNvPr id="5" name="object 5"/>
          <p:cNvSpPr txBox="1"/>
          <p:nvPr/>
        </p:nvSpPr>
        <p:spPr>
          <a:xfrm>
            <a:off x="642352" y="2705768"/>
            <a:ext cx="6903720" cy="1008380"/>
          </a:xfrm>
          <a:prstGeom prst="rect">
            <a:avLst/>
          </a:prstGeom>
        </p:spPr>
        <p:txBody>
          <a:bodyPr vert="horz" wrap="square" lIns="0" tIns="160655" rIns="0" bIns="0" rtlCol="0">
            <a:spAutoFit/>
          </a:bodyPr>
          <a:lstStyle/>
          <a:p>
            <a:pPr marL="12700">
              <a:lnSpc>
                <a:spcPct val="100000"/>
              </a:lnSpc>
              <a:spcBef>
                <a:spcPts val="1265"/>
              </a:spcBef>
              <a:tabLst>
                <a:tab pos="1903730" algn="l"/>
              </a:tabLst>
            </a:pPr>
            <a:r>
              <a:rPr sz="2250" dirty="0">
                <a:solidFill>
                  <a:srgbClr val="FFFFFF"/>
                </a:solidFill>
                <a:latin typeface="Courier New"/>
                <a:cs typeface="Courier New"/>
              </a:rPr>
              <a:t>| 1	| For</a:t>
            </a:r>
            <a:r>
              <a:rPr sz="2250" spc="-5" dirty="0">
                <a:solidFill>
                  <a:srgbClr val="FFFFFF"/>
                </a:solidFill>
                <a:latin typeface="Courier New"/>
                <a:cs typeface="Courier New"/>
              </a:rPr>
              <a:t> </a:t>
            </a:r>
            <a:r>
              <a:rPr sz="2250" dirty="0">
                <a:solidFill>
                  <a:srgbClr val="FFFFFF"/>
                </a:solidFill>
                <a:latin typeface="Courier New"/>
                <a:cs typeface="Courier New"/>
              </a:rPr>
              <a:t>Those About</a:t>
            </a:r>
            <a:r>
              <a:rPr sz="2250" spc="-5" dirty="0">
                <a:solidFill>
                  <a:srgbClr val="FFFFFF"/>
                </a:solidFill>
                <a:latin typeface="Courier New"/>
                <a:cs typeface="Courier New"/>
              </a:rPr>
              <a:t> </a:t>
            </a:r>
            <a:r>
              <a:rPr sz="2250" dirty="0">
                <a:solidFill>
                  <a:srgbClr val="FFFFFF"/>
                </a:solidFill>
                <a:latin typeface="Courier New"/>
                <a:cs typeface="Courier New"/>
              </a:rPr>
              <a:t>To Rock</a:t>
            </a:r>
            <a:r>
              <a:rPr sz="2250" spc="-5" dirty="0">
                <a:solidFill>
                  <a:srgbClr val="FFFFFF"/>
                </a:solidFill>
                <a:latin typeface="Courier New"/>
                <a:cs typeface="Courier New"/>
              </a:rPr>
              <a:t> </a:t>
            </a:r>
            <a:r>
              <a:rPr sz="2250" dirty="0">
                <a:solidFill>
                  <a:srgbClr val="FFFFFF"/>
                </a:solidFill>
                <a:latin typeface="Courier New"/>
                <a:cs typeface="Courier New"/>
              </a:rPr>
              <a:t>| 1</a:t>
            </a:r>
            <a:endParaRPr sz="2250">
              <a:latin typeface="Courier New"/>
              <a:cs typeface="Courier New"/>
            </a:endParaRPr>
          </a:p>
          <a:p>
            <a:pPr marL="12700">
              <a:lnSpc>
                <a:spcPct val="100000"/>
              </a:lnSpc>
              <a:spcBef>
                <a:spcPts val="1170"/>
              </a:spcBef>
              <a:tabLst>
                <a:tab pos="1903730" algn="l"/>
                <a:tab pos="6374765" algn="l"/>
              </a:tabLst>
            </a:pPr>
            <a:r>
              <a:rPr sz="2250" dirty="0">
                <a:solidFill>
                  <a:srgbClr val="FFFFFF"/>
                </a:solidFill>
                <a:latin typeface="Courier New"/>
                <a:cs typeface="Courier New"/>
              </a:rPr>
              <a:t>| 4	|</a:t>
            </a:r>
            <a:r>
              <a:rPr sz="2250" spc="15" dirty="0">
                <a:solidFill>
                  <a:srgbClr val="FFFFFF"/>
                </a:solidFill>
                <a:latin typeface="Courier New"/>
                <a:cs typeface="Courier New"/>
              </a:rPr>
              <a:t> </a:t>
            </a:r>
            <a:r>
              <a:rPr sz="2250" dirty="0">
                <a:solidFill>
                  <a:srgbClr val="FFFFFF"/>
                </a:solidFill>
                <a:latin typeface="Courier New"/>
                <a:cs typeface="Courier New"/>
              </a:rPr>
              <a:t>Let</a:t>
            </a:r>
            <a:r>
              <a:rPr sz="2250" spc="10" dirty="0">
                <a:solidFill>
                  <a:srgbClr val="FFFFFF"/>
                </a:solidFill>
                <a:latin typeface="Courier New"/>
                <a:cs typeface="Courier New"/>
              </a:rPr>
              <a:t> </a:t>
            </a:r>
            <a:r>
              <a:rPr sz="2250" dirty="0">
                <a:solidFill>
                  <a:srgbClr val="FFFFFF"/>
                </a:solidFill>
                <a:latin typeface="Courier New"/>
                <a:cs typeface="Courier New"/>
              </a:rPr>
              <a:t>There</a:t>
            </a:r>
            <a:r>
              <a:rPr sz="2250" spc="10" dirty="0">
                <a:solidFill>
                  <a:srgbClr val="FFFFFF"/>
                </a:solidFill>
                <a:latin typeface="Courier New"/>
                <a:cs typeface="Courier New"/>
              </a:rPr>
              <a:t> </a:t>
            </a:r>
            <a:r>
              <a:rPr sz="2250" dirty="0">
                <a:solidFill>
                  <a:srgbClr val="FFFFFF"/>
                </a:solidFill>
                <a:latin typeface="Courier New"/>
                <a:cs typeface="Courier New"/>
              </a:rPr>
              <a:t>Be</a:t>
            </a:r>
            <a:r>
              <a:rPr sz="2250" spc="10" dirty="0">
                <a:solidFill>
                  <a:srgbClr val="FFFFFF"/>
                </a:solidFill>
                <a:latin typeface="Courier New"/>
                <a:cs typeface="Courier New"/>
              </a:rPr>
              <a:t> </a:t>
            </a:r>
            <a:r>
              <a:rPr sz="2250" dirty="0">
                <a:solidFill>
                  <a:srgbClr val="FFFFFF"/>
                </a:solidFill>
                <a:latin typeface="Courier New"/>
                <a:cs typeface="Courier New"/>
              </a:rPr>
              <a:t>Rock	|</a:t>
            </a:r>
            <a:r>
              <a:rPr sz="2250" spc="-90" dirty="0">
                <a:solidFill>
                  <a:srgbClr val="FFFFFF"/>
                </a:solidFill>
                <a:latin typeface="Courier New"/>
                <a:cs typeface="Courier New"/>
              </a:rPr>
              <a:t> </a:t>
            </a:r>
            <a:r>
              <a:rPr sz="2250" dirty="0">
                <a:solidFill>
                  <a:srgbClr val="FFFFFF"/>
                </a:solidFill>
                <a:latin typeface="Courier New"/>
                <a:cs typeface="Courier New"/>
              </a:rPr>
              <a:t>1</a:t>
            </a:r>
            <a:endParaRPr sz="2250">
              <a:latin typeface="Courier New"/>
              <a:cs typeface="Courier New"/>
            </a:endParaRPr>
          </a:p>
        </p:txBody>
      </p:sp>
      <p:sp>
        <p:nvSpPr>
          <p:cNvPr id="6" name="object 6"/>
          <p:cNvSpPr txBox="1"/>
          <p:nvPr/>
        </p:nvSpPr>
        <p:spPr>
          <a:xfrm>
            <a:off x="9067928" y="2705768"/>
            <a:ext cx="2216021" cy="1008609"/>
          </a:xfrm>
          <a:prstGeom prst="rect">
            <a:avLst/>
          </a:prstGeom>
        </p:spPr>
        <p:txBody>
          <a:bodyPr vert="horz" wrap="square" lIns="0" tIns="160655" rIns="0" bIns="0" rtlCol="0">
            <a:spAutoFit/>
          </a:bodyPr>
          <a:lstStyle/>
          <a:p>
            <a:pPr marL="12700">
              <a:lnSpc>
                <a:spcPct val="100000"/>
              </a:lnSpc>
              <a:spcBef>
                <a:spcPts val="1265"/>
              </a:spcBef>
            </a:pPr>
            <a:r>
              <a:rPr sz="2250" dirty="0">
                <a:solidFill>
                  <a:srgbClr val="FFFFFF"/>
                </a:solidFill>
                <a:latin typeface="Courier New"/>
                <a:cs typeface="Courier New"/>
              </a:rPr>
              <a:t>|</a:t>
            </a:r>
            <a:r>
              <a:rPr sz="2250" spc="-80" dirty="0">
                <a:solidFill>
                  <a:srgbClr val="FFFFFF"/>
                </a:solidFill>
                <a:latin typeface="Courier New"/>
                <a:cs typeface="Courier New"/>
              </a:rPr>
              <a:t> </a:t>
            </a:r>
            <a:r>
              <a:rPr lang="en-US" sz="2250" dirty="0" err="1">
                <a:solidFill>
                  <a:srgbClr val="FFFFFF"/>
                </a:solidFill>
                <a:latin typeface="Courier New"/>
                <a:cs typeface="Courier New"/>
              </a:rPr>
              <a:t>BlackPink</a:t>
            </a:r>
            <a:endParaRPr sz="2250" dirty="0">
              <a:latin typeface="Courier New"/>
              <a:cs typeface="Courier New"/>
            </a:endParaRPr>
          </a:p>
          <a:p>
            <a:pPr marL="12700">
              <a:lnSpc>
                <a:spcPct val="100000"/>
              </a:lnSpc>
              <a:spcBef>
                <a:spcPts val="1170"/>
              </a:spcBef>
            </a:pPr>
            <a:r>
              <a:rPr sz="2250" dirty="0">
                <a:solidFill>
                  <a:srgbClr val="FFFFFF"/>
                </a:solidFill>
                <a:latin typeface="Courier New"/>
                <a:cs typeface="Courier New"/>
              </a:rPr>
              <a:t>|</a:t>
            </a:r>
            <a:r>
              <a:rPr sz="2250" spc="-80" dirty="0">
                <a:solidFill>
                  <a:srgbClr val="FFFFFF"/>
                </a:solidFill>
                <a:latin typeface="Courier New"/>
                <a:cs typeface="Courier New"/>
              </a:rPr>
              <a:t> </a:t>
            </a:r>
            <a:r>
              <a:rPr lang="en-US" sz="2250" dirty="0" err="1">
                <a:solidFill>
                  <a:srgbClr val="FFFFFF"/>
                </a:solidFill>
                <a:latin typeface="Courier New"/>
                <a:cs typeface="Courier New"/>
              </a:rPr>
              <a:t>BlackPink</a:t>
            </a:r>
            <a:endParaRPr sz="2250" dirty="0">
              <a:latin typeface="Courier New"/>
              <a:cs typeface="Courier New"/>
            </a:endParaRPr>
          </a:p>
        </p:txBody>
      </p:sp>
      <p:sp>
        <p:nvSpPr>
          <p:cNvPr id="7" name="object 7"/>
          <p:cNvSpPr txBox="1"/>
          <p:nvPr/>
        </p:nvSpPr>
        <p:spPr>
          <a:xfrm>
            <a:off x="11475236" y="2705768"/>
            <a:ext cx="197485" cy="1008380"/>
          </a:xfrm>
          <a:prstGeom prst="rect">
            <a:avLst/>
          </a:prstGeom>
        </p:spPr>
        <p:txBody>
          <a:bodyPr vert="horz" wrap="square" lIns="0" tIns="160655" rIns="0" bIns="0" rtlCol="0">
            <a:spAutoFit/>
          </a:bodyPr>
          <a:lstStyle/>
          <a:p>
            <a:pPr marL="12700">
              <a:lnSpc>
                <a:spcPct val="100000"/>
              </a:lnSpc>
              <a:spcBef>
                <a:spcPts val="1265"/>
              </a:spcBef>
            </a:pPr>
            <a:r>
              <a:rPr sz="2250" dirty="0">
                <a:solidFill>
                  <a:srgbClr val="FFFFFF"/>
                </a:solidFill>
                <a:latin typeface="Courier New"/>
                <a:cs typeface="Courier New"/>
              </a:rPr>
              <a:t>|</a:t>
            </a:r>
            <a:endParaRPr sz="2250">
              <a:latin typeface="Courier New"/>
              <a:cs typeface="Courier New"/>
            </a:endParaRPr>
          </a:p>
          <a:p>
            <a:pPr marL="12700">
              <a:lnSpc>
                <a:spcPct val="100000"/>
              </a:lnSpc>
              <a:spcBef>
                <a:spcPts val="1170"/>
              </a:spcBef>
            </a:pPr>
            <a:r>
              <a:rPr sz="2250" dirty="0">
                <a:solidFill>
                  <a:srgbClr val="FFFFFF"/>
                </a:solidFill>
                <a:latin typeface="Courier New"/>
                <a:cs typeface="Courier New"/>
              </a:rPr>
              <a:t>|</a:t>
            </a:r>
            <a:endParaRPr sz="2250">
              <a:latin typeface="Courier New"/>
              <a:cs typeface="Courier New"/>
            </a:endParaRPr>
          </a:p>
        </p:txBody>
      </p:sp>
      <p:sp>
        <p:nvSpPr>
          <p:cNvPr id="14" name="object 14"/>
          <p:cNvSpPr txBox="1"/>
          <p:nvPr/>
        </p:nvSpPr>
        <p:spPr>
          <a:xfrm>
            <a:off x="642352" y="3835733"/>
            <a:ext cx="11030585" cy="359714"/>
          </a:xfrm>
          <a:prstGeom prst="rect">
            <a:avLst/>
          </a:prstGeom>
        </p:spPr>
        <p:txBody>
          <a:bodyPr vert="horz" wrap="square" lIns="0" tIns="13335" rIns="0" bIns="0" rtlCol="0">
            <a:spAutoFit/>
          </a:bodyPr>
          <a:lstStyle/>
          <a:p>
            <a:pPr marL="12700">
              <a:lnSpc>
                <a:spcPct val="100000"/>
              </a:lnSpc>
              <a:spcBef>
                <a:spcPts val="105"/>
              </a:spcBef>
              <a:tabLst>
                <a:tab pos="1903730" algn="l"/>
                <a:tab pos="6374765" algn="l"/>
                <a:tab pos="8437880" algn="l"/>
                <a:tab pos="10845165"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p:txBody>
      </p:sp>
      <p:sp>
        <p:nvSpPr>
          <p:cNvPr id="17" name="object 17"/>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18" name="object 14">
            <a:extLst>
              <a:ext uri="{FF2B5EF4-FFF2-40B4-BE49-F238E27FC236}">
                <a16:creationId xmlns:a16="http://schemas.microsoft.com/office/drawing/2014/main" id="{5F935111-6AD0-2F64-F8F8-E9DE49D75543}"/>
              </a:ext>
            </a:extLst>
          </p:cNvPr>
          <p:cNvSpPr txBox="1"/>
          <p:nvPr/>
        </p:nvSpPr>
        <p:spPr>
          <a:xfrm>
            <a:off x="311150" y="5061289"/>
            <a:ext cx="11887200" cy="1747914"/>
          </a:xfrm>
          <a:prstGeom prst="rect">
            <a:avLst/>
          </a:prstGeom>
        </p:spPr>
        <p:txBody>
          <a:bodyPr vert="horz" wrap="square" lIns="0" tIns="13335" rIns="0" bIns="0" rtlCol="0">
            <a:spAutoFit/>
          </a:bodyPr>
          <a:lstStyle/>
          <a:p>
            <a:pPr marL="674370" indent="-457200">
              <a:lnSpc>
                <a:spcPct val="100000"/>
              </a:lnSpc>
              <a:buFont typeface="Arial" panose="020B0604020202020204" pitchFamily="34" charset="0"/>
              <a:buChar char="•"/>
              <a:tabLst>
                <a:tab pos="4371975" algn="l"/>
              </a:tabLst>
            </a:pPr>
            <a:r>
              <a:rPr lang="en-US" sz="2550" spc="50" dirty="0">
                <a:solidFill>
                  <a:srgbClr val="04182D"/>
                </a:solidFill>
                <a:latin typeface="Arial Hebrew Scholar" pitchFamily="2" charset="-79"/>
                <a:cs typeface="Arial Hebrew Scholar" pitchFamily="2" charset="-79"/>
              </a:rPr>
              <a:t>Return</a:t>
            </a:r>
            <a:r>
              <a:rPr lang="en-US" sz="2550" spc="-45" dirty="0">
                <a:solidFill>
                  <a:srgbClr val="04182D"/>
                </a:solidFill>
                <a:latin typeface="Arial Hebrew Scholar" pitchFamily="2" charset="-79"/>
                <a:cs typeface="Arial Hebrew Scholar" pitchFamily="2" charset="-79"/>
              </a:rPr>
              <a:t> </a:t>
            </a:r>
            <a:r>
              <a:rPr lang="en-US" sz="2550" spc="135" dirty="0">
                <a:solidFill>
                  <a:srgbClr val="04182D"/>
                </a:solidFill>
                <a:latin typeface="Arial Hebrew Scholar" pitchFamily="2" charset="-79"/>
                <a:cs typeface="Arial Hebrew Scholar" pitchFamily="2" charset="-79"/>
              </a:rPr>
              <a:t>album</a:t>
            </a:r>
            <a:r>
              <a:rPr lang="en-US" sz="2550" spc="-45" dirty="0">
                <a:solidFill>
                  <a:srgbClr val="04182D"/>
                </a:solidFill>
                <a:latin typeface="Arial Hebrew Scholar" pitchFamily="2" charset="-79"/>
                <a:cs typeface="Arial Hebrew Scholar" pitchFamily="2" charset="-79"/>
              </a:rPr>
              <a:t> </a:t>
            </a:r>
            <a:r>
              <a:rPr lang="en-US" sz="2550" spc="105" dirty="0">
                <a:solidFill>
                  <a:srgbClr val="04182D"/>
                </a:solidFill>
                <a:latin typeface="Arial Hebrew Scholar" pitchFamily="2" charset="-79"/>
                <a:cs typeface="Arial Hebrew Scholar" pitchFamily="2" charset="-79"/>
              </a:rPr>
              <a:t>details</a:t>
            </a:r>
            <a:r>
              <a:rPr lang="en-US" sz="2550" spc="-40" dirty="0">
                <a:solidFill>
                  <a:srgbClr val="04182D"/>
                </a:solidFill>
                <a:latin typeface="Arial Hebrew Scholar" pitchFamily="2" charset="-79"/>
                <a:cs typeface="Arial Hebrew Scholar" pitchFamily="2" charset="-79"/>
              </a:rPr>
              <a:t> </a:t>
            </a:r>
            <a:r>
              <a:rPr lang="en-US" sz="2550" spc="90" dirty="0">
                <a:solidFill>
                  <a:srgbClr val="04182D"/>
                </a:solidFill>
                <a:latin typeface="Arial Hebrew Scholar" pitchFamily="2" charset="-79"/>
                <a:cs typeface="Arial Hebrew Scholar" pitchFamily="2" charset="-79"/>
              </a:rPr>
              <a:t>from </a:t>
            </a:r>
            <a:r>
              <a:rPr lang="en-US" sz="2250" dirty="0">
                <a:solidFill>
                  <a:srgbClr val="04182D"/>
                </a:solidFill>
                <a:latin typeface="Courier New"/>
                <a:cs typeface="Courier New"/>
              </a:rPr>
              <a:t>album</a:t>
            </a:r>
            <a:r>
              <a:rPr lang="en-US" sz="2250" spc="320" dirty="0">
                <a:solidFill>
                  <a:srgbClr val="04182D"/>
                </a:solidFill>
                <a:latin typeface="Courier New"/>
                <a:cs typeface="Courier New"/>
              </a:rPr>
              <a:t> </a:t>
            </a:r>
            <a:r>
              <a:rPr lang="en-US" sz="2550" spc="120" dirty="0">
                <a:solidFill>
                  <a:srgbClr val="04182D"/>
                </a:solidFill>
                <a:latin typeface="Arial Hebrew Scholar" pitchFamily="2" charset="-79"/>
                <a:cs typeface="Arial Hebrew Scholar" pitchFamily="2" charset="-79"/>
              </a:rPr>
              <a:t>table</a:t>
            </a:r>
            <a:endParaRPr lang="en-US" sz="2550" dirty="0">
              <a:latin typeface="Arial Hebrew Scholar" pitchFamily="2" charset="-79"/>
              <a:cs typeface="Arial Hebrew Scholar" pitchFamily="2" charset="-79"/>
            </a:endParaRPr>
          </a:p>
          <a:p>
            <a:pPr marL="674370" marR="2487295" indent="-457200">
              <a:lnSpc>
                <a:spcPts val="5160"/>
              </a:lnSpc>
              <a:spcBef>
                <a:spcPts val="320"/>
              </a:spcBef>
              <a:buFont typeface="Arial" panose="020B0604020202020204" pitchFamily="34" charset="0"/>
              <a:buChar char="•"/>
              <a:tabLst>
                <a:tab pos="2333625" algn="l"/>
                <a:tab pos="6504305" algn="l"/>
              </a:tabLst>
            </a:pPr>
            <a:r>
              <a:rPr lang="en-US" sz="2550" spc="50" dirty="0">
                <a:solidFill>
                  <a:srgbClr val="04182D"/>
                </a:solidFill>
                <a:latin typeface="Arial Hebrew Scholar" pitchFamily="2" charset="-79"/>
                <a:cs typeface="Arial Hebrew Scholar" pitchFamily="2" charset="-79"/>
              </a:rPr>
              <a:t>Return</a:t>
            </a:r>
            <a:r>
              <a:rPr lang="en-US" sz="2550" spc="-40" dirty="0">
                <a:solidFill>
                  <a:srgbClr val="04182D"/>
                </a:solidFill>
                <a:latin typeface="Arial Hebrew Scholar" pitchFamily="2" charset="-79"/>
                <a:cs typeface="Arial Hebrew Scholar" pitchFamily="2" charset="-79"/>
              </a:rPr>
              <a:t> </a:t>
            </a:r>
            <a:r>
              <a:rPr lang="en-US" sz="2550" spc="110" dirty="0">
                <a:solidFill>
                  <a:srgbClr val="04182D"/>
                </a:solidFill>
                <a:latin typeface="Arial Hebrew Scholar" pitchFamily="2" charset="-79"/>
                <a:cs typeface="Arial Hebrew Scholar" pitchFamily="2" charset="-79"/>
              </a:rPr>
              <a:t>corresponding</a:t>
            </a:r>
            <a:r>
              <a:rPr lang="en-US" sz="2550" spc="-40" dirty="0">
                <a:solidFill>
                  <a:srgbClr val="04182D"/>
                </a:solidFill>
                <a:latin typeface="Arial Hebrew Scholar" pitchFamily="2" charset="-79"/>
                <a:cs typeface="Arial Hebrew Scholar" pitchFamily="2" charset="-79"/>
              </a:rPr>
              <a:t> </a:t>
            </a:r>
            <a:r>
              <a:rPr lang="en-US" sz="2550" spc="90" dirty="0">
                <a:solidFill>
                  <a:srgbClr val="04182D"/>
                </a:solidFill>
                <a:latin typeface="Arial Hebrew Scholar" pitchFamily="2" charset="-79"/>
                <a:cs typeface="Arial Hebrew Scholar" pitchFamily="2" charset="-79"/>
              </a:rPr>
              <a:t>artist</a:t>
            </a:r>
            <a:r>
              <a:rPr lang="en-US" sz="2550" spc="-40" dirty="0">
                <a:solidFill>
                  <a:srgbClr val="04182D"/>
                </a:solidFill>
                <a:latin typeface="Arial Hebrew Scholar" pitchFamily="2" charset="-79"/>
                <a:cs typeface="Arial Hebrew Scholar" pitchFamily="2" charset="-79"/>
              </a:rPr>
              <a:t> </a:t>
            </a:r>
            <a:r>
              <a:rPr lang="en-US" sz="2550" spc="105" dirty="0">
                <a:solidFill>
                  <a:srgbClr val="04182D"/>
                </a:solidFill>
                <a:latin typeface="Arial Hebrew Scholar" pitchFamily="2" charset="-79"/>
                <a:cs typeface="Arial Hebrew Scholar" pitchFamily="2" charset="-79"/>
              </a:rPr>
              <a:t>details</a:t>
            </a:r>
            <a:r>
              <a:rPr lang="en-US" sz="2550" spc="-40" dirty="0">
                <a:solidFill>
                  <a:srgbClr val="04182D"/>
                </a:solidFill>
                <a:latin typeface="Arial Hebrew Scholar" pitchFamily="2" charset="-79"/>
                <a:cs typeface="Arial Hebrew Scholar" pitchFamily="2" charset="-79"/>
              </a:rPr>
              <a:t> </a:t>
            </a:r>
            <a:r>
              <a:rPr lang="en-US" sz="2550" spc="90" dirty="0">
                <a:solidFill>
                  <a:srgbClr val="04182D"/>
                </a:solidFill>
                <a:latin typeface="Arial Hebrew Scholar" pitchFamily="2" charset="-79"/>
                <a:cs typeface="Arial Hebrew Scholar" pitchFamily="2" charset="-79"/>
              </a:rPr>
              <a:t>from </a:t>
            </a:r>
            <a:r>
              <a:rPr lang="en-US" sz="2250" dirty="0">
                <a:solidFill>
                  <a:srgbClr val="04182D"/>
                </a:solidFill>
                <a:latin typeface="Courier New"/>
                <a:cs typeface="Courier New"/>
              </a:rPr>
              <a:t>artist</a:t>
            </a:r>
            <a:r>
              <a:rPr lang="en-US" sz="2250" spc="300" dirty="0">
                <a:solidFill>
                  <a:srgbClr val="04182D"/>
                </a:solidFill>
                <a:latin typeface="Courier New"/>
                <a:cs typeface="Courier New"/>
              </a:rPr>
              <a:t> </a:t>
            </a:r>
            <a:r>
              <a:rPr lang="en-US" sz="2550" spc="120" dirty="0">
                <a:solidFill>
                  <a:srgbClr val="04182D"/>
                </a:solidFill>
                <a:latin typeface="Arial Hebrew Scholar" pitchFamily="2" charset="-79"/>
                <a:cs typeface="Arial Hebrew Scholar" pitchFamily="2" charset="-79"/>
              </a:rPr>
              <a:t>table </a:t>
            </a:r>
          </a:p>
          <a:p>
            <a:pPr marL="674370" marR="2487295" indent="-457200">
              <a:lnSpc>
                <a:spcPts val="5160"/>
              </a:lnSpc>
              <a:spcBef>
                <a:spcPts val="320"/>
              </a:spcBef>
              <a:buFont typeface="Arial" panose="020B0604020202020204" pitchFamily="34" charset="0"/>
              <a:buChar char="•"/>
              <a:tabLst>
                <a:tab pos="2333625" algn="l"/>
                <a:tab pos="6504305" algn="l"/>
              </a:tabLst>
            </a:pPr>
            <a:r>
              <a:rPr lang="en-US" sz="2550" spc="-785" dirty="0">
                <a:solidFill>
                  <a:srgbClr val="04182D"/>
                </a:solidFill>
                <a:latin typeface="Arial Hebrew Scholar" pitchFamily="2" charset="-79"/>
                <a:cs typeface="Arial Hebrew Scholar" pitchFamily="2" charset="-79"/>
              </a:rPr>
              <a:t> </a:t>
            </a:r>
            <a:r>
              <a:rPr lang="en-US" sz="2550" spc="145" dirty="0">
                <a:solidFill>
                  <a:srgbClr val="04182D"/>
                </a:solidFill>
                <a:latin typeface="Arial Hebrew Scholar" pitchFamily="2" charset="-79"/>
                <a:cs typeface="Arial Hebrew Scholar" pitchFamily="2" charset="-79"/>
              </a:rPr>
              <a:t>Joined</a:t>
            </a:r>
            <a:r>
              <a:rPr lang="en-US" sz="2550" spc="-40" dirty="0">
                <a:solidFill>
                  <a:srgbClr val="04182D"/>
                </a:solidFill>
                <a:latin typeface="Arial Hebrew Scholar" pitchFamily="2" charset="-79"/>
                <a:cs typeface="Arial Hebrew Scholar" pitchFamily="2" charset="-79"/>
              </a:rPr>
              <a:t> </a:t>
            </a:r>
            <a:r>
              <a:rPr lang="en-US" sz="2550" spc="85" dirty="0">
                <a:solidFill>
                  <a:srgbClr val="04182D"/>
                </a:solidFill>
                <a:latin typeface="Arial Hebrew Scholar" pitchFamily="2" charset="-79"/>
                <a:cs typeface="Arial Hebrew Scholar" pitchFamily="2" charset="-79"/>
              </a:rPr>
              <a:t>using </a:t>
            </a:r>
            <a:r>
              <a:rPr lang="en-US" sz="2250" dirty="0" err="1">
                <a:solidFill>
                  <a:srgbClr val="04182D"/>
                </a:solidFill>
                <a:latin typeface="Courier New"/>
                <a:cs typeface="Courier New"/>
              </a:rPr>
              <a:t>artist_id</a:t>
            </a:r>
            <a:r>
              <a:rPr lang="en-US" sz="2250" spc="365" dirty="0">
                <a:solidFill>
                  <a:srgbClr val="04182D"/>
                </a:solidFill>
                <a:latin typeface="Courier New"/>
                <a:cs typeface="Courier New"/>
              </a:rPr>
              <a:t> </a:t>
            </a:r>
            <a:r>
              <a:rPr lang="en-US" sz="2550" spc="110" dirty="0">
                <a:solidFill>
                  <a:srgbClr val="04182D"/>
                </a:solidFill>
                <a:latin typeface="Arial Hebrew Scholar" pitchFamily="2" charset="-79"/>
                <a:cs typeface="Arial Hebrew Scholar" pitchFamily="2" charset="-79"/>
              </a:rPr>
              <a:t>column</a:t>
            </a:r>
            <a:endParaRPr lang="en-US" sz="2550" dirty="0">
              <a:latin typeface="Arial Hebrew Scholar" pitchFamily="2" charset="-79"/>
              <a:cs typeface="Arial Hebrew Scholar"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dissolve">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animEffect transition="in" filter="dissolve">
                                      <p:cBhvr>
                                        <p:cTn id="17" dur="500"/>
                                        <p:tgtEl>
                                          <p:spTgt spid="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8">
                                            <p:txEl>
                                              <p:pRg st="2" end="2"/>
                                            </p:txEl>
                                          </p:spTgt>
                                        </p:tgtEl>
                                        <p:attrNameLst>
                                          <p:attrName>style.visibility</p:attrName>
                                        </p:attrNameLst>
                                      </p:cBhvr>
                                      <p:to>
                                        <p:strVal val="visible"/>
                                      </p:to>
                                    </p:set>
                                    <p:animEffect transition="in" filter="dissolve">
                                      <p:cBhvr>
                                        <p:cTn id="22" dur="5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4">
            <a:extLst>
              <a:ext uri="{FF2B5EF4-FFF2-40B4-BE49-F238E27FC236}">
                <a16:creationId xmlns:a16="http://schemas.microsoft.com/office/drawing/2014/main" id="{4B8D9A3F-DA8A-0841-1BA1-6A45F18E037A}"/>
              </a:ext>
            </a:extLst>
          </p:cNvPr>
          <p:cNvSpPr/>
          <p:nvPr/>
        </p:nvSpPr>
        <p:spPr>
          <a:xfrm>
            <a:off x="491289" y="1166806"/>
            <a:ext cx="14575155" cy="3275329"/>
          </a:xfrm>
          <a:custGeom>
            <a:avLst/>
            <a:gdLst/>
            <a:ahLst/>
            <a:cxnLst/>
            <a:rect l="l" t="t" r="r" b="b"/>
            <a:pathLst>
              <a:path w="14575155" h="3275329">
                <a:moveTo>
                  <a:pt x="14498413" y="3275262"/>
                </a:moveTo>
                <a:lnTo>
                  <a:pt x="76505" y="3275262"/>
                </a:lnTo>
                <a:lnTo>
                  <a:pt x="71180" y="3274738"/>
                </a:lnTo>
                <a:lnTo>
                  <a:pt x="31920" y="3258476"/>
                </a:lnTo>
                <a:lnTo>
                  <a:pt x="4175" y="3219748"/>
                </a:lnTo>
                <a:lnTo>
                  <a:pt x="0" y="3198757"/>
                </a:lnTo>
                <a:lnTo>
                  <a:pt x="0" y="3193381"/>
                </a:lnTo>
                <a:lnTo>
                  <a:pt x="0" y="76505"/>
                </a:lnTo>
                <a:lnTo>
                  <a:pt x="16786" y="31920"/>
                </a:lnTo>
                <a:lnTo>
                  <a:pt x="55513" y="4175"/>
                </a:lnTo>
                <a:lnTo>
                  <a:pt x="76505" y="0"/>
                </a:lnTo>
                <a:lnTo>
                  <a:pt x="14498413" y="0"/>
                </a:lnTo>
                <a:lnTo>
                  <a:pt x="14542998" y="16786"/>
                </a:lnTo>
                <a:lnTo>
                  <a:pt x="14570742" y="55513"/>
                </a:lnTo>
                <a:lnTo>
                  <a:pt x="14574918" y="76505"/>
                </a:lnTo>
                <a:lnTo>
                  <a:pt x="14574918" y="3198757"/>
                </a:lnTo>
                <a:lnTo>
                  <a:pt x="14558132" y="3243342"/>
                </a:lnTo>
                <a:lnTo>
                  <a:pt x="14519404" y="3271087"/>
                </a:lnTo>
                <a:lnTo>
                  <a:pt x="14503737" y="3274738"/>
                </a:lnTo>
                <a:lnTo>
                  <a:pt x="14498413" y="3275262"/>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2" name="object 2"/>
          <p:cNvSpPr txBox="1">
            <a:spLocks noGrp="1"/>
          </p:cNvSpPr>
          <p:nvPr>
            <p:ph type="title"/>
          </p:nvPr>
        </p:nvSpPr>
        <p:spPr>
          <a:xfrm>
            <a:off x="478589" y="273885"/>
            <a:ext cx="3202305" cy="706604"/>
          </a:xfrm>
          <a:prstGeom prst="rect">
            <a:avLst/>
          </a:prstGeom>
        </p:spPr>
        <p:txBody>
          <a:bodyPr vert="horz" wrap="square" lIns="0" tIns="13970" rIns="0" bIns="0" rtlCol="0">
            <a:spAutoFit/>
          </a:bodyPr>
          <a:lstStyle/>
          <a:p>
            <a:pPr marL="12700">
              <a:lnSpc>
                <a:spcPct val="100000"/>
              </a:lnSpc>
              <a:spcBef>
                <a:spcPts val="110"/>
              </a:spcBef>
            </a:pPr>
            <a:r>
              <a:rPr lang="en-US" sz="4500" u="none" spc="-65" dirty="0">
                <a:solidFill>
                  <a:srgbClr val="04182D"/>
                </a:solidFill>
                <a:latin typeface="Arial Hebrew Scholar" pitchFamily="2" charset="-79"/>
                <a:cs typeface="Arial Hebrew Scholar" pitchFamily="2" charset="-79"/>
              </a:rPr>
              <a:t>INNER JOIN</a:t>
            </a:r>
            <a:endParaRPr sz="4500" dirty="0">
              <a:latin typeface="Arial Hebrew Scholar" pitchFamily="2" charset="-79"/>
              <a:cs typeface="Arial Hebrew Scholar" pitchFamily="2" charset="-79"/>
            </a:endParaRPr>
          </a:p>
        </p:txBody>
      </p:sp>
      <p:sp>
        <p:nvSpPr>
          <p:cNvPr id="4" name="object 4"/>
          <p:cNvSpPr/>
          <p:nvPr/>
        </p:nvSpPr>
        <p:spPr>
          <a:xfrm>
            <a:off x="491289" y="4790072"/>
            <a:ext cx="14575155" cy="2600325"/>
          </a:xfrm>
          <a:custGeom>
            <a:avLst/>
            <a:gdLst/>
            <a:ahLst/>
            <a:cxnLst/>
            <a:rect l="l" t="t" r="r" b="b"/>
            <a:pathLst>
              <a:path w="14575155" h="2600325">
                <a:moveTo>
                  <a:pt x="14498413" y="2599739"/>
                </a:moveTo>
                <a:lnTo>
                  <a:pt x="76505" y="2599739"/>
                </a:lnTo>
                <a:lnTo>
                  <a:pt x="71180" y="2599214"/>
                </a:lnTo>
                <a:lnTo>
                  <a:pt x="31920" y="2582951"/>
                </a:lnTo>
                <a:lnTo>
                  <a:pt x="4175" y="2544224"/>
                </a:lnTo>
                <a:lnTo>
                  <a:pt x="0" y="2523233"/>
                </a:lnTo>
                <a:lnTo>
                  <a:pt x="0" y="2517857"/>
                </a:lnTo>
                <a:lnTo>
                  <a:pt x="0" y="76504"/>
                </a:lnTo>
                <a:lnTo>
                  <a:pt x="16786" y="31919"/>
                </a:lnTo>
                <a:lnTo>
                  <a:pt x="55513" y="4174"/>
                </a:lnTo>
                <a:lnTo>
                  <a:pt x="76505" y="0"/>
                </a:lnTo>
                <a:lnTo>
                  <a:pt x="14498413" y="0"/>
                </a:lnTo>
                <a:lnTo>
                  <a:pt x="14542998" y="16785"/>
                </a:lnTo>
                <a:lnTo>
                  <a:pt x="14570742" y="55513"/>
                </a:lnTo>
                <a:lnTo>
                  <a:pt x="14574918" y="76504"/>
                </a:lnTo>
                <a:lnTo>
                  <a:pt x="14574918" y="2523233"/>
                </a:lnTo>
                <a:lnTo>
                  <a:pt x="14558132" y="2567818"/>
                </a:lnTo>
                <a:lnTo>
                  <a:pt x="14519404" y="2595562"/>
                </a:lnTo>
                <a:lnTo>
                  <a:pt x="14503737" y="2599214"/>
                </a:lnTo>
                <a:lnTo>
                  <a:pt x="14498413" y="2599739"/>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5" name="object 5"/>
          <p:cNvSpPr txBox="1"/>
          <p:nvPr/>
        </p:nvSpPr>
        <p:spPr>
          <a:xfrm>
            <a:off x="609408" y="1199966"/>
            <a:ext cx="7581900" cy="3136900"/>
          </a:xfrm>
          <a:prstGeom prst="rect">
            <a:avLst/>
          </a:prstGeom>
        </p:spPr>
        <p:txBody>
          <a:bodyPr vert="horz" wrap="square" lIns="0" tIns="127000" rIns="0" bIns="0" rtlCol="0">
            <a:spAutoFit/>
          </a:bodyPr>
          <a:lstStyle/>
          <a:p>
            <a:pPr marL="12700">
              <a:lnSpc>
                <a:spcPct val="100000"/>
              </a:lnSpc>
              <a:spcBef>
                <a:spcPts val="1000"/>
              </a:spcBef>
            </a:pPr>
            <a:r>
              <a:rPr sz="1800" b="1" spc="-5" dirty="0">
                <a:solidFill>
                  <a:srgbClr val="00B0F0"/>
                </a:solidFill>
                <a:latin typeface="Courier New"/>
                <a:cs typeface="Courier New"/>
              </a:rPr>
              <a:t>SELECT</a:t>
            </a:r>
            <a:endParaRPr sz="1800" b="1" dirty="0">
              <a:solidFill>
                <a:srgbClr val="00B0F0"/>
              </a:solidFill>
              <a:latin typeface="Courier New"/>
              <a:cs typeface="Courier New"/>
            </a:endParaRPr>
          </a:p>
          <a:p>
            <a:pPr marL="287020" marR="5087620">
              <a:lnSpc>
                <a:spcPct val="141800"/>
              </a:lnSpc>
            </a:pPr>
            <a:r>
              <a:rPr sz="1800" spc="-5" dirty="0">
                <a:solidFill>
                  <a:srgbClr val="04182D"/>
                </a:solidFill>
                <a:latin typeface="Courier New"/>
                <a:cs typeface="Courier New"/>
              </a:rPr>
              <a:t>album_id, </a:t>
            </a:r>
            <a:r>
              <a:rPr sz="1800" spc="105" dirty="0">
                <a:solidFill>
                  <a:srgbClr val="04182D"/>
                </a:solidFill>
                <a:latin typeface="Courier New"/>
                <a:cs typeface="Courier New"/>
              </a:rPr>
              <a:t> </a:t>
            </a:r>
            <a:r>
              <a:rPr sz="1800" spc="-5" dirty="0">
                <a:solidFill>
                  <a:srgbClr val="04182D"/>
                </a:solidFill>
                <a:latin typeface="Courier New"/>
                <a:cs typeface="Courier New"/>
              </a:rPr>
              <a:t>title, </a:t>
            </a:r>
            <a:r>
              <a:rPr sz="1800" dirty="0">
                <a:solidFill>
                  <a:srgbClr val="04182D"/>
                </a:solidFill>
                <a:latin typeface="Courier New"/>
                <a:cs typeface="Courier New"/>
              </a:rPr>
              <a:t> </a:t>
            </a:r>
            <a:r>
              <a:rPr sz="1800" spc="-5" dirty="0">
                <a:solidFill>
                  <a:srgbClr val="04182D"/>
                </a:solidFill>
                <a:latin typeface="Courier New"/>
                <a:cs typeface="Courier New"/>
              </a:rPr>
              <a:t>album.artist_id,</a:t>
            </a:r>
            <a:endParaRPr sz="1800" dirty="0">
              <a:latin typeface="Courier New"/>
              <a:cs typeface="Courier New"/>
            </a:endParaRPr>
          </a:p>
          <a:p>
            <a:pPr marL="12700" marR="4675505" indent="274320">
              <a:lnSpc>
                <a:spcPct val="141800"/>
              </a:lnSpc>
              <a:tabLst>
                <a:tab pos="974090" algn="l"/>
                <a:tab pos="1386205" algn="l"/>
              </a:tabLst>
            </a:pPr>
            <a:r>
              <a:rPr sz="1800" spc="-5" dirty="0">
                <a:solidFill>
                  <a:srgbClr val="04182D"/>
                </a:solidFill>
                <a:latin typeface="Courier New"/>
                <a:cs typeface="Courier New"/>
              </a:rPr>
              <a:t>nam</a:t>
            </a:r>
            <a:r>
              <a:rPr sz="1800" dirty="0">
                <a:solidFill>
                  <a:srgbClr val="04182D"/>
                </a:solidFill>
                <a:latin typeface="Courier New"/>
                <a:cs typeface="Courier New"/>
              </a:rPr>
              <a:t>e	</a:t>
            </a:r>
            <a:r>
              <a:rPr sz="1800" b="1" spc="-5" dirty="0">
                <a:solidFill>
                  <a:srgbClr val="00B0F0"/>
                </a:solidFill>
                <a:latin typeface="Courier New"/>
                <a:cs typeface="Courier New"/>
              </a:rPr>
              <a:t>A</a:t>
            </a:r>
            <a:r>
              <a:rPr sz="1800" b="1" dirty="0">
                <a:solidFill>
                  <a:srgbClr val="00B0F0"/>
                </a:solidFill>
                <a:latin typeface="Courier New"/>
                <a:cs typeface="Courier New"/>
              </a:rPr>
              <a:t>S</a:t>
            </a:r>
            <a:r>
              <a:rPr sz="1800" dirty="0">
                <a:latin typeface="Courier New"/>
                <a:cs typeface="Courier New"/>
              </a:rPr>
              <a:t>	</a:t>
            </a:r>
            <a:r>
              <a:rPr sz="1800" spc="-5" dirty="0">
                <a:solidFill>
                  <a:srgbClr val="04182D"/>
                </a:solidFill>
                <a:latin typeface="Courier New"/>
                <a:cs typeface="Courier New"/>
              </a:rPr>
              <a:t>artist_nam</a:t>
            </a:r>
            <a:r>
              <a:rPr sz="1800" dirty="0">
                <a:solidFill>
                  <a:srgbClr val="04182D"/>
                </a:solidFill>
                <a:latin typeface="Courier New"/>
                <a:cs typeface="Courier New"/>
              </a:rPr>
              <a:t>e  </a:t>
            </a:r>
            <a:r>
              <a:rPr sz="1800" b="1" spc="-5" dirty="0">
                <a:solidFill>
                  <a:srgbClr val="00B0F0"/>
                </a:solidFill>
                <a:latin typeface="Courier New"/>
                <a:cs typeface="Courier New"/>
              </a:rPr>
              <a:t>FROM</a:t>
            </a:r>
            <a:r>
              <a:rPr sz="1800" spc="-15" dirty="0">
                <a:latin typeface="Courier New"/>
                <a:cs typeface="Courier New"/>
              </a:rPr>
              <a:t> </a:t>
            </a:r>
            <a:r>
              <a:rPr sz="1800" spc="-5" dirty="0">
                <a:solidFill>
                  <a:srgbClr val="04182D"/>
                </a:solidFill>
                <a:latin typeface="Courier New"/>
                <a:cs typeface="Courier New"/>
              </a:rPr>
              <a:t>album</a:t>
            </a:r>
            <a:endParaRPr sz="1800" dirty="0">
              <a:latin typeface="Courier New"/>
              <a:cs typeface="Courier New"/>
            </a:endParaRPr>
          </a:p>
          <a:p>
            <a:pPr marL="12700" marR="5080">
              <a:lnSpc>
                <a:spcPct val="141800"/>
              </a:lnSpc>
              <a:tabLst>
                <a:tab pos="2897505" algn="l"/>
                <a:tab pos="3035300" algn="l"/>
              </a:tabLst>
            </a:pPr>
            <a:r>
              <a:rPr sz="1800" b="1" spc="-5" dirty="0">
                <a:solidFill>
                  <a:srgbClr val="00B0F0"/>
                </a:solidFill>
                <a:latin typeface="Courier New"/>
                <a:cs typeface="Courier New"/>
              </a:rPr>
              <a:t>INNER</a:t>
            </a:r>
            <a:r>
              <a:rPr sz="1800" b="1" spc="10" dirty="0">
                <a:solidFill>
                  <a:srgbClr val="00B0F0"/>
                </a:solidFill>
                <a:latin typeface="Courier New"/>
                <a:cs typeface="Courier New"/>
              </a:rPr>
              <a:t> </a:t>
            </a:r>
            <a:r>
              <a:rPr sz="1800" b="1" spc="-5" dirty="0">
                <a:solidFill>
                  <a:srgbClr val="00B0F0"/>
                </a:solidFill>
                <a:latin typeface="Courier New"/>
                <a:cs typeface="Courier New"/>
              </a:rPr>
              <a:t>JOIN</a:t>
            </a:r>
            <a:r>
              <a:rPr sz="1800" spc="10" dirty="0">
                <a:latin typeface="Courier New"/>
                <a:cs typeface="Courier New"/>
              </a:rPr>
              <a:t> </a:t>
            </a:r>
            <a:r>
              <a:rPr sz="1800" spc="-5" dirty="0">
                <a:solidFill>
                  <a:srgbClr val="04182D"/>
                </a:solidFill>
                <a:latin typeface="Courier New"/>
                <a:cs typeface="Courier New"/>
              </a:rPr>
              <a:t>artist</a:t>
            </a:r>
            <a:r>
              <a:rPr sz="1800" spc="10" dirty="0">
                <a:solidFill>
                  <a:srgbClr val="04182D"/>
                </a:solidFill>
                <a:latin typeface="Courier New"/>
                <a:cs typeface="Courier New"/>
              </a:rPr>
              <a:t> </a:t>
            </a:r>
            <a:r>
              <a:rPr sz="1800" b="1" dirty="0">
                <a:solidFill>
                  <a:srgbClr val="00B0F0"/>
                </a:solidFill>
                <a:latin typeface="Courier New"/>
                <a:cs typeface="Courier New"/>
              </a:rPr>
              <a:t>ON</a:t>
            </a:r>
            <a:r>
              <a:rPr sz="1800" dirty="0">
                <a:latin typeface="Courier New"/>
                <a:cs typeface="Courier New"/>
              </a:rPr>
              <a:t>	</a:t>
            </a:r>
            <a:r>
              <a:rPr sz="1800" spc="-5" dirty="0">
                <a:solidFill>
                  <a:srgbClr val="04182D"/>
                </a:solidFill>
                <a:latin typeface="Courier New"/>
                <a:cs typeface="Courier New"/>
              </a:rPr>
              <a:t>artist.artist_id </a:t>
            </a:r>
            <a:r>
              <a:rPr sz="1800" dirty="0">
                <a:solidFill>
                  <a:srgbClr val="04182D"/>
                </a:solidFill>
                <a:latin typeface="Courier New"/>
                <a:cs typeface="Courier New"/>
              </a:rPr>
              <a:t>= </a:t>
            </a:r>
            <a:r>
              <a:rPr sz="1800" spc="-5" dirty="0">
                <a:solidFill>
                  <a:srgbClr val="04182D"/>
                </a:solidFill>
                <a:latin typeface="Courier New"/>
                <a:cs typeface="Courier New"/>
              </a:rPr>
              <a:t>album.artist_id </a:t>
            </a:r>
            <a:r>
              <a:rPr sz="1800" spc="-1065" dirty="0">
                <a:solidFill>
                  <a:srgbClr val="04182D"/>
                </a:solidFill>
                <a:latin typeface="Courier New"/>
                <a:cs typeface="Courier New"/>
              </a:rPr>
              <a:t> </a:t>
            </a:r>
            <a:r>
              <a:rPr sz="1800" b="1" spc="-5" dirty="0">
                <a:solidFill>
                  <a:srgbClr val="00B0F0"/>
                </a:solidFill>
                <a:latin typeface="Courier New"/>
                <a:cs typeface="Courier New"/>
              </a:rPr>
              <a:t>WHERE</a:t>
            </a:r>
            <a:r>
              <a:rPr sz="1800" spc="65" dirty="0">
                <a:latin typeface="Courier New"/>
                <a:cs typeface="Courier New"/>
              </a:rPr>
              <a:t> </a:t>
            </a:r>
            <a:r>
              <a:rPr sz="1800" spc="-5" dirty="0">
                <a:solidFill>
                  <a:srgbClr val="04182D"/>
                </a:solidFill>
                <a:latin typeface="Courier New"/>
                <a:cs typeface="Courier New"/>
              </a:rPr>
              <a:t>album.artist_id	</a:t>
            </a:r>
            <a:r>
              <a:rPr sz="1800" dirty="0">
                <a:solidFill>
                  <a:srgbClr val="04182D"/>
                </a:solidFill>
                <a:latin typeface="Courier New"/>
                <a:cs typeface="Courier New"/>
              </a:rPr>
              <a:t>=</a:t>
            </a:r>
            <a:r>
              <a:rPr sz="1800" spc="-10" dirty="0">
                <a:solidFill>
                  <a:srgbClr val="04182D"/>
                </a:solidFill>
                <a:latin typeface="Courier New"/>
                <a:cs typeface="Courier New"/>
              </a:rPr>
              <a:t> </a:t>
            </a:r>
            <a:r>
              <a:rPr sz="1800" dirty="0">
                <a:solidFill>
                  <a:srgbClr val="BE2F72"/>
                </a:solidFill>
                <a:latin typeface="Courier New"/>
                <a:cs typeface="Courier New"/>
              </a:rPr>
              <a:t>1</a:t>
            </a:r>
            <a:r>
              <a:rPr sz="1800" dirty="0">
                <a:solidFill>
                  <a:srgbClr val="04182D"/>
                </a:solidFill>
                <a:latin typeface="Courier New"/>
                <a:cs typeface="Courier New"/>
              </a:rPr>
              <a:t>;</a:t>
            </a:r>
            <a:endParaRPr sz="1800" dirty="0">
              <a:latin typeface="Courier New"/>
              <a:cs typeface="Courier New"/>
            </a:endParaRPr>
          </a:p>
        </p:txBody>
      </p:sp>
      <p:sp>
        <p:nvSpPr>
          <p:cNvPr id="6" name="object 6"/>
          <p:cNvSpPr txBox="1"/>
          <p:nvPr/>
        </p:nvSpPr>
        <p:spPr>
          <a:xfrm>
            <a:off x="609408" y="4823225"/>
            <a:ext cx="8820150" cy="1192530"/>
          </a:xfrm>
          <a:prstGeom prst="rect">
            <a:avLst/>
          </a:prstGeom>
        </p:spPr>
        <p:txBody>
          <a:bodyPr vert="horz" wrap="square" lIns="0" tIns="127000" rIns="0" bIns="0" rtlCol="0">
            <a:spAutoFit/>
          </a:bodyPr>
          <a:lstStyle/>
          <a:p>
            <a:pPr marL="12700">
              <a:lnSpc>
                <a:spcPct val="100000"/>
              </a:lnSpc>
              <a:spcBef>
                <a:spcPts val="1000"/>
              </a:spcBef>
              <a:tabLst>
                <a:tab pos="1524000" algn="l"/>
                <a:tab pos="5096510" algn="l"/>
                <a:tab pos="6745605" algn="l"/>
                <a:tab pos="8669020" algn="l"/>
              </a:tabLst>
            </a:pPr>
            <a:r>
              <a:rPr sz="1800" spc="-5" dirty="0">
                <a:solidFill>
                  <a:srgbClr val="FFFFFF"/>
                </a:solidFill>
                <a:latin typeface="Courier New"/>
                <a:cs typeface="Courier New"/>
              </a:rPr>
              <a:t>+</a:t>
            </a:r>
            <a:r>
              <a:rPr sz="1800" u="heavy" dirty="0">
                <a:solidFill>
                  <a:srgbClr val="FFFFFF"/>
                </a:solidFill>
                <a:uFill>
                  <a:solidFill>
                    <a:srgbClr val="FEFEFE"/>
                  </a:solidFill>
                </a:uFill>
                <a:latin typeface="Arial Hebrew Scholar" pitchFamily="2" charset="-79"/>
                <a:cs typeface="Arial Hebrew Scholar" pitchFamily="2" charset="-79"/>
              </a:rPr>
              <a:t> 	</a:t>
            </a:r>
            <a:r>
              <a:rPr sz="1800" spc="-5" dirty="0">
                <a:solidFill>
                  <a:srgbClr val="FFFFFF"/>
                </a:solidFill>
                <a:latin typeface="Courier New"/>
                <a:cs typeface="Courier New"/>
              </a:rPr>
              <a:t>+</a:t>
            </a:r>
            <a:r>
              <a:rPr sz="1800" u="heavy" dirty="0">
                <a:solidFill>
                  <a:srgbClr val="FFFFFF"/>
                </a:solidFill>
                <a:uFill>
                  <a:solidFill>
                    <a:srgbClr val="FEFEFE"/>
                  </a:solidFill>
                </a:uFill>
                <a:latin typeface="Arial Hebrew Scholar" pitchFamily="2" charset="-79"/>
                <a:cs typeface="Arial Hebrew Scholar" pitchFamily="2" charset="-79"/>
              </a:rPr>
              <a:t> 	</a:t>
            </a:r>
            <a:r>
              <a:rPr sz="1800" spc="-5" dirty="0">
                <a:solidFill>
                  <a:srgbClr val="FFFFFF"/>
                </a:solidFill>
                <a:latin typeface="Courier New"/>
                <a:cs typeface="Courier New"/>
              </a:rPr>
              <a:t>+</a:t>
            </a:r>
            <a:r>
              <a:rPr sz="1800" u="heavy" dirty="0">
                <a:solidFill>
                  <a:srgbClr val="FFFFFF"/>
                </a:solidFill>
                <a:uFill>
                  <a:solidFill>
                    <a:srgbClr val="FEFEFE"/>
                  </a:solidFill>
                </a:uFill>
                <a:latin typeface="Arial Hebrew Scholar" pitchFamily="2" charset="-79"/>
                <a:cs typeface="Arial Hebrew Scholar" pitchFamily="2" charset="-79"/>
              </a:rPr>
              <a:t> 	</a:t>
            </a:r>
            <a:r>
              <a:rPr sz="1800" spc="-5" dirty="0">
                <a:solidFill>
                  <a:srgbClr val="FFFFFF"/>
                </a:solidFill>
                <a:latin typeface="Courier New"/>
                <a:cs typeface="Courier New"/>
              </a:rPr>
              <a:t>+</a:t>
            </a:r>
            <a:r>
              <a:rPr sz="1800" u="heavy" dirty="0">
                <a:solidFill>
                  <a:srgbClr val="FFFFFF"/>
                </a:solidFill>
                <a:uFill>
                  <a:solidFill>
                    <a:srgbClr val="FEFEFE"/>
                  </a:solidFill>
                </a:uFill>
                <a:latin typeface="Arial Hebrew Scholar" pitchFamily="2" charset="-79"/>
                <a:cs typeface="Arial Hebrew Scholar" pitchFamily="2" charset="-79"/>
              </a:rPr>
              <a:t> 	</a:t>
            </a:r>
            <a:r>
              <a:rPr sz="1800" dirty="0">
                <a:solidFill>
                  <a:srgbClr val="FFFFFF"/>
                </a:solidFill>
                <a:latin typeface="Courier New"/>
                <a:cs typeface="Courier New"/>
              </a:rPr>
              <a:t>+</a:t>
            </a:r>
            <a:endParaRPr sz="1800" dirty="0">
              <a:latin typeface="Courier New"/>
              <a:cs typeface="Courier New"/>
            </a:endParaRPr>
          </a:p>
          <a:p>
            <a:pPr marL="12700">
              <a:lnSpc>
                <a:spcPct val="100000"/>
              </a:lnSpc>
              <a:spcBef>
                <a:spcPts val="900"/>
              </a:spcBef>
              <a:tabLst>
                <a:tab pos="5096510" algn="l"/>
              </a:tabLst>
            </a:pPr>
            <a:r>
              <a:rPr sz="1800" dirty="0">
                <a:solidFill>
                  <a:srgbClr val="FFFFFF"/>
                </a:solidFill>
                <a:latin typeface="Courier New"/>
                <a:cs typeface="Courier New"/>
              </a:rPr>
              <a:t>|</a:t>
            </a:r>
            <a:r>
              <a:rPr sz="1800" spc="10" dirty="0">
                <a:solidFill>
                  <a:srgbClr val="FFFFFF"/>
                </a:solidFill>
                <a:latin typeface="Courier New"/>
                <a:cs typeface="Courier New"/>
              </a:rPr>
              <a:t> </a:t>
            </a:r>
            <a:r>
              <a:rPr sz="1800" spc="-5" dirty="0">
                <a:solidFill>
                  <a:srgbClr val="FFFFFF"/>
                </a:solidFill>
                <a:latin typeface="Courier New"/>
                <a:cs typeface="Courier New"/>
              </a:rPr>
              <a:t>album_id</a:t>
            </a:r>
            <a:r>
              <a:rPr sz="1800" spc="15" dirty="0">
                <a:solidFill>
                  <a:srgbClr val="FFFFFF"/>
                </a:solidFill>
                <a:latin typeface="Courier New"/>
                <a:cs typeface="Courier New"/>
              </a:rPr>
              <a:t> </a:t>
            </a:r>
            <a:r>
              <a:rPr sz="1800" dirty="0">
                <a:solidFill>
                  <a:srgbClr val="FFFFFF"/>
                </a:solidFill>
                <a:latin typeface="Courier New"/>
                <a:cs typeface="Courier New"/>
              </a:rPr>
              <a:t>|</a:t>
            </a:r>
            <a:r>
              <a:rPr sz="1800" spc="15" dirty="0">
                <a:solidFill>
                  <a:srgbClr val="FFFFFF"/>
                </a:solidFill>
                <a:latin typeface="Courier New"/>
                <a:cs typeface="Courier New"/>
              </a:rPr>
              <a:t> </a:t>
            </a:r>
            <a:r>
              <a:rPr sz="1800" spc="-5" dirty="0">
                <a:solidFill>
                  <a:srgbClr val="FFFFFF"/>
                </a:solidFill>
                <a:latin typeface="Courier New"/>
                <a:cs typeface="Courier New"/>
              </a:rPr>
              <a:t>title	</a:t>
            </a:r>
            <a:r>
              <a:rPr sz="1800" dirty="0">
                <a:solidFill>
                  <a:srgbClr val="FFFFFF"/>
                </a:solidFill>
                <a:latin typeface="Courier New"/>
                <a:cs typeface="Courier New"/>
              </a:rPr>
              <a:t>|</a:t>
            </a:r>
            <a:r>
              <a:rPr sz="1800" spc="-5" dirty="0">
                <a:solidFill>
                  <a:srgbClr val="FFFFFF"/>
                </a:solidFill>
                <a:latin typeface="Courier New"/>
                <a:cs typeface="Courier New"/>
              </a:rPr>
              <a:t> artist_id </a:t>
            </a:r>
            <a:r>
              <a:rPr sz="1800" dirty="0">
                <a:solidFill>
                  <a:srgbClr val="FFFFFF"/>
                </a:solidFill>
                <a:latin typeface="Courier New"/>
                <a:cs typeface="Courier New"/>
              </a:rPr>
              <a:t>|</a:t>
            </a:r>
            <a:r>
              <a:rPr sz="1800" spc="-5" dirty="0">
                <a:solidFill>
                  <a:srgbClr val="FFFFFF"/>
                </a:solidFill>
                <a:latin typeface="Courier New"/>
                <a:cs typeface="Courier New"/>
              </a:rPr>
              <a:t> artist_name </a:t>
            </a:r>
            <a:r>
              <a:rPr sz="1800" dirty="0">
                <a:solidFill>
                  <a:srgbClr val="FFFFFF"/>
                </a:solidFill>
                <a:latin typeface="Courier New"/>
                <a:cs typeface="Courier New"/>
              </a:rPr>
              <a:t>|</a:t>
            </a:r>
            <a:endParaRPr sz="1800" dirty="0">
              <a:latin typeface="Courier New"/>
              <a:cs typeface="Courier New"/>
            </a:endParaRPr>
          </a:p>
          <a:p>
            <a:pPr marL="12700">
              <a:lnSpc>
                <a:spcPct val="100000"/>
              </a:lnSpc>
              <a:spcBef>
                <a:spcPts val="905"/>
              </a:spcBef>
              <a:tabLst>
                <a:tab pos="1524000" algn="l"/>
                <a:tab pos="7019925" algn="l"/>
                <a:tab pos="8669020" algn="l"/>
              </a:tabLst>
            </a:pPr>
            <a:r>
              <a:rPr sz="1800" spc="-5" dirty="0">
                <a:solidFill>
                  <a:srgbClr val="FFFFFF"/>
                </a:solidFill>
                <a:latin typeface="Courier New"/>
                <a:cs typeface="Courier New"/>
              </a:rPr>
              <a:t>|</a:t>
            </a:r>
            <a:r>
              <a:rPr sz="1800" u="heavy" dirty="0">
                <a:solidFill>
                  <a:srgbClr val="FFFFFF"/>
                </a:solidFill>
                <a:uFill>
                  <a:solidFill>
                    <a:srgbClr val="FEFEFE"/>
                  </a:solidFill>
                </a:uFill>
                <a:latin typeface="Arial Hebrew Scholar" pitchFamily="2" charset="-79"/>
                <a:cs typeface="Arial Hebrew Scholar" pitchFamily="2" charset="-79"/>
              </a:rPr>
              <a:t> 	</a:t>
            </a:r>
            <a:r>
              <a:rPr sz="1800" spc="-5" dirty="0">
                <a:solidFill>
                  <a:srgbClr val="FFFFFF"/>
                </a:solidFill>
                <a:latin typeface="Courier New"/>
                <a:cs typeface="Courier New"/>
              </a:rPr>
              <a:t>+</a:t>
            </a:r>
            <a:r>
              <a:rPr sz="1800" u="heavy" dirty="0">
                <a:solidFill>
                  <a:srgbClr val="FFFFFF"/>
                </a:solidFill>
                <a:uFill>
                  <a:solidFill>
                    <a:srgbClr val="FEFEFE"/>
                  </a:solidFill>
                </a:uFill>
                <a:latin typeface="Arial Hebrew Scholar" pitchFamily="2" charset="-79"/>
                <a:cs typeface="Arial Hebrew Scholar" pitchFamily="2" charset="-79"/>
              </a:rPr>
              <a:t> 	</a:t>
            </a:r>
            <a:r>
              <a:rPr sz="1800" spc="-5" dirty="0">
                <a:solidFill>
                  <a:srgbClr val="FFFFFF"/>
                </a:solidFill>
                <a:latin typeface="Courier New"/>
                <a:cs typeface="Courier New"/>
              </a:rPr>
              <a:t>+</a:t>
            </a:r>
            <a:r>
              <a:rPr sz="1800" u="heavy" dirty="0">
                <a:solidFill>
                  <a:srgbClr val="FFFFFF"/>
                </a:solidFill>
                <a:uFill>
                  <a:solidFill>
                    <a:srgbClr val="FEFEFE"/>
                  </a:solidFill>
                </a:uFill>
                <a:latin typeface="Arial Hebrew Scholar" pitchFamily="2" charset="-79"/>
                <a:cs typeface="Arial Hebrew Scholar" pitchFamily="2" charset="-79"/>
              </a:rPr>
              <a:t> 	</a:t>
            </a:r>
            <a:r>
              <a:rPr sz="1800" dirty="0">
                <a:solidFill>
                  <a:srgbClr val="FFFFFF"/>
                </a:solidFill>
                <a:latin typeface="Courier New"/>
                <a:cs typeface="Courier New"/>
              </a:rPr>
              <a:t>|</a:t>
            </a:r>
            <a:endParaRPr sz="1800" dirty="0">
              <a:latin typeface="Courier New"/>
              <a:cs typeface="Courier New"/>
            </a:endParaRPr>
          </a:p>
        </p:txBody>
      </p:sp>
      <p:sp>
        <p:nvSpPr>
          <p:cNvPr id="7" name="object 7"/>
          <p:cNvSpPr txBox="1"/>
          <p:nvPr/>
        </p:nvSpPr>
        <p:spPr>
          <a:xfrm>
            <a:off x="609408" y="5990037"/>
            <a:ext cx="5521960" cy="803275"/>
          </a:xfrm>
          <a:prstGeom prst="rect">
            <a:avLst/>
          </a:prstGeom>
        </p:spPr>
        <p:txBody>
          <a:bodyPr vert="horz" wrap="square" lIns="0" tIns="127000" rIns="0" bIns="0" rtlCol="0">
            <a:spAutoFit/>
          </a:bodyPr>
          <a:lstStyle/>
          <a:p>
            <a:pPr marL="12700">
              <a:lnSpc>
                <a:spcPct val="100000"/>
              </a:lnSpc>
              <a:spcBef>
                <a:spcPts val="1000"/>
              </a:spcBef>
              <a:tabLst>
                <a:tab pos="1524000" algn="l"/>
              </a:tabLst>
            </a:pPr>
            <a:r>
              <a:rPr sz="1800" dirty="0">
                <a:solidFill>
                  <a:srgbClr val="FFFFFF"/>
                </a:solidFill>
                <a:latin typeface="Courier New"/>
                <a:cs typeface="Courier New"/>
              </a:rPr>
              <a:t>| 1	| </a:t>
            </a:r>
            <a:r>
              <a:rPr sz="1800" spc="-5" dirty="0">
                <a:solidFill>
                  <a:srgbClr val="FFFFFF"/>
                </a:solidFill>
                <a:latin typeface="Courier New"/>
                <a:cs typeface="Courier New"/>
              </a:rPr>
              <a:t>For Those About</a:t>
            </a:r>
            <a:r>
              <a:rPr sz="1800" dirty="0">
                <a:solidFill>
                  <a:srgbClr val="FFFFFF"/>
                </a:solidFill>
                <a:latin typeface="Courier New"/>
                <a:cs typeface="Courier New"/>
              </a:rPr>
              <a:t> To</a:t>
            </a:r>
            <a:r>
              <a:rPr sz="1800" spc="-5" dirty="0">
                <a:solidFill>
                  <a:srgbClr val="FFFFFF"/>
                </a:solidFill>
                <a:latin typeface="Courier New"/>
                <a:cs typeface="Courier New"/>
              </a:rPr>
              <a:t> Rock</a:t>
            </a:r>
            <a:r>
              <a:rPr sz="1800" dirty="0">
                <a:solidFill>
                  <a:srgbClr val="FFFFFF"/>
                </a:solidFill>
                <a:latin typeface="Courier New"/>
                <a:cs typeface="Courier New"/>
              </a:rPr>
              <a:t> |</a:t>
            </a:r>
            <a:r>
              <a:rPr sz="1800" spc="-5" dirty="0">
                <a:solidFill>
                  <a:srgbClr val="FFFFFF"/>
                </a:solidFill>
                <a:latin typeface="Courier New"/>
                <a:cs typeface="Courier New"/>
              </a:rPr>
              <a:t> </a:t>
            </a:r>
            <a:r>
              <a:rPr sz="1800" dirty="0">
                <a:solidFill>
                  <a:srgbClr val="FFFFFF"/>
                </a:solidFill>
                <a:latin typeface="Courier New"/>
                <a:cs typeface="Courier New"/>
              </a:rPr>
              <a:t>1</a:t>
            </a:r>
            <a:endParaRPr sz="1800">
              <a:latin typeface="Courier New"/>
              <a:cs typeface="Courier New"/>
            </a:endParaRPr>
          </a:p>
          <a:p>
            <a:pPr marL="12700">
              <a:lnSpc>
                <a:spcPct val="100000"/>
              </a:lnSpc>
              <a:spcBef>
                <a:spcPts val="900"/>
              </a:spcBef>
              <a:tabLst>
                <a:tab pos="1524000" algn="l"/>
                <a:tab pos="5096510" algn="l"/>
              </a:tabLst>
            </a:pPr>
            <a:r>
              <a:rPr sz="1800" dirty="0">
                <a:solidFill>
                  <a:srgbClr val="FFFFFF"/>
                </a:solidFill>
                <a:latin typeface="Courier New"/>
                <a:cs typeface="Courier New"/>
              </a:rPr>
              <a:t>| 4	|</a:t>
            </a:r>
            <a:r>
              <a:rPr sz="1800" spc="10" dirty="0">
                <a:solidFill>
                  <a:srgbClr val="FFFFFF"/>
                </a:solidFill>
                <a:latin typeface="Courier New"/>
                <a:cs typeface="Courier New"/>
              </a:rPr>
              <a:t> </a:t>
            </a:r>
            <a:r>
              <a:rPr sz="1800" spc="-5" dirty="0">
                <a:solidFill>
                  <a:srgbClr val="FFFFFF"/>
                </a:solidFill>
                <a:latin typeface="Courier New"/>
                <a:cs typeface="Courier New"/>
              </a:rPr>
              <a:t>Let</a:t>
            </a:r>
            <a:r>
              <a:rPr sz="1800" spc="15" dirty="0">
                <a:solidFill>
                  <a:srgbClr val="FFFFFF"/>
                </a:solidFill>
                <a:latin typeface="Courier New"/>
                <a:cs typeface="Courier New"/>
              </a:rPr>
              <a:t> </a:t>
            </a:r>
            <a:r>
              <a:rPr sz="1800" spc="-5" dirty="0">
                <a:solidFill>
                  <a:srgbClr val="FFFFFF"/>
                </a:solidFill>
                <a:latin typeface="Courier New"/>
                <a:cs typeface="Courier New"/>
              </a:rPr>
              <a:t>There</a:t>
            </a:r>
            <a:r>
              <a:rPr sz="1800" spc="10" dirty="0">
                <a:solidFill>
                  <a:srgbClr val="FFFFFF"/>
                </a:solidFill>
                <a:latin typeface="Courier New"/>
                <a:cs typeface="Courier New"/>
              </a:rPr>
              <a:t> </a:t>
            </a:r>
            <a:r>
              <a:rPr sz="1800" dirty="0">
                <a:solidFill>
                  <a:srgbClr val="FFFFFF"/>
                </a:solidFill>
                <a:latin typeface="Courier New"/>
                <a:cs typeface="Courier New"/>
              </a:rPr>
              <a:t>Be</a:t>
            </a:r>
            <a:r>
              <a:rPr sz="1800" spc="10" dirty="0">
                <a:solidFill>
                  <a:srgbClr val="FFFFFF"/>
                </a:solidFill>
                <a:latin typeface="Courier New"/>
                <a:cs typeface="Courier New"/>
              </a:rPr>
              <a:t> </a:t>
            </a:r>
            <a:r>
              <a:rPr sz="1800" spc="-5" dirty="0">
                <a:solidFill>
                  <a:srgbClr val="FFFFFF"/>
                </a:solidFill>
                <a:latin typeface="Courier New"/>
                <a:cs typeface="Courier New"/>
              </a:rPr>
              <a:t>Rock	</a:t>
            </a:r>
            <a:r>
              <a:rPr sz="1800" dirty="0">
                <a:solidFill>
                  <a:srgbClr val="FFFFFF"/>
                </a:solidFill>
                <a:latin typeface="Courier New"/>
                <a:cs typeface="Courier New"/>
              </a:rPr>
              <a:t>|</a:t>
            </a:r>
            <a:r>
              <a:rPr sz="1800" spc="-95" dirty="0">
                <a:solidFill>
                  <a:srgbClr val="FFFFFF"/>
                </a:solidFill>
                <a:latin typeface="Courier New"/>
                <a:cs typeface="Courier New"/>
              </a:rPr>
              <a:t> </a:t>
            </a:r>
            <a:r>
              <a:rPr sz="1800" dirty="0">
                <a:solidFill>
                  <a:srgbClr val="FFFFFF"/>
                </a:solidFill>
                <a:latin typeface="Courier New"/>
                <a:cs typeface="Courier New"/>
              </a:rPr>
              <a:t>1</a:t>
            </a:r>
            <a:endParaRPr sz="1800">
              <a:latin typeface="Courier New"/>
              <a:cs typeface="Courier New"/>
            </a:endParaRPr>
          </a:p>
        </p:txBody>
      </p:sp>
      <p:sp>
        <p:nvSpPr>
          <p:cNvPr id="8" name="object 8"/>
          <p:cNvSpPr txBox="1"/>
          <p:nvPr/>
        </p:nvSpPr>
        <p:spPr>
          <a:xfrm>
            <a:off x="7342413" y="5990037"/>
            <a:ext cx="1760279" cy="797654"/>
          </a:xfrm>
          <a:prstGeom prst="rect">
            <a:avLst/>
          </a:prstGeom>
        </p:spPr>
        <p:txBody>
          <a:bodyPr vert="horz" wrap="square" lIns="0" tIns="127000" rIns="0" bIns="0" rtlCol="0">
            <a:spAutoFit/>
          </a:bodyPr>
          <a:lstStyle/>
          <a:p>
            <a:pPr marL="12700">
              <a:lnSpc>
                <a:spcPct val="100000"/>
              </a:lnSpc>
              <a:spcBef>
                <a:spcPts val="1000"/>
              </a:spcBef>
            </a:pPr>
            <a:r>
              <a:rPr sz="1800" dirty="0">
                <a:solidFill>
                  <a:srgbClr val="FFFFFF"/>
                </a:solidFill>
                <a:latin typeface="Courier New"/>
                <a:cs typeface="Courier New"/>
              </a:rPr>
              <a:t>|</a:t>
            </a:r>
            <a:r>
              <a:rPr sz="1800" spc="-80" dirty="0">
                <a:solidFill>
                  <a:srgbClr val="FFFFFF"/>
                </a:solidFill>
                <a:latin typeface="Courier New"/>
                <a:cs typeface="Courier New"/>
              </a:rPr>
              <a:t> </a:t>
            </a:r>
            <a:r>
              <a:rPr lang="en-US" sz="1800" spc="-5" dirty="0" err="1">
                <a:solidFill>
                  <a:srgbClr val="FFFFFF"/>
                </a:solidFill>
                <a:latin typeface="Courier New"/>
                <a:cs typeface="Courier New"/>
              </a:rPr>
              <a:t>BlackPink</a:t>
            </a:r>
            <a:endParaRPr sz="1800" dirty="0">
              <a:latin typeface="Courier New"/>
              <a:cs typeface="Courier New"/>
            </a:endParaRPr>
          </a:p>
          <a:p>
            <a:pPr marL="12700">
              <a:lnSpc>
                <a:spcPct val="100000"/>
              </a:lnSpc>
              <a:spcBef>
                <a:spcPts val="900"/>
              </a:spcBef>
            </a:pPr>
            <a:r>
              <a:rPr sz="1800" dirty="0">
                <a:solidFill>
                  <a:srgbClr val="FFFFFF"/>
                </a:solidFill>
                <a:latin typeface="Courier New"/>
                <a:cs typeface="Courier New"/>
              </a:rPr>
              <a:t>|</a:t>
            </a:r>
            <a:r>
              <a:rPr sz="1800" spc="-80" dirty="0">
                <a:solidFill>
                  <a:srgbClr val="FFFFFF"/>
                </a:solidFill>
                <a:latin typeface="Courier New"/>
                <a:cs typeface="Courier New"/>
              </a:rPr>
              <a:t> </a:t>
            </a:r>
            <a:r>
              <a:rPr lang="en-US" sz="1800" spc="-5" dirty="0" err="1">
                <a:solidFill>
                  <a:srgbClr val="FFFFFF"/>
                </a:solidFill>
                <a:latin typeface="Courier New"/>
                <a:cs typeface="Courier New"/>
              </a:rPr>
              <a:t>BlackPink</a:t>
            </a:r>
            <a:endParaRPr sz="1800" dirty="0">
              <a:latin typeface="Courier New"/>
              <a:cs typeface="Courier New"/>
            </a:endParaRPr>
          </a:p>
        </p:txBody>
      </p:sp>
      <p:sp>
        <p:nvSpPr>
          <p:cNvPr id="9" name="object 9"/>
          <p:cNvSpPr txBox="1"/>
          <p:nvPr/>
        </p:nvSpPr>
        <p:spPr>
          <a:xfrm>
            <a:off x="9266125" y="5990037"/>
            <a:ext cx="163195" cy="803275"/>
          </a:xfrm>
          <a:prstGeom prst="rect">
            <a:avLst/>
          </a:prstGeom>
        </p:spPr>
        <p:txBody>
          <a:bodyPr vert="horz" wrap="square" lIns="0" tIns="127000" rIns="0" bIns="0" rtlCol="0">
            <a:spAutoFit/>
          </a:bodyPr>
          <a:lstStyle/>
          <a:p>
            <a:pPr marL="12700">
              <a:lnSpc>
                <a:spcPct val="100000"/>
              </a:lnSpc>
              <a:spcBef>
                <a:spcPts val="1000"/>
              </a:spcBef>
            </a:pPr>
            <a:r>
              <a:rPr sz="1800" dirty="0">
                <a:solidFill>
                  <a:srgbClr val="FFFFFF"/>
                </a:solidFill>
                <a:latin typeface="Courier New"/>
                <a:cs typeface="Courier New"/>
              </a:rPr>
              <a:t>|</a:t>
            </a:r>
            <a:endParaRPr sz="1800">
              <a:latin typeface="Courier New"/>
              <a:cs typeface="Courier New"/>
            </a:endParaRPr>
          </a:p>
          <a:p>
            <a:pPr marL="12700">
              <a:lnSpc>
                <a:spcPct val="100000"/>
              </a:lnSpc>
              <a:spcBef>
                <a:spcPts val="900"/>
              </a:spcBef>
            </a:pPr>
            <a:r>
              <a:rPr sz="1800" dirty="0">
                <a:solidFill>
                  <a:srgbClr val="FFFFFF"/>
                </a:solidFill>
                <a:latin typeface="Courier New"/>
                <a:cs typeface="Courier New"/>
              </a:rPr>
              <a:t>|</a:t>
            </a:r>
            <a:endParaRPr sz="1800">
              <a:latin typeface="Courier New"/>
              <a:cs typeface="Courier New"/>
            </a:endParaRPr>
          </a:p>
        </p:txBody>
      </p:sp>
      <p:sp>
        <p:nvSpPr>
          <p:cNvPr id="10" name="object 10"/>
          <p:cNvSpPr txBox="1"/>
          <p:nvPr/>
        </p:nvSpPr>
        <p:spPr>
          <a:xfrm>
            <a:off x="609408" y="6881728"/>
            <a:ext cx="8820150" cy="300990"/>
          </a:xfrm>
          <a:prstGeom prst="rect">
            <a:avLst/>
          </a:prstGeom>
        </p:spPr>
        <p:txBody>
          <a:bodyPr vert="horz" wrap="square" lIns="0" tIns="13335" rIns="0" bIns="0" rtlCol="0">
            <a:spAutoFit/>
          </a:bodyPr>
          <a:lstStyle/>
          <a:p>
            <a:pPr marL="12700">
              <a:lnSpc>
                <a:spcPct val="100000"/>
              </a:lnSpc>
              <a:spcBef>
                <a:spcPts val="105"/>
              </a:spcBef>
              <a:tabLst>
                <a:tab pos="1524000" algn="l"/>
                <a:tab pos="5096510" algn="l"/>
                <a:tab pos="6745605" algn="l"/>
                <a:tab pos="8669020" algn="l"/>
              </a:tabLst>
            </a:pPr>
            <a:r>
              <a:rPr sz="1800" spc="-5" dirty="0">
                <a:solidFill>
                  <a:srgbClr val="FFFFFF"/>
                </a:solidFill>
                <a:latin typeface="Courier New"/>
                <a:cs typeface="Courier New"/>
              </a:rPr>
              <a:t>+</a:t>
            </a:r>
            <a:r>
              <a:rPr sz="1800" u="heavy" dirty="0">
                <a:solidFill>
                  <a:srgbClr val="FFFFFF"/>
                </a:solidFill>
                <a:uFill>
                  <a:solidFill>
                    <a:srgbClr val="FEFEFE"/>
                  </a:solidFill>
                </a:uFill>
                <a:latin typeface="Arial Hebrew Scholar" pitchFamily="2" charset="-79"/>
                <a:cs typeface="Arial Hebrew Scholar" pitchFamily="2" charset="-79"/>
              </a:rPr>
              <a:t> 	</a:t>
            </a:r>
            <a:r>
              <a:rPr sz="1800" spc="-5" dirty="0">
                <a:solidFill>
                  <a:srgbClr val="FFFFFF"/>
                </a:solidFill>
                <a:latin typeface="Courier New"/>
                <a:cs typeface="Courier New"/>
              </a:rPr>
              <a:t>+</a:t>
            </a:r>
            <a:r>
              <a:rPr sz="1800" u="heavy" dirty="0">
                <a:solidFill>
                  <a:srgbClr val="FFFFFF"/>
                </a:solidFill>
                <a:uFill>
                  <a:solidFill>
                    <a:srgbClr val="FEFEFE"/>
                  </a:solidFill>
                </a:uFill>
                <a:latin typeface="Arial Hebrew Scholar" pitchFamily="2" charset="-79"/>
                <a:cs typeface="Arial Hebrew Scholar" pitchFamily="2" charset="-79"/>
              </a:rPr>
              <a:t> 	</a:t>
            </a:r>
            <a:r>
              <a:rPr sz="1800" spc="-5" dirty="0">
                <a:solidFill>
                  <a:srgbClr val="FFFFFF"/>
                </a:solidFill>
                <a:latin typeface="Courier New"/>
                <a:cs typeface="Courier New"/>
              </a:rPr>
              <a:t>+</a:t>
            </a:r>
            <a:r>
              <a:rPr sz="1800" u="heavy" dirty="0">
                <a:solidFill>
                  <a:srgbClr val="FFFFFF"/>
                </a:solidFill>
                <a:uFill>
                  <a:solidFill>
                    <a:srgbClr val="FEFEFE"/>
                  </a:solidFill>
                </a:uFill>
                <a:latin typeface="Arial Hebrew Scholar" pitchFamily="2" charset="-79"/>
                <a:cs typeface="Arial Hebrew Scholar" pitchFamily="2" charset="-79"/>
              </a:rPr>
              <a:t> 	</a:t>
            </a:r>
            <a:r>
              <a:rPr sz="1800" spc="-5" dirty="0">
                <a:solidFill>
                  <a:srgbClr val="FFFFFF"/>
                </a:solidFill>
                <a:latin typeface="Courier New"/>
                <a:cs typeface="Courier New"/>
              </a:rPr>
              <a:t>+</a:t>
            </a:r>
            <a:r>
              <a:rPr sz="1800" u="heavy" dirty="0">
                <a:solidFill>
                  <a:srgbClr val="FFFFFF"/>
                </a:solidFill>
                <a:uFill>
                  <a:solidFill>
                    <a:srgbClr val="FEFEFE"/>
                  </a:solidFill>
                </a:uFill>
                <a:latin typeface="Arial Hebrew Scholar" pitchFamily="2" charset="-79"/>
                <a:cs typeface="Arial Hebrew Scholar" pitchFamily="2" charset="-79"/>
              </a:rPr>
              <a:t> 	</a:t>
            </a:r>
            <a:r>
              <a:rPr sz="1800" dirty="0">
                <a:solidFill>
                  <a:srgbClr val="FFFFFF"/>
                </a:solidFill>
                <a:latin typeface="Courier New"/>
                <a:cs typeface="Courier New"/>
              </a:rPr>
              <a:t>|</a:t>
            </a:r>
            <a:endParaRPr sz="1800" dirty="0">
              <a:latin typeface="Courier New"/>
              <a:cs typeface="Courier New"/>
            </a:endParaRPr>
          </a:p>
        </p:txBody>
      </p:sp>
      <p:sp>
        <p:nvSpPr>
          <p:cNvPr id="13" name="object 13"/>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dissolv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79"/>
            <a:ext cx="5105400" cy="713740"/>
          </a:xfrm>
          <a:prstGeom prst="rect">
            <a:avLst/>
          </a:prstGeom>
        </p:spPr>
        <p:txBody>
          <a:bodyPr vert="horz" wrap="square" lIns="0" tIns="13970" rIns="0" bIns="0" rtlCol="0">
            <a:spAutoFit/>
          </a:bodyPr>
          <a:lstStyle/>
          <a:p>
            <a:pPr marL="12700">
              <a:lnSpc>
                <a:spcPct val="100000"/>
              </a:lnSpc>
              <a:spcBef>
                <a:spcPts val="110"/>
              </a:spcBef>
            </a:pPr>
            <a:r>
              <a:rPr lang="en-US" sz="4500" u="none" spc="-65" dirty="0">
                <a:solidFill>
                  <a:srgbClr val="04182D"/>
                </a:solidFill>
                <a:latin typeface="Arial Hebrew Scholar" pitchFamily="2" charset="-79"/>
                <a:cs typeface="Arial Hebrew Scholar" pitchFamily="2" charset="-79"/>
              </a:rPr>
              <a:t>INNER JOIN </a:t>
            </a:r>
            <a:r>
              <a:rPr sz="4500" u="none" spc="-280" dirty="0">
                <a:solidFill>
                  <a:srgbClr val="04182D"/>
                </a:solidFill>
                <a:latin typeface="Arial Hebrew Scholar" pitchFamily="2" charset="-79"/>
                <a:cs typeface="Arial Hebrew Scholar" pitchFamily="2" charset="-79"/>
              </a:rPr>
              <a:t>s</a:t>
            </a:r>
            <a:r>
              <a:rPr sz="4500" u="none" spc="-5" dirty="0">
                <a:solidFill>
                  <a:srgbClr val="04182D"/>
                </a:solidFill>
                <a:latin typeface="Arial Hebrew Scholar" pitchFamily="2" charset="-79"/>
                <a:cs typeface="Arial Hebrew Scholar" pitchFamily="2" charset="-79"/>
              </a:rPr>
              <a:t>y</a:t>
            </a:r>
            <a:r>
              <a:rPr sz="4500" u="none" spc="-400" dirty="0">
                <a:solidFill>
                  <a:srgbClr val="04182D"/>
                </a:solidFill>
                <a:latin typeface="Arial Hebrew Scholar" pitchFamily="2" charset="-79"/>
                <a:cs typeface="Arial Hebrew Scholar" pitchFamily="2" charset="-79"/>
              </a:rPr>
              <a:t>n</a:t>
            </a:r>
            <a:r>
              <a:rPr sz="4500" u="none" spc="-290" dirty="0">
                <a:solidFill>
                  <a:srgbClr val="04182D"/>
                </a:solidFill>
                <a:latin typeface="Arial Hebrew Scholar" pitchFamily="2" charset="-79"/>
                <a:cs typeface="Arial Hebrew Scholar" pitchFamily="2" charset="-79"/>
              </a:rPr>
              <a:t>t</a:t>
            </a:r>
            <a:r>
              <a:rPr sz="4500" u="none" spc="-15" dirty="0">
                <a:solidFill>
                  <a:srgbClr val="04182D"/>
                </a:solidFill>
                <a:latin typeface="Arial Hebrew Scholar" pitchFamily="2" charset="-79"/>
                <a:cs typeface="Arial Hebrew Scholar" pitchFamily="2" charset="-79"/>
              </a:rPr>
              <a:t>a</a:t>
            </a:r>
            <a:r>
              <a:rPr sz="4500" u="none" spc="-285" dirty="0">
                <a:solidFill>
                  <a:srgbClr val="04182D"/>
                </a:solidFill>
                <a:latin typeface="Arial Hebrew Scholar" pitchFamily="2" charset="-79"/>
                <a:cs typeface="Arial Hebrew Scholar" pitchFamily="2" charset="-79"/>
              </a:rPr>
              <a:t>x</a:t>
            </a:r>
            <a:endParaRPr sz="4500" dirty="0">
              <a:latin typeface="Arial Hebrew Scholar" pitchFamily="2" charset="-79"/>
              <a:cs typeface="Arial Hebrew Scholar" pitchFamily="2" charset="-79"/>
            </a:endParaRPr>
          </a:p>
        </p:txBody>
      </p:sp>
      <p:sp>
        <p:nvSpPr>
          <p:cNvPr id="4" name="object 4"/>
          <p:cNvSpPr/>
          <p:nvPr/>
        </p:nvSpPr>
        <p:spPr>
          <a:xfrm>
            <a:off x="491289" y="1166806"/>
            <a:ext cx="14575155" cy="3275329"/>
          </a:xfrm>
          <a:custGeom>
            <a:avLst/>
            <a:gdLst/>
            <a:ahLst/>
            <a:cxnLst/>
            <a:rect l="l" t="t" r="r" b="b"/>
            <a:pathLst>
              <a:path w="14575155" h="3275329">
                <a:moveTo>
                  <a:pt x="14498413" y="3275262"/>
                </a:moveTo>
                <a:lnTo>
                  <a:pt x="76505" y="3275262"/>
                </a:lnTo>
                <a:lnTo>
                  <a:pt x="71180" y="3274738"/>
                </a:lnTo>
                <a:lnTo>
                  <a:pt x="31920" y="3258476"/>
                </a:lnTo>
                <a:lnTo>
                  <a:pt x="4175" y="3219748"/>
                </a:lnTo>
                <a:lnTo>
                  <a:pt x="0" y="3198757"/>
                </a:lnTo>
                <a:lnTo>
                  <a:pt x="0" y="3193381"/>
                </a:lnTo>
                <a:lnTo>
                  <a:pt x="0" y="76505"/>
                </a:lnTo>
                <a:lnTo>
                  <a:pt x="16786" y="31920"/>
                </a:lnTo>
                <a:lnTo>
                  <a:pt x="55513" y="4175"/>
                </a:lnTo>
                <a:lnTo>
                  <a:pt x="76505" y="0"/>
                </a:lnTo>
                <a:lnTo>
                  <a:pt x="14498413" y="0"/>
                </a:lnTo>
                <a:lnTo>
                  <a:pt x="14542998" y="16786"/>
                </a:lnTo>
                <a:lnTo>
                  <a:pt x="14570742" y="55513"/>
                </a:lnTo>
                <a:lnTo>
                  <a:pt x="14574918" y="76505"/>
                </a:lnTo>
                <a:lnTo>
                  <a:pt x="14574918" y="3198757"/>
                </a:lnTo>
                <a:lnTo>
                  <a:pt x="14558132" y="3243342"/>
                </a:lnTo>
                <a:lnTo>
                  <a:pt x="14519404" y="3271087"/>
                </a:lnTo>
                <a:lnTo>
                  <a:pt x="14503737" y="3274738"/>
                </a:lnTo>
                <a:lnTo>
                  <a:pt x="14498413" y="3275262"/>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6" name="object 6"/>
          <p:cNvSpPr txBox="1"/>
          <p:nvPr/>
        </p:nvSpPr>
        <p:spPr>
          <a:xfrm>
            <a:off x="784479" y="1166806"/>
            <a:ext cx="11029315" cy="2973705"/>
          </a:xfrm>
          <a:prstGeom prst="rect">
            <a:avLst/>
          </a:prstGeom>
        </p:spPr>
        <p:txBody>
          <a:bodyPr vert="horz" wrap="square" lIns="0" tIns="160655" rIns="0" bIns="0" rtlCol="0">
            <a:spAutoFit/>
          </a:bodyPr>
          <a:lstStyle/>
          <a:p>
            <a:pPr marL="12700">
              <a:lnSpc>
                <a:spcPct val="100000"/>
              </a:lnSpc>
              <a:spcBef>
                <a:spcPts val="1265"/>
              </a:spcBef>
            </a:pPr>
            <a:r>
              <a:rPr sz="2250" b="1" dirty="0">
                <a:solidFill>
                  <a:srgbClr val="00B0F0"/>
                </a:solidFill>
                <a:latin typeface="Courier New"/>
                <a:cs typeface="Courier New"/>
              </a:rPr>
              <a:t>SELECT</a:t>
            </a:r>
          </a:p>
          <a:p>
            <a:pPr marL="356235" marR="7913370" algn="just">
              <a:lnSpc>
                <a:spcPct val="143300"/>
              </a:lnSpc>
            </a:pPr>
            <a:r>
              <a:rPr sz="2250" dirty="0">
                <a:solidFill>
                  <a:srgbClr val="04182D"/>
                </a:solidFill>
                <a:latin typeface="Courier New"/>
                <a:cs typeface="Courier New"/>
              </a:rPr>
              <a:t>table_A.columnX,  table_A.columnY,  table_B.columnZ</a:t>
            </a:r>
            <a:endParaRPr sz="2250" dirty="0">
              <a:latin typeface="Courier New"/>
              <a:cs typeface="Courier New"/>
            </a:endParaRPr>
          </a:p>
          <a:p>
            <a:pPr marL="12700">
              <a:lnSpc>
                <a:spcPct val="100000"/>
              </a:lnSpc>
              <a:spcBef>
                <a:spcPts val="1170"/>
              </a:spcBef>
            </a:pPr>
            <a:r>
              <a:rPr sz="2250" b="1" dirty="0">
                <a:solidFill>
                  <a:srgbClr val="00B0F0"/>
                </a:solidFill>
                <a:latin typeface="Courier New"/>
                <a:cs typeface="Courier New"/>
              </a:rPr>
              <a:t>FROM</a:t>
            </a:r>
            <a:r>
              <a:rPr sz="2250" spc="-40" dirty="0">
                <a:latin typeface="Courier New"/>
                <a:cs typeface="Courier New"/>
              </a:rPr>
              <a:t> </a:t>
            </a:r>
            <a:r>
              <a:rPr sz="2250" dirty="0">
                <a:solidFill>
                  <a:srgbClr val="04182D"/>
                </a:solidFill>
                <a:latin typeface="Courier New"/>
                <a:cs typeface="Courier New"/>
              </a:rPr>
              <a:t>table_A</a:t>
            </a:r>
            <a:endParaRPr sz="2250" dirty="0">
              <a:latin typeface="Courier New"/>
              <a:cs typeface="Courier New"/>
            </a:endParaRPr>
          </a:p>
          <a:p>
            <a:pPr marL="12700">
              <a:lnSpc>
                <a:spcPct val="100000"/>
              </a:lnSpc>
              <a:spcBef>
                <a:spcPts val="1165"/>
              </a:spcBef>
            </a:pPr>
            <a:r>
              <a:rPr sz="2250" b="1" dirty="0">
                <a:solidFill>
                  <a:srgbClr val="00B0F0"/>
                </a:solidFill>
                <a:latin typeface="Courier New"/>
                <a:cs typeface="Courier New"/>
              </a:rPr>
              <a:t>INNER</a:t>
            </a:r>
            <a:r>
              <a:rPr sz="2250" b="1" spc="10" dirty="0">
                <a:solidFill>
                  <a:srgbClr val="00B0F0"/>
                </a:solidFill>
                <a:latin typeface="Courier New"/>
                <a:cs typeface="Courier New"/>
              </a:rPr>
              <a:t> </a:t>
            </a:r>
            <a:r>
              <a:rPr sz="2250" b="1" dirty="0">
                <a:solidFill>
                  <a:srgbClr val="00B0F0"/>
                </a:solidFill>
                <a:latin typeface="Courier New"/>
                <a:cs typeface="Courier New"/>
              </a:rPr>
              <a:t>JOIN</a:t>
            </a:r>
            <a:r>
              <a:rPr sz="2250" spc="20" dirty="0">
                <a:latin typeface="Courier New"/>
                <a:cs typeface="Courier New"/>
              </a:rPr>
              <a:t> </a:t>
            </a:r>
            <a:r>
              <a:rPr sz="2250" dirty="0">
                <a:solidFill>
                  <a:srgbClr val="04182D"/>
                </a:solidFill>
                <a:latin typeface="Courier New"/>
                <a:cs typeface="Courier New"/>
              </a:rPr>
              <a:t>table_B</a:t>
            </a:r>
            <a:r>
              <a:rPr sz="2250" spc="20" dirty="0">
                <a:solidFill>
                  <a:srgbClr val="04182D"/>
                </a:solidFill>
                <a:latin typeface="Courier New"/>
                <a:cs typeface="Courier New"/>
              </a:rPr>
              <a:t> </a:t>
            </a:r>
            <a:r>
              <a:rPr sz="2250" b="1" dirty="0">
                <a:solidFill>
                  <a:srgbClr val="00B0F0"/>
                </a:solidFill>
                <a:latin typeface="Courier New"/>
                <a:cs typeface="Courier New"/>
              </a:rPr>
              <a:t>ON</a:t>
            </a:r>
            <a:r>
              <a:rPr sz="2250" spc="20" dirty="0">
                <a:latin typeface="Courier New"/>
                <a:cs typeface="Courier New"/>
              </a:rPr>
              <a:t> </a:t>
            </a:r>
            <a:r>
              <a:rPr sz="2250" dirty="0">
                <a:solidFill>
                  <a:srgbClr val="04182D"/>
                </a:solidFill>
                <a:latin typeface="Courier New"/>
                <a:cs typeface="Courier New"/>
              </a:rPr>
              <a:t>table_A.foreign_key</a:t>
            </a:r>
            <a:r>
              <a:rPr sz="2250" spc="20" dirty="0">
                <a:solidFill>
                  <a:srgbClr val="04182D"/>
                </a:solidFill>
                <a:latin typeface="Courier New"/>
                <a:cs typeface="Courier New"/>
              </a:rPr>
              <a:t> </a:t>
            </a:r>
            <a:r>
              <a:rPr sz="2250" dirty="0">
                <a:solidFill>
                  <a:srgbClr val="04182D"/>
                </a:solidFill>
                <a:latin typeface="Courier New"/>
                <a:cs typeface="Courier New"/>
              </a:rPr>
              <a:t>=</a:t>
            </a:r>
            <a:r>
              <a:rPr sz="2250" spc="15" dirty="0">
                <a:solidFill>
                  <a:srgbClr val="04182D"/>
                </a:solidFill>
                <a:latin typeface="Courier New"/>
                <a:cs typeface="Courier New"/>
              </a:rPr>
              <a:t> </a:t>
            </a:r>
            <a:r>
              <a:rPr sz="2250" dirty="0">
                <a:solidFill>
                  <a:srgbClr val="04182D"/>
                </a:solidFill>
                <a:latin typeface="Courier New"/>
                <a:cs typeface="Courier New"/>
              </a:rPr>
              <a:t>table_B.primary_key;</a:t>
            </a:r>
            <a:endParaRPr sz="2250" dirty="0">
              <a:latin typeface="Courier New"/>
              <a:cs typeface="Courier New"/>
            </a:endParaRPr>
          </a:p>
        </p:txBody>
      </p:sp>
      <p:sp>
        <p:nvSpPr>
          <p:cNvPr id="9" name="object 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1145</TotalTime>
  <Words>4577</Words>
  <Application>Microsoft Macintosh PowerPoint</Application>
  <PresentationFormat>Custom</PresentationFormat>
  <Paragraphs>1216</Paragraphs>
  <Slides>67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vt:lpstr>
      <vt:lpstr>Arial Hebrew Scholar</vt:lpstr>
      <vt:lpstr>Calibri</vt:lpstr>
      <vt:lpstr>Courier New</vt:lpstr>
      <vt:lpstr>Tahoma</vt:lpstr>
      <vt:lpstr>Times New Roman</vt:lpstr>
      <vt:lpstr>Office Theme</vt:lpstr>
      <vt:lpstr>Joining tables INTRODUCTION TO SQL SERVER </vt:lpstr>
      <vt:lpstr>Relational Databases</vt:lpstr>
      <vt:lpstr>Primary Keys</vt:lpstr>
      <vt:lpstr>+  +  +  +</vt:lpstr>
      <vt:lpstr>Foreign keys</vt:lpstr>
      <vt:lpstr>Joining album and artist</vt:lpstr>
      <vt:lpstr>Joining album and artist</vt:lpstr>
      <vt:lpstr>INNER JOIN</vt:lpstr>
      <vt:lpstr>INNER JOIN syntax</vt:lpstr>
      <vt:lpstr>PowerPoint Presentation</vt:lpstr>
      <vt:lpstr>Multiple INNER JOIN </vt:lpstr>
      <vt:lpstr>Let's join some  tables! INTRODUCTION TO SQL SERVER</vt:lpstr>
      <vt:lpstr>INNER JOIN</vt:lpstr>
      <vt:lpstr>INNER JOIN</vt:lpstr>
      <vt:lpstr>INNER JOIN</vt:lpstr>
      <vt:lpstr>LEFT &amp;  RIGHT joins INTRODUCTION TO SQL SERVER</vt:lpstr>
      <vt:lpstr>The rationale for LEFT and RIGHT joins</vt:lpstr>
      <vt:lpstr>Admissions table</vt:lpstr>
      <vt:lpstr>LEFT JOIN SYNTAX</vt:lpstr>
      <vt:lpstr>PowerPoint Presentation</vt:lpstr>
      <vt:lpstr>RIGHT JOI   N</vt:lpstr>
      <vt:lpstr>RIGHT JOIN results</vt:lpstr>
      <vt:lpstr>Summary</vt:lpstr>
      <vt:lpstr>PowerPoint Presentation</vt:lpstr>
      <vt:lpstr>Let's Practice! I  NTRODUCTION TO SQL SERVER</vt:lpstr>
      <vt:lpstr>LEFT JOIN</vt:lpstr>
      <vt:lpstr>RIGHT JOIN</vt:lpstr>
      <vt:lpstr>UNION &amp; UNION ALL I NTRODUCTION TO SQL SERVER</vt:lpstr>
      <vt:lpstr>PowerPoint Presentation</vt:lpstr>
      <vt:lpstr>Combining results</vt:lpstr>
      <vt:lpstr>UNION ALL</vt:lpstr>
      <vt:lpstr>Creating new column names for final results</vt:lpstr>
      <vt:lpstr>Summary</vt:lpstr>
      <vt:lpstr>Let's practice! INTRODUCTION TO SQL SERVER</vt:lpstr>
      <vt:lpstr>JOIN THE UNION</vt:lpstr>
      <vt:lpstr>CRUD operations INTRODUCTION TO SQL SERVER</vt:lpstr>
      <vt:lpstr>CRUD operations</vt:lpstr>
      <vt:lpstr>CREATE</vt:lpstr>
      <vt:lpstr>A few considerations when creating a table</vt:lpstr>
      <vt:lpstr>Data types</vt:lpstr>
      <vt:lpstr>Let's create some  tables! INTRODUCTION TO SQL SERVER</vt:lpstr>
      <vt:lpstr>CREATE TABLES</vt:lpstr>
      <vt:lpstr>CREATE TABLES</vt:lpstr>
      <vt:lpstr>Insert, Update,  Delete INTRODUCTION TO SQL SERVER</vt:lpstr>
      <vt:lpstr>INSERT</vt:lpstr>
      <vt:lpstr>INSERT SELECT</vt:lpstr>
      <vt:lpstr>UPDATE</vt:lpstr>
      <vt:lpstr>DELETE</vt:lpstr>
      <vt:lpstr>Let's INSERT,  UPDATE, and  DELETE! INTRODUCTION TO SQL SERVER</vt:lpstr>
      <vt:lpstr>Exercise: INSERT</vt:lpstr>
      <vt:lpstr>Exercise: INSERT</vt:lpstr>
      <vt:lpstr>Exercise: UPDATE</vt:lpstr>
      <vt:lpstr>Exercise: DELETE</vt:lpstr>
      <vt:lpstr>Declare yourself INTRODUCTION TO SQL SERVER</vt:lpstr>
      <vt:lpstr>Variables</vt:lpstr>
      <vt:lpstr>DECLARE</vt:lpstr>
      <vt:lpstr>SET</vt:lpstr>
      <vt:lpstr>Declaring more than one variable</vt:lpstr>
      <vt:lpstr>Temporary tables</vt:lpstr>
      <vt:lpstr>Let's declare some  variables! INTRODUCTION TO SQL SERVER</vt:lpstr>
      <vt:lpstr>Exercise: DECLARE and SET a variable</vt:lpstr>
      <vt:lpstr>Exercise: DECLARE and SET a variable</vt:lpstr>
      <vt:lpstr>Exercise: DECLARE and SET a variable</vt:lpstr>
      <vt:lpstr>Review! INTRODUCTION TO SQL SERVER</vt:lpstr>
      <vt:lpstr>What we learned…</vt:lpstr>
      <vt:lpstr>What we learned…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Joining tables INTRODUCTION TO SQL SERVER </dc:title>
  <cp:lastModifiedBy>Thuan Tran</cp:lastModifiedBy>
  <cp:revision>74</cp:revision>
  <dcterms:created xsi:type="dcterms:W3CDTF">2024-01-03T02:58:37Z</dcterms:created>
  <dcterms:modified xsi:type="dcterms:W3CDTF">2024-01-22T03:58:17Z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2023-07-07T00:00:00Z</vt:filetime>
  </property>
  <property fmtid="{D5CDD505-2E9C-101B-9397-08002B2CF9AE}" pid="3" name="Creator">
    <vt:lpwstr>Chromium</vt:lpwstr>
  </property>
  <property fmtid="{D5CDD505-2E9C-101B-9397-08002B2CF9AE}" pid="4" name="LastSaved">
    <vt:filetime>2024-01-03T00:00:00Z</vt:filetime>
  </property>
</Properties>
</file>