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12"/>
  </p:notesMasterIdLst>
  <p:handoutMasterIdLst>
    <p:handoutMasterId r:id="rId13"/>
  </p:handoutMasterIdLst>
  <p:sldIdLst>
    <p:sldId id="328" r:id="rId2"/>
    <p:sldId id="262" r:id="rId3"/>
    <p:sldId id="396" r:id="rId4"/>
    <p:sldId id="432" r:id="rId5"/>
    <p:sldId id="397" r:id="rId6"/>
    <p:sldId id="430" r:id="rId7"/>
    <p:sldId id="423" r:id="rId8"/>
    <p:sldId id="433" r:id="rId9"/>
    <p:sldId id="434" r:id="rId10"/>
    <p:sldId id="4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2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1DB5D-B16D-41C0-9997-2A3FFFC17B72}" v="16" dt="2023-03-30T12:22:38.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2" d="100"/>
          <a:sy n="82" d="100"/>
        </p:scale>
        <p:origin x="720" y="-192"/>
      </p:cViewPr>
      <p:guideLst/>
    </p:cSldViewPr>
  </p:slideViewPr>
  <p:notesTextViewPr>
    <p:cViewPr>
      <p:scale>
        <a:sx n="1" d="1"/>
        <a:sy n="1" d="1"/>
      </p:scale>
      <p:origin x="0" y="0"/>
    </p:cViewPr>
  </p:notesTextViewPr>
  <p:sorterViewPr>
    <p:cViewPr>
      <p:scale>
        <a:sx n="75" d="100"/>
        <a:sy n="75" d="100"/>
      </p:scale>
      <p:origin x="0" y="-7786"/>
    </p:cViewPr>
  </p:sorter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Huy Huy" userId="a8eeef6a-04ec-43cf-b854-8ebcf20078bc" providerId="ADAL" clId="{2F11DB5D-B16D-41C0-9997-2A3FFFC17B72}"/>
    <pc:docChg chg="undo custSel addSld delSld modSld">
      <pc:chgData name="Tiến Huy Huy" userId="a8eeef6a-04ec-43cf-b854-8ebcf20078bc" providerId="ADAL" clId="{2F11DB5D-B16D-41C0-9997-2A3FFFC17B72}" dt="2023-03-30T12:23:24.171" v="460" actId="1076"/>
      <pc:docMkLst>
        <pc:docMk/>
      </pc:docMkLst>
      <pc:sldChg chg="addSp modSp mod modAnim">
        <pc:chgData name="Tiến Huy Huy" userId="a8eeef6a-04ec-43cf-b854-8ebcf20078bc" providerId="ADAL" clId="{2F11DB5D-B16D-41C0-9997-2A3FFFC17B72}" dt="2023-03-30T03:24:15.356" v="300" actId="120"/>
        <pc:sldMkLst>
          <pc:docMk/>
          <pc:sldMk cId="0" sldId="262"/>
        </pc:sldMkLst>
        <pc:spChg chg="mod">
          <ac:chgData name="Tiến Huy Huy" userId="a8eeef6a-04ec-43cf-b854-8ebcf20078bc" providerId="ADAL" clId="{2F11DB5D-B16D-41C0-9997-2A3FFFC17B72}" dt="2023-03-30T03:24:09.276" v="297" actId="120"/>
          <ac:spMkLst>
            <pc:docMk/>
            <pc:sldMk cId="0" sldId="262"/>
            <ac:spMk id="8" creationId="{00000000-0000-0000-0000-000000000000}"/>
          </ac:spMkLst>
        </pc:spChg>
        <pc:spChg chg="mod">
          <ac:chgData name="Tiến Huy Huy" userId="a8eeef6a-04ec-43cf-b854-8ebcf20078bc" providerId="ADAL" clId="{2F11DB5D-B16D-41C0-9997-2A3FFFC17B72}" dt="2023-03-30T03:24:11.893" v="298" actId="120"/>
          <ac:spMkLst>
            <pc:docMk/>
            <pc:sldMk cId="0" sldId="262"/>
            <ac:spMk id="19" creationId="{00000000-0000-0000-0000-000000000000}"/>
          </ac:spMkLst>
        </pc:spChg>
        <pc:spChg chg="mod">
          <ac:chgData name="Tiến Huy Huy" userId="a8eeef6a-04ec-43cf-b854-8ebcf20078bc" providerId="ADAL" clId="{2F11DB5D-B16D-41C0-9997-2A3FFFC17B72}" dt="2023-03-30T03:16:52.379" v="110"/>
          <ac:spMkLst>
            <pc:docMk/>
            <pc:sldMk cId="0" sldId="262"/>
            <ac:spMk id="25" creationId="{E0BA2084-8A0B-D1D7-A64A-97070DD171DB}"/>
          </ac:spMkLst>
        </pc:spChg>
        <pc:spChg chg="mod">
          <ac:chgData name="Tiến Huy Huy" userId="a8eeef6a-04ec-43cf-b854-8ebcf20078bc" providerId="ADAL" clId="{2F11DB5D-B16D-41C0-9997-2A3FFFC17B72}" dt="2023-03-30T03:16:52.379" v="110"/>
          <ac:spMkLst>
            <pc:docMk/>
            <pc:sldMk cId="0" sldId="262"/>
            <ac:spMk id="26" creationId="{174C6224-D77F-7D56-76DE-92B268F51B7A}"/>
          </ac:spMkLst>
        </pc:spChg>
        <pc:spChg chg="mod">
          <ac:chgData name="Tiến Huy Huy" userId="a8eeef6a-04ec-43cf-b854-8ebcf20078bc" providerId="ADAL" clId="{2F11DB5D-B16D-41C0-9997-2A3FFFC17B72}" dt="2023-03-30T03:24:15.356" v="300" actId="120"/>
          <ac:spMkLst>
            <pc:docMk/>
            <pc:sldMk cId="0" sldId="262"/>
            <ac:spMk id="27" creationId="{99D7C411-83C7-AFC2-2CAA-671369EB2604}"/>
          </ac:spMkLst>
        </pc:spChg>
        <pc:spChg chg="mod">
          <ac:chgData name="Tiến Huy Huy" userId="a8eeef6a-04ec-43cf-b854-8ebcf20078bc" providerId="ADAL" clId="{2F11DB5D-B16D-41C0-9997-2A3FFFC17B72}" dt="2023-03-30T03:17:38.702" v="183" actId="207"/>
          <ac:spMkLst>
            <pc:docMk/>
            <pc:sldMk cId="0" sldId="262"/>
            <ac:spMk id="28" creationId="{09128A8D-D4DE-1919-158F-A76ED121C69B}"/>
          </ac:spMkLst>
        </pc:spChg>
        <pc:spChg chg="mod">
          <ac:chgData name="Tiến Huy Huy" userId="a8eeef6a-04ec-43cf-b854-8ebcf20078bc" providerId="ADAL" clId="{2F11DB5D-B16D-41C0-9997-2A3FFFC17B72}" dt="2023-03-30T03:16:52.379" v="110"/>
          <ac:spMkLst>
            <pc:docMk/>
            <pc:sldMk cId="0" sldId="262"/>
            <ac:spMk id="29" creationId="{F21F02A4-288B-59C0-7D9C-258A9CE5A6AA}"/>
          </ac:spMkLst>
        </pc:spChg>
        <pc:spChg chg="mod">
          <ac:chgData name="Tiến Huy Huy" userId="a8eeef6a-04ec-43cf-b854-8ebcf20078bc" providerId="ADAL" clId="{2F11DB5D-B16D-41C0-9997-2A3FFFC17B72}" dt="2023-03-30T03:16:52.379" v="110"/>
          <ac:spMkLst>
            <pc:docMk/>
            <pc:sldMk cId="0" sldId="262"/>
            <ac:spMk id="30" creationId="{70034AA8-5FC5-14F6-7ADF-E6631F82A65E}"/>
          </ac:spMkLst>
        </pc:spChg>
        <pc:spChg chg="mod">
          <ac:chgData name="Tiến Huy Huy" userId="a8eeef6a-04ec-43cf-b854-8ebcf20078bc" providerId="ADAL" clId="{2F11DB5D-B16D-41C0-9997-2A3FFFC17B72}" dt="2023-03-30T03:16:52.379" v="110"/>
          <ac:spMkLst>
            <pc:docMk/>
            <pc:sldMk cId="0" sldId="262"/>
            <ac:spMk id="31" creationId="{724BEA4D-ED01-0673-4DAC-EDD955C27469}"/>
          </ac:spMkLst>
        </pc:spChg>
        <pc:spChg chg="mod">
          <ac:chgData name="Tiến Huy Huy" userId="a8eeef6a-04ec-43cf-b854-8ebcf20078bc" providerId="ADAL" clId="{2F11DB5D-B16D-41C0-9997-2A3FFFC17B72}" dt="2023-03-30T03:24:13.478" v="299" actId="120"/>
          <ac:spMkLst>
            <pc:docMk/>
            <pc:sldMk cId="0" sldId="262"/>
            <ac:spMk id="39" creationId="{00000000-0000-0000-0000-000000000000}"/>
          </ac:spMkLst>
        </pc:spChg>
        <pc:grpChg chg="add mod">
          <ac:chgData name="Tiến Huy Huy" userId="a8eeef6a-04ec-43cf-b854-8ebcf20078bc" providerId="ADAL" clId="{2F11DB5D-B16D-41C0-9997-2A3FFFC17B72}" dt="2023-03-30T03:17:48.891" v="184" actId="1037"/>
          <ac:grpSpMkLst>
            <pc:docMk/>
            <pc:sldMk cId="0" sldId="262"/>
            <ac:grpSpMk id="2" creationId="{AE3102E8-13EA-92F1-CEB6-FD4D9056DE68}"/>
          </ac:grpSpMkLst>
        </pc:grpChg>
        <pc:grpChg chg="mod">
          <ac:chgData name="Tiến Huy Huy" userId="a8eeef6a-04ec-43cf-b854-8ebcf20078bc" providerId="ADAL" clId="{2F11DB5D-B16D-41C0-9997-2A3FFFC17B72}" dt="2023-03-30T03:16:52.379" v="110"/>
          <ac:grpSpMkLst>
            <pc:docMk/>
            <pc:sldMk cId="0" sldId="262"/>
            <ac:grpSpMk id="4" creationId="{E27C74AF-151E-ACC3-965D-F3A506AF5C65}"/>
          </ac:grpSpMkLst>
        </pc:grpChg>
        <pc:grpChg chg="mod">
          <ac:chgData name="Tiến Huy Huy" userId="a8eeef6a-04ec-43cf-b854-8ebcf20078bc" providerId="ADAL" clId="{2F11DB5D-B16D-41C0-9997-2A3FFFC17B72}" dt="2023-03-30T03:16:52.379" v="110"/>
          <ac:grpSpMkLst>
            <pc:docMk/>
            <pc:sldMk cId="0" sldId="262"/>
            <ac:grpSpMk id="24" creationId="{289F5241-88E8-8CB1-5BBE-7CBFDC35DCAE}"/>
          </ac:grpSpMkLst>
        </pc:grpChg>
        <pc:picChg chg="mod">
          <ac:chgData name="Tiến Huy Huy" userId="a8eeef6a-04ec-43cf-b854-8ebcf20078bc" providerId="ADAL" clId="{2F11DB5D-B16D-41C0-9997-2A3FFFC17B72}" dt="2023-03-30T03:23:07.763" v="293" actId="1076"/>
          <ac:picMkLst>
            <pc:docMk/>
            <pc:sldMk cId="0" sldId="262"/>
            <ac:picMk id="7170" creationId="{00000000-0000-0000-0000-000000000000}"/>
          </ac:picMkLst>
        </pc:picChg>
      </pc:sldChg>
      <pc:sldChg chg="modSp mod">
        <pc:chgData name="Tiến Huy Huy" userId="a8eeef6a-04ec-43cf-b854-8ebcf20078bc" providerId="ADAL" clId="{2F11DB5D-B16D-41C0-9997-2A3FFFC17B72}" dt="2023-03-30T03:23:39.179" v="294" actId="255"/>
        <pc:sldMkLst>
          <pc:docMk/>
          <pc:sldMk cId="0" sldId="328"/>
        </pc:sldMkLst>
        <pc:spChg chg="mod">
          <ac:chgData name="Tiến Huy Huy" userId="a8eeef6a-04ec-43cf-b854-8ebcf20078bc" providerId="ADAL" clId="{2F11DB5D-B16D-41C0-9997-2A3FFFC17B72}" dt="2023-03-30T03:17:58.280" v="185" actId="1076"/>
          <ac:spMkLst>
            <pc:docMk/>
            <pc:sldMk cId="0" sldId="328"/>
            <ac:spMk id="2" creationId="{C1F12020-4B2C-10E2-66E5-49DD2316E7B7}"/>
          </ac:spMkLst>
        </pc:spChg>
        <pc:spChg chg="mod">
          <ac:chgData name="Tiến Huy Huy" userId="a8eeef6a-04ec-43cf-b854-8ebcf20078bc" providerId="ADAL" clId="{2F11DB5D-B16D-41C0-9997-2A3FFFC17B72}" dt="2023-03-30T03:23:39.179" v="294" actId="255"/>
          <ac:spMkLst>
            <pc:docMk/>
            <pc:sldMk cId="0" sldId="328"/>
            <ac:spMk id="3" creationId="{7AF9DC88-04D5-5B0D-676B-E1A2CB7C8E6B}"/>
          </ac:spMkLst>
        </pc:spChg>
        <pc:spChg chg="mod">
          <ac:chgData name="Tiến Huy Huy" userId="a8eeef6a-04ec-43cf-b854-8ebcf20078bc" providerId="ADAL" clId="{2F11DB5D-B16D-41C0-9997-2A3FFFC17B72}" dt="2023-03-30T03:18:00.938" v="188" actId="20577"/>
          <ac:spMkLst>
            <pc:docMk/>
            <pc:sldMk cId="0" sldId="328"/>
            <ac:spMk id="7" creationId="{00000000-0000-0000-0000-000000000000}"/>
          </ac:spMkLst>
        </pc:spChg>
        <pc:grpChg chg="mod">
          <ac:chgData name="Tiến Huy Huy" userId="a8eeef6a-04ec-43cf-b854-8ebcf20078bc" providerId="ADAL" clId="{2F11DB5D-B16D-41C0-9997-2A3FFFC17B72}" dt="2023-03-30T03:18:09.403" v="190" actId="14100"/>
          <ac:grpSpMkLst>
            <pc:docMk/>
            <pc:sldMk cId="0" sldId="328"/>
            <ac:grpSpMk id="4" creationId="{00000000-0000-0000-0000-000000000000}"/>
          </ac:grpSpMkLst>
        </pc:grpChg>
      </pc:sldChg>
      <pc:sldChg chg="delSp modSp mod">
        <pc:chgData name="Tiến Huy Huy" userId="a8eeef6a-04ec-43cf-b854-8ebcf20078bc" providerId="ADAL" clId="{2F11DB5D-B16D-41C0-9997-2A3FFFC17B72}" dt="2023-03-30T03:05:35.135" v="63" actId="113"/>
        <pc:sldMkLst>
          <pc:docMk/>
          <pc:sldMk cId="2214517651" sldId="396"/>
        </pc:sldMkLst>
        <pc:spChg chg="mod">
          <ac:chgData name="Tiến Huy Huy" userId="a8eeef6a-04ec-43cf-b854-8ebcf20078bc" providerId="ADAL" clId="{2F11DB5D-B16D-41C0-9997-2A3FFFC17B72}" dt="2023-03-30T03:05:35.135" v="63" actId="113"/>
          <ac:spMkLst>
            <pc:docMk/>
            <pc:sldMk cId="2214517651" sldId="396"/>
            <ac:spMk id="5" creationId="{C76EABE7-0EB3-2531-0A55-1A1BBA5C2C7E}"/>
          </ac:spMkLst>
        </pc:spChg>
        <pc:spChg chg="mod">
          <ac:chgData name="Tiến Huy Huy" userId="a8eeef6a-04ec-43cf-b854-8ebcf20078bc" providerId="ADAL" clId="{2F11DB5D-B16D-41C0-9997-2A3FFFC17B72}" dt="2023-03-30T03:04:22.955" v="41"/>
          <ac:spMkLst>
            <pc:docMk/>
            <pc:sldMk cId="2214517651" sldId="396"/>
            <ac:spMk id="30" creationId="{00000000-0000-0000-0000-000000000000}"/>
          </ac:spMkLst>
        </pc:spChg>
        <pc:picChg chg="del">
          <ac:chgData name="Tiến Huy Huy" userId="a8eeef6a-04ec-43cf-b854-8ebcf20078bc" providerId="ADAL" clId="{2F11DB5D-B16D-41C0-9997-2A3FFFC17B72}" dt="2023-03-30T03:04:43.806" v="46" actId="478"/>
          <ac:picMkLst>
            <pc:docMk/>
            <pc:sldMk cId="2214517651" sldId="396"/>
            <ac:picMk id="2050" creationId="{EDF217DB-3AF9-6A62-B3F2-D2D95F2BF85E}"/>
          </ac:picMkLst>
        </pc:picChg>
      </pc:sldChg>
      <pc:sldChg chg="addSp delSp modSp mod">
        <pc:chgData name="Tiến Huy Huy" userId="a8eeef6a-04ec-43cf-b854-8ebcf20078bc" providerId="ADAL" clId="{2F11DB5D-B16D-41C0-9997-2A3FFFC17B72}" dt="2023-03-30T03:29:35.446" v="356"/>
        <pc:sldMkLst>
          <pc:docMk/>
          <pc:sldMk cId="1346797054" sldId="397"/>
        </pc:sldMkLst>
        <pc:spChg chg="mod">
          <ac:chgData name="Tiến Huy Huy" userId="a8eeef6a-04ec-43cf-b854-8ebcf20078bc" providerId="ADAL" clId="{2F11DB5D-B16D-41C0-9997-2A3FFFC17B72}" dt="2023-03-30T03:25:49.370" v="318" actId="1076"/>
          <ac:spMkLst>
            <pc:docMk/>
            <pc:sldMk cId="1346797054" sldId="397"/>
            <ac:spMk id="3" creationId="{00000000-0000-0000-0000-000000000000}"/>
          </ac:spMkLst>
        </pc:spChg>
        <pc:spChg chg="add del mod">
          <ac:chgData name="Tiến Huy Huy" userId="a8eeef6a-04ec-43cf-b854-8ebcf20078bc" providerId="ADAL" clId="{2F11DB5D-B16D-41C0-9997-2A3FFFC17B72}" dt="2023-03-30T03:29:35.446" v="356"/>
          <ac:spMkLst>
            <pc:docMk/>
            <pc:sldMk cId="1346797054" sldId="397"/>
            <ac:spMk id="6" creationId="{02DC8A3C-A570-1B42-CD81-C44DCD36AAF7}"/>
          </ac:spMkLst>
        </pc:spChg>
        <pc:spChg chg="mod">
          <ac:chgData name="Tiến Huy Huy" userId="a8eeef6a-04ec-43cf-b854-8ebcf20078bc" providerId="ADAL" clId="{2F11DB5D-B16D-41C0-9997-2A3FFFC17B72}" dt="2023-03-30T03:25:51.919" v="319" actId="1076"/>
          <ac:spMkLst>
            <pc:docMk/>
            <pc:sldMk cId="1346797054" sldId="397"/>
            <ac:spMk id="30" creationId="{00000000-0000-0000-0000-000000000000}"/>
          </ac:spMkLst>
        </pc:spChg>
      </pc:sldChg>
      <pc:sldChg chg="addSp delSp modSp mod">
        <pc:chgData name="Tiến Huy Huy" userId="a8eeef6a-04ec-43cf-b854-8ebcf20078bc" providerId="ADAL" clId="{2F11DB5D-B16D-41C0-9997-2A3FFFC17B72}" dt="2023-03-30T03:34:58.296" v="416" actId="1076"/>
        <pc:sldMkLst>
          <pc:docMk/>
          <pc:sldMk cId="83851830" sldId="423"/>
        </pc:sldMkLst>
        <pc:spChg chg="del">
          <ac:chgData name="Tiến Huy Huy" userId="a8eeef6a-04ec-43cf-b854-8ebcf20078bc" providerId="ADAL" clId="{2F11DB5D-B16D-41C0-9997-2A3FFFC17B72}" dt="2023-03-30T03:34:11.189" v="405" actId="478"/>
          <ac:spMkLst>
            <pc:docMk/>
            <pc:sldMk cId="83851830" sldId="423"/>
            <ac:spMk id="4" creationId="{A9920305-541A-B7A1-98E9-E8FF34A6B120}"/>
          </ac:spMkLst>
        </pc:spChg>
        <pc:spChg chg="mod">
          <ac:chgData name="Tiến Huy Huy" userId="a8eeef6a-04ec-43cf-b854-8ebcf20078bc" providerId="ADAL" clId="{2F11DB5D-B16D-41C0-9997-2A3FFFC17B72}" dt="2023-03-30T03:33:54.252" v="401"/>
          <ac:spMkLst>
            <pc:docMk/>
            <pc:sldMk cId="83851830" sldId="423"/>
            <ac:spMk id="7" creationId="{32C4679B-1E2E-0C76-0032-DAD39BC14396}"/>
          </ac:spMkLst>
        </pc:spChg>
        <pc:spChg chg="add mod">
          <ac:chgData name="Tiến Huy Huy" userId="a8eeef6a-04ec-43cf-b854-8ebcf20078bc" providerId="ADAL" clId="{2F11DB5D-B16D-41C0-9997-2A3FFFC17B72}" dt="2023-03-30T03:34:54.669" v="415" actId="1076"/>
          <ac:spMkLst>
            <pc:docMk/>
            <pc:sldMk cId="83851830" sldId="423"/>
            <ac:spMk id="8" creationId="{5459CC76-5922-D5C0-D66E-58DC4F1EA9B9}"/>
          </ac:spMkLst>
        </pc:spChg>
        <pc:spChg chg="add mod">
          <ac:chgData name="Tiến Huy Huy" userId="a8eeef6a-04ec-43cf-b854-8ebcf20078bc" providerId="ADAL" clId="{2F11DB5D-B16D-41C0-9997-2A3FFFC17B72}" dt="2023-03-30T03:34:58.296" v="416" actId="1076"/>
          <ac:spMkLst>
            <pc:docMk/>
            <pc:sldMk cId="83851830" sldId="423"/>
            <ac:spMk id="10" creationId="{D124DE5F-7524-2D94-1135-5399BCC263E8}"/>
          </ac:spMkLst>
        </pc:spChg>
        <pc:picChg chg="del mod">
          <ac:chgData name="Tiến Huy Huy" userId="a8eeef6a-04ec-43cf-b854-8ebcf20078bc" providerId="ADAL" clId="{2F11DB5D-B16D-41C0-9997-2A3FFFC17B72}" dt="2023-03-30T03:33:55.992" v="403" actId="478"/>
          <ac:picMkLst>
            <pc:docMk/>
            <pc:sldMk cId="83851830" sldId="423"/>
            <ac:picMk id="11" creationId="{6BCE03F3-5B3B-6108-416F-1B7D98A1F16E}"/>
          </ac:picMkLst>
        </pc:picChg>
        <pc:picChg chg="add mod">
          <ac:chgData name="Tiến Huy Huy" userId="a8eeef6a-04ec-43cf-b854-8ebcf20078bc" providerId="ADAL" clId="{2F11DB5D-B16D-41C0-9997-2A3FFFC17B72}" dt="2023-03-30T03:34:36.086" v="412" actId="1076"/>
          <ac:picMkLst>
            <pc:docMk/>
            <pc:sldMk cId="83851830" sldId="423"/>
            <ac:picMk id="12" creationId="{50B63C5E-3454-6A46-49E4-69BD24D3780A}"/>
          </ac:picMkLst>
        </pc:picChg>
        <pc:picChg chg="add mod">
          <ac:chgData name="Tiến Huy Huy" userId="a8eeef6a-04ec-43cf-b854-8ebcf20078bc" providerId="ADAL" clId="{2F11DB5D-B16D-41C0-9997-2A3FFFC17B72}" dt="2023-03-30T03:34:42.860" v="414" actId="1076"/>
          <ac:picMkLst>
            <pc:docMk/>
            <pc:sldMk cId="83851830" sldId="423"/>
            <ac:picMk id="13" creationId="{FD5AE646-6C95-0212-ACF4-495DF108213F}"/>
          </ac:picMkLst>
        </pc:picChg>
      </pc:sldChg>
      <pc:sldChg chg="addSp delSp modSp mod">
        <pc:chgData name="Tiến Huy Huy" userId="a8eeef6a-04ec-43cf-b854-8ebcf20078bc" providerId="ADAL" clId="{2F11DB5D-B16D-41C0-9997-2A3FFFC17B72}" dt="2023-03-30T03:33:27.330" v="400" actId="1037"/>
        <pc:sldMkLst>
          <pc:docMk/>
          <pc:sldMk cId="2702996790" sldId="430"/>
        </pc:sldMkLst>
        <pc:spChg chg="del">
          <ac:chgData name="Tiến Huy Huy" userId="a8eeef6a-04ec-43cf-b854-8ebcf20078bc" providerId="ADAL" clId="{2F11DB5D-B16D-41C0-9997-2A3FFFC17B72}" dt="2023-03-30T03:31:22.840" v="367" actId="478"/>
          <ac:spMkLst>
            <pc:docMk/>
            <pc:sldMk cId="2702996790" sldId="430"/>
            <ac:spMk id="4" creationId="{A9920305-541A-B7A1-98E9-E8FF34A6B120}"/>
          </ac:spMkLst>
        </pc:spChg>
        <pc:spChg chg="mod">
          <ac:chgData name="Tiến Huy Huy" userId="a8eeef6a-04ec-43cf-b854-8ebcf20078bc" providerId="ADAL" clId="{2F11DB5D-B16D-41C0-9997-2A3FFFC17B72}" dt="2023-03-30T03:30:01.678" v="357"/>
          <ac:spMkLst>
            <pc:docMk/>
            <pc:sldMk cId="2702996790" sldId="430"/>
            <ac:spMk id="7" creationId="{32C4679B-1E2E-0C76-0032-DAD39BC14396}"/>
          </ac:spMkLst>
        </pc:spChg>
        <pc:spChg chg="add mod">
          <ac:chgData name="Tiến Huy Huy" userId="a8eeef6a-04ec-43cf-b854-8ebcf20078bc" providerId="ADAL" clId="{2F11DB5D-B16D-41C0-9997-2A3FFFC17B72}" dt="2023-03-30T03:33:04.036" v="395" actId="1076"/>
          <ac:spMkLst>
            <pc:docMk/>
            <pc:sldMk cId="2702996790" sldId="430"/>
            <ac:spMk id="8" creationId="{F708136D-6F94-0D3A-9CBD-5E4F83C9CFAD}"/>
          </ac:spMkLst>
        </pc:spChg>
        <pc:spChg chg="add mod">
          <ac:chgData name="Tiến Huy Huy" userId="a8eeef6a-04ec-43cf-b854-8ebcf20078bc" providerId="ADAL" clId="{2F11DB5D-B16D-41C0-9997-2A3FFFC17B72}" dt="2023-03-30T03:33:07.246" v="396" actId="1076"/>
          <ac:spMkLst>
            <pc:docMk/>
            <pc:sldMk cId="2702996790" sldId="430"/>
            <ac:spMk id="11" creationId="{05C7E291-8810-0F42-51ED-B6192CBD98B6}"/>
          </ac:spMkLst>
        </pc:spChg>
        <pc:picChg chg="del">
          <ac:chgData name="Tiến Huy Huy" userId="a8eeef6a-04ec-43cf-b854-8ebcf20078bc" providerId="ADAL" clId="{2F11DB5D-B16D-41C0-9997-2A3FFFC17B72}" dt="2023-03-30T03:31:23.286" v="368" actId="478"/>
          <ac:picMkLst>
            <pc:docMk/>
            <pc:sldMk cId="2702996790" sldId="430"/>
            <ac:picMk id="9" creationId="{FA147BDE-628C-6A3F-27B3-A656AB1BF702}"/>
          </ac:picMkLst>
        </pc:picChg>
        <pc:picChg chg="add mod modCrop">
          <ac:chgData name="Tiến Huy Huy" userId="a8eeef6a-04ec-43cf-b854-8ebcf20078bc" providerId="ADAL" clId="{2F11DB5D-B16D-41C0-9997-2A3FFFC17B72}" dt="2023-03-30T03:33:27.330" v="400" actId="1037"/>
          <ac:picMkLst>
            <pc:docMk/>
            <pc:sldMk cId="2702996790" sldId="430"/>
            <ac:picMk id="12" creationId="{D4E20CAF-AABD-CDD5-6DC8-6FE0BB513564}"/>
          </ac:picMkLst>
        </pc:picChg>
        <pc:picChg chg="add mod modCrop">
          <ac:chgData name="Tiến Huy Huy" userId="a8eeef6a-04ec-43cf-b854-8ebcf20078bc" providerId="ADAL" clId="{2F11DB5D-B16D-41C0-9997-2A3FFFC17B72}" dt="2023-03-30T03:32:56.782" v="394" actId="1076"/>
          <ac:picMkLst>
            <pc:docMk/>
            <pc:sldMk cId="2702996790" sldId="430"/>
            <ac:picMk id="13" creationId="{5E04CF9C-FC7F-BAD1-8B34-9B19AED57E40}"/>
          </ac:picMkLst>
        </pc:picChg>
      </pc:sldChg>
      <pc:sldChg chg="del">
        <pc:chgData name="Tiến Huy Huy" userId="a8eeef6a-04ec-43cf-b854-8ebcf20078bc" providerId="ADAL" clId="{2F11DB5D-B16D-41C0-9997-2A3FFFC17B72}" dt="2023-03-30T03:29:12.491" v="351" actId="47"/>
        <pc:sldMkLst>
          <pc:docMk/>
          <pc:sldMk cId="457922640" sldId="431"/>
        </pc:sldMkLst>
      </pc:sldChg>
      <pc:sldChg chg="addSp delSp modSp add mod">
        <pc:chgData name="Tiến Huy Huy" userId="a8eeef6a-04ec-43cf-b854-8ebcf20078bc" providerId="ADAL" clId="{2F11DB5D-B16D-41C0-9997-2A3FFFC17B72}" dt="2023-03-30T03:30:50.801" v="366" actId="1076"/>
        <pc:sldMkLst>
          <pc:docMk/>
          <pc:sldMk cId="3027820896" sldId="432"/>
        </pc:sldMkLst>
        <pc:spChg chg="add del mod">
          <ac:chgData name="Tiến Huy Huy" userId="a8eeef6a-04ec-43cf-b854-8ebcf20078bc" providerId="ADAL" clId="{2F11DB5D-B16D-41C0-9997-2A3FFFC17B72}" dt="2023-03-30T03:30:24.979" v="362"/>
          <ac:spMkLst>
            <pc:docMk/>
            <pc:sldMk cId="3027820896" sldId="432"/>
            <ac:spMk id="2" creationId="{05B57430-33AC-B56F-85D5-9D0382C4A3C6}"/>
          </ac:spMkLst>
        </pc:spChg>
        <pc:spChg chg="del">
          <ac:chgData name="Tiến Huy Huy" userId="a8eeef6a-04ec-43cf-b854-8ebcf20078bc" providerId="ADAL" clId="{2F11DB5D-B16D-41C0-9997-2A3FFFC17B72}" dt="2023-03-30T03:07:08.792" v="82" actId="478"/>
          <ac:spMkLst>
            <pc:docMk/>
            <pc:sldMk cId="3027820896" sldId="432"/>
            <ac:spMk id="3" creationId="{00000000-0000-0000-0000-000000000000}"/>
          </ac:spMkLst>
        </pc:spChg>
        <pc:spChg chg="add del mod">
          <ac:chgData name="Tiến Huy Huy" userId="a8eeef6a-04ec-43cf-b854-8ebcf20078bc" providerId="ADAL" clId="{2F11DB5D-B16D-41C0-9997-2A3FFFC17B72}" dt="2023-03-30T03:30:44.255" v="364" actId="478"/>
          <ac:spMkLst>
            <pc:docMk/>
            <pc:sldMk cId="3027820896" sldId="432"/>
            <ac:spMk id="4" creationId="{ABFFD1A2-2D54-63A7-EEA0-100F08D1898F}"/>
          </ac:spMkLst>
        </pc:spChg>
        <pc:spChg chg="mod">
          <ac:chgData name="Tiến Huy Huy" userId="a8eeef6a-04ec-43cf-b854-8ebcf20078bc" providerId="ADAL" clId="{2F11DB5D-B16D-41C0-9997-2A3FFFC17B72}" dt="2023-03-30T03:30:50.801" v="366" actId="1076"/>
          <ac:spMkLst>
            <pc:docMk/>
            <pc:sldMk cId="3027820896" sldId="432"/>
            <ac:spMk id="5" creationId="{C76EABE7-0EB3-2531-0A55-1A1BBA5C2C7E}"/>
          </ac:spMkLst>
        </pc:spChg>
        <pc:spChg chg="add del mod">
          <ac:chgData name="Tiến Huy Huy" userId="a8eeef6a-04ec-43cf-b854-8ebcf20078bc" providerId="ADAL" clId="{2F11DB5D-B16D-41C0-9997-2A3FFFC17B72}" dt="2023-03-30T03:30:44.255" v="364" actId="478"/>
          <ac:spMkLst>
            <pc:docMk/>
            <pc:sldMk cId="3027820896" sldId="432"/>
            <ac:spMk id="6" creationId="{ACB37E35-88DD-298E-82F9-1E21B52EEF18}"/>
          </ac:spMkLst>
        </pc:spChg>
        <pc:spChg chg="add mod">
          <ac:chgData name="Tiến Huy Huy" userId="a8eeef6a-04ec-43cf-b854-8ebcf20078bc" providerId="ADAL" clId="{2F11DB5D-B16D-41C0-9997-2A3FFFC17B72}" dt="2023-03-30T03:30:44.933" v="365"/>
          <ac:spMkLst>
            <pc:docMk/>
            <pc:sldMk cId="3027820896" sldId="432"/>
            <ac:spMk id="7" creationId="{81B51ABE-6512-A81C-1708-E3BAB49D74C7}"/>
          </ac:spMkLst>
        </pc:spChg>
        <pc:spChg chg="del mod">
          <ac:chgData name="Tiến Huy Huy" userId="a8eeef6a-04ec-43cf-b854-8ebcf20078bc" providerId="ADAL" clId="{2F11DB5D-B16D-41C0-9997-2A3FFFC17B72}" dt="2023-03-30T03:07:13.354" v="87" actId="478"/>
          <ac:spMkLst>
            <pc:docMk/>
            <pc:sldMk cId="3027820896" sldId="432"/>
            <ac:spMk id="8" creationId="{00000000-0000-0000-0000-000000000000}"/>
          </ac:spMkLst>
        </pc:spChg>
        <pc:spChg chg="add mod">
          <ac:chgData name="Tiến Huy Huy" userId="a8eeef6a-04ec-43cf-b854-8ebcf20078bc" providerId="ADAL" clId="{2F11DB5D-B16D-41C0-9997-2A3FFFC17B72}" dt="2023-03-30T03:30:44.933" v="365"/>
          <ac:spMkLst>
            <pc:docMk/>
            <pc:sldMk cId="3027820896" sldId="432"/>
            <ac:spMk id="9" creationId="{457A2938-9323-ED09-8A1E-E9F1BD1E15E2}"/>
          </ac:spMkLst>
        </pc:spChg>
        <pc:spChg chg="add mod">
          <ac:chgData name="Tiến Huy Huy" userId="a8eeef6a-04ec-43cf-b854-8ebcf20078bc" providerId="ADAL" clId="{2F11DB5D-B16D-41C0-9997-2A3FFFC17B72}" dt="2023-03-30T03:30:44.933" v="365"/>
          <ac:spMkLst>
            <pc:docMk/>
            <pc:sldMk cId="3027820896" sldId="432"/>
            <ac:spMk id="10" creationId="{1FB86EAB-132E-39FB-DE06-623A71BC5DB3}"/>
          </ac:spMkLst>
        </pc:spChg>
        <pc:spChg chg="del mod">
          <ac:chgData name="Tiến Huy Huy" userId="a8eeef6a-04ec-43cf-b854-8ebcf20078bc" providerId="ADAL" clId="{2F11DB5D-B16D-41C0-9997-2A3FFFC17B72}" dt="2023-03-30T03:07:11.267" v="85" actId="478"/>
          <ac:spMkLst>
            <pc:docMk/>
            <pc:sldMk cId="3027820896" sldId="432"/>
            <ac:spMk id="30" creationId="{00000000-0000-0000-0000-000000000000}"/>
          </ac:spMkLst>
        </pc:spChg>
      </pc:sldChg>
      <pc:sldChg chg="addSp delSp modSp add mod">
        <pc:chgData name="Tiến Huy Huy" userId="a8eeef6a-04ec-43cf-b854-8ebcf20078bc" providerId="ADAL" clId="{2F11DB5D-B16D-41C0-9997-2A3FFFC17B72}" dt="2023-03-30T12:21:46.547" v="446" actId="1076"/>
        <pc:sldMkLst>
          <pc:docMk/>
          <pc:sldMk cId="1442494047" sldId="433"/>
        </pc:sldMkLst>
        <pc:spChg chg="mod">
          <ac:chgData name="Tiến Huy Huy" userId="a8eeef6a-04ec-43cf-b854-8ebcf20078bc" providerId="ADAL" clId="{2F11DB5D-B16D-41C0-9997-2A3FFFC17B72}" dt="2023-03-30T12:21:33.183" v="444" actId="1076"/>
          <ac:spMkLst>
            <pc:docMk/>
            <pc:sldMk cId="1442494047" sldId="433"/>
            <ac:spMk id="8" creationId="{5459CC76-5922-D5C0-D66E-58DC4F1EA9B9}"/>
          </ac:spMkLst>
        </pc:spChg>
        <pc:spChg chg="mod">
          <ac:chgData name="Tiến Huy Huy" userId="a8eeef6a-04ec-43cf-b854-8ebcf20078bc" providerId="ADAL" clId="{2F11DB5D-B16D-41C0-9997-2A3FFFC17B72}" dt="2023-03-30T12:21:21.807" v="443" actId="1076"/>
          <ac:spMkLst>
            <pc:docMk/>
            <pc:sldMk cId="1442494047" sldId="433"/>
            <ac:spMk id="10" creationId="{D124DE5F-7524-2D94-1135-5399BCC263E8}"/>
          </ac:spMkLst>
        </pc:spChg>
        <pc:picChg chg="add mod modCrop">
          <ac:chgData name="Tiến Huy Huy" userId="a8eeef6a-04ec-43cf-b854-8ebcf20078bc" providerId="ADAL" clId="{2F11DB5D-B16D-41C0-9997-2A3FFFC17B72}" dt="2023-03-30T12:21:46.547" v="446" actId="1076"/>
          <ac:picMkLst>
            <pc:docMk/>
            <pc:sldMk cId="1442494047" sldId="433"/>
            <ac:picMk id="2" creationId="{04AECE23-1C16-40A5-75BF-AE8B0E747BFE}"/>
          </ac:picMkLst>
        </pc:picChg>
        <pc:picChg chg="add mod modCrop">
          <ac:chgData name="Tiến Huy Huy" userId="a8eeef6a-04ec-43cf-b854-8ebcf20078bc" providerId="ADAL" clId="{2F11DB5D-B16D-41C0-9997-2A3FFFC17B72}" dt="2023-03-30T12:21:18.646" v="442" actId="1076"/>
          <ac:picMkLst>
            <pc:docMk/>
            <pc:sldMk cId="1442494047" sldId="433"/>
            <ac:picMk id="4" creationId="{E01E9122-67E6-E03D-603F-A8FF8C156BA4}"/>
          </ac:picMkLst>
        </pc:picChg>
        <pc:picChg chg="del">
          <ac:chgData name="Tiến Huy Huy" userId="a8eeef6a-04ec-43cf-b854-8ebcf20078bc" providerId="ADAL" clId="{2F11DB5D-B16D-41C0-9997-2A3FFFC17B72}" dt="2023-03-30T12:10:33.508" v="418" actId="478"/>
          <ac:picMkLst>
            <pc:docMk/>
            <pc:sldMk cId="1442494047" sldId="433"/>
            <ac:picMk id="12" creationId="{50B63C5E-3454-6A46-49E4-69BD24D3780A}"/>
          </ac:picMkLst>
        </pc:picChg>
        <pc:picChg chg="del">
          <ac:chgData name="Tiến Huy Huy" userId="a8eeef6a-04ec-43cf-b854-8ebcf20078bc" providerId="ADAL" clId="{2F11DB5D-B16D-41C0-9997-2A3FFFC17B72}" dt="2023-03-30T12:10:34.843" v="419" actId="478"/>
          <ac:picMkLst>
            <pc:docMk/>
            <pc:sldMk cId="1442494047" sldId="433"/>
            <ac:picMk id="13" creationId="{FD5AE646-6C95-0212-ACF4-495DF108213F}"/>
          </ac:picMkLst>
        </pc:picChg>
      </pc:sldChg>
      <pc:sldChg chg="addSp delSp modSp add mod">
        <pc:chgData name="Tiến Huy Huy" userId="a8eeef6a-04ec-43cf-b854-8ebcf20078bc" providerId="ADAL" clId="{2F11DB5D-B16D-41C0-9997-2A3FFFC17B72}" dt="2023-03-30T12:23:24.171" v="460" actId="1076"/>
        <pc:sldMkLst>
          <pc:docMk/>
          <pc:sldMk cId="1032154447" sldId="434"/>
        </pc:sldMkLst>
        <pc:spChg chg="mod">
          <ac:chgData name="Tiến Huy Huy" userId="a8eeef6a-04ec-43cf-b854-8ebcf20078bc" providerId="ADAL" clId="{2F11DB5D-B16D-41C0-9997-2A3FFFC17B72}" dt="2023-03-30T12:23:24.171" v="460" actId="1076"/>
          <ac:spMkLst>
            <pc:docMk/>
            <pc:sldMk cId="1032154447" sldId="434"/>
            <ac:spMk id="8" creationId="{5459CC76-5922-D5C0-D66E-58DC4F1EA9B9}"/>
          </ac:spMkLst>
        </pc:spChg>
        <pc:spChg chg="del">
          <ac:chgData name="Tiến Huy Huy" userId="a8eeef6a-04ec-43cf-b854-8ebcf20078bc" providerId="ADAL" clId="{2F11DB5D-B16D-41C0-9997-2A3FFFC17B72}" dt="2023-03-30T12:23:07.497" v="456" actId="478"/>
          <ac:spMkLst>
            <pc:docMk/>
            <pc:sldMk cId="1032154447" sldId="434"/>
            <ac:spMk id="10" creationId="{D124DE5F-7524-2D94-1135-5399BCC263E8}"/>
          </ac:spMkLst>
        </pc:spChg>
        <pc:picChg chg="del">
          <ac:chgData name="Tiến Huy Huy" userId="a8eeef6a-04ec-43cf-b854-8ebcf20078bc" providerId="ADAL" clId="{2F11DB5D-B16D-41C0-9997-2A3FFFC17B72}" dt="2023-03-30T12:22:23.885" v="448" actId="478"/>
          <ac:picMkLst>
            <pc:docMk/>
            <pc:sldMk cId="1032154447" sldId="434"/>
            <ac:picMk id="2" creationId="{04AECE23-1C16-40A5-75BF-AE8B0E747BFE}"/>
          </ac:picMkLst>
        </pc:picChg>
        <pc:picChg chg="del">
          <ac:chgData name="Tiến Huy Huy" userId="a8eeef6a-04ec-43cf-b854-8ebcf20078bc" providerId="ADAL" clId="{2F11DB5D-B16D-41C0-9997-2A3FFFC17B72}" dt="2023-03-30T12:22:25.038" v="449" actId="478"/>
          <ac:picMkLst>
            <pc:docMk/>
            <pc:sldMk cId="1032154447" sldId="434"/>
            <ac:picMk id="4" creationId="{E01E9122-67E6-E03D-603F-A8FF8C156BA4}"/>
          </ac:picMkLst>
        </pc:picChg>
        <pc:picChg chg="add mod">
          <ac:chgData name="Tiến Huy Huy" userId="a8eeef6a-04ec-43cf-b854-8ebcf20078bc" providerId="ADAL" clId="{2F11DB5D-B16D-41C0-9997-2A3FFFC17B72}" dt="2023-03-30T12:23:19.243" v="459" actId="1076"/>
          <ac:picMkLst>
            <pc:docMk/>
            <pc:sldMk cId="1032154447" sldId="434"/>
            <ac:picMk id="9" creationId="{0B11C1D1-AB16-4AA6-C4EC-5EA867FFC8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008BB2-7934-4A6C-9A3E-3F83F979F64E}" type="datetimeFigureOut">
              <a:rPr lang="en-US" smtClean="0"/>
              <a:t>3/30/2023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4508B1-FD1D-4F29-B56C-EF0EF155C391}" type="slidenum">
              <a:rPr lang="en-US" smtClean="0"/>
              <a:t>‹#›</a:t>
            </a:fld>
            <a:endParaRPr lang="en-US"/>
          </a:p>
        </p:txBody>
      </p:sp>
    </p:spTree>
    <p:extLst>
      <p:ext uri="{BB962C8B-B14F-4D97-AF65-F5344CB8AC3E}">
        <p14:creationId xmlns:p14="http://schemas.microsoft.com/office/powerpoint/2010/main" val="2074237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AC8F1-842C-4C61-8AE0-1B0D06CAE865}"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53C15-0953-4BA0-A879-0C759B30AE20}" type="slidenum">
              <a:rPr lang="en-US" smtClean="0"/>
              <a:t>‹#›</a:t>
            </a:fld>
            <a:endParaRPr lang="en-US"/>
          </a:p>
        </p:txBody>
      </p:sp>
    </p:spTree>
    <p:extLst>
      <p:ext uri="{BB962C8B-B14F-4D97-AF65-F5344CB8AC3E}">
        <p14:creationId xmlns:p14="http://schemas.microsoft.com/office/powerpoint/2010/main" val="244911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0531E4-CFA5-4932-A7C9-552B3D79EF69}"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E005-8F2B-44FA-BE7F-3132CFE642E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0531E4-CFA5-4932-A7C9-552B3D79EF69}"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531E4-CFA5-4932-A7C9-552B3D79EF69}"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0531E4-CFA5-4932-A7C9-552B3D79EF69}"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0531E4-CFA5-4932-A7C9-552B3D79EF69}"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0531E4-CFA5-4932-A7C9-552B3D79EF69}"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E005-8F2B-44FA-BE7F-3132CFE642E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0531E4-CFA5-4932-A7C9-552B3D79EF69}"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E005-8F2B-44FA-BE7F-3132CFE642E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Tex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531E4-CFA5-4932-A7C9-552B3D79EF69}"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0531E4-CFA5-4932-A7C9-552B3D79EF69}"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0531E4-CFA5-4932-A7C9-552B3D79EF69}"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9E005-8F2B-44FA-BE7F-3132CFE642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a:xfrm>
            <a:off x="0" y="0"/>
            <a:ext cx="12192000" cy="8255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531E4-CFA5-4932-A7C9-552B3D79EF69}" type="datetimeFigureOut">
              <a:rPr lang="en-US" smtClean="0"/>
              <a:t>3/30/2023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8231" y="64365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9E005-8F2B-44FA-BE7F-3132CFE642E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5"/>
          <p:cNvGrpSpPr/>
          <p:nvPr/>
        </p:nvGrpSpPr>
        <p:grpSpPr>
          <a:xfrm>
            <a:off x="43984" y="1958897"/>
            <a:ext cx="1685487" cy="448546"/>
            <a:chOff x="1947534" y="3429301"/>
            <a:chExt cx="1685705" cy="448604"/>
          </a:xfrm>
        </p:grpSpPr>
        <p:sp>
          <p:nvSpPr>
            <p:cNvPr id="5" name="圆角矩形 23"/>
            <p:cNvSpPr/>
            <p:nvPr/>
          </p:nvSpPr>
          <p:spPr>
            <a:xfrm>
              <a:off x="2034242" y="3429301"/>
              <a:ext cx="1556886" cy="448604"/>
            </a:xfrm>
            <a:prstGeom prst="roundRect">
              <a:avLst>
                <a:gd name="adj" fmla="val 50000"/>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Source Han Sans CN Normal" panose="020B0400000000000000" pitchFamily="34" charset="-128"/>
                <a:ea typeface="Source Han Sans CN Normal" panose="020B0400000000000000" pitchFamily="34" charset="-128"/>
              </a:endParaRPr>
            </a:p>
          </p:txBody>
        </p:sp>
        <p:sp>
          <p:nvSpPr>
            <p:cNvPr id="6" name="圆角矩形 24"/>
            <p:cNvSpPr/>
            <p:nvPr/>
          </p:nvSpPr>
          <p:spPr>
            <a:xfrm>
              <a:off x="2069286" y="3471486"/>
              <a:ext cx="1486800" cy="3871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Source Han Sans CN Normal" panose="020B0400000000000000" pitchFamily="34" charset="-128"/>
                <a:ea typeface="Source Han Sans CN Normal" panose="020B0400000000000000" pitchFamily="34" charset="-128"/>
              </a:endParaRPr>
            </a:p>
          </p:txBody>
        </p:sp>
        <p:sp>
          <p:nvSpPr>
            <p:cNvPr id="7" name="文本框 22"/>
            <p:cNvSpPr txBox="1"/>
            <p:nvPr/>
          </p:nvSpPr>
          <p:spPr>
            <a:xfrm>
              <a:off x="1947534" y="3429301"/>
              <a:ext cx="1685705" cy="400162"/>
            </a:xfrm>
            <a:prstGeom prst="rect">
              <a:avLst/>
            </a:prstGeom>
            <a:noFill/>
          </p:spPr>
          <p:txBody>
            <a:bodyPr wrap="square" rtlCol="0">
              <a:spAutoFit/>
            </a:bodyPr>
            <a:lstStyle/>
            <a:p>
              <a:pPr algn="ctr"/>
              <a:r>
                <a:rPr lang="en-US" altLang="zh-CN" sz="2000" b="1" i="1" dirty="0">
                  <a:solidFill>
                    <a:schemeClr val="bg2"/>
                  </a:solidFill>
                  <a:latin typeface="Arial" panose="020B0604020202020204" pitchFamily="34" charset="0"/>
                  <a:ea typeface="Source Han Sans CN Normal" panose="020B0400000000000000"/>
                  <a:cs typeface="Arial" panose="020B0604020202020204" pitchFamily="34" charset="0"/>
                </a:rPr>
                <a:t>NHÓM 24</a:t>
              </a:r>
              <a:endParaRPr lang="zh-CN" altLang="en-US" sz="2000" b="1" i="1" dirty="0">
                <a:solidFill>
                  <a:schemeClr val="bg2"/>
                </a:solidFill>
                <a:latin typeface="Arial" panose="020B0604020202020204" pitchFamily="34" charset="0"/>
                <a:ea typeface="Source Han Sans CN Normal" panose="020B0400000000000000" pitchFamily="34" charset="-128"/>
                <a:cs typeface="Arial" panose="020B0604020202020204" pitchFamily="34" charset="0"/>
              </a:endParaRPr>
            </a:p>
          </p:txBody>
        </p:sp>
      </p:grpSp>
      <p:sp>
        <p:nvSpPr>
          <p:cNvPr id="8" name="TextBox 7"/>
          <p:cNvSpPr txBox="1"/>
          <p:nvPr/>
        </p:nvSpPr>
        <p:spPr>
          <a:xfrm>
            <a:off x="718456" y="1101919"/>
            <a:ext cx="10226351" cy="830997"/>
          </a:xfrm>
          <a:prstGeom prst="rect">
            <a:avLst/>
          </a:prstGeom>
          <a:noFill/>
        </p:spPr>
        <p:txBody>
          <a:bodyPr wrap="square" rtlCol="0">
            <a:spAutoFit/>
          </a:bodyPr>
          <a:lstStyle/>
          <a:p>
            <a:pPr algn="ctr"/>
            <a:r>
              <a:rPr lang="vi-VN" sz="4800" b="1" dirty="0">
                <a:solidFill>
                  <a:srgbClr val="FF0000"/>
                </a:solidFill>
                <a:latin typeface="Times New Roman" panose="02020603050405020304" pitchFamily="18" charset="0"/>
                <a:cs typeface="Times New Roman" panose="02020603050405020304" pitchFamily="18" charset="0"/>
              </a:rPr>
              <a:t>	Chuyên đề công nghệ phần mềm</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674372" y="2017333"/>
            <a:ext cx="6843255" cy="584775"/>
          </a:xfrm>
          <a:prstGeom prst="rect">
            <a:avLst/>
          </a:prstGeom>
          <a:noFill/>
        </p:spPr>
        <p:txBody>
          <a:bodyPr wrap="square" rtlCol="0">
            <a:spAutoFit/>
          </a:bodyPr>
          <a:lstStyle/>
          <a:p>
            <a:pPr algn="ctr"/>
            <a:r>
              <a:rPr lang="en-US" sz="3200" b="1" dirty="0" err="1">
                <a:latin typeface="Times New Roman" panose="02020603050405020304" pitchFamily="18" charset="0"/>
                <a:cs typeface="Times New Roman" panose="02020603050405020304" pitchFamily="18" charset="0"/>
              </a:rPr>
              <a:t>Quản</a:t>
            </a:r>
            <a:r>
              <a:rPr lang="en-US" sz="3200" b="1" dirty="0">
                <a:latin typeface="Times New Roman" panose="02020603050405020304" pitchFamily="18" charset="0"/>
                <a:cs typeface="Times New Roman" panose="02020603050405020304" pitchFamily="18" charset="0"/>
              </a:rPr>
              <a:t> Lý </a:t>
            </a:r>
            <a:r>
              <a:rPr lang="en-US" sz="3200" b="1" dirty="0" err="1">
                <a:latin typeface="Times New Roman" panose="02020603050405020304" pitchFamily="18" charset="0"/>
                <a:cs typeface="Times New Roman" panose="02020603050405020304" pitchFamily="18" charset="0"/>
              </a:rPr>
              <a:t>Nhân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Sự</a:t>
            </a:r>
            <a:endParaRPr lang="en-US" sz="3200"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464" y="5578792"/>
            <a:ext cx="2302864" cy="873094"/>
          </a:xfrm>
          <a:prstGeom prst="rect">
            <a:avLst/>
          </a:prstGeom>
        </p:spPr>
      </p:pic>
      <p:pic>
        <p:nvPicPr>
          <p:cNvPr id="12" name="图片 11" descr="图片包含 植物, 鲜花&#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83" y="4997376"/>
            <a:ext cx="1798454" cy="1492240"/>
          </a:xfrm>
          <a:prstGeom prst="rect">
            <a:avLst/>
          </a:prstGeom>
        </p:spPr>
      </p:pic>
      <p:pic>
        <p:nvPicPr>
          <p:cNvPr id="13" name="Google Shape;683;p43"/>
          <p:cNvPicPr preferRelativeResize="0"/>
          <p:nvPr/>
        </p:nvPicPr>
        <p:blipFill rotWithShape="1">
          <a:blip r:embed="rId4"/>
          <a:srcRect/>
          <a:stretch>
            <a:fillRect/>
          </a:stretch>
        </p:blipFill>
        <p:spPr>
          <a:xfrm>
            <a:off x="8725707" y="4362803"/>
            <a:ext cx="3254800" cy="2761386"/>
          </a:xfrm>
          <a:prstGeom prst="rect">
            <a:avLst/>
          </a:prstGeom>
          <a:noFill/>
          <a:ln>
            <a:noFill/>
          </a:ln>
        </p:spPr>
      </p:pic>
      <p:sp>
        <p:nvSpPr>
          <p:cNvPr id="2" name="TextBox 1">
            <a:extLst>
              <a:ext uri="{FF2B5EF4-FFF2-40B4-BE49-F238E27FC236}">
                <a16:creationId xmlns:a16="http://schemas.microsoft.com/office/drawing/2014/main" id="{C1F12020-4B2C-10E2-66E5-49DD2316E7B7}"/>
              </a:ext>
            </a:extLst>
          </p:cNvPr>
          <p:cNvSpPr txBox="1"/>
          <p:nvPr/>
        </p:nvSpPr>
        <p:spPr>
          <a:xfrm>
            <a:off x="165720" y="3429000"/>
            <a:ext cx="3473927" cy="830997"/>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Giảng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a:t>
            </a:r>
          </a:p>
          <a:p>
            <a:pPr algn="ctr"/>
            <a:r>
              <a:rPr lang="en-US" sz="2400" b="1" dirty="0" err="1">
                <a:latin typeface="Times New Roman" panose="02020603050405020304" pitchFamily="18" charset="0"/>
                <a:cs typeface="Times New Roman" panose="02020603050405020304" pitchFamily="18" charset="0"/>
              </a:rPr>
              <a:t>ThS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Nguyễn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Hữu</a:t>
            </a:r>
            <a:r>
              <a:rPr lang="en-US" sz="2400" b="1" dirty="0">
                <a:latin typeface="Times New Roman" panose="02020603050405020304" pitchFamily="18" charset="0"/>
                <a:cs typeface="Times New Roman" panose="02020603050405020304" pitchFamily="18" charset="0"/>
              </a:rPr>
              <a:t> Trung</a:t>
            </a:r>
          </a:p>
        </p:txBody>
      </p:sp>
      <p:sp>
        <p:nvSpPr>
          <p:cNvPr id="3" name="TextBox 2">
            <a:extLst>
              <a:ext uri="{FF2B5EF4-FFF2-40B4-BE49-F238E27FC236}">
                <a16:creationId xmlns:a16="http://schemas.microsoft.com/office/drawing/2014/main" id="{7AF9DC88-04D5-5B0D-676B-E1A2CB7C8E6B}"/>
              </a:ext>
            </a:extLst>
          </p:cNvPr>
          <p:cNvSpPr txBox="1"/>
          <p:nvPr/>
        </p:nvSpPr>
        <p:spPr>
          <a:xfrm>
            <a:off x="3511419" y="2573972"/>
            <a:ext cx="5131836" cy="3436325"/>
          </a:xfrm>
          <a:prstGeom prst="rect">
            <a:avLst/>
          </a:prstGeom>
          <a:noFill/>
        </p:spPr>
        <p:txBody>
          <a:bodyPr wrap="square" rtlCol="0">
            <a:spAutoFit/>
          </a:bodyPr>
          <a:lstStyle/>
          <a:p>
            <a:pPr algn="ctr">
              <a:lnSpc>
                <a:spcPct val="200000"/>
              </a:lnSpc>
            </a:pPr>
            <a:r>
              <a:rPr lang="en-US" sz="2200" b="1" dirty="0">
                <a:latin typeface="Times New Roman" panose="02020603050405020304" pitchFamily="18" charset="0"/>
                <a:cs typeface="Times New Roman" panose="02020603050405020304" pitchFamily="18" charset="0"/>
              </a:rPr>
              <a:t>Thành </a:t>
            </a:r>
            <a:r>
              <a:rPr lang="en-US" sz="2200" b="1" dirty="0" err="1">
                <a:latin typeface="Times New Roman" panose="02020603050405020304" pitchFamily="18" charset="0"/>
                <a:cs typeface="Times New Roman" panose="02020603050405020304" pitchFamily="18" charset="0"/>
              </a:rPr>
              <a:t>viên</a:t>
            </a:r>
            <a:r>
              <a:rPr lang="en-US" sz="2200" b="1" dirty="0">
                <a:latin typeface="Times New Roman" panose="02020603050405020304" pitchFamily="18" charset="0"/>
                <a:cs typeface="Times New Roman" panose="02020603050405020304" pitchFamily="18" charset="0"/>
              </a:rPr>
              <a:t>:</a:t>
            </a:r>
          </a:p>
          <a:p>
            <a:pPr algn="ctr">
              <a:lnSpc>
                <a:spcPct val="200000"/>
              </a:lnSpc>
            </a:pPr>
            <a:r>
              <a:rPr lang="en-US" sz="2200" b="1" dirty="0" err="1">
                <a:latin typeface="Times New Roman" panose="02020603050405020304" pitchFamily="18" charset="0"/>
                <a:cs typeface="Times New Roman" panose="02020603050405020304" pitchFamily="18" charset="0"/>
              </a:rPr>
              <a:t>Nguyễn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Đức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Tư</a:t>
            </a:r>
            <a:r>
              <a:rPr lang="en-US" sz="2200" b="1" dirty="0">
                <a:latin typeface="Times New Roman" panose="02020603050405020304" pitchFamily="18" charset="0"/>
                <a:cs typeface="Times New Roman" panose="02020603050405020304" pitchFamily="18" charset="0"/>
              </a:rPr>
              <a:t> -  1911061528</a:t>
            </a:r>
          </a:p>
          <a:p>
            <a:pPr algn="ctr">
              <a:lnSpc>
                <a:spcPct val="200000"/>
              </a:lnSpc>
            </a:pPr>
            <a:r>
              <a:rPr lang="en-US" sz="2200" b="1" dirty="0">
                <a:latin typeface="Times New Roman" panose="02020603050405020304" pitchFamily="18" charset="0"/>
                <a:cs typeface="Times New Roman" panose="02020603050405020304" pitchFamily="18" charset="0"/>
              </a:rPr>
              <a:t>Phan Tiến Huy   -  1911061645</a:t>
            </a:r>
          </a:p>
          <a:p>
            <a:pPr algn="ctr">
              <a:lnSpc>
                <a:spcPct val="200000"/>
              </a:lnSpc>
            </a:pPr>
            <a:r>
              <a:rPr lang="en-US" sz="2200" b="1" dirty="0" err="1">
                <a:latin typeface="Times New Roman" panose="02020603050405020304" pitchFamily="18" charset="0"/>
                <a:cs typeface="Times New Roman" panose="02020603050405020304" pitchFamily="18" charset="0"/>
              </a:rPr>
              <a:t>Nguyễn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Quốc</a:t>
            </a:r>
            <a:r>
              <a:rPr lang="en-US" sz="2200" b="1" dirty="0">
                <a:latin typeface="Times New Roman" panose="02020603050405020304" pitchFamily="18" charset="0"/>
                <a:cs typeface="Times New Roman" panose="02020603050405020304" pitchFamily="18" charset="0"/>
              </a:rPr>
              <a:t> – 1911061849</a:t>
            </a:r>
          </a:p>
          <a:p>
            <a:pPr algn="ctr">
              <a:lnSpc>
                <a:spcPct val="200000"/>
              </a:lnSpc>
            </a:pPr>
            <a:r>
              <a:rPr lang="en-US" sz="2200" b="1" dirty="0" err="1">
                <a:latin typeface="Times New Roman" panose="02020603050405020304" pitchFamily="18" charset="0"/>
                <a:cs typeface="Times New Roman" panose="02020603050405020304" pitchFamily="18" charset="0"/>
              </a:rPr>
              <a:t>Phạm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Quốc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Vương</a:t>
            </a:r>
            <a:r>
              <a:rPr lang="en-US" sz="2200" b="1" dirty="0">
                <a:latin typeface="Times New Roman" panose="02020603050405020304" pitchFamily="18" charset="0"/>
                <a:cs typeface="Times New Roman" panose="02020603050405020304" pitchFamily="18" charset="0"/>
              </a:rPr>
              <a:t> - 1911062644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nodeType="withEffect">
                                  <p:stCondLst>
                                    <p:cond delay="0"/>
                                  </p:stCondLst>
                                  <p:childTnLst>
                                    <p:animMotion origin="layout" path="M -2.5E-6 -1.11111E-6 L 1.15716 0.00394 " pathEditMode="relative" rAng="0" ptsTypes="AA">
                                      <p:cBhvr>
                                        <p:cTn id="6" dur="13000" fill="hold"/>
                                        <p:tgtEl>
                                          <p:spTgt spid="11"/>
                                        </p:tgtEl>
                                        <p:attrNameLst>
                                          <p:attrName>ppt_x</p:attrName>
                                          <p:attrName>ppt_y</p:attrName>
                                        </p:attrNameLst>
                                      </p:cBhvr>
                                      <p:rCtr x="57852" y="185"/>
                                    </p:animMotion>
                                  </p:childTnLst>
                                </p:cTn>
                              </p:par>
                              <p:par>
                                <p:cTn id="7" presetID="10"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6E3963-0CD8-7546-5E93-A2FF2BC5A784}"/>
              </a:ext>
            </a:extLst>
          </p:cNvPr>
          <p:cNvSpPr txBox="1"/>
          <p:nvPr/>
        </p:nvSpPr>
        <p:spPr>
          <a:xfrm>
            <a:off x="1631834" y="2565653"/>
            <a:ext cx="8928332" cy="769441"/>
          </a:xfrm>
          <a:prstGeom prst="rect">
            <a:avLst/>
          </a:prstGeom>
          <a:noFill/>
        </p:spPr>
        <p:txBody>
          <a:bodyPr wrap="square">
            <a:spAutoFit/>
          </a:bodyPr>
          <a:lstStyle/>
          <a:p>
            <a:pPr algn="ctr"/>
            <a:r>
              <a:rPr lang="en-US" altLang="en-GB" sz="4400" dirty="0" err="1">
                <a:solidFill>
                  <a:srgbClr val="FF0000"/>
                </a:solidFill>
                <a:latin typeface="Times New Roman" panose="02020603050405020304" pitchFamily="18" charset="0"/>
                <a:cs typeface="Times New Roman" panose="02020603050405020304" pitchFamily="18" charset="0"/>
              </a:rPr>
              <a:t>Cảm</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ơn</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thầy</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và</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các</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bạn</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đã</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lắng</a:t>
            </a:r>
            <a:r>
              <a:rPr lang="en-US" altLang="en-GB" sz="4400" dirty="0">
                <a:solidFill>
                  <a:srgbClr val="FF0000"/>
                </a:solidFill>
                <a:latin typeface="Times New Roman" panose="02020603050405020304" pitchFamily="18" charset="0"/>
                <a:cs typeface="Times New Roman" panose="02020603050405020304" pitchFamily="18" charset="0"/>
              </a:rPr>
              <a:t> </a:t>
            </a:r>
            <a:r>
              <a:rPr lang="en-US" altLang="en-GB" sz="4400" dirty="0" err="1">
                <a:solidFill>
                  <a:srgbClr val="FF0000"/>
                </a:solidFill>
                <a:latin typeface="Times New Roman" panose="02020603050405020304" pitchFamily="18" charset="0"/>
                <a:cs typeface="Times New Roman" panose="02020603050405020304" pitchFamily="18" charset="0"/>
              </a:rPr>
              <a:t>nghe</a:t>
            </a:r>
            <a:r>
              <a:rPr lang="en-US" altLang="en-GB" sz="4400" dirty="0">
                <a:solidFill>
                  <a:srgbClr val="FF0000"/>
                </a:solidFill>
                <a:latin typeface="Times New Roman" panose="02020603050405020304" pitchFamily="18" charset="0"/>
                <a:cs typeface="Times New Roman" panose="02020603050405020304" pitchFamily="18" charset="0"/>
              </a:rPr>
              <a:t> !</a:t>
            </a:r>
            <a:endParaRPr lang="en-US" sz="4400" dirty="0">
              <a:solidFill>
                <a:srgbClr val="FF0000"/>
              </a:solidFill>
              <a:latin typeface="Times New Roman" panose="02020603050405020304" pitchFamily="18" charset="0"/>
              <a:cs typeface="Times New Roman" panose="02020603050405020304" pitchFamily="18" charset="0"/>
            </a:endParaRPr>
          </a:p>
        </p:txBody>
      </p:sp>
      <p:pic>
        <p:nvPicPr>
          <p:cNvPr id="6" name="Graphic 5">
            <a:extLst>
              <a:ext uri="{FF2B5EF4-FFF2-40B4-BE49-F238E27FC236}">
                <a16:creationId xmlns:a16="http://schemas.microsoft.com/office/drawing/2014/main" id="{241E2AD3-DB6E-AE26-1E9D-AA6A3715A1A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5019" y="3522907"/>
            <a:ext cx="3842090" cy="2457693"/>
          </a:xfrm>
          <a:prstGeom prst="rect">
            <a:avLst/>
          </a:prstGeom>
        </p:spPr>
      </p:pic>
    </p:spTree>
    <p:extLst>
      <p:ext uri="{BB962C8B-B14F-4D97-AF65-F5344CB8AC3E}">
        <p14:creationId xmlns:p14="http://schemas.microsoft.com/office/powerpoint/2010/main" val="398465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tes by Freepik Stories #svg #png #illustration#work #document #record  #annotations #memo #notes #outl… | Illustration, Flat illustration,  Powerpoint slide desig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262" y="1816589"/>
            <a:ext cx="5023432" cy="514429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oogle Shape;1076;p60"/>
          <p:cNvGrpSpPr/>
          <p:nvPr/>
        </p:nvGrpSpPr>
        <p:grpSpPr>
          <a:xfrm>
            <a:off x="37324" y="1269745"/>
            <a:ext cx="5967705" cy="1060659"/>
            <a:chOff x="642754" y="1800088"/>
            <a:chExt cx="4981462" cy="1060658"/>
          </a:xfrm>
        </p:grpSpPr>
        <p:grpSp>
          <p:nvGrpSpPr>
            <p:cNvPr id="5" name="Google Shape;1077;p60"/>
            <p:cNvGrpSpPr/>
            <p:nvPr/>
          </p:nvGrpSpPr>
          <p:grpSpPr>
            <a:xfrm>
              <a:off x="642754" y="1871705"/>
              <a:ext cx="4981462" cy="989041"/>
              <a:chOff x="508001" y="1871705"/>
              <a:chExt cx="4981462" cy="989041"/>
            </a:xfrm>
          </p:grpSpPr>
          <p:sp>
            <p:nvSpPr>
              <p:cNvPr id="12" name="Google Shape;1078;p60"/>
              <p:cNvSpPr/>
              <p:nvPr/>
            </p:nvSpPr>
            <p:spPr>
              <a:xfrm>
                <a:off x="508001" y="1871705"/>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13" name="Google Shape;1079;p60"/>
              <p:cNvSpPr/>
              <p:nvPr/>
            </p:nvSpPr>
            <p:spPr>
              <a:xfrm>
                <a:off x="5358014" y="1871705"/>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1"/>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 name="Google Shape;1080;p60"/>
            <p:cNvGrpSpPr/>
            <p:nvPr/>
          </p:nvGrpSpPr>
          <p:grpSpPr>
            <a:xfrm>
              <a:off x="842194" y="1800088"/>
              <a:ext cx="894759" cy="905639"/>
              <a:chOff x="707441" y="1800088"/>
              <a:chExt cx="894759" cy="905639"/>
            </a:xfrm>
          </p:grpSpPr>
          <p:sp>
            <p:nvSpPr>
              <p:cNvPr id="10" name="Google Shape;1081;p60"/>
              <p:cNvSpPr/>
              <p:nvPr/>
            </p:nvSpPr>
            <p:spPr>
              <a:xfrm>
                <a:off x="778151" y="1800088"/>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1"/>
              </a:solidFill>
              <a:ln>
                <a:noFill/>
              </a:ln>
            </p:spPr>
            <p:txBody>
              <a:bodyPr spcFirstLastPara="1" wrap="square" lIns="91425" tIns="45700" rIns="91425" bIns="45700" anchor="ctr" anchorCtr="0">
                <a:noAutofit/>
              </a:bodyPr>
              <a:lstStyle/>
              <a:p>
                <a:pPr algn="ctr"/>
                <a:r>
                  <a:rPr lang="en-US" sz="4000" b="1">
                    <a:solidFill>
                      <a:schemeClr val="lt1"/>
                    </a:solidFill>
                    <a:latin typeface="Arial" panose="020B0604020202020204"/>
                    <a:ea typeface="Arial" panose="020B0604020202020204"/>
                    <a:cs typeface="Arial" panose="020B0604020202020204"/>
                    <a:sym typeface="Arial" panose="020B0604020202020204"/>
                  </a:rPr>
                  <a:t>01</a:t>
                </a:r>
                <a:endParaRPr sz="3200" b="1"/>
              </a:p>
            </p:txBody>
          </p:sp>
          <p:sp>
            <p:nvSpPr>
              <p:cNvPr id="11" name="Google Shape;1082;p60"/>
              <p:cNvSpPr/>
              <p:nvPr/>
            </p:nvSpPr>
            <p:spPr>
              <a:xfrm>
                <a:off x="707441" y="1800088"/>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09485D"/>
              </a:solidFill>
              <a:ln>
                <a:noFill/>
              </a:ln>
            </p:spPr>
            <p:txBody>
              <a:bodyPr spcFirstLastPara="1" wrap="square" lIns="91425" tIns="45700" rIns="91425" bIns="45700" anchor="ctr" anchorCtr="0">
                <a:noAutofit/>
              </a:bodyPr>
              <a:lstStyle/>
              <a:p>
                <a:pPr algn="ctr"/>
                <a:endParaRPr sz="4000" b="1">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 name="Google Shape;1083;p60"/>
            <p:cNvSpPr/>
            <p:nvPr/>
          </p:nvSpPr>
          <p:spPr>
            <a:xfrm>
              <a:off x="2625586" y="1948713"/>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8" name="Google Shape;1084;p60"/>
            <p:cNvSpPr txBox="1"/>
            <p:nvPr/>
          </p:nvSpPr>
          <p:spPr>
            <a:xfrm>
              <a:off x="2797442" y="2252591"/>
              <a:ext cx="2614162" cy="188770"/>
            </a:xfrm>
            <a:prstGeom prst="rect">
              <a:avLst/>
            </a:prstGeom>
            <a:noFill/>
            <a:ln>
              <a:noFill/>
            </a:ln>
          </p:spPr>
          <p:txBody>
            <a:bodyPr spcFirstLastPara="1" wrap="square" lIns="0" tIns="0" rIns="0" bIns="0" anchor="ctr" anchorCtr="0">
              <a:noAutofit/>
            </a:bodyPr>
            <a:lstStyle/>
            <a:p>
              <a:pPr>
                <a:lnSpc>
                  <a:spcPct val="120000"/>
                </a:lnSpc>
                <a:buClr>
                  <a:srgbClr val="3F3F3F"/>
                </a:buClr>
                <a:buSzPts val="1100"/>
              </a:pP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Tổng</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quan</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về</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đề</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tài</a:t>
              </a:r>
              <a:endParaRPr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9" name="Google Shape;1085;p60"/>
            <p:cNvSpPr/>
            <p:nvPr/>
          </p:nvSpPr>
          <p:spPr>
            <a:xfrm>
              <a:off x="1956736" y="2161346"/>
              <a:ext cx="478050" cy="409758"/>
            </a:xfrm>
            <a:custGeom>
              <a:avLst/>
              <a:gdLst/>
              <a:ahLst/>
              <a:cxnLst/>
              <a:rect l="l" t="t" r="r" b="b"/>
              <a:pathLst>
                <a:path w="256" h="220" extrusionOk="0">
                  <a:moveTo>
                    <a:pt x="196" y="176"/>
                  </a:moveTo>
                  <a:cubicBezTo>
                    <a:pt x="189" y="176"/>
                    <a:pt x="184" y="171"/>
                    <a:pt x="184" y="164"/>
                  </a:cubicBezTo>
                  <a:cubicBezTo>
                    <a:pt x="184" y="157"/>
                    <a:pt x="189" y="152"/>
                    <a:pt x="196" y="152"/>
                  </a:cubicBezTo>
                  <a:cubicBezTo>
                    <a:pt x="216" y="152"/>
                    <a:pt x="232" y="136"/>
                    <a:pt x="232" y="116"/>
                  </a:cubicBezTo>
                  <a:cubicBezTo>
                    <a:pt x="232" y="105"/>
                    <a:pt x="227" y="96"/>
                    <a:pt x="220" y="89"/>
                  </a:cubicBezTo>
                  <a:cubicBezTo>
                    <a:pt x="219" y="88"/>
                    <a:pt x="218" y="88"/>
                    <a:pt x="217" y="87"/>
                  </a:cubicBezTo>
                  <a:cubicBezTo>
                    <a:pt x="217" y="87"/>
                    <a:pt x="217" y="87"/>
                    <a:pt x="217" y="87"/>
                  </a:cubicBezTo>
                  <a:cubicBezTo>
                    <a:pt x="217" y="86"/>
                    <a:pt x="216" y="86"/>
                    <a:pt x="215" y="85"/>
                  </a:cubicBezTo>
                  <a:cubicBezTo>
                    <a:pt x="215" y="85"/>
                    <a:pt x="215" y="85"/>
                    <a:pt x="215" y="85"/>
                  </a:cubicBezTo>
                  <a:cubicBezTo>
                    <a:pt x="214" y="85"/>
                    <a:pt x="213" y="84"/>
                    <a:pt x="212" y="84"/>
                  </a:cubicBezTo>
                  <a:cubicBezTo>
                    <a:pt x="212" y="84"/>
                    <a:pt x="212" y="84"/>
                    <a:pt x="211" y="84"/>
                  </a:cubicBezTo>
                  <a:cubicBezTo>
                    <a:pt x="211" y="83"/>
                    <a:pt x="210" y="83"/>
                    <a:pt x="209" y="83"/>
                  </a:cubicBezTo>
                  <a:cubicBezTo>
                    <a:pt x="209" y="82"/>
                    <a:pt x="209" y="82"/>
                    <a:pt x="208" y="82"/>
                  </a:cubicBezTo>
                  <a:cubicBezTo>
                    <a:pt x="208" y="82"/>
                    <a:pt x="207" y="82"/>
                    <a:pt x="206" y="81"/>
                  </a:cubicBezTo>
                  <a:cubicBezTo>
                    <a:pt x="206" y="81"/>
                    <a:pt x="205" y="81"/>
                    <a:pt x="205" y="81"/>
                  </a:cubicBezTo>
                  <a:cubicBezTo>
                    <a:pt x="204" y="81"/>
                    <a:pt x="204" y="81"/>
                    <a:pt x="203" y="81"/>
                  </a:cubicBezTo>
                  <a:cubicBezTo>
                    <a:pt x="202" y="81"/>
                    <a:pt x="202" y="80"/>
                    <a:pt x="201" y="80"/>
                  </a:cubicBezTo>
                  <a:cubicBezTo>
                    <a:pt x="200" y="80"/>
                    <a:pt x="200" y="80"/>
                    <a:pt x="200" y="80"/>
                  </a:cubicBezTo>
                  <a:cubicBezTo>
                    <a:pt x="198" y="80"/>
                    <a:pt x="197" y="80"/>
                    <a:pt x="196" y="80"/>
                  </a:cubicBezTo>
                  <a:cubicBezTo>
                    <a:pt x="196" y="80"/>
                    <a:pt x="195" y="80"/>
                    <a:pt x="195" y="80"/>
                  </a:cubicBezTo>
                  <a:cubicBezTo>
                    <a:pt x="195" y="78"/>
                    <a:pt x="194" y="76"/>
                    <a:pt x="194" y="74"/>
                  </a:cubicBezTo>
                  <a:cubicBezTo>
                    <a:pt x="193" y="74"/>
                    <a:pt x="193" y="73"/>
                    <a:pt x="193" y="73"/>
                  </a:cubicBezTo>
                  <a:cubicBezTo>
                    <a:pt x="193" y="71"/>
                    <a:pt x="192" y="70"/>
                    <a:pt x="192" y="68"/>
                  </a:cubicBezTo>
                  <a:cubicBezTo>
                    <a:pt x="191" y="68"/>
                    <a:pt x="191" y="67"/>
                    <a:pt x="191" y="67"/>
                  </a:cubicBezTo>
                  <a:cubicBezTo>
                    <a:pt x="190" y="65"/>
                    <a:pt x="190" y="64"/>
                    <a:pt x="189" y="62"/>
                  </a:cubicBezTo>
                  <a:cubicBezTo>
                    <a:pt x="189" y="62"/>
                    <a:pt x="189" y="62"/>
                    <a:pt x="189" y="61"/>
                  </a:cubicBezTo>
                  <a:cubicBezTo>
                    <a:pt x="188" y="60"/>
                    <a:pt x="187" y="58"/>
                    <a:pt x="186" y="57"/>
                  </a:cubicBezTo>
                  <a:cubicBezTo>
                    <a:pt x="174" y="37"/>
                    <a:pt x="153" y="24"/>
                    <a:pt x="128" y="24"/>
                  </a:cubicBezTo>
                  <a:cubicBezTo>
                    <a:pt x="103" y="24"/>
                    <a:pt x="82" y="37"/>
                    <a:pt x="70" y="57"/>
                  </a:cubicBezTo>
                  <a:cubicBezTo>
                    <a:pt x="69" y="58"/>
                    <a:pt x="68" y="60"/>
                    <a:pt x="67" y="61"/>
                  </a:cubicBezTo>
                  <a:cubicBezTo>
                    <a:pt x="67" y="62"/>
                    <a:pt x="67" y="62"/>
                    <a:pt x="67" y="62"/>
                  </a:cubicBezTo>
                  <a:cubicBezTo>
                    <a:pt x="66" y="64"/>
                    <a:pt x="66" y="65"/>
                    <a:pt x="65" y="67"/>
                  </a:cubicBezTo>
                  <a:cubicBezTo>
                    <a:pt x="65" y="67"/>
                    <a:pt x="65" y="68"/>
                    <a:pt x="64" y="68"/>
                  </a:cubicBezTo>
                  <a:cubicBezTo>
                    <a:pt x="64" y="70"/>
                    <a:pt x="63" y="71"/>
                    <a:pt x="63" y="73"/>
                  </a:cubicBezTo>
                  <a:cubicBezTo>
                    <a:pt x="63" y="73"/>
                    <a:pt x="63" y="74"/>
                    <a:pt x="62" y="74"/>
                  </a:cubicBezTo>
                  <a:cubicBezTo>
                    <a:pt x="62" y="76"/>
                    <a:pt x="61" y="78"/>
                    <a:pt x="61" y="80"/>
                  </a:cubicBezTo>
                  <a:cubicBezTo>
                    <a:pt x="61" y="80"/>
                    <a:pt x="60" y="80"/>
                    <a:pt x="60" y="80"/>
                  </a:cubicBezTo>
                  <a:cubicBezTo>
                    <a:pt x="59" y="80"/>
                    <a:pt x="58" y="80"/>
                    <a:pt x="56" y="80"/>
                  </a:cubicBezTo>
                  <a:cubicBezTo>
                    <a:pt x="56" y="80"/>
                    <a:pt x="56" y="80"/>
                    <a:pt x="55" y="80"/>
                  </a:cubicBezTo>
                  <a:cubicBezTo>
                    <a:pt x="54" y="80"/>
                    <a:pt x="54" y="81"/>
                    <a:pt x="53" y="81"/>
                  </a:cubicBezTo>
                  <a:cubicBezTo>
                    <a:pt x="52" y="81"/>
                    <a:pt x="52" y="81"/>
                    <a:pt x="51" y="81"/>
                  </a:cubicBezTo>
                  <a:cubicBezTo>
                    <a:pt x="51" y="81"/>
                    <a:pt x="50" y="81"/>
                    <a:pt x="50" y="81"/>
                  </a:cubicBezTo>
                  <a:cubicBezTo>
                    <a:pt x="49" y="82"/>
                    <a:pt x="48" y="82"/>
                    <a:pt x="48" y="82"/>
                  </a:cubicBezTo>
                  <a:cubicBezTo>
                    <a:pt x="47" y="82"/>
                    <a:pt x="47" y="82"/>
                    <a:pt x="47" y="83"/>
                  </a:cubicBezTo>
                  <a:cubicBezTo>
                    <a:pt x="46" y="83"/>
                    <a:pt x="45" y="83"/>
                    <a:pt x="45" y="84"/>
                  </a:cubicBezTo>
                  <a:cubicBezTo>
                    <a:pt x="44" y="84"/>
                    <a:pt x="44" y="84"/>
                    <a:pt x="44" y="84"/>
                  </a:cubicBezTo>
                  <a:cubicBezTo>
                    <a:pt x="43" y="84"/>
                    <a:pt x="42" y="85"/>
                    <a:pt x="41" y="85"/>
                  </a:cubicBezTo>
                  <a:cubicBezTo>
                    <a:pt x="41" y="85"/>
                    <a:pt x="41" y="85"/>
                    <a:pt x="41" y="85"/>
                  </a:cubicBezTo>
                  <a:cubicBezTo>
                    <a:pt x="40" y="86"/>
                    <a:pt x="39" y="86"/>
                    <a:pt x="39" y="87"/>
                  </a:cubicBezTo>
                  <a:cubicBezTo>
                    <a:pt x="39" y="87"/>
                    <a:pt x="39" y="87"/>
                    <a:pt x="39" y="87"/>
                  </a:cubicBezTo>
                  <a:cubicBezTo>
                    <a:pt x="38" y="88"/>
                    <a:pt x="37" y="88"/>
                    <a:pt x="36" y="89"/>
                  </a:cubicBezTo>
                  <a:cubicBezTo>
                    <a:pt x="29" y="96"/>
                    <a:pt x="24" y="105"/>
                    <a:pt x="24" y="116"/>
                  </a:cubicBezTo>
                  <a:cubicBezTo>
                    <a:pt x="24" y="136"/>
                    <a:pt x="40" y="152"/>
                    <a:pt x="60" y="152"/>
                  </a:cubicBezTo>
                  <a:cubicBezTo>
                    <a:pt x="67" y="152"/>
                    <a:pt x="72" y="157"/>
                    <a:pt x="72" y="164"/>
                  </a:cubicBezTo>
                  <a:cubicBezTo>
                    <a:pt x="72" y="171"/>
                    <a:pt x="67" y="176"/>
                    <a:pt x="60" y="176"/>
                  </a:cubicBezTo>
                  <a:cubicBezTo>
                    <a:pt x="27" y="176"/>
                    <a:pt x="0" y="149"/>
                    <a:pt x="0" y="116"/>
                  </a:cubicBezTo>
                  <a:cubicBezTo>
                    <a:pt x="0" y="89"/>
                    <a:pt x="18" y="66"/>
                    <a:pt x="42" y="59"/>
                  </a:cubicBezTo>
                  <a:cubicBezTo>
                    <a:pt x="56" y="24"/>
                    <a:pt x="89" y="0"/>
                    <a:pt x="128" y="0"/>
                  </a:cubicBezTo>
                  <a:cubicBezTo>
                    <a:pt x="167" y="0"/>
                    <a:pt x="200" y="24"/>
                    <a:pt x="214" y="59"/>
                  </a:cubicBezTo>
                  <a:cubicBezTo>
                    <a:pt x="238" y="66"/>
                    <a:pt x="256" y="89"/>
                    <a:pt x="256" y="116"/>
                  </a:cubicBezTo>
                  <a:cubicBezTo>
                    <a:pt x="256" y="149"/>
                    <a:pt x="229" y="176"/>
                    <a:pt x="196" y="176"/>
                  </a:cubicBezTo>
                  <a:moveTo>
                    <a:pt x="83" y="148"/>
                  </a:moveTo>
                  <a:cubicBezTo>
                    <a:pt x="119" y="108"/>
                    <a:pt x="119" y="108"/>
                    <a:pt x="119" y="108"/>
                  </a:cubicBezTo>
                  <a:cubicBezTo>
                    <a:pt x="119" y="108"/>
                    <a:pt x="119" y="108"/>
                    <a:pt x="119" y="108"/>
                  </a:cubicBezTo>
                  <a:cubicBezTo>
                    <a:pt x="121" y="106"/>
                    <a:pt x="124" y="104"/>
                    <a:pt x="128" y="104"/>
                  </a:cubicBezTo>
                  <a:cubicBezTo>
                    <a:pt x="132" y="104"/>
                    <a:pt x="135" y="106"/>
                    <a:pt x="137" y="108"/>
                  </a:cubicBezTo>
                  <a:cubicBezTo>
                    <a:pt x="137" y="108"/>
                    <a:pt x="137" y="108"/>
                    <a:pt x="137" y="108"/>
                  </a:cubicBezTo>
                  <a:cubicBezTo>
                    <a:pt x="173" y="148"/>
                    <a:pt x="173" y="148"/>
                    <a:pt x="173" y="148"/>
                  </a:cubicBezTo>
                  <a:cubicBezTo>
                    <a:pt x="173" y="148"/>
                    <a:pt x="173" y="148"/>
                    <a:pt x="173" y="148"/>
                  </a:cubicBezTo>
                  <a:cubicBezTo>
                    <a:pt x="175" y="150"/>
                    <a:pt x="176" y="153"/>
                    <a:pt x="176" y="156"/>
                  </a:cubicBezTo>
                  <a:cubicBezTo>
                    <a:pt x="176" y="163"/>
                    <a:pt x="171" y="168"/>
                    <a:pt x="164" y="168"/>
                  </a:cubicBezTo>
                  <a:cubicBezTo>
                    <a:pt x="160" y="168"/>
                    <a:pt x="157" y="166"/>
                    <a:pt x="155" y="164"/>
                  </a:cubicBezTo>
                  <a:cubicBezTo>
                    <a:pt x="155" y="164"/>
                    <a:pt x="155" y="164"/>
                    <a:pt x="155" y="164"/>
                  </a:cubicBezTo>
                  <a:cubicBezTo>
                    <a:pt x="140" y="147"/>
                    <a:pt x="140" y="147"/>
                    <a:pt x="140" y="147"/>
                  </a:cubicBezTo>
                  <a:cubicBezTo>
                    <a:pt x="140" y="208"/>
                    <a:pt x="140" y="208"/>
                    <a:pt x="140" y="208"/>
                  </a:cubicBezTo>
                  <a:cubicBezTo>
                    <a:pt x="140" y="215"/>
                    <a:pt x="135" y="220"/>
                    <a:pt x="128" y="220"/>
                  </a:cubicBezTo>
                  <a:cubicBezTo>
                    <a:pt x="121" y="220"/>
                    <a:pt x="116" y="215"/>
                    <a:pt x="116" y="208"/>
                  </a:cubicBezTo>
                  <a:cubicBezTo>
                    <a:pt x="116" y="147"/>
                    <a:pt x="116" y="147"/>
                    <a:pt x="116" y="147"/>
                  </a:cubicBezTo>
                  <a:cubicBezTo>
                    <a:pt x="101" y="164"/>
                    <a:pt x="101" y="164"/>
                    <a:pt x="101" y="164"/>
                  </a:cubicBezTo>
                  <a:cubicBezTo>
                    <a:pt x="101" y="164"/>
                    <a:pt x="101" y="164"/>
                    <a:pt x="101" y="164"/>
                  </a:cubicBezTo>
                  <a:cubicBezTo>
                    <a:pt x="99" y="166"/>
                    <a:pt x="96" y="168"/>
                    <a:pt x="92" y="168"/>
                  </a:cubicBezTo>
                  <a:cubicBezTo>
                    <a:pt x="85" y="168"/>
                    <a:pt x="80" y="163"/>
                    <a:pt x="80" y="156"/>
                  </a:cubicBezTo>
                  <a:cubicBezTo>
                    <a:pt x="80" y="153"/>
                    <a:pt x="81" y="150"/>
                    <a:pt x="83" y="148"/>
                  </a:cubicBezTo>
                  <a:close/>
                </a:path>
              </a:pathLst>
            </a:custGeom>
            <a:solidFill>
              <a:srgbClr val="7F7F7F"/>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4" name="Google Shape;1086;p60"/>
          <p:cNvGrpSpPr/>
          <p:nvPr/>
        </p:nvGrpSpPr>
        <p:grpSpPr>
          <a:xfrm>
            <a:off x="792488" y="2485943"/>
            <a:ext cx="5967705" cy="1060659"/>
            <a:chOff x="642754" y="2975872"/>
            <a:chExt cx="4981462" cy="1060658"/>
          </a:xfrm>
        </p:grpSpPr>
        <p:grpSp>
          <p:nvGrpSpPr>
            <p:cNvPr id="15" name="Google Shape;1087;p60"/>
            <p:cNvGrpSpPr/>
            <p:nvPr/>
          </p:nvGrpSpPr>
          <p:grpSpPr>
            <a:xfrm>
              <a:off x="642754" y="3047489"/>
              <a:ext cx="4981462" cy="989041"/>
              <a:chOff x="508001" y="3047489"/>
              <a:chExt cx="4981462" cy="989041"/>
            </a:xfrm>
          </p:grpSpPr>
          <p:sp>
            <p:nvSpPr>
              <p:cNvPr id="22" name="Google Shape;1088;p60"/>
              <p:cNvSpPr/>
              <p:nvPr/>
            </p:nvSpPr>
            <p:spPr>
              <a:xfrm>
                <a:off x="508001" y="3047489"/>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1089;p60"/>
              <p:cNvSpPr/>
              <p:nvPr/>
            </p:nvSpPr>
            <p:spPr>
              <a:xfrm>
                <a:off x="5358014" y="3047489"/>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2"/>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6" name="Google Shape;1090;p60"/>
            <p:cNvGrpSpPr/>
            <p:nvPr/>
          </p:nvGrpSpPr>
          <p:grpSpPr>
            <a:xfrm>
              <a:off x="842194" y="2975872"/>
              <a:ext cx="894759" cy="905639"/>
              <a:chOff x="707441" y="2975872"/>
              <a:chExt cx="894759" cy="905639"/>
            </a:xfrm>
          </p:grpSpPr>
          <p:sp>
            <p:nvSpPr>
              <p:cNvPr id="20" name="Google Shape;1091;p60"/>
              <p:cNvSpPr/>
              <p:nvPr/>
            </p:nvSpPr>
            <p:spPr>
              <a:xfrm>
                <a:off x="778151" y="2975872"/>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2"/>
              </a:solidFill>
              <a:ln>
                <a:noFill/>
              </a:ln>
            </p:spPr>
            <p:txBody>
              <a:bodyPr spcFirstLastPara="1" wrap="square" lIns="91425" tIns="45700" rIns="91425" bIns="45700" anchor="ctr" anchorCtr="0">
                <a:noAutofit/>
              </a:bodyPr>
              <a:lstStyle/>
              <a:p>
                <a:pPr algn="ctr"/>
                <a:r>
                  <a:rPr lang="en-US" sz="4000" b="1">
                    <a:solidFill>
                      <a:schemeClr val="lt1"/>
                    </a:solidFill>
                    <a:latin typeface="Arial" panose="020B0604020202020204"/>
                    <a:ea typeface="Arial" panose="020B0604020202020204"/>
                    <a:cs typeface="Arial" panose="020B0604020202020204"/>
                    <a:sym typeface="Arial" panose="020B0604020202020204"/>
                  </a:rPr>
                  <a:t>02</a:t>
                </a:r>
                <a:endParaRPr sz="3200" b="1"/>
              </a:p>
            </p:txBody>
          </p:sp>
          <p:sp>
            <p:nvSpPr>
              <p:cNvPr id="21" name="Google Shape;1092;p60"/>
              <p:cNvSpPr/>
              <p:nvPr/>
            </p:nvSpPr>
            <p:spPr>
              <a:xfrm>
                <a:off x="707441" y="2975872"/>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1391BC"/>
              </a:solidFill>
              <a:ln>
                <a:noFill/>
              </a:ln>
            </p:spPr>
            <p:txBody>
              <a:bodyPr spcFirstLastPara="1" wrap="square" lIns="91425" tIns="45700" rIns="91425" bIns="45700" anchor="ctr" anchorCtr="0">
                <a:noAutofit/>
              </a:bodyPr>
              <a:lstStyle/>
              <a:p>
                <a:pPr algn="ctr"/>
                <a:endParaRPr sz="4000" b="1">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7" name="Google Shape;1093;p60"/>
            <p:cNvSpPr/>
            <p:nvPr/>
          </p:nvSpPr>
          <p:spPr>
            <a:xfrm>
              <a:off x="2625586" y="3124497"/>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18" name="Google Shape;1094;p60"/>
            <p:cNvSpPr/>
            <p:nvPr/>
          </p:nvSpPr>
          <p:spPr>
            <a:xfrm>
              <a:off x="1968103" y="3310572"/>
              <a:ext cx="478050" cy="462874"/>
            </a:xfrm>
            <a:custGeom>
              <a:avLst/>
              <a:gdLst/>
              <a:ahLst/>
              <a:cxnLst/>
              <a:rect l="l" t="t" r="r" b="b"/>
              <a:pathLst>
                <a:path w="256" h="248" extrusionOk="0">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rgbClr val="7F7F7F"/>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1095;p60"/>
            <p:cNvSpPr txBox="1"/>
            <p:nvPr/>
          </p:nvSpPr>
          <p:spPr>
            <a:xfrm>
              <a:off x="2771850" y="3419742"/>
              <a:ext cx="2657464" cy="206734"/>
            </a:xfrm>
            <a:prstGeom prst="rect">
              <a:avLst/>
            </a:prstGeom>
            <a:noFill/>
            <a:ln>
              <a:noFill/>
            </a:ln>
          </p:spPr>
          <p:txBody>
            <a:bodyPr spcFirstLastPara="1" wrap="square" lIns="0" tIns="0" rIns="0" bIns="0" anchor="ctr" anchorCtr="0">
              <a:noAutofit/>
            </a:bodyPr>
            <a:lstStyle/>
            <a:p>
              <a:pPr>
                <a:lnSpc>
                  <a:spcPct val="120000"/>
                </a:lnSpc>
                <a:buClr>
                  <a:srgbClr val="3F3F3F"/>
                </a:buClr>
                <a:buSzPts val="1100"/>
              </a:pP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Cở</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sở</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lý</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thuyết</a:t>
              </a:r>
              <a:endPar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grpSp>
        <p:nvGrpSpPr>
          <p:cNvPr id="34" name="Google Shape;1106;p60"/>
          <p:cNvGrpSpPr/>
          <p:nvPr/>
        </p:nvGrpSpPr>
        <p:grpSpPr>
          <a:xfrm>
            <a:off x="1383950" y="3841846"/>
            <a:ext cx="5967705" cy="1060659"/>
            <a:chOff x="642754" y="5327442"/>
            <a:chExt cx="4981462" cy="1060658"/>
          </a:xfrm>
        </p:grpSpPr>
        <p:grpSp>
          <p:nvGrpSpPr>
            <p:cNvPr id="35" name="Google Shape;1107;p60"/>
            <p:cNvGrpSpPr/>
            <p:nvPr/>
          </p:nvGrpSpPr>
          <p:grpSpPr>
            <a:xfrm>
              <a:off x="642754" y="5399059"/>
              <a:ext cx="4981462" cy="989041"/>
              <a:chOff x="508001" y="5399059"/>
              <a:chExt cx="4981462" cy="989041"/>
            </a:xfrm>
          </p:grpSpPr>
          <p:sp>
            <p:nvSpPr>
              <p:cNvPr id="42" name="Google Shape;1108;p60"/>
              <p:cNvSpPr/>
              <p:nvPr/>
            </p:nvSpPr>
            <p:spPr>
              <a:xfrm>
                <a:off x="508001" y="5399059"/>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endParaRPr sz="3200" b="1"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43" name="Google Shape;1109;p60"/>
              <p:cNvSpPr/>
              <p:nvPr/>
            </p:nvSpPr>
            <p:spPr>
              <a:xfrm>
                <a:off x="5358014" y="5399059"/>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4"/>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36" name="Google Shape;1110;p60"/>
            <p:cNvGrpSpPr/>
            <p:nvPr/>
          </p:nvGrpSpPr>
          <p:grpSpPr>
            <a:xfrm>
              <a:off x="842194" y="5327442"/>
              <a:ext cx="894759" cy="905639"/>
              <a:chOff x="707441" y="5327442"/>
              <a:chExt cx="894759" cy="905639"/>
            </a:xfrm>
          </p:grpSpPr>
          <p:sp>
            <p:nvSpPr>
              <p:cNvPr id="40" name="Google Shape;1111;p60"/>
              <p:cNvSpPr/>
              <p:nvPr/>
            </p:nvSpPr>
            <p:spPr>
              <a:xfrm>
                <a:off x="778151" y="5327442"/>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4"/>
              </a:solidFill>
              <a:ln>
                <a:noFill/>
              </a:ln>
            </p:spPr>
            <p:txBody>
              <a:bodyPr spcFirstLastPara="1" wrap="square" lIns="91425" tIns="45700" rIns="91425" bIns="45700" anchor="ctr" anchorCtr="0">
                <a:noAutofit/>
              </a:bodyPr>
              <a:lstStyle/>
              <a:p>
                <a:pPr algn="ctr"/>
                <a:r>
                  <a:rPr lang="en-US" sz="4000" b="1" dirty="0">
                    <a:solidFill>
                      <a:schemeClr val="lt1"/>
                    </a:solidFill>
                    <a:latin typeface="Arial" panose="020B0604020202020204"/>
                    <a:ea typeface="Arial" panose="020B0604020202020204"/>
                    <a:cs typeface="Arial" panose="020B0604020202020204"/>
                    <a:sym typeface="Arial" panose="020B0604020202020204"/>
                  </a:rPr>
                  <a:t>03</a:t>
                </a:r>
                <a:endParaRPr sz="3200" b="1" dirty="0"/>
              </a:p>
            </p:txBody>
          </p:sp>
          <p:sp>
            <p:nvSpPr>
              <p:cNvPr id="41" name="Google Shape;1112;p60"/>
              <p:cNvSpPr/>
              <p:nvPr/>
            </p:nvSpPr>
            <p:spPr>
              <a:xfrm>
                <a:off x="707441" y="5327442"/>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363636"/>
              </a:solidFill>
              <a:ln>
                <a:noFill/>
              </a:ln>
            </p:spPr>
            <p:txBody>
              <a:bodyPr spcFirstLastPara="1" wrap="square" lIns="91425" tIns="45700" rIns="91425" bIns="45700" anchor="ctr" anchorCtr="0">
                <a:noAutofit/>
              </a:bodyPr>
              <a:lstStyle/>
              <a:p>
                <a:pPr algn="ctr"/>
                <a:endParaRPr sz="4000" b="1">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7" name="Google Shape;1113;p60"/>
            <p:cNvSpPr/>
            <p:nvPr/>
          </p:nvSpPr>
          <p:spPr>
            <a:xfrm>
              <a:off x="2625586" y="5476067"/>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38" name="Google Shape;1114;p60"/>
            <p:cNvSpPr/>
            <p:nvPr/>
          </p:nvSpPr>
          <p:spPr>
            <a:xfrm>
              <a:off x="1968103" y="5654554"/>
              <a:ext cx="358538" cy="478050"/>
            </a:xfrm>
            <a:custGeom>
              <a:avLst/>
              <a:gdLst/>
              <a:ahLst/>
              <a:cxnLst/>
              <a:rect l="l" t="t" r="r" b="b"/>
              <a:pathLst>
                <a:path w="192" h="256" extrusionOk="0">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rgbClr val="7F7F7F"/>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1115;p60"/>
            <p:cNvSpPr txBox="1"/>
            <p:nvPr/>
          </p:nvSpPr>
          <p:spPr>
            <a:xfrm>
              <a:off x="2797442" y="5779945"/>
              <a:ext cx="2614162" cy="188770"/>
            </a:xfrm>
            <a:prstGeom prst="rect">
              <a:avLst/>
            </a:prstGeom>
            <a:noFill/>
            <a:ln>
              <a:noFill/>
            </a:ln>
          </p:spPr>
          <p:txBody>
            <a:bodyPr spcFirstLastPara="1" wrap="square" lIns="0" tIns="0" rIns="0" bIns="0" anchor="ctr" anchorCtr="0">
              <a:noAutofit/>
            </a:bodyPr>
            <a:lstStyle/>
            <a:p>
              <a:pPr>
                <a:lnSpc>
                  <a:spcPct val="120000"/>
                </a:lnSpc>
                <a:buClr>
                  <a:srgbClr val="3F3F3F"/>
                </a:buClr>
                <a:buSzPts val="1100"/>
              </a:pP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Kết</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quả</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thực</a:t>
              </a: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nghiệm</a:t>
              </a:r>
              <a:endParaRPr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grpSp>
        <p:nvGrpSpPr>
          <p:cNvPr id="2" name="Google Shape;1106;p60">
            <a:extLst>
              <a:ext uri="{FF2B5EF4-FFF2-40B4-BE49-F238E27FC236}">
                <a16:creationId xmlns:a16="http://schemas.microsoft.com/office/drawing/2014/main" id="{AE3102E8-13EA-92F1-CEB6-FD4D9056DE68}"/>
              </a:ext>
            </a:extLst>
          </p:cNvPr>
          <p:cNvGrpSpPr/>
          <p:nvPr/>
        </p:nvGrpSpPr>
        <p:grpSpPr>
          <a:xfrm>
            <a:off x="1909578" y="5095265"/>
            <a:ext cx="5967705" cy="1060659"/>
            <a:chOff x="642754" y="5327442"/>
            <a:chExt cx="4981462" cy="1060658"/>
          </a:xfrm>
        </p:grpSpPr>
        <p:grpSp>
          <p:nvGrpSpPr>
            <p:cNvPr id="4" name="Google Shape;1107;p60">
              <a:extLst>
                <a:ext uri="{FF2B5EF4-FFF2-40B4-BE49-F238E27FC236}">
                  <a16:creationId xmlns:a16="http://schemas.microsoft.com/office/drawing/2014/main" id="{E27C74AF-151E-ACC3-965D-F3A506AF5C65}"/>
                </a:ext>
              </a:extLst>
            </p:cNvPr>
            <p:cNvGrpSpPr/>
            <p:nvPr/>
          </p:nvGrpSpPr>
          <p:grpSpPr>
            <a:xfrm>
              <a:off x="642754" y="5399059"/>
              <a:ext cx="4981462" cy="989041"/>
              <a:chOff x="508001" y="5399059"/>
              <a:chExt cx="4981462" cy="989041"/>
            </a:xfrm>
          </p:grpSpPr>
          <p:sp>
            <p:nvSpPr>
              <p:cNvPr id="30" name="Google Shape;1108;p60">
                <a:extLst>
                  <a:ext uri="{FF2B5EF4-FFF2-40B4-BE49-F238E27FC236}">
                    <a16:creationId xmlns:a16="http://schemas.microsoft.com/office/drawing/2014/main" id="{70034AA8-5FC5-14F6-7ADF-E6631F82A65E}"/>
                  </a:ext>
                </a:extLst>
              </p:cNvPr>
              <p:cNvSpPr/>
              <p:nvPr/>
            </p:nvSpPr>
            <p:spPr>
              <a:xfrm>
                <a:off x="508001" y="5399059"/>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endParaRPr sz="3200" b="1"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31" name="Google Shape;1109;p60">
                <a:extLst>
                  <a:ext uri="{FF2B5EF4-FFF2-40B4-BE49-F238E27FC236}">
                    <a16:creationId xmlns:a16="http://schemas.microsoft.com/office/drawing/2014/main" id="{724BEA4D-ED01-0673-4DAC-EDD955C27469}"/>
                  </a:ext>
                </a:extLst>
              </p:cNvPr>
              <p:cNvSpPr/>
              <p:nvPr/>
            </p:nvSpPr>
            <p:spPr>
              <a:xfrm>
                <a:off x="5358014" y="5399059"/>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4"/>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 name="Google Shape;1110;p60">
              <a:extLst>
                <a:ext uri="{FF2B5EF4-FFF2-40B4-BE49-F238E27FC236}">
                  <a16:creationId xmlns:a16="http://schemas.microsoft.com/office/drawing/2014/main" id="{289F5241-88E8-8CB1-5BBE-7CBFDC35DCAE}"/>
                </a:ext>
              </a:extLst>
            </p:cNvPr>
            <p:cNvGrpSpPr/>
            <p:nvPr/>
          </p:nvGrpSpPr>
          <p:grpSpPr>
            <a:xfrm>
              <a:off x="842194" y="5327442"/>
              <a:ext cx="894759" cy="905639"/>
              <a:chOff x="707441" y="5327442"/>
              <a:chExt cx="894759" cy="905639"/>
            </a:xfrm>
          </p:grpSpPr>
          <p:sp>
            <p:nvSpPr>
              <p:cNvPr id="28" name="Google Shape;1111;p60">
                <a:extLst>
                  <a:ext uri="{FF2B5EF4-FFF2-40B4-BE49-F238E27FC236}">
                    <a16:creationId xmlns:a16="http://schemas.microsoft.com/office/drawing/2014/main" id="{09128A8D-D4DE-1919-158F-A76ED121C69B}"/>
                  </a:ext>
                </a:extLst>
              </p:cNvPr>
              <p:cNvSpPr/>
              <p:nvPr/>
            </p:nvSpPr>
            <p:spPr>
              <a:xfrm>
                <a:off x="778151" y="5327442"/>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2">
                  <a:lumMod val="75000"/>
                </a:schemeClr>
              </a:solidFill>
              <a:ln>
                <a:noFill/>
              </a:ln>
            </p:spPr>
            <p:txBody>
              <a:bodyPr spcFirstLastPara="1" wrap="square" lIns="91425" tIns="45700" rIns="91425" bIns="45700" anchor="ctr" anchorCtr="0">
                <a:noAutofit/>
              </a:bodyPr>
              <a:lstStyle/>
              <a:p>
                <a:pPr algn="ctr"/>
                <a:r>
                  <a:rPr lang="en-US" sz="4000" b="1" dirty="0">
                    <a:solidFill>
                      <a:schemeClr val="lt1"/>
                    </a:solidFill>
                    <a:latin typeface="Arial" panose="020B0604020202020204"/>
                    <a:ea typeface="Arial" panose="020B0604020202020204"/>
                    <a:cs typeface="Arial" panose="020B0604020202020204"/>
                    <a:sym typeface="Arial" panose="020B0604020202020204"/>
                  </a:rPr>
                  <a:t>04</a:t>
                </a:r>
                <a:endParaRPr sz="3200" b="1" dirty="0"/>
              </a:p>
            </p:txBody>
          </p:sp>
          <p:sp>
            <p:nvSpPr>
              <p:cNvPr id="29" name="Google Shape;1112;p60">
                <a:extLst>
                  <a:ext uri="{FF2B5EF4-FFF2-40B4-BE49-F238E27FC236}">
                    <a16:creationId xmlns:a16="http://schemas.microsoft.com/office/drawing/2014/main" id="{F21F02A4-288B-59C0-7D9C-258A9CE5A6AA}"/>
                  </a:ext>
                </a:extLst>
              </p:cNvPr>
              <p:cNvSpPr/>
              <p:nvPr/>
            </p:nvSpPr>
            <p:spPr>
              <a:xfrm>
                <a:off x="707441" y="5327442"/>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363636"/>
              </a:solidFill>
              <a:ln>
                <a:noFill/>
              </a:ln>
            </p:spPr>
            <p:txBody>
              <a:bodyPr spcFirstLastPara="1" wrap="square" lIns="91425" tIns="45700" rIns="91425" bIns="45700" anchor="ctr" anchorCtr="0">
                <a:noAutofit/>
              </a:bodyPr>
              <a:lstStyle/>
              <a:p>
                <a:pPr algn="ctr"/>
                <a:endParaRPr sz="4000" b="1">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 name="Google Shape;1113;p60">
              <a:extLst>
                <a:ext uri="{FF2B5EF4-FFF2-40B4-BE49-F238E27FC236}">
                  <a16:creationId xmlns:a16="http://schemas.microsoft.com/office/drawing/2014/main" id="{E0BA2084-8A0B-D1D7-A64A-97070DD171DB}"/>
                </a:ext>
              </a:extLst>
            </p:cNvPr>
            <p:cNvSpPr/>
            <p:nvPr/>
          </p:nvSpPr>
          <p:spPr>
            <a:xfrm>
              <a:off x="2625586" y="5476067"/>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6" name="Google Shape;1114;p60">
              <a:extLst>
                <a:ext uri="{FF2B5EF4-FFF2-40B4-BE49-F238E27FC236}">
                  <a16:creationId xmlns:a16="http://schemas.microsoft.com/office/drawing/2014/main" id="{174C6224-D77F-7D56-76DE-92B268F51B7A}"/>
                </a:ext>
              </a:extLst>
            </p:cNvPr>
            <p:cNvSpPr/>
            <p:nvPr/>
          </p:nvSpPr>
          <p:spPr>
            <a:xfrm>
              <a:off x="1968103" y="5654554"/>
              <a:ext cx="358538" cy="478050"/>
            </a:xfrm>
            <a:custGeom>
              <a:avLst/>
              <a:gdLst/>
              <a:ahLst/>
              <a:cxnLst/>
              <a:rect l="l" t="t" r="r" b="b"/>
              <a:pathLst>
                <a:path w="192" h="256" extrusionOk="0">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rgbClr val="7F7F7F"/>
            </a:solidFill>
            <a:ln>
              <a:noFill/>
            </a:ln>
          </p:spPr>
          <p:txBody>
            <a:bodyPr spcFirstLastPara="1" wrap="square" lIns="91425" tIns="45700" rIns="91425" bIns="45700" anchor="t" anchorCtr="0">
              <a:noAutofit/>
            </a:bodyPr>
            <a:lstStyle/>
            <a:p>
              <a:endParaRPr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1115;p60">
              <a:extLst>
                <a:ext uri="{FF2B5EF4-FFF2-40B4-BE49-F238E27FC236}">
                  <a16:creationId xmlns:a16="http://schemas.microsoft.com/office/drawing/2014/main" id="{99D7C411-83C7-AFC2-2CAA-671369EB2604}"/>
                </a:ext>
              </a:extLst>
            </p:cNvPr>
            <p:cNvSpPr txBox="1"/>
            <p:nvPr/>
          </p:nvSpPr>
          <p:spPr>
            <a:xfrm>
              <a:off x="2797442" y="5779945"/>
              <a:ext cx="2614162" cy="188770"/>
            </a:xfrm>
            <a:prstGeom prst="rect">
              <a:avLst/>
            </a:prstGeom>
            <a:noFill/>
            <a:ln>
              <a:noFill/>
            </a:ln>
          </p:spPr>
          <p:txBody>
            <a:bodyPr spcFirstLastPara="1" wrap="square" lIns="0" tIns="0" rIns="0" bIns="0" anchor="ctr" anchorCtr="0">
              <a:noAutofit/>
            </a:bodyPr>
            <a:lstStyle/>
            <a:p>
              <a:pPr>
                <a:lnSpc>
                  <a:spcPct val="120000"/>
                </a:lnSpc>
                <a:buClr>
                  <a:srgbClr val="3F3F3F"/>
                </a:buClr>
                <a:buSzPts val="1100"/>
              </a:pPr>
              <a:r>
                <a:rPr lang="en-US"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Demo</a:t>
              </a:r>
              <a:endParaRPr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p:cNvSpPr/>
          <p:nvPr/>
        </p:nvSpPr>
        <p:spPr>
          <a:xfrm>
            <a:off x="0" y="1208485"/>
            <a:ext cx="4537494" cy="694307"/>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8" name="Google Shape;1671;p48"/>
          <p:cNvSpPr txBox="1"/>
          <p:nvPr/>
        </p:nvSpPr>
        <p:spPr>
          <a:xfrm>
            <a:off x="60385" y="1012813"/>
            <a:ext cx="825345" cy="108565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3200" b="1" kern="0" dirty="0">
                <a:solidFill>
                  <a:srgbClr val="F5A326"/>
                </a:solidFill>
                <a:latin typeface="Arial" panose="020B0604020202020204" pitchFamily="34" charset="0"/>
                <a:ea typeface="Fira Sans"/>
                <a:cs typeface="Arial" panose="020B0604020202020204" pitchFamily="34" charset="0"/>
                <a:sym typeface="Fira Sans"/>
              </a:rPr>
              <a:t>#</a:t>
            </a:r>
            <a:r>
              <a:rPr lang="en-US" sz="3200" b="1" kern="0" dirty="0">
                <a:solidFill>
                  <a:srgbClr val="F5A326"/>
                </a:solidFill>
                <a:latin typeface="Arial" panose="020B0604020202020204" pitchFamily="34" charset="0"/>
                <a:ea typeface="Fira Sans"/>
                <a:cs typeface="Arial" panose="020B0604020202020204" pitchFamily="34" charset="0"/>
                <a:sym typeface="Fira Sans"/>
              </a:rPr>
              <a:t>1</a:t>
            </a:r>
            <a:endParaRPr lang="en-US" altLang="en-GB" sz="32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30" name="Synergistically utilize technically sound portals with frictionless chains. Dramatically customize…"/>
          <p:cNvSpPr txBox="1"/>
          <p:nvPr/>
        </p:nvSpPr>
        <p:spPr>
          <a:xfrm>
            <a:off x="825345" y="1387098"/>
            <a:ext cx="3328531" cy="337080"/>
          </a:xfrm>
          <a:prstGeom prst="rect">
            <a:avLst/>
          </a:prstGeom>
          <a:ln w="12700">
            <a:miter lim="400000"/>
          </a:ln>
        </p:spPr>
        <p:txBody>
          <a:bodyPr wrap="square" lIns="0" tIns="0" rIns="0" bIns="0">
            <a:spAutoFit/>
          </a:bodyPr>
          <a:lstStyle/>
          <a:p>
            <a:pPr algn="ct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Tổng</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quan</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về</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đề</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tài</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 name="TextBox 4">
            <a:extLst>
              <a:ext uri="{FF2B5EF4-FFF2-40B4-BE49-F238E27FC236}">
                <a16:creationId xmlns:a16="http://schemas.microsoft.com/office/drawing/2014/main" id="{C76EABE7-0EB3-2531-0A55-1A1BBA5C2C7E}"/>
              </a:ext>
            </a:extLst>
          </p:cNvPr>
          <p:cNvSpPr txBox="1"/>
          <p:nvPr/>
        </p:nvSpPr>
        <p:spPr>
          <a:xfrm>
            <a:off x="602645" y="1902791"/>
            <a:ext cx="10986709" cy="4191981"/>
          </a:xfrm>
          <a:prstGeom prst="rect">
            <a:avLst/>
          </a:prstGeom>
          <a:noFill/>
        </p:spPr>
        <p:txBody>
          <a:bodyPr wrap="square" rtlCol="0">
            <a:spAutoFit/>
          </a:bodyPr>
          <a:lstStyle/>
          <a:p>
            <a:pPr algn="just">
              <a:lnSpc>
                <a:spcPct val="150000"/>
              </a:lnSpc>
            </a:pP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Phạm</a:t>
            </a:r>
            <a:r>
              <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rPr>
              <a:t> vi </a:t>
            </a: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hệ</a:t>
            </a:r>
            <a:r>
              <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thống</a:t>
            </a:r>
            <a:endPar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indent="-342900" algn="just">
              <a:lnSpc>
                <a:spcPct val="150000"/>
              </a:lnSpc>
              <a:buFont typeface="Wingdings" panose="05000000000000000000" pitchFamily="2" charset="2"/>
              <a:buChar char="Ø"/>
            </a:pPr>
            <a:r>
              <a:rPr lang="vi-VN" sz="2000" b="1" dirty="0">
                <a:latin typeface="Times New Roman" panose="02020603050405020304" pitchFamily="18" charset="0"/>
                <a:ea typeface="Arial" panose="020B0604020202020204"/>
                <a:cs typeface="Times New Roman" panose="02020603050405020304" pitchFamily="18" charset="0"/>
                <a:sym typeface="Arial" panose="020B0604020202020204"/>
              </a:rPr>
              <a:t>Mô tả</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Hệ thống quản lý nhân sự sẽ giúp lưu trữ thông tin về nhân viên, tra cứu thông tin nhân viên một cách dễ dàng và quản lý lương, ngày vào làm của nhân viên.</a:t>
            </a: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indent="-342900" algn="just">
              <a:lnSpc>
                <a:spcPct val="150000"/>
              </a:lnSpc>
              <a:buFont typeface="Wingdings" panose="05000000000000000000" pitchFamily="2" charset="2"/>
              <a:buChar char="Ø"/>
            </a:pPr>
            <a:r>
              <a:rPr lang="vi-VN" sz="2000" b="1" dirty="0">
                <a:latin typeface="Times New Roman" panose="02020603050405020304" pitchFamily="18" charset="0"/>
                <a:ea typeface="Arial" panose="020B0604020202020204"/>
                <a:cs typeface="Times New Roman" panose="02020603050405020304" pitchFamily="18" charset="0"/>
                <a:sym typeface="Arial" panose="020B0604020202020204"/>
              </a:rPr>
              <a:t>Phát biểu vấn đề</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Công việc quản lý nhân sự thực hiện ghi nhận và lưu trữ thông tin sổ sách rất nhiều vì vậy các nhà quản lý muốn tự động hóa lưu trữ, xử lý nhanh, tìm kiếm thông tin nhân viên một cách nhanh chóng. Vì vậy đồ án này giúp cho các nhà quản lý sử dụng là phù hợp với mong muốn cấp thiết đó.</a:t>
            </a:r>
          </a:p>
          <a:p>
            <a:pPr marL="342900" indent="-342900" algn="just">
              <a:lnSpc>
                <a:spcPct val="150000"/>
              </a:lnSpc>
              <a:buFont typeface="Wingdings" panose="05000000000000000000" pitchFamily="2" charset="2"/>
              <a:buChar char="Ø"/>
            </a:pPr>
            <a:endParaRPr lang="vi-VN"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221451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6EABE7-0EB3-2531-0A55-1A1BBA5C2C7E}"/>
              </a:ext>
            </a:extLst>
          </p:cNvPr>
          <p:cNvSpPr txBox="1"/>
          <p:nvPr/>
        </p:nvSpPr>
        <p:spPr>
          <a:xfrm>
            <a:off x="825345" y="1902791"/>
            <a:ext cx="10986709" cy="4191981"/>
          </a:xfrm>
          <a:prstGeom prst="rect">
            <a:avLst/>
          </a:prstGeom>
          <a:noFill/>
        </p:spPr>
        <p:txBody>
          <a:bodyPr wrap="square" rtlCol="0">
            <a:spAutoFit/>
          </a:bodyPr>
          <a:lstStyle/>
          <a:p>
            <a:pPr algn="just">
              <a:lnSpc>
                <a:spcPct val="150000"/>
              </a:lnSpc>
            </a:pP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Phạm</a:t>
            </a:r>
            <a:r>
              <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rPr>
              <a:t> vi </a:t>
            </a: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hệ</a:t>
            </a:r>
            <a:r>
              <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latin typeface="Times New Roman" panose="02020603050405020304" pitchFamily="18" charset="0"/>
                <a:ea typeface="Arial" panose="020B0604020202020204"/>
                <a:cs typeface="Times New Roman" panose="02020603050405020304" pitchFamily="18" charset="0"/>
                <a:sym typeface="Arial" panose="020B0604020202020204"/>
              </a:rPr>
              <a:t>thống</a:t>
            </a:r>
            <a:endParaRPr lang="en-US" sz="2000" b="1"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50000"/>
              </a:lnSpc>
            </a:pPr>
            <a:r>
              <a:rPr lang="vi-VN" sz="2000" b="1" dirty="0">
                <a:latin typeface="Times New Roman" panose="02020603050405020304" pitchFamily="18" charset="0"/>
                <a:ea typeface="Arial" panose="020B0604020202020204"/>
                <a:cs typeface="Times New Roman" panose="02020603050405020304" pitchFamily="18" charset="0"/>
                <a:sym typeface="Arial" panose="020B0604020202020204"/>
              </a:rPr>
              <a:t>Mục tiêu</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Quản lý được hồ sơ lý lịch của nhân viên.</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Tra cứu, chỉnh sửa thông tin một cách nhanh chóng</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Quản lý lương nhân viên</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Quản lý ngày vào làm của nhân viên</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a:rPr>
              <a:t>,…</a:t>
            </a:r>
            <a:endParaRPr lang="vi-VN"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50000"/>
              </a:lnSpc>
            </a:pPr>
            <a:r>
              <a:rPr lang="vi-VN" sz="2000" b="1" dirty="0">
                <a:latin typeface="Times New Roman" panose="02020603050405020304" pitchFamily="18" charset="0"/>
                <a:ea typeface="Arial" panose="020B0604020202020204"/>
                <a:cs typeface="Times New Roman" panose="02020603050405020304" pitchFamily="18" charset="0"/>
                <a:sym typeface="Arial" panose="020B0604020202020204"/>
              </a:rPr>
              <a:t>Lợi ích mang lại</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Truy xuất thông tin nhân viên nhanh chóng</a:t>
            </a:r>
          </a:p>
          <a:p>
            <a:pPr marL="342900" indent="-342900" algn="just">
              <a:lnSpc>
                <a:spcPct val="150000"/>
              </a:lnSpc>
              <a:buFont typeface="Wingdings" panose="05000000000000000000" pitchFamily="2" charset="2"/>
              <a:buChar char="Ø"/>
            </a:pPr>
            <a:r>
              <a:rPr lang="vi-VN" sz="2000" dirty="0">
                <a:latin typeface="Times New Roman" panose="02020603050405020304" pitchFamily="18" charset="0"/>
                <a:ea typeface="Arial" panose="020B0604020202020204"/>
                <a:cs typeface="Times New Roman" panose="02020603050405020304" pitchFamily="18" charset="0"/>
                <a:sym typeface="Arial" panose="020B0604020202020204"/>
              </a:rPr>
              <a:t>Giảm tối đa công sức quản lý, tiết kiệm thời gian công sức của nhà quản lý</a:t>
            </a:r>
          </a:p>
        </p:txBody>
      </p:sp>
      <p:sp>
        <p:nvSpPr>
          <p:cNvPr id="7" name="Google Shape;1660;p48">
            <a:extLst>
              <a:ext uri="{FF2B5EF4-FFF2-40B4-BE49-F238E27FC236}">
                <a16:creationId xmlns:a16="http://schemas.microsoft.com/office/drawing/2014/main" id="{81B51ABE-6512-A81C-1708-E3BAB49D74C7}"/>
              </a:ext>
            </a:extLst>
          </p:cNvPr>
          <p:cNvSpPr/>
          <p:nvPr/>
        </p:nvSpPr>
        <p:spPr>
          <a:xfrm>
            <a:off x="0" y="1208485"/>
            <a:ext cx="4537494" cy="694307"/>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9" name="Google Shape;1671;p48">
            <a:extLst>
              <a:ext uri="{FF2B5EF4-FFF2-40B4-BE49-F238E27FC236}">
                <a16:creationId xmlns:a16="http://schemas.microsoft.com/office/drawing/2014/main" id="{457A2938-9323-ED09-8A1E-E9F1BD1E15E2}"/>
              </a:ext>
            </a:extLst>
          </p:cNvPr>
          <p:cNvSpPr txBox="1"/>
          <p:nvPr/>
        </p:nvSpPr>
        <p:spPr>
          <a:xfrm>
            <a:off x="60385" y="1012813"/>
            <a:ext cx="825345" cy="108565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3200" b="1" kern="0" dirty="0">
                <a:solidFill>
                  <a:srgbClr val="F5A326"/>
                </a:solidFill>
                <a:latin typeface="Arial" panose="020B0604020202020204" pitchFamily="34" charset="0"/>
                <a:ea typeface="Fira Sans"/>
                <a:cs typeface="Arial" panose="020B0604020202020204" pitchFamily="34" charset="0"/>
                <a:sym typeface="Fira Sans"/>
              </a:rPr>
              <a:t>#</a:t>
            </a:r>
            <a:r>
              <a:rPr lang="en-US" sz="3200" b="1" kern="0" dirty="0">
                <a:solidFill>
                  <a:srgbClr val="F5A326"/>
                </a:solidFill>
                <a:latin typeface="Arial" panose="020B0604020202020204" pitchFamily="34" charset="0"/>
                <a:ea typeface="Fira Sans"/>
                <a:cs typeface="Arial" panose="020B0604020202020204" pitchFamily="34" charset="0"/>
                <a:sym typeface="Fira Sans"/>
              </a:rPr>
              <a:t>1</a:t>
            </a:r>
            <a:endParaRPr lang="en-US" altLang="en-GB" sz="32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10" name="Synergistically utilize technically sound portals with frictionless chains. Dramatically customize…">
            <a:extLst>
              <a:ext uri="{FF2B5EF4-FFF2-40B4-BE49-F238E27FC236}">
                <a16:creationId xmlns:a16="http://schemas.microsoft.com/office/drawing/2014/main" id="{1FB86EAB-132E-39FB-DE06-623A71BC5DB3}"/>
              </a:ext>
            </a:extLst>
          </p:cNvPr>
          <p:cNvSpPr txBox="1"/>
          <p:nvPr/>
        </p:nvSpPr>
        <p:spPr>
          <a:xfrm>
            <a:off x="825345" y="1387098"/>
            <a:ext cx="3328531" cy="337080"/>
          </a:xfrm>
          <a:prstGeom prst="rect">
            <a:avLst/>
          </a:prstGeom>
          <a:ln w="12700">
            <a:miter lim="400000"/>
          </a:ln>
        </p:spPr>
        <p:txBody>
          <a:bodyPr wrap="square" lIns="0" tIns="0" rIns="0" bIns="0">
            <a:spAutoFit/>
          </a:bodyPr>
          <a:lstStyle/>
          <a:p>
            <a:pPr algn="ct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Tổng</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quan</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về</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đề</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tài</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02782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p:cNvSpPr/>
          <p:nvPr/>
        </p:nvSpPr>
        <p:spPr>
          <a:xfrm>
            <a:off x="210966" y="1170376"/>
            <a:ext cx="4744500" cy="658424"/>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dirty="0">
              <a:solidFill>
                <a:srgbClr val="000000"/>
              </a:solidFill>
              <a:latin typeface="Arial" panose="020B0604020202020204" pitchFamily="34" charset="0"/>
              <a:cs typeface="Arial" panose="020B0604020202020204" pitchFamily="34" charset="0"/>
              <a:sym typeface="Arial" panose="020B0604020202020204"/>
            </a:endParaRPr>
          </a:p>
        </p:txBody>
      </p:sp>
      <p:sp>
        <p:nvSpPr>
          <p:cNvPr id="8" name="Google Shape;1671;p48"/>
          <p:cNvSpPr txBox="1"/>
          <p:nvPr/>
        </p:nvSpPr>
        <p:spPr>
          <a:xfrm>
            <a:off x="0" y="963737"/>
            <a:ext cx="905788" cy="1071702"/>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3200" b="1" kern="0" dirty="0">
                <a:solidFill>
                  <a:srgbClr val="F5A326"/>
                </a:solidFill>
                <a:latin typeface="Arial" panose="020B0604020202020204" pitchFamily="34" charset="0"/>
                <a:ea typeface="Fira Sans"/>
                <a:cs typeface="Arial" panose="020B0604020202020204" pitchFamily="34" charset="0"/>
                <a:sym typeface="Fira Sans"/>
              </a:rPr>
              <a:t>#</a:t>
            </a:r>
            <a:r>
              <a:rPr lang="en-US" sz="3200" b="1" kern="0" dirty="0">
                <a:solidFill>
                  <a:srgbClr val="F5A326"/>
                </a:solidFill>
                <a:latin typeface="Arial" panose="020B0604020202020204" pitchFamily="34" charset="0"/>
                <a:ea typeface="Fira Sans"/>
                <a:cs typeface="Arial" panose="020B0604020202020204" pitchFamily="34" charset="0"/>
                <a:sym typeface="Fira Sans"/>
              </a:rPr>
              <a:t>2</a:t>
            </a:r>
            <a:endParaRPr lang="en-US" altLang="en-GB" sz="32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30" name="Synergistically utilize technically sound portals with frictionless chains. Dramatically customize…"/>
          <p:cNvSpPr txBox="1"/>
          <p:nvPr/>
        </p:nvSpPr>
        <p:spPr>
          <a:xfrm>
            <a:off x="1032823" y="1331048"/>
            <a:ext cx="3795608" cy="337080"/>
          </a:xfrm>
          <a:prstGeom prst="rect">
            <a:avLst/>
          </a:prstGeom>
          <a:ln w="12700">
            <a:miter lim="400000"/>
          </a:ln>
        </p:spPr>
        <p:txBody>
          <a:bodyPr wrap="square" lIns="0" tIns="0" rIns="0" bIns="0">
            <a:spAutoFit/>
          </a:bodyPr>
          <a:lstStyle/>
          <a:p>
            <a:pP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Cở</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sở</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lý</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thuyết</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6" name="TextBox 5">
            <a:extLst>
              <a:ext uri="{FF2B5EF4-FFF2-40B4-BE49-F238E27FC236}">
                <a16:creationId xmlns:a16="http://schemas.microsoft.com/office/drawing/2014/main" id="{02DC8A3C-A570-1B42-CD81-C44DCD36AAF7}"/>
              </a:ext>
            </a:extLst>
          </p:cNvPr>
          <p:cNvSpPr txBox="1"/>
          <p:nvPr/>
        </p:nvSpPr>
        <p:spPr>
          <a:xfrm>
            <a:off x="602645" y="1828800"/>
            <a:ext cx="10986709" cy="4243726"/>
          </a:xfrm>
          <a:prstGeom prst="rect">
            <a:avLst/>
          </a:prstGeom>
          <a:noFill/>
        </p:spPr>
        <p:txBody>
          <a:bodyPr wrap="square" rtlCol="0">
            <a:spAutoFit/>
          </a:bodyPr>
          <a:lstStyle/>
          <a:p>
            <a:pPr algn="just">
              <a:lnSpc>
                <a:spcPct val="150000"/>
              </a:lnSpc>
            </a:pPr>
            <a:r>
              <a:rPr lang="vi-VN" sz="2000" b="1" dirty="0">
                <a:latin typeface="Times New Roman "/>
                <a:ea typeface="Arial" panose="020B0604020202020204"/>
                <a:cs typeface="Times New Roman" panose="02020603050405020304" pitchFamily="18" charset="0"/>
                <a:sym typeface="Arial" panose="020B0604020202020204"/>
              </a:rPr>
              <a:t>Spring MVC là gì</a:t>
            </a:r>
            <a:endParaRPr lang="en-US" sz="2000" b="1" dirty="0">
              <a:latin typeface="Times New Roman "/>
              <a:ea typeface="Arial" panose="020B0604020202020204"/>
              <a:cs typeface="Times New Roman" panose="02020603050405020304" pitchFamily="18" charset="0"/>
              <a:sym typeface="Arial" panose="020B0604020202020204"/>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Spring MVC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là</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một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trong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những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framework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phổ</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biến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nhất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trong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Java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để</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phát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triển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ứng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dụng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web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dựa</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trên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mô</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hình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MVC (Model-View-Controller).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Nó</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cung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cấp</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các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thành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phần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và</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công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cụ</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để</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xử</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lý</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yêu</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cầu</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HTTP,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điều</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hướng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và</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xử</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lý</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dữ</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liệu</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đầu</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vào</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và</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trả</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về</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các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phản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hồi</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HTML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hoặc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JSON.</a:t>
            </a:r>
          </a:p>
          <a:p>
            <a:pPr algn="just">
              <a:lnSpc>
                <a:spcPct val="150000"/>
              </a:lnSpc>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Ưu</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điểm</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của</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Spring MVC</a:t>
            </a:r>
          </a:p>
          <a:p>
            <a:pPr marL="342900" indent="-342900" algn="just">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cs typeface="Arial" panose="020B0604020202020204" pitchFamily="34" charset="0"/>
              </a:rPr>
              <a:t>Các tầng trong Spring MVC độc lập nên việc unit test dễ dàng hơn.</a:t>
            </a:r>
          </a:p>
          <a:p>
            <a:pPr marL="342900" indent="-342900" algn="just">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cs typeface="Arial" panose="020B0604020202020204" pitchFamily="34" charset="0"/>
              </a:rPr>
              <a:t>Phần view có thể tích hợp với nhiều Framework về UI như JSF, Freemarker, Themeleaf…</a:t>
            </a:r>
          </a:p>
          <a:p>
            <a:pPr marL="342900" indent="-342900" algn="just">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cs typeface="Arial" panose="020B0604020202020204" pitchFamily="34" charset="0"/>
              </a:rPr>
              <a:t>Spring MVC base trên các POJO class nên các hành động của nó khá đơn giản</a:t>
            </a:r>
          </a:p>
          <a:p>
            <a:pPr marL="342900" indent="-342900" algn="just">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cs typeface="Arial" panose="020B0604020202020204" pitchFamily="34" charset="0"/>
              </a:rPr>
              <a:t>Hỗ trợ cả Annotation và XML config giúp việc phát triển code nhanh hơn và sạch hơn.</a:t>
            </a:r>
          </a:p>
          <a:p>
            <a:pPr marL="342900" indent="-342900" algn="just">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cs typeface="Arial" panose="020B0604020202020204" pitchFamily="34" charset="0"/>
              </a:rPr>
              <a:t>Cung cấp việc phân chia một cách rõ ràng, linh hoạt giữa controller, service, data acces layer.</a:t>
            </a:r>
          </a:p>
        </p:txBody>
      </p:sp>
    </p:spTree>
    <p:extLst>
      <p:ext uri="{BB962C8B-B14F-4D97-AF65-F5344CB8AC3E}">
        <p14:creationId xmlns:p14="http://schemas.microsoft.com/office/powerpoint/2010/main" val="134679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a:extLst>
              <a:ext uri="{FF2B5EF4-FFF2-40B4-BE49-F238E27FC236}">
                <a16:creationId xmlns:a16="http://schemas.microsoft.com/office/drawing/2014/main" id="{04771121-ED32-36ED-30A3-9DA6C9AB9182}"/>
              </a:ext>
            </a:extLst>
          </p:cNvPr>
          <p:cNvSpPr/>
          <p:nvPr/>
        </p:nvSpPr>
        <p:spPr>
          <a:xfrm>
            <a:off x="83976" y="1143928"/>
            <a:ext cx="4429658" cy="471925"/>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6" name="Google Shape;1671;p48">
            <a:extLst>
              <a:ext uri="{FF2B5EF4-FFF2-40B4-BE49-F238E27FC236}">
                <a16:creationId xmlns:a16="http://schemas.microsoft.com/office/drawing/2014/main" id="{2F2CA253-5A38-B127-EE3D-359CEDB5C264}"/>
              </a:ext>
            </a:extLst>
          </p:cNvPr>
          <p:cNvSpPr txBox="1"/>
          <p:nvPr/>
        </p:nvSpPr>
        <p:spPr>
          <a:xfrm>
            <a:off x="83976" y="1070423"/>
            <a:ext cx="715991" cy="54543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2400" b="1" kern="0" dirty="0">
                <a:solidFill>
                  <a:srgbClr val="F5A326"/>
                </a:solidFill>
                <a:latin typeface="Arial" panose="020B0604020202020204" pitchFamily="34" charset="0"/>
                <a:ea typeface="Fira Sans"/>
                <a:cs typeface="Arial" panose="020B0604020202020204" pitchFamily="34" charset="0"/>
                <a:sym typeface="Fira Sans"/>
              </a:rPr>
              <a:t>#</a:t>
            </a:r>
            <a:r>
              <a:rPr lang="en-US" sz="2400" b="1" kern="0" dirty="0">
                <a:solidFill>
                  <a:srgbClr val="F5A326"/>
                </a:solidFill>
                <a:latin typeface="Arial" panose="020B0604020202020204" pitchFamily="34" charset="0"/>
                <a:ea typeface="Fira Sans"/>
                <a:cs typeface="Arial" panose="020B0604020202020204" pitchFamily="34" charset="0"/>
                <a:sym typeface="Fira Sans"/>
              </a:rPr>
              <a:t>3</a:t>
            </a:r>
            <a:endParaRPr lang="en-US" altLang="en-GB" sz="24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7" name="Synergistically utilize technically sound portals with frictionless chains. Dramatically customize…">
            <a:extLst>
              <a:ext uri="{FF2B5EF4-FFF2-40B4-BE49-F238E27FC236}">
                <a16:creationId xmlns:a16="http://schemas.microsoft.com/office/drawing/2014/main" id="{32C4679B-1E2E-0C76-0032-DAD39BC14396}"/>
              </a:ext>
            </a:extLst>
          </p:cNvPr>
          <p:cNvSpPr txBox="1"/>
          <p:nvPr/>
        </p:nvSpPr>
        <p:spPr>
          <a:xfrm>
            <a:off x="872020" y="1174598"/>
            <a:ext cx="3594915" cy="337080"/>
          </a:xfrm>
          <a:prstGeom prst="rect">
            <a:avLst/>
          </a:prstGeom>
          <a:ln w="12700">
            <a:miter lim="400000"/>
          </a:ln>
        </p:spPr>
        <p:txBody>
          <a:bodyPr wrap="square" lIns="0" tIns="0" rIns="0" bIns="0">
            <a:spAutoFit/>
          </a:bodyPr>
          <a:lstStyle/>
          <a:p>
            <a:pP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Kết</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quả</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thực</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nghiệm</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 name="AutoShape 2">
            <a:extLst>
              <a:ext uri="{FF2B5EF4-FFF2-40B4-BE49-F238E27FC236}">
                <a16:creationId xmlns:a16="http://schemas.microsoft.com/office/drawing/2014/main" id="{F6A9471F-0862-D0F7-151B-3B65AC9E9318}"/>
              </a:ext>
            </a:extLst>
          </p:cNvPr>
          <p:cNvSpPr>
            <a:spLocks noChangeAspect="1" noChangeArrowheads="1"/>
          </p:cNvSpPr>
          <p:nvPr/>
        </p:nvSpPr>
        <p:spPr bwMode="auto">
          <a:xfrm>
            <a:off x="3326860" y="3276600"/>
            <a:ext cx="2921540" cy="2921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F708136D-6F94-0D3A-9CBD-5E4F83C9CFAD}"/>
              </a:ext>
            </a:extLst>
          </p:cNvPr>
          <p:cNvSpPr txBox="1"/>
          <p:nvPr/>
        </p:nvSpPr>
        <p:spPr>
          <a:xfrm>
            <a:off x="2165149" y="5529406"/>
            <a:ext cx="2390969" cy="369332"/>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endParaRPr lang="en-US" dirty="0"/>
          </a:p>
        </p:txBody>
      </p:sp>
      <p:sp>
        <p:nvSpPr>
          <p:cNvPr id="11" name="TextBox 10">
            <a:extLst>
              <a:ext uri="{FF2B5EF4-FFF2-40B4-BE49-F238E27FC236}">
                <a16:creationId xmlns:a16="http://schemas.microsoft.com/office/drawing/2014/main" id="{05C7E291-8810-0F42-51ED-B6192CBD98B6}"/>
              </a:ext>
            </a:extLst>
          </p:cNvPr>
          <p:cNvSpPr txBox="1"/>
          <p:nvPr/>
        </p:nvSpPr>
        <p:spPr>
          <a:xfrm>
            <a:off x="8165171" y="5529406"/>
            <a:ext cx="2652226" cy="369332"/>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Class </a:t>
            </a:r>
            <a:r>
              <a:rPr lang="en-US" sz="1800" dirty="0" err="1">
                <a:effectLst/>
                <a:latin typeface="Times New Roman" panose="02020603050405020304" pitchFamily="18" charset="0"/>
                <a:ea typeface="Times New Roman" panose="02020603050405020304" pitchFamily="18" charset="0"/>
              </a:rPr>
              <a:t>Diagramss</a:t>
            </a:r>
            <a:endParaRPr lang="en-US" dirty="0"/>
          </a:p>
        </p:txBody>
      </p:sp>
      <p:pic>
        <p:nvPicPr>
          <p:cNvPr id="12" name="Picture 11" descr="Diagram, schematic&#10;&#10;Description automatically generated">
            <a:extLst>
              <a:ext uri="{FF2B5EF4-FFF2-40B4-BE49-F238E27FC236}">
                <a16:creationId xmlns:a16="http://schemas.microsoft.com/office/drawing/2014/main" id="{D4E20CAF-AABD-CDD5-6DC8-6FE0BB513564}"/>
              </a:ext>
            </a:extLst>
          </p:cNvPr>
          <p:cNvPicPr>
            <a:picLocks noChangeAspect="1"/>
          </p:cNvPicPr>
          <p:nvPr/>
        </p:nvPicPr>
        <p:blipFill rotWithShape="1">
          <a:blip r:embed="rId2"/>
          <a:srcRect l="3381" r="1186"/>
          <a:stretch/>
        </p:blipFill>
        <p:spPr>
          <a:xfrm>
            <a:off x="46652" y="2129916"/>
            <a:ext cx="6267062" cy="3299210"/>
          </a:xfrm>
          <a:prstGeom prst="rect">
            <a:avLst/>
          </a:prstGeom>
        </p:spPr>
      </p:pic>
      <p:pic>
        <p:nvPicPr>
          <p:cNvPr id="13" name="Picture 12" descr="Diagram&#10;&#10;Description automatically generated">
            <a:extLst>
              <a:ext uri="{FF2B5EF4-FFF2-40B4-BE49-F238E27FC236}">
                <a16:creationId xmlns:a16="http://schemas.microsoft.com/office/drawing/2014/main" id="{5E04CF9C-FC7F-BAD1-8B34-9B19AED57E40}"/>
              </a:ext>
            </a:extLst>
          </p:cNvPr>
          <p:cNvPicPr>
            <a:picLocks noChangeAspect="1"/>
          </p:cNvPicPr>
          <p:nvPr/>
        </p:nvPicPr>
        <p:blipFill rotWithShape="1">
          <a:blip r:embed="rId3"/>
          <a:srcRect l="4517" t="2839" r="8115" b="3789"/>
          <a:stretch/>
        </p:blipFill>
        <p:spPr>
          <a:xfrm>
            <a:off x="6459894" y="2031724"/>
            <a:ext cx="5648130" cy="3397402"/>
          </a:xfrm>
          <a:prstGeom prst="rect">
            <a:avLst/>
          </a:prstGeom>
        </p:spPr>
      </p:pic>
    </p:spTree>
    <p:extLst>
      <p:ext uri="{BB962C8B-B14F-4D97-AF65-F5344CB8AC3E}">
        <p14:creationId xmlns:p14="http://schemas.microsoft.com/office/powerpoint/2010/main" val="2702996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a:extLst>
              <a:ext uri="{FF2B5EF4-FFF2-40B4-BE49-F238E27FC236}">
                <a16:creationId xmlns:a16="http://schemas.microsoft.com/office/drawing/2014/main" id="{04771121-ED32-36ED-30A3-9DA6C9AB9182}"/>
              </a:ext>
            </a:extLst>
          </p:cNvPr>
          <p:cNvSpPr/>
          <p:nvPr/>
        </p:nvSpPr>
        <p:spPr>
          <a:xfrm>
            <a:off x="83975" y="1143928"/>
            <a:ext cx="4449113" cy="471925"/>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6" name="Google Shape;1671;p48">
            <a:extLst>
              <a:ext uri="{FF2B5EF4-FFF2-40B4-BE49-F238E27FC236}">
                <a16:creationId xmlns:a16="http://schemas.microsoft.com/office/drawing/2014/main" id="{2F2CA253-5A38-B127-EE3D-359CEDB5C264}"/>
              </a:ext>
            </a:extLst>
          </p:cNvPr>
          <p:cNvSpPr txBox="1"/>
          <p:nvPr/>
        </p:nvSpPr>
        <p:spPr>
          <a:xfrm>
            <a:off x="83976" y="1070423"/>
            <a:ext cx="715991" cy="54543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2400" b="1" kern="0" dirty="0">
                <a:solidFill>
                  <a:srgbClr val="F5A326"/>
                </a:solidFill>
                <a:latin typeface="Arial" panose="020B0604020202020204" pitchFamily="34" charset="0"/>
                <a:ea typeface="Fira Sans"/>
                <a:cs typeface="Arial" panose="020B0604020202020204" pitchFamily="34" charset="0"/>
                <a:sym typeface="Fira Sans"/>
              </a:rPr>
              <a:t>#</a:t>
            </a:r>
            <a:r>
              <a:rPr lang="en-US" sz="2400" b="1" kern="0" dirty="0">
                <a:solidFill>
                  <a:srgbClr val="F5A326"/>
                </a:solidFill>
                <a:latin typeface="Arial" panose="020B0604020202020204" pitchFamily="34" charset="0"/>
                <a:ea typeface="Fira Sans"/>
                <a:cs typeface="Arial" panose="020B0604020202020204" pitchFamily="34" charset="0"/>
                <a:sym typeface="Fira Sans"/>
              </a:rPr>
              <a:t>3</a:t>
            </a:r>
            <a:endParaRPr lang="en-US" altLang="en-GB" sz="24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7" name="Synergistically utilize technically sound portals with frictionless chains. Dramatically customize…">
            <a:extLst>
              <a:ext uri="{FF2B5EF4-FFF2-40B4-BE49-F238E27FC236}">
                <a16:creationId xmlns:a16="http://schemas.microsoft.com/office/drawing/2014/main" id="{32C4679B-1E2E-0C76-0032-DAD39BC14396}"/>
              </a:ext>
            </a:extLst>
          </p:cNvPr>
          <p:cNvSpPr txBox="1"/>
          <p:nvPr/>
        </p:nvSpPr>
        <p:spPr>
          <a:xfrm>
            <a:off x="816179" y="1187702"/>
            <a:ext cx="3789468" cy="337080"/>
          </a:xfrm>
          <a:prstGeom prst="rect">
            <a:avLst/>
          </a:prstGeom>
          <a:ln w="12700">
            <a:miter lim="400000"/>
          </a:ln>
        </p:spPr>
        <p:txBody>
          <a:bodyPr wrap="square" lIns="0" tIns="0" rIns="0" bIns="0">
            <a:spAutoFit/>
          </a:bodyPr>
          <a:lstStyle/>
          <a:p>
            <a:pP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Kết</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quả</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thực</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nghiệm</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 name="AutoShape 2">
            <a:extLst>
              <a:ext uri="{FF2B5EF4-FFF2-40B4-BE49-F238E27FC236}">
                <a16:creationId xmlns:a16="http://schemas.microsoft.com/office/drawing/2014/main" id="{F6A9471F-0862-D0F7-151B-3B65AC9E9318}"/>
              </a:ext>
            </a:extLst>
          </p:cNvPr>
          <p:cNvSpPr>
            <a:spLocks noChangeAspect="1" noChangeArrowheads="1"/>
          </p:cNvSpPr>
          <p:nvPr/>
        </p:nvSpPr>
        <p:spPr bwMode="auto">
          <a:xfrm>
            <a:off x="3326860" y="3276600"/>
            <a:ext cx="2921540" cy="2921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5459CC76-5922-D5C0-D66E-58DC4F1EA9B9}"/>
              </a:ext>
            </a:extLst>
          </p:cNvPr>
          <p:cNvSpPr txBox="1"/>
          <p:nvPr/>
        </p:nvSpPr>
        <p:spPr>
          <a:xfrm>
            <a:off x="1454778" y="1745005"/>
            <a:ext cx="2512267" cy="369332"/>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Sơ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endParaRPr lang="en-US" dirty="0"/>
          </a:p>
        </p:txBody>
      </p:sp>
      <p:sp>
        <p:nvSpPr>
          <p:cNvPr id="10" name="TextBox 9">
            <a:extLst>
              <a:ext uri="{FF2B5EF4-FFF2-40B4-BE49-F238E27FC236}">
                <a16:creationId xmlns:a16="http://schemas.microsoft.com/office/drawing/2014/main" id="{D124DE5F-7524-2D94-1135-5399BCC263E8}"/>
              </a:ext>
            </a:extLst>
          </p:cNvPr>
          <p:cNvSpPr txBox="1"/>
          <p:nvPr/>
        </p:nvSpPr>
        <p:spPr>
          <a:xfrm>
            <a:off x="8199178" y="1878457"/>
            <a:ext cx="1765818" cy="369332"/>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Sơ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endParaRPr lang="en-US" dirty="0"/>
          </a:p>
        </p:txBody>
      </p:sp>
      <p:pic>
        <p:nvPicPr>
          <p:cNvPr id="12" name="Picture 11">
            <a:extLst>
              <a:ext uri="{FF2B5EF4-FFF2-40B4-BE49-F238E27FC236}">
                <a16:creationId xmlns:a16="http://schemas.microsoft.com/office/drawing/2014/main" id="{50B63C5E-3454-6A46-49E4-69BD24D378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365" y="2616835"/>
            <a:ext cx="5964555" cy="3453130"/>
          </a:xfrm>
          <a:prstGeom prst="rect">
            <a:avLst/>
          </a:prstGeom>
          <a:noFill/>
        </p:spPr>
      </p:pic>
      <p:pic>
        <p:nvPicPr>
          <p:cNvPr id="13" name="Picture 12" descr="Diagram&#10;&#10;Description automatically generated">
            <a:extLst>
              <a:ext uri="{FF2B5EF4-FFF2-40B4-BE49-F238E27FC236}">
                <a16:creationId xmlns:a16="http://schemas.microsoft.com/office/drawing/2014/main" id="{FD5AE646-6C95-0212-ACF4-495DF108213F}"/>
              </a:ext>
            </a:extLst>
          </p:cNvPr>
          <p:cNvPicPr>
            <a:picLocks noChangeAspect="1"/>
          </p:cNvPicPr>
          <p:nvPr/>
        </p:nvPicPr>
        <p:blipFill>
          <a:blip r:embed="rId3"/>
          <a:stretch>
            <a:fillRect/>
          </a:stretch>
        </p:blipFill>
        <p:spPr>
          <a:xfrm>
            <a:off x="6096000" y="3517770"/>
            <a:ext cx="5972175" cy="1054100"/>
          </a:xfrm>
          <a:prstGeom prst="rect">
            <a:avLst/>
          </a:prstGeom>
        </p:spPr>
      </p:pic>
    </p:spTree>
    <p:extLst>
      <p:ext uri="{BB962C8B-B14F-4D97-AF65-F5344CB8AC3E}">
        <p14:creationId xmlns:p14="http://schemas.microsoft.com/office/powerpoint/2010/main" val="8385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a:extLst>
              <a:ext uri="{FF2B5EF4-FFF2-40B4-BE49-F238E27FC236}">
                <a16:creationId xmlns:a16="http://schemas.microsoft.com/office/drawing/2014/main" id="{04771121-ED32-36ED-30A3-9DA6C9AB9182}"/>
              </a:ext>
            </a:extLst>
          </p:cNvPr>
          <p:cNvSpPr/>
          <p:nvPr/>
        </p:nvSpPr>
        <p:spPr>
          <a:xfrm>
            <a:off x="83975" y="1143928"/>
            <a:ext cx="4449113" cy="471925"/>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6" name="Google Shape;1671;p48">
            <a:extLst>
              <a:ext uri="{FF2B5EF4-FFF2-40B4-BE49-F238E27FC236}">
                <a16:creationId xmlns:a16="http://schemas.microsoft.com/office/drawing/2014/main" id="{2F2CA253-5A38-B127-EE3D-359CEDB5C264}"/>
              </a:ext>
            </a:extLst>
          </p:cNvPr>
          <p:cNvSpPr txBox="1"/>
          <p:nvPr/>
        </p:nvSpPr>
        <p:spPr>
          <a:xfrm>
            <a:off x="83976" y="1070423"/>
            <a:ext cx="715991" cy="54543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2400" b="1" kern="0" dirty="0">
                <a:solidFill>
                  <a:srgbClr val="F5A326"/>
                </a:solidFill>
                <a:latin typeface="Arial" panose="020B0604020202020204" pitchFamily="34" charset="0"/>
                <a:ea typeface="Fira Sans"/>
                <a:cs typeface="Arial" panose="020B0604020202020204" pitchFamily="34" charset="0"/>
                <a:sym typeface="Fira Sans"/>
              </a:rPr>
              <a:t>#</a:t>
            </a:r>
            <a:r>
              <a:rPr lang="en-US" sz="2400" b="1" kern="0" dirty="0">
                <a:solidFill>
                  <a:srgbClr val="F5A326"/>
                </a:solidFill>
                <a:latin typeface="Arial" panose="020B0604020202020204" pitchFamily="34" charset="0"/>
                <a:ea typeface="Fira Sans"/>
                <a:cs typeface="Arial" panose="020B0604020202020204" pitchFamily="34" charset="0"/>
                <a:sym typeface="Fira Sans"/>
              </a:rPr>
              <a:t>3</a:t>
            </a:r>
            <a:endParaRPr lang="en-US" altLang="en-GB" sz="24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7" name="Synergistically utilize technically sound portals with frictionless chains. Dramatically customize…">
            <a:extLst>
              <a:ext uri="{FF2B5EF4-FFF2-40B4-BE49-F238E27FC236}">
                <a16:creationId xmlns:a16="http://schemas.microsoft.com/office/drawing/2014/main" id="{32C4679B-1E2E-0C76-0032-DAD39BC14396}"/>
              </a:ext>
            </a:extLst>
          </p:cNvPr>
          <p:cNvSpPr txBox="1"/>
          <p:nvPr/>
        </p:nvSpPr>
        <p:spPr>
          <a:xfrm>
            <a:off x="816179" y="1187702"/>
            <a:ext cx="3789468" cy="337080"/>
          </a:xfrm>
          <a:prstGeom prst="rect">
            <a:avLst/>
          </a:prstGeom>
          <a:ln w="12700">
            <a:miter lim="400000"/>
          </a:ln>
        </p:spPr>
        <p:txBody>
          <a:bodyPr wrap="square" lIns="0" tIns="0" rIns="0" bIns="0">
            <a:spAutoFit/>
          </a:bodyPr>
          <a:lstStyle/>
          <a:p>
            <a:pP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Kết</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quả</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thực</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nghiệm</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 name="AutoShape 2">
            <a:extLst>
              <a:ext uri="{FF2B5EF4-FFF2-40B4-BE49-F238E27FC236}">
                <a16:creationId xmlns:a16="http://schemas.microsoft.com/office/drawing/2014/main" id="{F6A9471F-0862-D0F7-151B-3B65AC9E9318}"/>
              </a:ext>
            </a:extLst>
          </p:cNvPr>
          <p:cNvSpPr>
            <a:spLocks noChangeAspect="1" noChangeArrowheads="1"/>
          </p:cNvSpPr>
          <p:nvPr/>
        </p:nvSpPr>
        <p:spPr bwMode="auto">
          <a:xfrm>
            <a:off x="3326860" y="3276600"/>
            <a:ext cx="2921540" cy="2921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5459CC76-5922-D5C0-D66E-58DC4F1EA9B9}"/>
              </a:ext>
            </a:extLst>
          </p:cNvPr>
          <p:cNvSpPr txBox="1"/>
          <p:nvPr/>
        </p:nvSpPr>
        <p:spPr>
          <a:xfrm>
            <a:off x="1286935" y="1745005"/>
            <a:ext cx="2977844" cy="458074"/>
          </a:xfrm>
          <a:prstGeom prst="rect">
            <a:avLst/>
          </a:prstGeom>
          <a:noFill/>
        </p:spPr>
        <p:txBody>
          <a:bodyPr wrap="square">
            <a:spAutoFit/>
          </a:bodyPr>
          <a:lstStyle/>
          <a:p>
            <a:pPr algn="ctr">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Sơ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use case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quát</a:t>
            </a:r>
            <a:endParaRPr lang="en-US"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124DE5F-7524-2D94-1135-5399BCC263E8}"/>
              </a:ext>
            </a:extLst>
          </p:cNvPr>
          <p:cNvSpPr txBox="1"/>
          <p:nvPr/>
        </p:nvSpPr>
        <p:spPr>
          <a:xfrm>
            <a:off x="7679543" y="1745005"/>
            <a:ext cx="3014018" cy="458074"/>
          </a:xfrm>
          <a:prstGeom prst="rect">
            <a:avLst/>
          </a:prstGeom>
          <a:noFill/>
        </p:spPr>
        <p:txBody>
          <a:bodyPr wrap="square">
            <a:spAutoFit/>
          </a:bodyPr>
          <a:lstStyle/>
          <a:p>
            <a:pPr algn="ctr">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Sơ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use case </a:t>
            </a:r>
            <a:r>
              <a:rPr lang="en-US" sz="1800" dirty="0" err="1">
                <a:effectLst/>
                <a:latin typeface="Times New Roman" panose="02020603050405020304" pitchFamily="18" charset="0"/>
                <a:ea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endParaRPr lang="en-US" sz="1800" dirty="0">
              <a:effectLst/>
              <a:latin typeface="Times New Roman" panose="02020603050405020304" pitchFamily="18" charset="0"/>
              <a:ea typeface="Times New Roman" panose="02020603050405020304" pitchFamily="18" charset="0"/>
            </a:endParaRPr>
          </a:p>
        </p:txBody>
      </p:sp>
      <p:pic>
        <p:nvPicPr>
          <p:cNvPr id="2" name="Picture 1" descr="Diagram&#10;&#10;Description automatically generated">
            <a:extLst>
              <a:ext uri="{FF2B5EF4-FFF2-40B4-BE49-F238E27FC236}">
                <a16:creationId xmlns:a16="http://schemas.microsoft.com/office/drawing/2014/main" id="{04AECE23-1C16-40A5-75BF-AE8B0E747BFE}"/>
              </a:ext>
            </a:extLst>
          </p:cNvPr>
          <p:cNvPicPr>
            <a:picLocks noChangeAspect="1"/>
          </p:cNvPicPr>
          <p:nvPr/>
        </p:nvPicPr>
        <p:blipFill rotWithShape="1">
          <a:blip r:embed="rId2"/>
          <a:srcRect r="9408"/>
          <a:stretch/>
        </p:blipFill>
        <p:spPr>
          <a:xfrm>
            <a:off x="83975" y="2199526"/>
            <a:ext cx="5785176" cy="4111260"/>
          </a:xfrm>
          <a:prstGeom prst="rect">
            <a:avLst/>
          </a:prstGeom>
        </p:spPr>
      </p:pic>
      <p:pic>
        <p:nvPicPr>
          <p:cNvPr id="4" name="Picture 3" descr="Diagram&#10;&#10;Description automatically generated">
            <a:extLst>
              <a:ext uri="{FF2B5EF4-FFF2-40B4-BE49-F238E27FC236}">
                <a16:creationId xmlns:a16="http://schemas.microsoft.com/office/drawing/2014/main" id="{E01E9122-67E6-E03D-603F-A8FF8C156BA4}"/>
              </a:ext>
            </a:extLst>
          </p:cNvPr>
          <p:cNvPicPr>
            <a:picLocks noChangeAspect="1"/>
          </p:cNvPicPr>
          <p:nvPr/>
        </p:nvPicPr>
        <p:blipFill rotWithShape="1">
          <a:blip r:embed="rId3"/>
          <a:srcRect r="8351"/>
          <a:stretch/>
        </p:blipFill>
        <p:spPr>
          <a:xfrm>
            <a:off x="6336614" y="2197890"/>
            <a:ext cx="5699876" cy="4053084"/>
          </a:xfrm>
          <a:prstGeom prst="rect">
            <a:avLst/>
          </a:prstGeom>
        </p:spPr>
      </p:pic>
    </p:spTree>
    <p:extLst>
      <p:ext uri="{BB962C8B-B14F-4D97-AF65-F5344CB8AC3E}">
        <p14:creationId xmlns:p14="http://schemas.microsoft.com/office/powerpoint/2010/main" val="1442494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60;p48">
            <a:extLst>
              <a:ext uri="{FF2B5EF4-FFF2-40B4-BE49-F238E27FC236}">
                <a16:creationId xmlns:a16="http://schemas.microsoft.com/office/drawing/2014/main" id="{04771121-ED32-36ED-30A3-9DA6C9AB9182}"/>
              </a:ext>
            </a:extLst>
          </p:cNvPr>
          <p:cNvSpPr/>
          <p:nvPr/>
        </p:nvSpPr>
        <p:spPr>
          <a:xfrm>
            <a:off x="83975" y="1143928"/>
            <a:ext cx="4449113" cy="471925"/>
          </a:xfrm>
          <a:prstGeom prst="roundRect">
            <a:avLst>
              <a:gd name="adj" fmla="val 50000"/>
            </a:avLst>
          </a:prstGeom>
          <a:solidFill>
            <a:srgbClr val="EFEFEF"/>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pitchFamily="34" charset="0"/>
              <a:cs typeface="Arial" panose="020B0604020202020204" pitchFamily="34" charset="0"/>
              <a:sym typeface="Arial" panose="020B0604020202020204"/>
            </a:endParaRPr>
          </a:p>
        </p:txBody>
      </p:sp>
      <p:sp>
        <p:nvSpPr>
          <p:cNvPr id="6" name="Google Shape;1671;p48">
            <a:extLst>
              <a:ext uri="{FF2B5EF4-FFF2-40B4-BE49-F238E27FC236}">
                <a16:creationId xmlns:a16="http://schemas.microsoft.com/office/drawing/2014/main" id="{2F2CA253-5A38-B127-EE3D-359CEDB5C264}"/>
              </a:ext>
            </a:extLst>
          </p:cNvPr>
          <p:cNvSpPr txBox="1"/>
          <p:nvPr/>
        </p:nvSpPr>
        <p:spPr>
          <a:xfrm>
            <a:off x="83976" y="1070423"/>
            <a:ext cx="715991" cy="545430"/>
          </a:xfrm>
          <a:prstGeom prst="rect">
            <a:avLst/>
          </a:prstGeom>
          <a:noFill/>
          <a:ln>
            <a:noFill/>
          </a:ln>
        </p:spPr>
        <p:txBody>
          <a:bodyPr spcFirstLastPara="1" wrap="square" lIns="121900" tIns="121900" rIns="121900" bIns="121900" anchor="ctr" anchorCtr="0">
            <a:noAutofit/>
          </a:bodyPr>
          <a:lstStyle/>
          <a:p>
            <a:pPr algn="r" defTabSz="1219200">
              <a:buClr>
                <a:srgbClr val="000000"/>
              </a:buClr>
            </a:pPr>
            <a:r>
              <a:rPr lang="en-GB" sz="2400" b="1" kern="0" dirty="0">
                <a:solidFill>
                  <a:srgbClr val="F5A326"/>
                </a:solidFill>
                <a:latin typeface="Arial" panose="020B0604020202020204" pitchFamily="34" charset="0"/>
                <a:ea typeface="Fira Sans"/>
                <a:cs typeface="Arial" panose="020B0604020202020204" pitchFamily="34" charset="0"/>
                <a:sym typeface="Fira Sans"/>
              </a:rPr>
              <a:t>#</a:t>
            </a:r>
            <a:r>
              <a:rPr lang="en-US" sz="2400" b="1" kern="0" dirty="0">
                <a:solidFill>
                  <a:srgbClr val="F5A326"/>
                </a:solidFill>
                <a:latin typeface="Arial" panose="020B0604020202020204" pitchFamily="34" charset="0"/>
                <a:ea typeface="Fira Sans"/>
                <a:cs typeface="Arial" panose="020B0604020202020204" pitchFamily="34" charset="0"/>
                <a:sym typeface="Fira Sans"/>
              </a:rPr>
              <a:t>3</a:t>
            </a:r>
            <a:endParaRPr lang="en-US" altLang="en-GB" sz="2400" b="1" kern="0" dirty="0">
              <a:solidFill>
                <a:srgbClr val="F5A326"/>
              </a:solidFill>
              <a:latin typeface="Arial" panose="020B0604020202020204" pitchFamily="34" charset="0"/>
              <a:ea typeface="Fira Sans"/>
              <a:cs typeface="Arial" panose="020B0604020202020204" pitchFamily="34" charset="0"/>
              <a:sym typeface="Fira Sans"/>
            </a:endParaRPr>
          </a:p>
        </p:txBody>
      </p:sp>
      <p:sp>
        <p:nvSpPr>
          <p:cNvPr id="7" name="Synergistically utilize technically sound portals with frictionless chains. Dramatically customize…">
            <a:extLst>
              <a:ext uri="{FF2B5EF4-FFF2-40B4-BE49-F238E27FC236}">
                <a16:creationId xmlns:a16="http://schemas.microsoft.com/office/drawing/2014/main" id="{32C4679B-1E2E-0C76-0032-DAD39BC14396}"/>
              </a:ext>
            </a:extLst>
          </p:cNvPr>
          <p:cNvSpPr txBox="1"/>
          <p:nvPr/>
        </p:nvSpPr>
        <p:spPr>
          <a:xfrm>
            <a:off x="816179" y="1187702"/>
            <a:ext cx="3789468" cy="337080"/>
          </a:xfrm>
          <a:prstGeom prst="rect">
            <a:avLst/>
          </a:prstGeom>
          <a:ln w="12700">
            <a:miter lim="400000"/>
          </a:ln>
        </p:spPr>
        <p:txBody>
          <a:bodyPr wrap="square" lIns="0" tIns="0" rIns="0" bIns="0">
            <a:spAutoFit/>
          </a:bodyPr>
          <a:lstStyle/>
          <a:p>
            <a:pPr>
              <a:lnSpc>
                <a:spcPct val="120000"/>
              </a:lnSpc>
              <a:buClr>
                <a:srgbClr val="3F3F3F"/>
              </a:buClr>
              <a:buSzPts val="1100"/>
            </a:pP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Kết</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quả</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thực</a:t>
            </a:r>
            <a:r>
              <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2000" b="1" dirty="0" err="1">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nghiệm</a:t>
            </a:r>
            <a:endParaRPr lang="en-US" sz="2000" b="1"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 name="AutoShape 2">
            <a:extLst>
              <a:ext uri="{FF2B5EF4-FFF2-40B4-BE49-F238E27FC236}">
                <a16:creationId xmlns:a16="http://schemas.microsoft.com/office/drawing/2014/main" id="{F6A9471F-0862-D0F7-151B-3B65AC9E9318}"/>
              </a:ext>
            </a:extLst>
          </p:cNvPr>
          <p:cNvSpPr>
            <a:spLocks noChangeAspect="1" noChangeArrowheads="1"/>
          </p:cNvSpPr>
          <p:nvPr/>
        </p:nvSpPr>
        <p:spPr bwMode="auto">
          <a:xfrm>
            <a:off x="3326860" y="3276600"/>
            <a:ext cx="2921540" cy="2921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5459CC76-5922-D5C0-D66E-58DC4F1EA9B9}"/>
              </a:ext>
            </a:extLst>
          </p:cNvPr>
          <p:cNvSpPr txBox="1"/>
          <p:nvPr/>
        </p:nvSpPr>
        <p:spPr>
          <a:xfrm>
            <a:off x="4094239" y="1730762"/>
            <a:ext cx="4003522" cy="458074"/>
          </a:xfrm>
          <a:prstGeom prst="rect">
            <a:avLst/>
          </a:prstGeom>
          <a:noFill/>
        </p:spPr>
        <p:txBody>
          <a:bodyPr wrap="square">
            <a:spAutoFit/>
          </a:bodyPr>
          <a:lstStyle/>
          <a:p>
            <a:pPr algn="ctr">
              <a:lnSpc>
                <a:spcPct val="150000"/>
              </a:lnSpc>
              <a:spcBef>
                <a:spcPts val="1200"/>
              </a:spcBef>
              <a:spcAft>
                <a:spcPts val="1200"/>
              </a:spcAft>
            </a:pPr>
            <a:r>
              <a:rPr lang="vi-VN" sz="1800" dirty="0">
                <a:effectLst/>
                <a:latin typeface="Times New Roman" panose="02020603050405020304" pitchFamily="18" charset="0"/>
                <a:ea typeface="Times New Roman" panose="02020603050405020304" pitchFamily="18" charset="0"/>
              </a:rPr>
              <a:t>Mô hình Usecase đăng 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endParaRPr lang="en-US" sz="1800" dirty="0">
              <a:effectLst/>
              <a:latin typeface="Times New Roman" panose="02020603050405020304" pitchFamily="18" charset="0"/>
              <a:ea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0B11C1D1-AB16-4AA6-C4EC-5EA867FFC81F}"/>
              </a:ext>
            </a:extLst>
          </p:cNvPr>
          <p:cNvPicPr>
            <a:picLocks noChangeAspect="1"/>
          </p:cNvPicPr>
          <p:nvPr/>
        </p:nvPicPr>
        <p:blipFill>
          <a:blip r:embed="rId2"/>
          <a:stretch>
            <a:fillRect/>
          </a:stretch>
        </p:blipFill>
        <p:spPr>
          <a:xfrm>
            <a:off x="2279277" y="2303745"/>
            <a:ext cx="7633446" cy="3935896"/>
          </a:xfrm>
          <a:prstGeom prst="rect">
            <a:avLst/>
          </a:prstGeom>
        </p:spPr>
      </p:pic>
    </p:spTree>
    <p:extLst>
      <p:ext uri="{BB962C8B-B14F-4D97-AF65-F5344CB8AC3E}">
        <p14:creationId xmlns:p14="http://schemas.microsoft.com/office/powerpoint/2010/main" val="1032154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506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Source Han Sans CN Normal</vt:lpstr>
      <vt:lpstr>Times New Roman</vt:lpstr>
      <vt:lpstr>Times New Roman </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dc:creator>
  <cp:lastModifiedBy>Tiến Huy Huy</cp:lastModifiedBy>
  <cp:revision>35</cp:revision>
  <dcterms:created xsi:type="dcterms:W3CDTF">2021-10-20T15:49:00Z</dcterms:created>
  <dcterms:modified xsi:type="dcterms:W3CDTF">2023-03-30T12:23:30Z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15EC34152C6441BB9AC0F38A7E6DA535</vt:lpwstr>
  </property>
  <property fmtid="{D5CDD505-2E9C-101B-9397-08002B2CF9AE}" pid="3" name="KSOProductBuildVer">
    <vt:lpwstr>1033-11.2.0.11167</vt:lpwstr>
  </property>
</Properties>
</file>