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65" r:id="rId3"/>
  </p:sldMasterIdLst>
  <p:notesMasterIdLst>
    <p:notesMasterId r:id="rId11"/>
  </p:notesMasterIdLst>
  <p:sldIdLst>
    <p:sldId id="256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C4C"/>
    <a:srgbClr val="FF7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rinan, Thomas" userId="0278a7d7-6bef-418e-be03-13fdbafa7cc7" providerId="ADAL" clId="{380985B5-116A-1D4A-933F-9203FBD946BF}"/>
    <pc:docChg chg="modSld">
      <pc:chgData name="Marrinan, Thomas" userId="0278a7d7-6bef-418e-be03-13fdbafa7cc7" providerId="ADAL" clId="{380985B5-116A-1D4A-933F-9203FBD946BF}" dt="2020-03-03T20:27:31.922" v="119" actId="14"/>
      <pc:docMkLst>
        <pc:docMk/>
      </pc:docMkLst>
      <pc:sldChg chg="modSp">
        <pc:chgData name="Marrinan, Thomas" userId="0278a7d7-6bef-418e-be03-13fdbafa7cc7" providerId="ADAL" clId="{380985B5-116A-1D4A-933F-9203FBD946BF}" dt="2020-03-03T20:27:31.922" v="119" actId="14"/>
        <pc:sldMkLst>
          <pc:docMk/>
          <pc:sldMk cId="1975550247" sldId="262"/>
        </pc:sldMkLst>
        <pc:spChg chg="mod">
          <ac:chgData name="Marrinan, Thomas" userId="0278a7d7-6bef-418e-be03-13fdbafa7cc7" providerId="ADAL" clId="{380985B5-116A-1D4A-933F-9203FBD946BF}" dt="2020-03-03T20:27:31.922" v="119" actId="14"/>
          <ac:spMkLst>
            <pc:docMk/>
            <pc:sldMk cId="1975550247" sldId="262"/>
            <ac:spMk id="3" creationId="{4BF61E9D-83FE-2842-8210-B54FA2A301AA}"/>
          </ac:spMkLst>
        </pc:spChg>
      </pc:sldChg>
    </pc:docChg>
  </pc:docChgLst>
  <pc:docChgLst>
    <pc:chgData name="Marrinan, Thomas" userId="0278a7d7-6bef-418e-be03-13fdbafa7cc7" providerId="ADAL" clId="{1B0F1D1A-177F-3646-ABB3-6B755F965060}"/>
    <pc:docChg chg="custSel addSld delSld modSld">
      <pc:chgData name="Marrinan, Thomas" userId="0278a7d7-6bef-418e-be03-13fdbafa7cc7" providerId="ADAL" clId="{1B0F1D1A-177F-3646-ABB3-6B755F965060}" dt="2019-09-27T02:03:41.731" v="2732" actId="1076"/>
      <pc:docMkLst>
        <pc:docMk/>
      </pc:docMkLst>
      <pc:sldChg chg="modSp">
        <pc:chgData name="Marrinan, Thomas" userId="0278a7d7-6bef-418e-be03-13fdbafa7cc7" providerId="ADAL" clId="{1B0F1D1A-177F-3646-ABB3-6B755F965060}" dt="2019-09-20T21:38:44.460" v="7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1B0F1D1A-177F-3646-ABB3-6B755F965060}" dt="2019-09-20T21:38:44.460" v="7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delSp modSp">
        <pc:chgData name="Marrinan, Thomas" userId="0278a7d7-6bef-418e-be03-13fdbafa7cc7" providerId="ADAL" clId="{1B0F1D1A-177F-3646-ABB3-6B755F965060}" dt="2019-09-20T21:45:59.435" v="636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1B0F1D1A-177F-3646-ABB3-6B755F965060}" dt="2019-09-20T21:39:18.511" v="40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1B0F1D1A-177F-3646-ABB3-6B755F965060}" dt="2019-09-20T21:45:59.435" v="636" actId="20577"/>
          <ac:spMkLst>
            <pc:docMk/>
            <pc:sldMk cId="404776204" sldId="260"/>
            <ac:spMk id="3" creationId="{00000000-0000-0000-0000-000000000000}"/>
          </ac:spMkLst>
        </pc:spChg>
        <pc:picChg chg="del">
          <ac:chgData name="Marrinan, Thomas" userId="0278a7d7-6bef-418e-be03-13fdbafa7cc7" providerId="ADAL" clId="{1B0F1D1A-177F-3646-ABB3-6B755F965060}" dt="2019-09-20T21:39:20.653" v="41" actId="478"/>
          <ac:picMkLst>
            <pc:docMk/>
            <pc:sldMk cId="404776204" sldId="260"/>
            <ac:picMk id="5" creationId="{4564D7C7-B40E-364D-A497-ABA3DFF252E3}"/>
          </ac:picMkLst>
        </pc:picChg>
      </pc:sldChg>
    </pc:docChg>
  </pc:docChgLst>
  <pc:docChgLst>
    <pc:chgData name="Marrinan, Thomas" userId="0278a7d7-6bef-418e-be03-13fdbafa7cc7" providerId="ADAL" clId="{7A237634-D44C-694E-96E2-74E4DA2ADB81}"/>
    <pc:docChg chg="undo custSel addSld delSld modSld">
      <pc:chgData name="Marrinan, Thomas" userId="0278a7d7-6bef-418e-be03-13fdbafa7cc7" providerId="ADAL" clId="{7A237634-D44C-694E-96E2-74E4DA2ADB81}" dt="2019-09-09T16:33:23.001" v="2114" actId="20577"/>
      <pc:docMkLst>
        <pc:docMk/>
      </pc:docMkLst>
      <pc:sldChg chg="modSp">
        <pc:chgData name="Marrinan, Thomas" userId="0278a7d7-6bef-418e-be03-13fdbafa7cc7" providerId="ADAL" clId="{7A237634-D44C-694E-96E2-74E4DA2ADB81}" dt="2019-09-09T15:19:33.633" v="29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7A237634-D44C-694E-96E2-74E4DA2ADB81}" dt="2019-09-09T15:19:33.633" v="29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7A237634-D44C-694E-96E2-74E4DA2ADB81}" dt="2019-09-09T15:23:35.319" v="298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7A237634-D44C-694E-96E2-74E4DA2ADB81}" dt="2019-09-09T15:19:59.209" v="61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7A237634-D44C-694E-96E2-74E4DA2ADB81}" dt="2019-09-09T15:23:35.319" v="298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ED8B312F-7B8E-1D4E-B94F-588E3CC995E2}"/>
    <pc:docChg chg="custSel addSld delSld modSld">
      <pc:chgData name="Marrinan, Thomas" userId="0278a7d7-6bef-418e-be03-13fdbafa7cc7" providerId="ADAL" clId="{ED8B312F-7B8E-1D4E-B94F-588E3CC995E2}" dt="2019-10-04T15:31:47.946" v="1091" actId="20577"/>
      <pc:docMkLst>
        <pc:docMk/>
      </pc:docMkLst>
      <pc:sldChg chg="modSp">
        <pc:chgData name="Marrinan, Thomas" userId="0278a7d7-6bef-418e-be03-13fdbafa7cc7" providerId="ADAL" clId="{ED8B312F-7B8E-1D4E-B94F-588E3CC995E2}" dt="2019-10-02T17:21:09.141" v="11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ED8B312F-7B8E-1D4E-B94F-588E3CC995E2}" dt="2019-10-02T17:21:09.141" v="11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addSp modSp">
        <pc:chgData name="Marrinan, Thomas" userId="0278a7d7-6bef-418e-be03-13fdbafa7cc7" providerId="ADAL" clId="{ED8B312F-7B8E-1D4E-B94F-588E3CC995E2}" dt="2019-10-02T17:40:34.068" v="180" actId="13822"/>
        <pc:sldMkLst>
          <pc:docMk/>
          <pc:sldMk cId="404776204" sldId="260"/>
        </pc:sldMkLst>
        <pc:spChg chg="mod">
          <ac:chgData name="Marrinan, Thomas" userId="0278a7d7-6bef-418e-be03-13fdbafa7cc7" providerId="ADAL" clId="{ED8B312F-7B8E-1D4E-B94F-588E3CC995E2}" dt="2019-10-02T17:31:32.412" v="54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ED8B312F-7B8E-1D4E-B94F-588E3CC995E2}" dt="2019-10-02T17:35:15.252" v="156" actId="20577"/>
          <ac:spMkLst>
            <pc:docMk/>
            <pc:sldMk cId="404776204" sldId="260"/>
            <ac:spMk id="3" creationId="{00000000-0000-0000-0000-000000000000}"/>
          </ac:spMkLst>
        </pc:spChg>
        <pc:spChg chg="add mod">
          <ac:chgData name="Marrinan, Thomas" userId="0278a7d7-6bef-418e-be03-13fdbafa7cc7" providerId="ADAL" clId="{ED8B312F-7B8E-1D4E-B94F-588E3CC995E2}" dt="2019-10-02T17:39:49.050" v="159"/>
          <ac:spMkLst>
            <pc:docMk/>
            <pc:sldMk cId="404776204" sldId="260"/>
            <ac:spMk id="4" creationId="{27ADB0C6-F0F9-3147-88F6-6B5EBBC802D1}"/>
          </ac:spMkLst>
        </pc:spChg>
        <pc:spChg chg="add mod">
          <ac:chgData name="Marrinan, Thomas" userId="0278a7d7-6bef-418e-be03-13fdbafa7cc7" providerId="ADAL" clId="{ED8B312F-7B8E-1D4E-B94F-588E3CC995E2}" dt="2019-10-02T17:40:10.808" v="164" actId="1076"/>
          <ac:spMkLst>
            <pc:docMk/>
            <pc:sldMk cId="404776204" sldId="260"/>
            <ac:spMk id="5" creationId="{962ECC8A-B01F-8549-85C7-22AFA4F52202}"/>
          </ac:spMkLst>
        </pc:spChg>
        <pc:cxnChg chg="add mod">
          <ac:chgData name="Marrinan, Thomas" userId="0278a7d7-6bef-418e-be03-13fdbafa7cc7" providerId="ADAL" clId="{ED8B312F-7B8E-1D4E-B94F-588E3CC995E2}" dt="2019-10-02T17:40:34.068" v="180" actId="13822"/>
          <ac:cxnSpMkLst>
            <pc:docMk/>
            <pc:sldMk cId="404776204" sldId="260"/>
            <ac:cxnSpMk id="7" creationId="{C982692B-747A-F941-9E50-E6FEF52B0DFF}"/>
          </ac:cxnSpMkLst>
        </pc:cxnChg>
      </pc:sldChg>
      <pc:sldChg chg="modSp add">
        <pc:chgData name="Marrinan, Thomas" userId="0278a7d7-6bef-418e-be03-13fdbafa7cc7" providerId="ADAL" clId="{ED8B312F-7B8E-1D4E-B94F-588E3CC995E2}" dt="2019-10-02T17:44:21.914" v="435" actId="255"/>
        <pc:sldMkLst>
          <pc:docMk/>
          <pc:sldMk cId="2499892251" sldId="261"/>
        </pc:sldMkLst>
        <pc:spChg chg="mod">
          <ac:chgData name="Marrinan, Thomas" userId="0278a7d7-6bef-418e-be03-13fdbafa7cc7" providerId="ADAL" clId="{ED8B312F-7B8E-1D4E-B94F-588E3CC995E2}" dt="2019-10-02T17:40:49.612" v="190" actId="20577"/>
          <ac:spMkLst>
            <pc:docMk/>
            <pc:sldMk cId="2499892251" sldId="261"/>
            <ac:spMk id="2" creationId="{72DA435A-9024-294C-80AA-E42EBDAE56E1}"/>
          </ac:spMkLst>
        </pc:spChg>
        <pc:spChg chg="mod">
          <ac:chgData name="Marrinan, Thomas" userId="0278a7d7-6bef-418e-be03-13fdbafa7cc7" providerId="ADAL" clId="{ED8B312F-7B8E-1D4E-B94F-588E3CC995E2}" dt="2019-10-02T17:44:21.914" v="435" actId="255"/>
          <ac:spMkLst>
            <pc:docMk/>
            <pc:sldMk cId="2499892251" sldId="261"/>
            <ac:spMk id="3" creationId="{4BF61E9D-83FE-2842-8210-B54FA2A301AA}"/>
          </ac:spMkLst>
        </pc:spChg>
      </pc:sldChg>
      <pc:sldChg chg="modSp add">
        <pc:chgData name="Marrinan, Thomas" userId="0278a7d7-6bef-418e-be03-13fdbafa7cc7" providerId="ADAL" clId="{ED8B312F-7B8E-1D4E-B94F-588E3CC995E2}" dt="2019-10-02T17:46:40.651" v="551" actId="20577"/>
        <pc:sldMkLst>
          <pc:docMk/>
          <pc:sldMk cId="1975550247" sldId="262"/>
        </pc:sldMkLst>
        <pc:spChg chg="mod">
          <ac:chgData name="Marrinan, Thomas" userId="0278a7d7-6bef-418e-be03-13fdbafa7cc7" providerId="ADAL" clId="{ED8B312F-7B8E-1D4E-B94F-588E3CC995E2}" dt="2019-10-02T17:44:30.981" v="441" actId="20577"/>
          <ac:spMkLst>
            <pc:docMk/>
            <pc:sldMk cId="1975550247" sldId="262"/>
            <ac:spMk id="2" creationId="{72DA435A-9024-294C-80AA-E42EBDAE56E1}"/>
          </ac:spMkLst>
        </pc:spChg>
        <pc:spChg chg="mod">
          <ac:chgData name="Marrinan, Thomas" userId="0278a7d7-6bef-418e-be03-13fdbafa7cc7" providerId="ADAL" clId="{ED8B312F-7B8E-1D4E-B94F-588E3CC995E2}" dt="2019-10-02T17:46:40.651" v="551" actId="20577"/>
          <ac:spMkLst>
            <pc:docMk/>
            <pc:sldMk cId="1975550247" sldId="262"/>
            <ac:spMk id="3" creationId="{4BF61E9D-83FE-2842-8210-B54FA2A301AA}"/>
          </ac:spMkLst>
        </pc:spChg>
      </pc:sldChg>
      <pc:sldChg chg="modSp add">
        <pc:chgData name="Marrinan, Thomas" userId="0278a7d7-6bef-418e-be03-13fdbafa7cc7" providerId="ADAL" clId="{ED8B312F-7B8E-1D4E-B94F-588E3CC995E2}" dt="2019-10-02T17:50:15.916" v="742" actId="255"/>
        <pc:sldMkLst>
          <pc:docMk/>
          <pc:sldMk cId="1886294154" sldId="264"/>
        </pc:sldMkLst>
        <pc:spChg chg="mod">
          <ac:chgData name="Marrinan, Thomas" userId="0278a7d7-6bef-418e-be03-13fdbafa7cc7" providerId="ADAL" clId="{ED8B312F-7B8E-1D4E-B94F-588E3CC995E2}" dt="2019-10-02T17:47:09.077" v="573" actId="20577"/>
          <ac:spMkLst>
            <pc:docMk/>
            <pc:sldMk cId="1886294154" sldId="264"/>
            <ac:spMk id="2" creationId="{72DA435A-9024-294C-80AA-E42EBDAE56E1}"/>
          </ac:spMkLst>
        </pc:spChg>
        <pc:spChg chg="mod">
          <ac:chgData name="Marrinan, Thomas" userId="0278a7d7-6bef-418e-be03-13fdbafa7cc7" providerId="ADAL" clId="{ED8B312F-7B8E-1D4E-B94F-588E3CC995E2}" dt="2019-10-02T17:50:15.916" v="742" actId="255"/>
          <ac:spMkLst>
            <pc:docMk/>
            <pc:sldMk cId="1886294154" sldId="264"/>
            <ac:spMk id="3" creationId="{4BF61E9D-83FE-2842-8210-B54FA2A301AA}"/>
          </ac:spMkLst>
        </pc:spChg>
      </pc:sldChg>
      <pc:sldChg chg="addSp modSp add">
        <pc:chgData name="Marrinan, Thomas" userId="0278a7d7-6bef-418e-be03-13fdbafa7cc7" providerId="ADAL" clId="{ED8B312F-7B8E-1D4E-B94F-588E3CC995E2}" dt="2019-10-02T20:08:18.289" v="951" actId="20577"/>
        <pc:sldMkLst>
          <pc:docMk/>
          <pc:sldMk cId="2961664593" sldId="265"/>
        </pc:sldMkLst>
        <pc:spChg chg="mod">
          <ac:chgData name="Marrinan, Thomas" userId="0278a7d7-6bef-418e-be03-13fdbafa7cc7" providerId="ADAL" clId="{ED8B312F-7B8E-1D4E-B94F-588E3CC995E2}" dt="2019-10-02T17:54:04.134" v="756" actId="20577"/>
          <ac:spMkLst>
            <pc:docMk/>
            <pc:sldMk cId="2961664593" sldId="265"/>
            <ac:spMk id="2" creationId="{48AFF54F-B64B-5B4F-8DD7-D7CC166136C7}"/>
          </ac:spMkLst>
        </pc:spChg>
        <pc:spChg chg="mod">
          <ac:chgData name="Marrinan, Thomas" userId="0278a7d7-6bef-418e-be03-13fdbafa7cc7" providerId="ADAL" clId="{ED8B312F-7B8E-1D4E-B94F-588E3CC995E2}" dt="2019-10-02T18:04:26.696" v="939" actId="255"/>
          <ac:spMkLst>
            <pc:docMk/>
            <pc:sldMk cId="2961664593" sldId="265"/>
            <ac:spMk id="3" creationId="{2B5B78B9-B4F5-884F-8AB8-3BC244F4290D}"/>
          </ac:spMkLst>
        </pc:spChg>
        <pc:spChg chg="add mod">
          <ac:chgData name="Marrinan, Thomas" userId="0278a7d7-6bef-418e-be03-13fdbafa7cc7" providerId="ADAL" clId="{ED8B312F-7B8E-1D4E-B94F-588E3CC995E2}" dt="2019-10-02T20:08:18.289" v="951" actId="20577"/>
          <ac:spMkLst>
            <pc:docMk/>
            <pc:sldMk cId="2961664593" sldId="265"/>
            <ac:spMk id="4" creationId="{C9B0658F-86B5-8544-A19C-94E9749A7153}"/>
          </ac:spMkLst>
        </pc:spChg>
      </pc:sldChg>
      <pc:sldChg chg="modSp add">
        <pc:chgData name="Marrinan, Thomas" userId="0278a7d7-6bef-418e-be03-13fdbafa7cc7" providerId="ADAL" clId="{ED8B312F-7B8E-1D4E-B94F-588E3CC995E2}" dt="2019-10-04T15:31:47.946" v="1091" actId="20577"/>
        <pc:sldMkLst>
          <pc:docMk/>
          <pc:sldMk cId="4097156610" sldId="266"/>
        </pc:sldMkLst>
        <pc:spChg chg="mod">
          <ac:chgData name="Marrinan, Thomas" userId="0278a7d7-6bef-418e-be03-13fdbafa7cc7" providerId="ADAL" clId="{ED8B312F-7B8E-1D4E-B94F-588E3CC995E2}" dt="2019-10-04T14:57:22.910" v="975" actId="20577"/>
          <ac:spMkLst>
            <pc:docMk/>
            <pc:sldMk cId="4097156610" sldId="266"/>
            <ac:spMk id="2" creationId="{48AFF54F-B64B-5B4F-8DD7-D7CC166136C7}"/>
          </ac:spMkLst>
        </pc:spChg>
        <pc:spChg chg="mod">
          <ac:chgData name="Marrinan, Thomas" userId="0278a7d7-6bef-418e-be03-13fdbafa7cc7" providerId="ADAL" clId="{ED8B312F-7B8E-1D4E-B94F-588E3CC995E2}" dt="2019-10-04T15:01:02.338" v="1062" actId="14100"/>
          <ac:spMkLst>
            <pc:docMk/>
            <pc:sldMk cId="4097156610" sldId="266"/>
            <ac:spMk id="3" creationId="{2B5B78B9-B4F5-884F-8AB8-3BC244F4290D}"/>
          </ac:spMkLst>
        </pc:spChg>
        <pc:spChg chg="mod">
          <ac:chgData name="Marrinan, Thomas" userId="0278a7d7-6bef-418e-be03-13fdbafa7cc7" providerId="ADAL" clId="{ED8B312F-7B8E-1D4E-B94F-588E3CC995E2}" dt="2019-10-04T15:31:47.946" v="1091" actId="20577"/>
          <ac:spMkLst>
            <pc:docMk/>
            <pc:sldMk cId="4097156610" sldId="266"/>
            <ac:spMk id="4" creationId="{C9B0658F-86B5-8544-A19C-94E9749A7153}"/>
          </ac:spMkLst>
        </pc:spChg>
      </pc:sldChg>
    </pc:docChg>
  </pc:docChgLst>
  <pc:docChgLst>
    <pc:chgData name="Marrinan, Thomas" userId="0278a7d7-6bef-418e-be03-13fdbafa7cc7" providerId="ADAL" clId="{55ECABCA-4456-9A4E-94ED-DFA9F23464B8}"/>
    <pc:docChg chg="undo custSel addSld delSld modSld">
      <pc:chgData name="Marrinan, Thomas" userId="0278a7d7-6bef-418e-be03-13fdbafa7cc7" providerId="ADAL" clId="{55ECABCA-4456-9A4E-94ED-DFA9F23464B8}" dt="2019-09-06T15:28:36.612" v="2208" actId="14100"/>
      <pc:docMkLst>
        <pc:docMk/>
      </pc:docMkLst>
      <pc:sldChg chg="modSp">
        <pc:chgData name="Marrinan, Thomas" userId="0278a7d7-6bef-418e-be03-13fdbafa7cc7" providerId="ADAL" clId="{55ECABCA-4456-9A4E-94ED-DFA9F23464B8}" dt="2019-09-04T21:21:25.021" v="24" actId="1036"/>
        <pc:sldMkLst>
          <pc:docMk/>
          <pc:sldMk cId="2083720427" sldId="256"/>
        </pc:sldMkLst>
        <pc:spChg chg="mod">
          <ac:chgData name="Marrinan, Thomas" userId="0278a7d7-6bef-418e-be03-13fdbafa7cc7" providerId="ADAL" clId="{55ECABCA-4456-9A4E-94ED-DFA9F23464B8}" dt="2019-09-04T21:21:25.021" v="24" actId="1036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55ECABCA-4456-9A4E-94ED-DFA9F23464B8}" dt="2019-09-04T21:26:03.164" v="304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55ECABCA-4456-9A4E-94ED-DFA9F23464B8}" dt="2019-09-04T21:23:41.853" v="100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55ECABCA-4456-9A4E-94ED-DFA9F23464B8}" dt="2019-09-04T21:26:03.164" v="304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2282C8E0-AA7C-ED4E-881B-7EB41C01E373}"/>
    <pc:docChg chg="modSld">
      <pc:chgData name="Marrinan, Thomas" userId="0278a7d7-6bef-418e-be03-13fdbafa7cc7" providerId="ADAL" clId="{2282C8E0-AA7C-ED4E-881B-7EB41C01E373}" dt="2019-09-03T19:28:33.617" v="12" actId="1038"/>
      <pc:docMkLst>
        <pc:docMk/>
      </pc:docMkLst>
      <pc:sldChg chg="modSp">
        <pc:chgData name="Marrinan, Thomas" userId="0278a7d7-6bef-418e-be03-13fdbafa7cc7" providerId="ADAL" clId="{2282C8E0-AA7C-ED4E-881B-7EB41C01E373}" dt="2019-09-03T19:27:38.387" v="0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2282C8E0-AA7C-ED4E-881B-7EB41C01E373}" dt="2019-09-03T19:27:38.387" v="0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1E093436-0124-8944-8323-B32515029FA4}"/>
    <pc:docChg chg="custSel addSld delSld modSld">
      <pc:chgData name="Marrinan, Thomas" userId="0278a7d7-6bef-418e-be03-13fdbafa7cc7" providerId="ADAL" clId="{1E093436-0124-8944-8323-B32515029FA4}" dt="2019-09-04T15:46:38.014" v="1846" actId="18331"/>
      <pc:docMkLst>
        <pc:docMk/>
      </pc:docMkLst>
      <pc:sldChg chg="modSp">
        <pc:chgData name="Marrinan, Thomas" userId="0278a7d7-6bef-418e-be03-13fdbafa7cc7" providerId="ADAL" clId="{1E093436-0124-8944-8323-B32515029FA4}" dt="2019-09-04T14:52:25.509" v="15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1E093436-0124-8944-8323-B32515029FA4}" dt="2019-09-04T14:52:25.509" v="15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1E093436-0124-8944-8323-B32515029FA4}" dt="2019-09-04T14:52:50.037" v="45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1E093436-0124-8944-8323-B32515029FA4}" dt="2019-09-04T14:52:50.037" v="45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22F5CB6F-8A6A-6642-90AE-5D3D4889010C}"/>
    <pc:docChg chg="undo custSel addSld delSld modSld sldOrd">
      <pc:chgData name="Marrinan, Thomas" userId="0278a7d7-6bef-418e-be03-13fdbafa7cc7" providerId="ADAL" clId="{22F5CB6F-8A6A-6642-90AE-5D3D4889010C}" dt="2019-09-20T20:40:29.676" v="3195" actId="1035"/>
      <pc:docMkLst>
        <pc:docMk/>
      </pc:docMkLst>
      <pc:sldChg chg="modSp">
        <pc:chgData name="Marrinan, Thomas" userId="0278a7d7-6bef-418e-be03-13fdbafa7cc7" providerId="ADAL" clId="{22F5CB6F-8A6A-6642-90AE-5D3D4889010C}" dt="2019-09-13T14:35:45.497" v="14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22F5CB6F-8A6A-6642-90AE-5D3D4889010C}" dt="2019-09-13T14:35:45.497" v="14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addSp modSp">
        <pc:chgData name="Marrinan, Thomas" userId="0278a7d7-6bef-418e-be03-13fdbafa7cc7" providerId="ADAL" clId="{22F5CB6F-8A6A-6642-90AE-5D3D4889010C}" dt="2019-09-13T14:41:22.090" v="195" actId="14100"/>
        <pc:sldMkLst>
          <pc:docMk/>
          <pc:sldMk cId="404776204" sldId="260"/>
        </pc:sldMkLst>
        <pc:spChg chg="mod">
          <ac:chgData name="Marrinan, Thomas" userId="0278a7d7-6bef-418e-be03-13fdbafa7cc7" providerId="ADAL" clId="{22F5CB6F-8A6A-6642-90AE-5D3D4889010C}" dt="2019-09-13T14:38:39.010" v="27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22F5CB6F-8A6A-6642-90AE-5D3D4889010C}" dt="2019-09-13T14:41:07.693" v="192" actId="20577"/>
          <ac:spMkLst>
            <pc:docMk/>
            <pc:sldMk cId="404776204" sldId="260"/>
            <ac:spMk id="3" creationId="{00000000-0000-0000-0000-000000000000}"/>
          </ac:spMkLst>
        </pc:spChg>
        <pc:picChg chg="add mod">
          <ac:chgData name="Marrinan, Thomas" userId="0278a7d7-6bef-418e-be03-13fdbafa7cc7" providerId="ADAL" clId="{22F5CB6F-8A6A-6642-90AE-5D3D4889010C}" dt="2019-09-13T14:41:22.090" v="195" actId="14100"/>
          <ac:picMkLst>
            <pc:docMk/>
            <pc:sldMk cId="404776204" sldId="260"/>
            <ac:picMk id="5" creationId="{4564D7C7-B40E-364D-A497-ABA3DFF252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775B6-2729-8049-9E79-F639A3B14730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5DA36-AF04-E248-86A6-5989A9F4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9632" y="1835094"/>
            <a:ext cx="7610625" cy="422461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867" b="0" i="0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6000" cap="all" dirty="0">
                <a:latin typeface="Avenir Next Heavy"/>
              </a:rPr>
              <a:t>TITLE OF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PRESENTATION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GOES HERE</a:t>
            </a:r>
            <a:endParaRPr lang="en-US" sz="6000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C0EF3-A5E1-0D43-9B72-DC6907D3914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88E97E-211B-8C46-8F85-BC4DF65F3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22965" y="2340235"/>
            <a:ext cx="8437287" cy="378613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067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5067" cap="all" dirty="0">
                <a:latin typeface="Avenir Next Heavy"/>
              </a:rPr>
              <a:t>TITLE OF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SECTION ITEM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GOES HERE</a:t>
            </a:r>
            <a:endParaRPr lang="en-US" sz="5067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5067" b="0" i="0" baseline="0">
                <a:solidFill>
                  <a:srgbClr val="9E28B5"/>
                </a:solidFill>
                <a:latin typeface="AvenirNext LT Pro Heavy"/>
                <a:cs typeface="AvenirNext LT Pro Heavy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oText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260"/>
            <a:ext cx="9144000" cy="2387600"/>
          </a:xfrm>
        </p:spPr>
        <p:txBody>
          <a:bodyPr/>
          <a:lstStyle/>
          <a:p>
            <a:r>
              <a:rPr lang="en-US" dirty="0"/>
              <a:t>Computer Graphics:</a:t>
            </a:r>
            <a:br>
              <a:rPr lang="en-US" dirty="0"/>
            </a:br>
            <a:r>
              <a:rPr lang="en-US" dirty="0"/>
              <a:t>2D – Transforms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4798142"/>
            <a:ext cx="9144000" cy="459658"/>
          </a:xfrm>
        </p:spPr>
        <p:txBody>
          <a:bodyPr/>
          <a:lstStyle/>
          <a:p>
            <a:pPr algn="l"/>
            <a:r>
              <a:rPr lang="en-US" dirty="0"/>
              <a:t>Tommy Marrinan, PhD</a:t>
            </a:r>
          </a:p>
        </p:txBody>
      </p:sp>
    </p:spTree>
    <p:extLst>
      <p:ext uri="{BB962C8B-B14F-4D97-AF65-F5344CB8AC3E}">
        <p14:creationId xmlns:p14="http://schemas.microsoft.com/office/powerpoint/2010/main" val="208372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Affect position, size, and orientation of models</a:t>
            </a:r>
          </a:p>
          <a:p>
            <a:r>
              <a:rPr lang="en-US" dirty="0"/>
              <a:t>Only modifies vertices</a:t>
            </a:r>
          </a:p>
          <a:p>
            <a:pPr lvl="1"/>
            <a:r>
              <a:rPr lang="en-US" dirty="0"/>
              <a:t>Edges remain in tact</a:t>
            </a:r>
          </a:p>
          <a:p>
            <a:endParaRPr lang="en-US" dirty="0"/>
          </a:p>
        </p:txBody>
      </p:sp>
      <p:sp>
        <p:nvSpPr>
          <p:cNvPr id="4" name="Snip Same Side Corner Rectangle 3">
            <a:extLst>
              <a:ext uri="{FF2B5EF4-FFF2-40B4-BE49-F238E27FC236}">
                <a16:creationId xmlns:a16="http://schemas.microsoft.com/office/drawing/2014/main" id="{27ADB0C6-F0F9-3147-88F6-6B5EBBC802D1}"/>
              </a:ext>
            </a:extLst>
          </p:cNvPr>
          <p:cNvSpPr/>
          <p:nvPr/>
        </p:nvSpPr>
        <p:spPr>
          <a:xfrm>
            <a:off x="2017986" y="4753302"/>
            <a:ext cx="714704" cy="1008993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962ECC8A-B01F-8549-85C7-22AFA4F52202}"/>
              </a:ext>
            </a:extLst>
          </p:cNvPr>
          <p:cNvSpPr/>
          <p:nvPr/>
        </p:nvSpPr>
        <p:spPr>
          <a:xfrm rot="1800000">
            <a:off x="5134304" y="4040997"/>
            <a:ext cx="1098331" cy="1550584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82692B-747A-F941-9E50-E6FEF52B0DFF}"/>
              </a:ext>
            </a:extLst>
          </p:cNvPr>
          <p:cNvCxnSpPr/>
          <p:nvPr/>
        </p:nvCxnSpPr>
        <p:spPr>
          <a:xfrm flipV="1">
            <a:off x="3268720" y="4656082"/>
            <a:ext cx="1324303" cy="633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7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435A-9024-294C-80AA-E42EBDAE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61E9D-83FE-2842-8210-B54FA2A3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model to new location</a:t>
            </a:r>
          </a:p>
          <a:p>
            <a:r>
              <a:rPr lang="en-US" dirty="0"/>
              <a:t>Add offset to coordinates of all vertices</a:t>
            </a:r>
          </a:p>
          <a:p>
            <a:pPr marL="609585" lvl="1" indent="0">
              <a:buNone/>
            </a:pPr>
            <a:br>
              <a:rPr lang="en-US" sz="2400" i="1" dirty="0"/>
            </a:br>
            <a:r>
              <a:rPr lang="en-US" i="1" dirty="0"/>
              <a:t>x’ = x + </a:t>
            </a:r>
            <a:r>
              <a:rPr lang="en-US" i="1" dirty="0" err="1"/>
              <a:t>t</a:t>
            </a:r>
            <a:r>
              <a:rPr lang="en-US" i="1" baseline="-25000" dirty="0" err="1"/>
              <a:t>x</a:t>
            </a:r>
            <a:br>
              <a:rPr lang="en-US" i="1" baseline="-25000" dirty="0"/>
            </a:br>
            <a:r>
              <a:rPr lang="en-US" i="1" dirty="0"/>
              <a:t>y’ = y + t</a:t>
            </a:r>
            <a:r>
              <a:rPr lang="en-US" i="1" baseline="-25000" dirty="0"/>
              <a:t>y</a:t>
            </a:r>
            <a:br>
              <a:rPr lang="en-US" dirty="0"/>
            </a:br>
            <a:endParaRPr lang="en-US" sz="2400" i="1" dirty="0"/>
          </a:p>
          <a:p>
            <a:pPr lvl="1"/>
            <a:r>
              <a:rPr lang="en-US" dirty="0"/>
              <a:t>Positive values for </a:t>
            </a:r>
            <a:r>
              <a:rPr lang="en-US" i="1" dirty="0" err="1"/>
              <a:t>t</a:t>
            </a:r>
            <a:r>
              <a:rPr lang="en-US" i="1" baseline="-25000" dirty="0" err="1"/>
              <a:t>x</a:t>
            </a:r>
            <a:r>
              <a:rPr lang="en-US" dirty="0"/>
              <a:t> will move the mode right (negative left)</a:t>
            </a:r>
          </a:p>
          <a:p>
            <a:pPr lvl="1"/>
            <a:r>
              <a:rPr lang="en-US" dirty="0"/>
              <a:t>Positive values for </a:t>
            </a:r>
            <a:r>
              <a:rPr lang="en-US" i="1" dirty="0"/>
              <a:t>t</a:t>
            </a:r>
            <a:r>
              <a:rPr lang="en-US" i="1" baseline="-25000" dirty="0"/>
              <a:t>y</a:t>
            </a:r>
            <a:r>
              <a:rPr lang="en-US" dirty="0"/>
              <a:t> will move the model up (negative down)</a:t>
            </a:r>
          </a:p>
        </p:txBody>
      </p:sp>
    </p:spTree>
    <p:extLst>
      <p:ext uri="{BB962C8B-B14F-4D97-AF65-F5344CB8AC3E}">
        <p14:creationId xmlns:p14="http://schemas.microsoft.com/office/powerpoint/2010/main" val="249989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435A-9024-294C-80AA-E42EBDAE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61E9D-83FE-2842-8210-B54FA2A3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Shrink or enlarge model</a:t>
            </a:r>
          </a:p>
          <a:p>
            <a:r>
              <a:rPr lang="en-US" dirty="0"/>
              <a:t>Multiply coordinates by a scalar value</a:t>
            </a:r>
          </a:p>
          <a:p>
            <a:pPr marL="609585" lvl="1" indent="0">
              <a:buNone/>
            </a:pPr>
            <a:br>
              <a:rPr lang="en-US" sz="2400" i="1" dirty="0"/>
            </a:br>
            <a:r>
              <a:rPr lang="en-US" i="1" dirty="0"/>
              <a:t>x’ = x · </a:t>
            </a:r>
            <a:r>
              <a:rPr lang="en-US" i="1" dirty="0" err="1"/>
              <a:t>s</a:t>
            </a:r>
            <a:r>
              <a:rPr lang="en-US" i="1" baseline="-25000" dirty="0" err="1"/>
              <a:t>x</a:t>
            </a:r>
            <a:br>
              <a:rPr lang="en-US" i="1" baseline="-25000" dirty="0"/>
            </a:br>
            <a:r>
              <a:rPr lang="en-US" i="1" dirty="0"/>
              <a:t>y’ = y · </a:t>
            </a:r>
            <a:r>
              <a:rPr lang="en-US" i="1" dirty="0" err="1"/>
              <a:t>s</a:t>
            </a:r>
            <a:r>
              <a:rPr lang="en-US" i="1" baseline="-25000" dirty="0" err="1"/>
              <a:t>y</a:t>
            </a:r>
            <a:br>
              <a:rPr lang="en-US" dirty="0"/>
            </a:br>
            <a:endParaRPr lang="en-US" sz="2400" i="1" dirty="0"/>
          </a:p>
          <a:p>
            <a:pPr lvl="1"/>
            <a:r>
              <a:rPr lang="en-US" dirty="0"/>
              <a:t>Positive values &gt; 1.0 will enlarge the model</a:t>
            </a:r>
          </a:p>
          <a:p>
            <a:pPr lvl="1"/>
            <a:r>
              <a:rPr lang="en-US" dirty="0"/>
              <a:t>Positive values between 0.0 and 1.0 will shrink the model</a:t>
            </a:r>
          </a:p>
          <a:p>
            <a:pPr lvl="1"/>
            <a:r>
              <a:rPr lang="en-US" dirty="0"/>
              <a:t>Negative values will invert the model</a:t>
            </a:r>
          </a:p>
          <a:p>
            <a:r>
              <a:rPr lang="en-US" dirty="0"/>
              <a:t>Note: scaling occurs about the origin</a:t>
            </a:r>
          </a:p>
        </p:txBody>
      </p:sp>
    </p:spTree>
    <p:extLst>
      <p:ext uri="{BB962C8B-B14F-4D97-AF65-F5344CB8AC3E}">
        <p14:creationId xmlns:p14="http://schemas.microsoft.com/office/powerpoint/2010/main" val="197555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435A-9024-294C-80AA-E42EBDAE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61E9D-83FE-2842-8210-B54FA2A3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orientation of a model</a:t>
            </a:r>
          </a:p>
          <a:p>
            <a:r>
              <a:rPr lang="en-US" dirty="0"/>
              <a:t>Rotate by angle 𝜃 counter-clockwise about the origin </a:t>
            </a:r>
          </a:p>
          <a:p>
            <a:pPr marL="609585" lvl="1" indent="0">
              <a:buNone/>
            </a:pPr>
            <a:br>
              <a:rPr lang="en-US" sz="2400" i="1" dirty="0"/>
            </a:br>
            <a:r>
              <a:rPr lang="en-US" i="1" dirty="0"/>
              <a:t>x’ = x · </a:t>
            </a:r>
            <a:r>
              <a:rPr lang="en-US" dirty="0"/>
              <a:t>cos(𝜃) –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i="1" dirty="0"/>
              <a:t>· </a:t>
            </a:r>
            <a:r>
              <a:rPr lang="en-US" dirty="0"/>
              <a:t>sin(𝜃) </a:t>
            </a:r>
            <a:br>
              <a:rPr lang="en-US" i="1" baseline="-25000" dirty="0"/>
            </a:br>
            <a:r>
              <a:rPr lang="en-US" i="1" dirty="0"/>
              <a:t>y’ = x · </a:t>
            </a:r>
            <a:r>
              <a:rPr lang="en-US" dirty="0"/>
              <a:t>sin(𝜃) +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i="1" dirty="0"/>
              <a:t>· </a:t>
            </a:r>
            <a:r>
              <a:rPr lang="en-US" dirty="0"/>
              <a:t>cos(𝜃)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Where do those equations come from?</a:t>
            </a:r>
          </a:p>
        </p:txBody>
      </p:sp>
    </p:spTree>
    <p:extLst>
      <p:ext uri="{BB962C8B-B14F-4D97-AF65-F5344CB8AC3E}">
        <p14:creationId xmlns:p14="http://schemas.microsoft.com/office/powerpoint/2010/main" val="188629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F54F-B64B-5B4F-8DD7-D7CC1661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B78B9-B4F5-884F-8AB8-3BC244F42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5486400" cy="452543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dirty="0"/>
                </a:br>
                <a:endParaRPr lang="en-US" sz="2000" dirty="0"/>
              </a:p>
              <a:p>
                <a:r>
                  <a:rPr lang="en-US" dirty="0"/>
                  <a:t>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B78B9-B4F5-884F-8AB8-3BC244F42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5486400" cy="4525433"/>
              </a:xfrm>
              <a:blipFill>
                <a:blip r:embed="rId2"/>
                <a:stretch>
                  <a:fillRect l="-2778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B0658F-86B5-8544-A19C-94E9749A71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2234" y="1608085"/>
                <a:ext cx="4740166" cy="4525433"/>
              </a:xfrm>
              <a:prstGeom prst="rect">
                <a:avLst/>
              </a:prstGeom>
            </p:spPr>
            <p:txBody>
              <a:bodyPr/>
              <a:lstStyle>
                <a:lvl1pPr marL="457189" indent="-457189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lvl1pPr>
                <a:lvl2pPr marL="990575" indent="-380990" algn="l" defTabSz="609585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lvl2pPr>
                <a:lvl3pPr marL="1523962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lvl3pPr>
                <a:lvl4pPr marL="2133547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lvl4pPr>
                <a:lvl5pPr marL="2743131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lvl5pPr>
                <a:lvl6pPr marL="3352716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br>
                  <a:rPr lang="en-US" dirty="0"/>
                </a:br>
                <a:endParaRPr lang="en-US" sz="3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br>
                  <a:rPr lang="en-US" dirty="0"/>
                </a:br>
                <a:endParaRPr lang="en-US" sz="3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B0658F-86B5-8544-A19C-94E9749A7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34" y="1608085"/>
                <a:ext cx="4740166" cy="4525433"/>
              </a:xfrm>
              <a:prstGeom prst="rect">
                <a:avLst/>
              </a:prstGeom>
              <a:blipFill>
                <a:blip r:embed="rId3"/>
                <a:stretch>
                  <a:fillRect l="-2941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66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F54F-B64B-5B4F-8DD7-D7CC1661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B78B9-B4F5-884F-8AB8-3BC244F42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00201"/>
                <a:ext cx="6232635" cy="48216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B78B9-B4F5-884F-8AB8-3BC244F42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00201"/>
                <a:ext cx="6232635" cy="4821620"/>
              </a:xfrm>
              <a:blipFill>
                <a:blip r:embed="rId2"/>
                <a:stretch>
                  <a:fillRect l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B0658F-86B5-8544-A19C-94E9749A71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41628" y="1608086"/>
                <a:ext cx="4340772" cy="4088522"/>
              </a:xfrm>
              <a:prstGeom prst="rect">
                <a:avLst/>
              </a:prstGeom>
            </p:spPr>
            <p:txBody>
              <a:bodyPr/>
              <a:lstStyle>
                <a:lvl1pPr marL="457189" indent="-457189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lvl1pPr>
                <a:lvl2pPr marL="990575" indent="-380990" algn="l" defTabSz="609585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lvl2pPr>
                <a:lvl3pPr marL="1523962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lvl3pPr>
                <a:lvl4pPr marL="2133547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lvl4pPr>
                <a:lvl5pPr marL="2743131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lvl5pPr>
                <a:lvl6pPr marL="3352716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sz="38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B0658F-86B5-8544-A19C-94E9749A7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628" y="1608086"/>
                <a:ext cx="4340772" cy="4088522"/>
              </a:xfrm>
              <a:prstGeom prst="rect">
                <a:avLst/>
              </a:prstGeom>
              <a:blipFill>
                <a:blip r:embed="rId3"/>
                <a:stretch>
                  <a:fillRect l="-2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156610"/>
      </p:ext>
    </p:extLst>
  </p:cSld>
  <p:clrMapOvr>
    <a:masterClrMapping/>
  </p:clrMapOvr>
</p:sld>
</file>

<file path=ppt/theme/theme1.xml><?xml version="1.0" encoding="utf-8"?>
<a:theme xmlns:a="http://schemas.openxmlformats.org/drawingml/2006/main" name="UST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T Wide" id="{B6BF1B81-6C8A-0245-B9A5-67EA7089FBD0}" vid="{E8FED68F-2619-4249-9C56-420EC460DB49}"/>
    </a:ext>
  </a:extLst>
</a:theme>
</file>

<file path=ppt/theme/theme2.xml><?xml version="1.0" encoding="utf-8"?>
<a:theme xmlns:a="http://schemas.openxmlformats.org/drawingml/2006/main" name="Section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D02F8A4F-FE5F-994D-8E2B-189D64CE03D9}"/>
    </a:ext>
  </a:extLst>
</a:theme>
</file>

<file path=ppt/theme/theme3.xml><?xml version="1.0" encoding="utf-8"?>
<a:theme xmlns:a="http://schemas.openxmlformats.org/drawingml/2006/main" name="Normal Interior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446A6FEF-FADD-674D-882A-2465FBC904D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 Wide</Template>
  <TotalTime>17366</TotalTime>
  <Words>271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Avenir Next</vt:lpstr>
      <vt:lpstr>Avenir Next Heavy</vt:lpstr>
      <vt:lpstr>AvenirNext LT Pro Heavy</vt:lpstr>
      <vt:lpstr>Calibri</vt:lpstr>
      <vt:lpstr>Cambria Math</vt:lpstr>
      <vt:lpstr>UST Wide</vt:lpstr>
      <vt:lpstr>Section Page</vt:lpstr>
      <vt:lpstr>Normal Interior Page</vt:lpstr>
      <vt:lpstr>Computer Graphics: 2D – Transforms</vt:lpstr>
      <vt:lpstr>Geometric Transforms</vt:lpstr>
      <vt:lpstr>Translate</vt:lpstr>
      <vt:lpstr>Scale</vt:lpstr>
      <vt:lpstr>Rotate</vt:lpstr>
      <vt:lpstr>Matrix Form</vt:lpstr>
      <vt:lpstr>Homogeneous Coordinates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Marrinan, Thomas</dc:creator>
  <cp:lastModifiedBy>Marrinan, Thomas</cp:lastModifiedBy>
  <cp:revision>24</cp:revision>
  <dcterms:created xsi:type="dcterms:W3CDTF">2018-01-09T15:55:21Z</dcterms:created>
  <dcterms:modified xsi:type="dcterms:W3CDTF">2020-03-03T20:27:37Z</dcterms:modified>
</cp:coreProperties>
</file>