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6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CB6F-8A6A-6642-90AE-5D3D4889010C}" v="38" dt="2019-09-20T20:38:5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22F5CB6F-8A6A-6642-90AE-5D3D4889010C}" dt="2019-09-13T14:41:22.090" v="195" actId="14100"/>
        <pc:sldMkLst>
          <pc:docMk/>
          <pc:sldMk cId="404776204" sldId="260"/>
        </pc:sldMkLst>
        <pc:spChg chg="mod">
          <ac:chgData name="Marrinan, Thomas" userId="0278a7d7-6bef-418e-be03-13fdbafa7cc7" providerId="ADAL" clId="{22F5CB6F-8A6A-6642-90AE-5D3D4889010C}" dt="2019-09-13T14:38:39.010" v="27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2F5CB6F-8A6A-6642-90AE-5D3D4889010C}" dt="2019-09-13T14:41:07.693" v="192" actId="20577"/>
          <ac:spMkLst>
            <pc:docMk/>
            <pc:sldMk cId="404776204" sldId="260"/>
            <ac:spMk id="3" creationId="{00000000-0000-0000-0000-000000000000}"/>
          </ac:spMkLst>
        </pc:spChg>
        <pc:picChg chg="add mod">
          <ac:chgData name="Marrinan, Thomas" userId="0278a7d7-6bef-418e-be03-13fdbafa7cc7" providerId="ADAL" clId="{22F5CB6F-8A6A-6642-90AE-5D3D4889010C}" dt="2019-09-13T14:41:22.090" v="195" actId="14100"/>
          <ac:picMkLst>
            <pc:docMk/>
            <pc:sldMk cId="404776204" sldId="260"/>
            <ac:picMk id="5" creationId="{4564D7C7-B40E-364D-A497-ABA3DFF252E3}"/>
          </ac:picMkLst>
        </pc:picChg>
      </pc:sldChg>
      <pc:sldChg chg="modSp add">
        <pc:chgData name="Marrinan, Thomas" userId="0278a7d7-6bef-418e-be03-13fdbafa7cc7" providerId="ADAL" clId="{22F5CB6F-8A6A-6642-90AE-5D3D4889010C}" dt="2019-09-13T14:47:24.593" v="587" actId="20577"/>
        <pc:sldMkLst>
          <pc:docMk/>
          <pc:sldMk cId="864632875" sldId="261"/>
        </pc:sldMkLst>
        <pc:spChg chg="mod">
          <ac:chgData name="Marrinan, Thomas" userId="0278a7d7-6bef-418e-be03-13fdbafa7cc7" providerId="ADAL" clId="{22F5CB6F-8A6A-6642-90AE-5D3D4889010C}" dt="2019-09-13T14:41:57.024" v="222" actId="20577"/>
          <ac:spMkLst>
            <pc:docMk/>
            <pc:sldMk cId="864632875" sldId="261"/>
            <ac:spMk id="2" creationId="{70C8B39E-7706-9049-9CF4-C7477ADE17DF}"/>
          </ac:spMkLst>
        </pc:spChg>
        <pc:spChg chg="mod">
          <ac:chgData name="Marrinan, Thomas" userId="0278a7d7-6bef-418e-be03-13fdbafa7cc7" providerId="ADAL" clId="{22F5CB6F-8A6A-6642-90AE-5D3D4889010C}" dt="2019-09-13T14:47:24.593" v="587" actId="20577"/>
          <ac:spMkLst>
            <pc:docMk/>
            <pc:sldMk cId="864632875" sldId="261"/>
            <ac:spMk id="3" creationId="{9B10FF23-5515-6F42-9ABF-B8E4C521D750}"/>
          </ac:spMkLst>
        </pc:spChg>
      </pc:sldChg>
      <pc:sldChg chg="addSp modSp add">
        <pc:chgData name="Marrinan, Thomas" userId="0278a7d7-6bef-418e-be03-13fdbafa7cc7" providerId="ADAL" clId="{22F5CB6F-8A6A-6642-90AE-5D3D4889010C}" dt="2019-09-18T20:26:10.709" v="2788" actId="255"/>
        <pc:sldMkLst>
          <pc:docMk/>
          <pc:sldMk cId="421190109" sldId="262"/>
        </pc:sldMkLst>
        <pc:spChg chg="mod">
          <ac:chgData name="Marrinan, Thomas" userId="0278a7d7-6bef-418e-be03-13fdbafa7cc7" providerId="ADAL" clId="{22F5CB6F-8A6A-6642-90AE-5D3D4889010C}" dt="2019-09-13T14:47:49.778" v="626" actId="6549"/>
          <ac:spMkLst>
            <pc:docMk/>
            <pc:sldMk cId="421190109" sldId="262"/>
            <ac:spMk id="2" creationId="{70C8B39E-7706-9049-9CF4-C7477ADE17DF}"/>
          </ac:spMkLst>
        </pc:spChg>
        <pc:spChg chg="mod">
          <ac:chgData name="Marrinan, Thomas" userId="0278a7d7-6bef-418e-be03-13fdbafa7cc7" providerId="ADAL" clId="{22F5CB6F-8A6A-6642-90AE-5D3D4889010C}" dt="2019-09-18T20:26:10.709" v="2788" actId="255"/>
          <ac:spMkLst>
            <pc:docMk/>
            <pc:sldMk cId="421190109" sldId="262"/>
            <ac:spMk id="3" creationId="{9B10FF23-5515-6F42-9ABF-B8E4C521D750}"/>
          </ac:spMkLst>
        </pc:spChg>
        <pc:picChg chg="add mod">
          <ac:chgData name="Marrinan, Thomas" userId="0278a7d7-6bef-418e-be03-13fdbafa7cc7" providerId="ADAL" clId="{22F5CB6F-8A6A-6642-90AE-5D3D4889010C}" dt="2019-09-13T14:51:08.129" v="779" actId="1038"/>
          <ac:picMkLst>
            <pc:docMk/>
            <pc:sldMk cId="421190109" sldId="262"/>
            <ac:picMk id="5" creationId="{9ADF7666-F35D-0845-AB81-D8E229838AAC}"/>
          </ac:picMkLst>
        </pc:picChg>
      </pc:sldChg>
      <pc:sldChg chg="modSp add">
        <pc:chgData name="Marrinan, Thomas" userId="0278a7d7-6bef-418e-be03-13fdbafa7cc7" providerId="ADAL" clId="{22F5CB6F-8A6A-6642-90AE-5D3D4889010C}" dt="2019-09-13T14:55:55.333" v="980" actId="255"/>
        <pc:sldMkLst>
          <pc:docMk/>
          <pc:sldMk cId="2972441215" sldId="263"/>
        </pc:sldMkLst>
        <pc:spChg chg="mod">
          <ac:chgData name="Marrinan, Thomas" userId="0278a7d7-6bef-418e-be03-13fdbafa7cc7" providerId="ADAL" clId="{22F5CB6F-8A6A-6642-90AE-5D3D4889010C}" dt="2019-09-13T14:52:00.994" v="802" actId="20577"/>
          <ac:spMkLst>
            <pc:docMk/>
            <pc:sldMk cId="2972441215" sldId="263"/>
            <ac:spMk id="2" creationId="{D5203FC1-C56A-6F45-9F11-DC9DF5DDA14C}"/>
          </ac:spMkLst>
        </pc:spChg>
        <pc:spChg chg="mod">
          <ac:chgData name="Marrinan, Thomas" userId="0278a7d7-6bef-418e-be03-13fdbafa7cc7" providerId="ADAL" clId="{22F5CB6F-8A6A-6642-90AE-5D3D4889010C}" dt="2019-09-13T14:55:55.333" v="980" actId="255"/>
          <ac:spMkLst>
            <pc:docMk/>
            <pc:sldMk cId="2972441215" sldId="263"/>
            <ac:spMk id="3" creationId="{666AC787-6E3A-4C4D-B054-C832C55C8286}"/>
          </ac:spMkLst>
        </pc:spChg>
      </pc:sldChg>
      <pc:sldChg chg="addSp delSp modSp add ord">
        <pc:chgData name="Marrinan, Thomas" userId="0278a7d7-6bef-418e-be03-13fdbafa7cc7" providerId="ADAL" clId="{22F5CB6F-8A6A-6642-90AE-5D3D4889010C}" dt="2019-09-16T15:10:45.924" v="1157" actId="207"/>
        <pc:sldMkLst>
          <pc:docMk/>
          <pc:sldMk cId="3478867220" sldId="264"/>
        </pc:sldMkLst>
        <pc:spChg chg="mod">
          <ac:chgData name="Marrinan, Thomas" userId="0278a7d7-6bef-418e-be03-13fdbafa7cc7" providerId="ADAL" clId="{22F5CB6F-8A6A-6642-90AE-5D3D4889010C}" dt="2019-09-13T14:56:09.794" v="982"/>
          <ac:spMkLst>
            <pc:docMk/>
            <pc:sldMk cId="3478867220" sldId="264"/>
            <ac:spMk id="2" creationId="{0AFCACFA-CA22-F94C-8315-56C4B1DF16C3}"/>
          </ac:spMkLst>
        </pc:spChg>
        <pc:spChg chg="add del mod">
          <ac:chgData name="Marrinan, Thomas" userId="0278a7d7-6bef-418e-be03-13fdbafa7cc7" providerId="ADAL" clId="{22F5CB6F-8A6A-6642-90AE-5D3D4889010C}" dt="2019-09-16T15:10:45.924" v="1157" actId="207"/>
          <ac:spMkLst>
            <pc:docMk/>
            <pc:sldMk cId="3478867220" sldId="264"/>
            <ac:spMk id="3" creationId="{B627BA27-5B4B-2349-8B2A-CF176DEAD4C0}"/>
          </ac:spMkLst>
        </pc:spChg>
        <pc:picChg chg="add del mod">
          <ac:chgData name="Marrinan, Thomas" userId="0278a7d7-6bef-418e-be03-13fdbafa7cc7" providerId="ADAL" clId="{22F5CB6F-8A6A-6642-90AE-5D3D4889010C}" dt="2019-09-16T15:06:21.847" v="985"/>
          <ac:picMkLst>
            <pc:docMk/>
            <pc:sldMk cId="3478867220" sldId="264"/>
            <ac:picMk id="5" creationId="{8DE6E7D1-DE15-E44A-A21C-F579F37B63FE}"/>
          </ac:picMkLst>
        </pc:picChg>
        <pc:picChg chg="add mod">
          <ac:chgData name="Marrinan, Thomas" userId="0278a7d7-6bef-418e-be03-13fdbafa7cc7" providerId="ADAL" clId="{22F5CB6F-8A6A-6642-90AE-5D3D4889010C}" dt="2019-09-16T15:06:54.046" v="992" actId="1076"/>
          <ac:picMkLst>
            <pc:docMk/>
            <pc:sldMk cId="3478867220" sldId="264"/>
            <ac:picMk id="7" creationId="{1EE61D20-AA1A-5449-B7A8-573CAE485038}"/>
          </ac:picMkLst>
        </pc:picChg>
      </pc:sldChg>
      <pc:sldChg chg="modSp add">
        <pc:chgData name="Marrinan, Thomas" userId="0278a7d7-6bef-418e-be03-13fdbafa7cc7" providerId="ADAL" clId="{22F5CB6F-8A6A-6642-90AE-5D3D4889010C}" dt="2019-09-16T15:15:07.831" v="1563" actId="20577"/>
        <pc:sldMkLst>
          <pc:docMk/>
          <pc:sldMk cId="383326648" sldId="265"/>
        </pc:sldMkLst>
        <pc:spChg chg="mod">
          <ac:chgData name="Marrinan, Thomas" userId="0278a7d7-6bef-418e-be03-13fdbafa7cc7" providerId="ADAL" clId="{22F5CB6F-8A6A-6642-90AE-5D3D4889010C}" dt="2019-09-16T15:11:18.856" v="1180" actId="20577"/>
          <ac:spMkLst>
            <pc:docMk/>
            <pc:sldMk cId="383326648" sldId="265"/>
            <ac:spMk id="2" creationId="{952BC479-55FC-F643-9922-2F028868E9EB}"/>
          </ac:spMkLst>
        </pc:spChg>
        <pc:spChg chg="mod">
          <ac:chgData name="Marrinan, Thomas" userId="0278a7d7-6bef-418e-be03-13fdbafa7cc7" providerId="ADAL" clId="{22F5CB6F-8A6A-6642-90AE-5D3D4889010C}" dt="2019-09-16T15:15:07.831" v="1563" actId="20577"/>
          <ac:spMkLst>
            <pc:docMk/>
            <pc:sldMk cId="383326648" sldId="265"/>
            <ac:spMk id="3" creationId="{FD7BF415-8D68-4D45-9C60-8314B814A994}"/>
          </ac:spMkLst>
        </pc:spChg>
      </pc:sldChg>
      <pc:sldChg chg="addSp delSp modSp add">
        <pc:chgData name="Marrinan, Thomas" userId="0278a7d7-6bef-418e-be03-13fdbafa7cc7" providerId="ADAL" clId="{22F5CB6F-8A6A-6642-90AE-5D3D4889010C}" dt="2019-09-20T20:38:55.396" v="3168" actId="14826"/>
        <pc:sldMkLst>
          <pc:docMk/>
          <pc:sldMk cId="3476369361" sldId="266"/>
        </pc:sldMkLst>
        <pc:spChg chg="mod">
          <ac:chgData name="Marrinan, Thomas" userId="0278a7d7-6bef-418e-be03-13fdbafa7cc7" providerId="ADAL" clId="{22F5CB6F-8A6A-6642-90AE-5D3D4889010C}" dt="2019-09-18T20:21:12.722" v="2679" actId="20577"/>
          <ac:spMkLst>
            <pc:docMk/>
            <pc:sldMk cId="3476369361" sldId="266"/>
            <ac:spMk id="3" creationId="{FD7BF415-8D68-4D45-9C60-8314B814A994}"/>
          </ac:spMkLst>
        </pc:spChg>
        <pc:picChg chg="add del mod">
          <ac:chgData name="Marrinan, Thomas" userId="0278a7d7-6bef-418e-be03-13fdbafa7cc7" providerId="ADAL" clId="{22F5CB6F-8A6A-6642-90AE-5D3D4889010C}" dt="2019-09-18T20:07:12.261" v="2607" actId="478"/>
          <ac:picMkLst>
            <pc:docMk/>
            <pc:sldMk cId="3476369361" sldId="266"/>
            <ac:picMk id="5" creationId="{1031393A-D70E-674A-B419-5521E1967C84}"/>
          </ac:picMkLst>
        </pc:picChg>
        <pc:picChg chg="add mod">
          <ac:chgData name="Marrinan, Thomas" userId="0278a7d7-6bef-418e-be03-13fdbafa7cc7" providerId="ADAL" clId="{22F5CB6F-8A6A-6642-90AE-5D3D4889010C}" dt="2019-09-20T20:38:55.396" v="3168" actId="14826"/>
          <ac:picMkLst>
            <pc:docMk/>
            <pc:sldMk cId="3476369361" sldId="266"/>
            <ac:picMk id="6" creationId="{CC6CE785-48A5-C84B-BDD3-9F3D22FBE2A7}"/>
          </ac:picMkLst>
        </pc:picChg>
      </pc:sldChg>
      <pc:sldChg chg="modSp add">
        <pc:chgData name="Marrinan, Thomas" userId="0278a7d7-6bef-418e-be03-13fdbafa7cc7" providerId="ADAL" clId="{22F5CB6F-8A6A-6642-90AE-5D3D4889010C}" dt="2019-09-18T20:10:39.646" v="2670" actId="20577"/>
        <pc:sldMkLst>
          <pc:docMk/>
          <pc:sldMk cId="1494068032" sldId="267"/>
        </pc:sldMkLst>
        <pc:spChg chg="mod">
          <ac:chgData name="Marrinan, Thomas" userId="0278a7d7-6bef-418e-be03-13fdbafa7cc7" providerId="ADAL" clId="{22F5CB6F-8A6A-6642-90AE-5D3D4889010C}" dt="2019-09-16T15:27:57.584" v="1881" actId="20577"/>
          <ac:spMkLst>
            <pc:docMk/>
            <pc:sldMk cId="1494068032" sldId="267"/>
            <ac:spMk id="2" creationId="{196902AC-6A2F-EF49-B09B-7F26453A8FB7}"/>
          </ac:spMkLst>
        </pc:spChg>
        <pc:spChg chg="mod">
          <ac:chgData name="Marrinan, Thomas" userId="0278a7d7-6bef-418e-be03-13fdbafa7cc7" providerId="ADAL" clId="{22F5CB6F-8A6A-6642-90AE-5D3D4889010C}" dt="2019-09-18T20:10:39.646" v="2670" actId="20577"/>
          <ac:spMkLst>
            <pc:docMk/>
            <pc:sldMk cId="1494068032" sldId="267"/>
            <ac:spMk id="3" creationId="{A58F2FDC-0542-D840-9336-588154C2BC14}"/>
          </ac:spMkLst>
        </pc:spChg>
      </pc:sldChg>
      <pc:sldChg chg="modSp add">
        <pc:chgData name="Marrinan, Thomas" userId="0278a7d7-6bef-418e-be03-13fdbafa7cc7" providerId="ADAL" clId="{22F5CB6F-8A6A-6642-90AE-5D3D4889010C}" dt="2019-09-20T20:40:29.676" v="3195" actId="1035"/>
        <pc:sldMkLst>
          <pc:docMk/>
          <pc:sldMk cId="976083414" sldId="268"/>
        </pc:sldMkLst>
        <pc:spChg chg="mod">
          <ac:chgData name="Marrinan, Thomas" userId="0278a7d7-6bef-418e-be03-13fdbafa7cc7" providerId="ADAL" clId="{22F5CB6F-8A6A-6642-90AE-5D3D4889010C}" dt="2019-09-20T20:40:29.676" v="3195" actId="1035"/>
          <ac:spMkLst>
            <pc:docMk/>
            <pc:sldMk cId="976083414" sldId="268"/>
            <ac:spMk id="3" creationId="{A58F2FDC-0542-D840-9336-588154C2BC14}"/>
          </ac:spMkLst>
        </pc:spChg>
      </pc:sldChg>
      <pc:sldChg chg="modSp add modAnim">
        <pc:chgData name="Marrinan, Thomas" userId="0278a7d7-6bef-418e-be03-13fdbafa7cc7" providerId="ADAL" clId="{22F5CB6F-8A6A-6642-90AE-5D3D4889010C}" dt="2019-09-19T14:22:34.191" v="2817"/>
        <pc:sldMkLst>
          <pc:docMk/>
          <pc:sldMk cId="3170809192" sldId="269"/>
        </pc:sldMkLst>
        <pc:spChg chg="mod">
          <ac:chgData name="Marrinan, Thomas" userId="0278a7d7-6bef-418e-be03-13fdbafa7cc7" providerId="ADAL" clId="{22F5CB6F-8A6A-6642-90AE-5D3D4889010C}" dt="2019-09-19T14:22:20.529" v="2816" actId="12"/>
          <ac:spMkLst>
            <pc:docMk/>
            <pc:sldMk cId="3170809192" sldId="269"/>
            <ac:spMk id="3" creationId="{A58F2FDC-0542-D840-9336-588154C2BC14}"/>
          </ac:spMkLst>
        </pc:spChg>
      </pc:sldChg>
      <pc:sldChg chg="modSp add modAnim">
        <pc:chgData name="Marrinan, Thomas" userId="0278a7d7-6bef-418e-be03-13fdbafa7cc7" providerId="ADAL" clId="{22F5CB6F-8A6A-6642-90AE-5D3D4889010C}" dt="2019-09-20T15:57:02.723" v="3163"/>
        <pc:sldMkLst>
          <pc:docMk/>
          <pc:sldMk cId="4180320735" sldId="270"/>
        </pc:sldMkLst>
        <pc:spChg chg="mod">
          <ac:chgData name="Marrinan, Thomas" userId="0278a7d7-6bef-418e-be03-13fdbafa7cc7" providerId="ADAL" clId="{22F5CB6F-8A6A-6642-90AE-5D3D4889010C}" dt="2019-09-20T15:54:27.301" v="2856" actId="20577"/>
          <ac:spMkLst>
            <pc:docMk/>
            <pc:sldMk cId="4180320735" sldId="270"/>
            <ac:spMk id="2" creationId="{C2A33037-0090-974D-AA05-6135E42AEA28}"/>
          </ac:spMkLst>
        </pc:spChg>
        <pc:spChg chg="mod">
          <ac:chgData name="Marrinan, Thomas" userId="0278a7d7-6bef-418e-be03-13fdbafa7cc7" providerId="ADAL" clId="{22F5CB6F-8A6A-6642-90AE-5D3D4889010C}" dt="2019-09-20T15:56:25.902" v="3160" actId="20577"/>
          <ac:spMkLst>
            <pc:docMk/>
            <pc:sldMk cId="4180320735" sldId="270"/>
            <ac:spMk id="3" creationId="{6A750706-5F66-D347-9CF4-2406BA15FDB9}"/>
          </ac:spMkLst>
        </pc:sp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2D – Polygon Filling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02AC-6A2F-EF49-B09B-7F26453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2FDC-0542-D840-9336-588154C2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6121"/>
            <a:ext cx="10972800" cy="4525433"/>
          </a:xfrm>
        </p:spPr>
        <p:txBody>
          <a:bodyPr/>
          <a:lstStyle/>
          <a:p>
            <a:r>
              <a:rPr lang="en-US" dirty="0"/>
              <a:t>Set y to first scan line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ET</a:t>
            </a:r>
            <a:r>
              <a:rPr lang="en-US" dirty="0"/>
              <a:t> that is 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dirty="0"/>
              <a:t>Initialize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dirty="0"/>
              <a:t>Repeat until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ET[y]</a:t>
            </a:r>
            <a:r>
              <a:rPr lang="en-US" dirty="0"/>
              <a:t> is NULL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Move all entries 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ET[y]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endParaRPr lang="en-US" dirty="0">
              <a:latin typeface="Avenir Next" panose="020B050302020202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Sort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to maintain ascending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order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Remove entries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whose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Draw horizontal line for each span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Increment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by 1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Update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 values for remaining entries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</a:t>
            </a:r>
          </a:p>
          <a:p>
            <a:pPr lvl="2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Increment by 1/m </a:t>
            </a:r>
          </a:p>
        </p:txBody>
      </p:sp>
    </p:spTree>
    <p:extLst>
      <p:ext uri="{BB962C8B-B14F-4D97-AF65-F5344CB8AC3E}">
        <p14:creationId xmlns:p14="http://schemas.microsoft.com/office/powerpoint/2010/main" val="97608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02AC-6A2F-EF49-B09B-7F26453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2FDC-0542-D840-9336-588154C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Edge: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Round up</a:t>
            </a:r>
          </a:p>
          <a:p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Right Edge</a:t>
            </a:r>
          </a:p>
          <a:p>
            <a:pPr lvl="1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Round down</a:t>
            </a:r>
          </a:p>
          <a:p>
            <a:pPr lvl="2"/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If an integer, subtract 1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latin typeface="Avenir Next" panose="020B0503020202020204" pitchFamily="34" charset="0"/>
                <a:cs typeface="Consolas" panose="020B0609020204030204" pitchFamily="49" charset="0"/>
              </a:rPr>
              <a:t>Round up and subtract 1!</a:t>
            </a:r>
          </a:p>
        </p:txBody>
      </p:sp>
    </p:spTree>
    <p:extLst>
      <p:ext uri="{BB962C8B-B14F-4D97-AF65-F5344CB8AC3E}">
        <p14:creationId xmlns:p14="http://schemas.microsoft.com/office/powerpoint/2010/main" val="31708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3037-0090-974D-AA05-6135E42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0706-5F66-D347-9CF4-2406BA15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additional constraints would make this easier?</a:t>
            </a:r>
          </a:p>
          <a:p>
            <a:pPr lvl="1"/>
            <a:r>
              <a:rPr lang="en-US" dirty="0"/>
              <a:t>Both programming and computational efficiency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convex</a:t>
            </a:r>
            <a:r>
              <a:rPr lang="en-US" dirty="0"/>
              <a:t> polygons</a:t>
            </a:r>
          </a:p>
          <a:p>
            <a:pPr lvl="1"/>
            <a:r>
              <a:rPr lang="en-US" dirty="0"/>
              <a:t>One span per row of pixels</a:t>
            </a:r>
          </a:p>
          <a:p>
            <a:pPr lvl="1"/>
            <a:r>
              <a:rPr lang="en-US" dirty="0"/>
              <a:t>No need to sort each time</a:t>
            </a:r>
          </a:p>
          <a:p>
            <a:pPr lvl="2"/>
            <a:r>
              <a:rPr lang="en-US" dirty="0"/>
              <a:t>Initially insert based on x-value</a:t>
            </a:r>
          </a:p>
          <a:p>
            <a:pPr lvl="3"/>
            <a:r>
              <a:rPr lang="en-US" dirty="0"/>
              <a:t>Same x-values sorted based on slope</a:t>
            </a:r>
          </a:p>
        </p:txBody>
      </p:sp>
    </p:spTree>
    <p:extLst>
      <p:ext uri="{BB962C8B-B14F-4D97-AF65-F5344CB8AC3E}">
        <p14:creationId xmlns:p14="http://schemas.microsoft.com/office/powerpoint/2010/main" val="4180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Polygons defined by a sequence of vertices</a:t>
            </a:r>
            <a:br>
              <a:rPr lang="en-US" dirty="0"/>
            </a:br>
            <a:r>
              <a:rPr lang="en-US" i="1" dirty="0"/>
              <a:t>(v</a:t>
            </a:r>
            <a:r>
              <a:rPr lang="en-US" i="1" baseline="-25000" dirty="0"/>
              <a:t>0</a:t>
            </a:r>
            <a:r>
              <a:rPr lang="en-US" i="1" dirty="0"/>
              <a:t>, v</a:t>
            </a:r>
            <a:r>
              <a:rPr lang="en-US" i="1" baseline="-25000" dirty="0"/>
              <a:t>1</a:t>
            </a:r>
            <a:r>
              <a:rPr lang="en-US" i="1" dirty="0"/>
              <a:t>, …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Edges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i="1" baseline="-25000" dirty="0"/>
              <a:t>i+1</a:t>
            </a:r>
            <a:r>
              <a:rPr lang="en-US" dirty="0"/>
              <a:t> and from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i="1" baseline="-25000" dirty="0"/>
              <a:t>0</a:t>
            </a:r>
          </a:p>
          <a:p>
            <a:r>
              <a:rPr lang="en-US" dirty="0"/>
              <a:t>Convex, concave, self-intersecting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4D7C7-B40E-364D-A497-ABA3DFF2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2" y="4138886"/>
            <a:ext cx="7097832" cy="21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B39E-7706-9049-9CF4-C7477ADE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F23-5515-6F42-9ABF-B8E4C521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sequence of horizontal lines</a:t>
            </a:r>
          </a:p>
          <a:p>
            <a:pPr lvl="1"/>
            <a:r>
              <a:rPr lang="en-US" dirty="0"/>
              <a:t>1 per scan line (row of pixels) </a:t>
            </a:r>
          </a:p>
          <a:p>
            <a:pPr lvl="1"/>
            <a:r>
              <a:rPr lang="en-US" dirty="0"/>
              <a:t>Start at polygon’s </a:t>
            </a:r>
            <a:r>
              <a:rPr lang="en-US" i="1" dirty="0" err="1"/>
              <a:t>y</a:t>
            </a:r>
            <a:r>
              <a:rPr lang="en-US" i="1" baseline="-25000" dirty="0" err="1"/>
              <a:t>min</a:t>
            </a:r>
            <a:r>
              <a:rPr lang="en-US" dirty="0"/>
              <a:t> and go up to polygon’s </a:t>
            </a:r>
            <a:r>
              <a:rPr lang="en-US" i="1" dirty="0" err="1"/>
              <a:t>y</a:t>
            </a:r>
            <a:r>
              <a:rPr lang="en-US" i="1" baseline="-25000" dirty="0" err="1"/>
              <a:t>max</a:t>
            </a:r>
            <a:endParaRPr lang="en-US" i="1" baseline="-25000" dirty="0"/>
          </a:p>
          <a:p>
            <a:pPr lvl="1"/>
            <a:r>
              <a:rPr lang="en-US" dirty="0"/>
              <a:t>Calculate intersections between scan line and </a:t>
            </a:r>
            <a:br>
              <a:rPr lang="en-US" dirty="0"/>
            </a:br>
            <a:r>
              <a:rPr lang="en-US" dirty="0"/>
              <a:t>polygon edges</a:t>
            </a:r>
          </a:p>
          <a:p>
            <a:pPr lvl="2"/>
            <a:r>
              <a:rPr lang="en-US" dirty="0"/>
              <a:t>Sort intersection points by </a:t>
            </a:r>
            <a:r>
              <a:rPr lang="en-US" i="1" dirty="0"/>
              <a:t>x</a:t>
            </a:r>
            <a:r>
              <a:rPr lang="en-US" dirty="0"/>
              <a:t>-coordinate</a:t>
            </a:r>
          </a:p>
          <a:p>
            <a:pPr lvl="2"/>
            <a:r>
              <a:rPr lang="en-US" dirty="0"/>
              <a:t>Draw line for each span (pair of intersections)</a:t>
            </a:r>
          </a:p>
        </p:txBody>
      </p:sp>
    </p:spTree>
    <p:extLst>
      <p:ext uri="{BB962C8B-B14F-4D97-AF65-F5344CB8AC3E}">
        <p14:creationId xmlns:p14="http://schemas.microsoft.com/office/powerpoint/2010/main" val="86463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B39E-7706-9049-9CF4-C7477ADE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Easy, but </a:t>
            </a:r>
            <a:r>
              <a:rPr lang="en-US" dirty="0" err="1"/>
              <a:t>Ineffiecient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F23-5515-6F42-9ABF-B8E4C521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687158" cy="4525433"/>
          </a:xfrm>
        </p:spPr>
        <p:txBody>
          <a:bodyPr/>
          <a:lstStyle/>
          <a:p>
            <a:r>
              <a:rPr lang="en-US" dirty="0"/>
              <a:t>Calculate intersections</a:t>
            </a:r>
          </a:p>
          <a:p>
            <a:pPr lvl="1"/>
            <a:r>
              <a:rPr lang="en-US" dirty="0"/>
              <a:t>If exactly an endpoint, add twice if local extrema, once otherwise</a:t>
            </a:r>
            <a:br>
              <a:rPr lang="en-US" dirty="0"/>
            </a:b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2800" dirty="0"/>
              <a:t>Checks all edges for each scan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F7666-F35D-0845-AB81-D8E22983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78" y="1600201"/>
            <a:ext cx="7390742" cy="42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3FC1-C56A-6F45-9F11-DC9DF5DD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C787-6E3A-4C4D-B054-C832C55C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rules as to what “counts” as inside the polygon</a:t>
            </a:r>
          </a:p>
          <a:p>
            <a:pPr marL="1123935" lvl="1" indent="-514350">
              <a:buFont typeface="+mj-lt"/>
              <a:buAutoNum type="arabicPeriod"/>
            </a:pPr>
            <a:r>
              <a:rPr lang="en-US" sz="2600" dirty="0"/>
              <a:t>Pixels within the boundary of a polygon belong to the polygon</a:t>
            </a:r>
          </a:p>
          <a:p>
            <a:pPr marL="1123935" lvl="1" indent="-514350">
              <a:buFont typeface="+mj-lt"/>
              <a:buAutoNum type="arabicPeriod"/>
            </a:pPr>
            <a:r>
              <a:rPr lang="en-US" sz="2600" dirty="0"/>
              <a:t>Pixels on left edges belong to a polygon, but pixels on </a:t>
            </a:r>
            <a:br>
              <a:rPr lang="en-US" sz="2600" dirty="0"/>
            </a:br>
            <a:r>
              <a:rPr lang="en-US" sz="2600" dirty="0"/>
              <a:t>right edges do not</a:t>
            </a:r>
          </a:p>
          <a:p>
            <a:pPr marL="1123935" lvl="1" indent="-514350">
              <a:buFont typeface="+mj-lt"/>
              <a:buAutoNum type="arabicPeriod"/>
            </a:pPr>
            <a:r>
              <a:rPr lang="en-US" sz="2600" dirty="0"/>
              <a:t>Pixels on a bottom vertex belong to a polygon, but pixels on </a:t>
            </a:r>
            <a:br>
              <a:rPr lang="en-US" sz="2600" dirty="0"/>
            </a:br>
            <a:r>
              <a:rPr lang="en-US" sz="2600" dirty="0"/>
              <a:t>a top vertex do not</a:t>
            </a:r>
          </a:p>
          <a:p>
            <a:pPr marL="1123935" lvl="1" indent="-514350">
              <a:buFont typeface="+mj-lt"/>
              <a:buAutoNum type="arabicPeriod"/>
            </a:pPr>
            <a:r>
              <a:rPr lang="en-US" sz="2600" dirty="0"/>
              <a:t>Pixels on a horizontal edge do not belong to a polygon</a:t>
            </a:r>
            <a:br>
              <a:rPr lang="en-US" sz="2600" dirty="0"/>
            </a:b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Avoids drawing pixels twice for adjacent polygons</a:t>
            </a:r>
          </a:p>
        </p:txBody>
      </p:sp>
    </p:spTree>
    <p:extLst>
      <p:ext uri="{BB962C8B-B14F-4D97-AF65-F5344CB8AC3E}">
        <p14:creationId xmlns:p14="http://schemas.microsoft.com/office/powerpoint/2010/main" val="297244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CFA-CA22-F94C-8315-56C4B1D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BA27-5B4B-2349-8B2A-CF176DEA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433"/>
          </a:xfrm>
        </p:spPr>
        <p:txBody>
          <a:bodyPr/>
          <a:lstStyle/>
          <a:p>
            <a:r>
              <a:rPr lang="en-US" dirty="0"/>
              <a:t>Point </a:t>
            </a:r>
            <a:r>
              <a:rPr lang="en-US" b="1" i="1" dirty="0"/>
              <a:t>a</a:t>
            </a:r>
            <a:r>
              <a:rPr lang="en-US" dirty="0"/>
              <a:t>: left edge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illuminate</a:t>
            </a:r>
          </a:p>
          <a:p>
            <a:r>
              <a:rPr lang="en-US" dirty="0"/>
              <a:t>Point </a:t>
            </a:r>
            <a:r>
              <a:rPr lang="en-US" b="1" i="1" dirty="0"/>
              <a:t>b</a:t>
            </a:r>
            <a:r>
              <a:rPr lang="en-US" dirty="0"/>
              <a:t>: right edge –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illuminate</a:t>
            </a:r>
          </a:p>
          <a:p>
            <a:r>
              <a:rPr lang="en-US" dirty="0"/>
              <a:t>Point </a:t>
            </a:r>
            <a:r>
              <a:rPr lang="en-US" b="1" i="1" dirty="0"/>
              <a:t>c</a:t>
            </a:r>
            <a:r>
              <a:rPr lang="en-US" dirty="0"/>
              <a:t>: inside polygon –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illuminate</a:t>
            </a:r>
          </a:p>
          <a:p>
            <a:r>
              <a:rPr lang="en-US" dirty="0"/>
              <a:t>Point </a:t>
            </a:r>
            <a:r>
              <a:rPr lang="en-US" b="1" i="1" dirty="0"/>
              <a:t>d</a:t>
            </a:r>
            <a:r>
              <a:rPr lang="en-US" dirty="0"/>
              <a:t>: right edge –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illuminate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61D20-AA1A-5449-B7A8-573CAE48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121" y="1600201"/>
            <a:ext cx="5291279" cy="40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479-55FC-F643-9922-2F028868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415-8D68-4D45-9C60-8314B814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Incrementally determine intersections</a:t>
            </a:r>
          </a:p>
          <a:p>
            <a:pPr lvl="1"/>
            <a:r>
              <a:rPr lang="en-US" dirty="0"/>
              <a:t>Rather than computing them directly</a:t>
            </a:r>
          </a:p>
          <a:p>
            <a:pPr lvl="1"/>
            <a:r>
              <a:rPr lang="en-US" dirty="0"/>
              <a:t>Take advantage of the fact that most edges intersected by one scan line will intersect the next scan line too</a:t>
            </a:r>
          </a:p>
          <a:p>
            <a:r>
              <a:rPr lang="en-US" dirty="0"/>
              <a:t>Uses two data structures</a:t>
            </a:r>
          </a:p>
          <a:p>
            <a:pPr lvl="1"/>
            <a:r>
              <a:rPr lang="en-US" dirty="0"/>
              <a:t>Edge Table: stores entries for each edge in the polygon</a:t>
            </a:r>
          </a:p>
          <a:p>
            <a:pPr lvl="1"/>
            <a:r>
              <a:rPr lang="en-US" dirty="0"/>
              <a:t>Active List: list of edges that intersect a given scan line</a:t>
            </a:r>
          </a:p>
        </p:txBody>
      </p:sp>
    </p:spTree>
    <p:extLst>
      <p:ext uri="{BB962C8B-B14F-4D97-AF65-F5344CB8AC3E}">
        <p14:creationId xmlns:p14="http://schemas.microsoft.com/office/powerpoint/2010/main" val="38332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479-55FC-F643-9922-2F028868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415-8D68-4D45-9C60-8314B814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805011" cy="4525433"/>
          </a:xfrm>
        </p:spPr>
        <p:txBody>
          <a:bodyPr/>
          <a:lstStyle/>
          <a:p>
            <a:r>
              <a:rPr lang="en-US" dirty="0"/>
              <a:t>Edge Table (ET)</a:t>
            </a:r>
          </a:p>
          <a:p>
            <a:pPr lvl="1"/>
            <a:r>
              <a:rPr lang="en-US" dirty="0"/>
              <a:t>Array: one entry per scan line</a:t>
            </a:r>
          </a:p>
          <a:p>
            <a:pPr lvl="1"/>
            <a:r>
              <a:rPr lang="en-US" dirty="0"/>
              <a:t>Entry</a:t>
            </a:r>
          </a:p>
          <a:p>
            <a:pPr lvl="2"/>
            <a:r>
              <a:rPr lang="en-US" dirty="0"/>
              <a:t>Y-coordinate of top vertex</a:t>
            </a:r>
          </a:p>
          <a:p>
            <a:pPr lvl="2"/>
            <a:r>
              <a:rPr lang="en-US" dirty="0"/>
              <a:t>X-coordinate of bottom vertex</a:t>
            </a:r>
          </a:p>
          <a:p>
            <a:pPr lvl="2"/>
            <a:r>
              <a:rPr lang="en-US" dirty="0"/>
              <a:t>1/slope: 𝚫x/𝚫y</a:t>
            </a:r>
          </a:p>
          <a:p>
            <a:pPr lvl="2"/>
            <a:r>
              <a:rPr lang="en-US" dirty="0"/>
              <a:t>Store entries at Y-coordinate of bottom vertex </a:t>
            </a:r>
          </a:p>
          <a:p>
            <a:pPr lvl="2"/>
            <a:r>
              <a:rPr lang="en-US" dirty="0"/>
              <a:t>Linked list</a:t>
            </a:r>
          </a:p>
          <a:p>
            <a:pPr lvl="3"/>
            <a:r>
              <a:rPr lang="en-US" dirty="0"/>
              <a:t>same </a:t>
            </a:r>
            <a:r>
              <a:rPr lang="en-US" i="1" dirty="0" err="1"/>
              <a:t>y</a:t>
            </a:r>
            <a:r>
              <a:rPr lang="en-US" i="1" baseline="-25000" dirty="0" err="1"/>
              <a:t>min</a:t>
            </a:r>
            <a:r>
              <a:rPr lang="en-US" dirty="0"/>
              <a:t> (ascending x)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CE785-48A5-C84B-BDD3-9F3D22FB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14610" y="1600201"/>
            <a:ext cx="4167788" cy="40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02AC-6A2F-EF49-B09B-7F26453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Coherence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2FDC-0542-D840-9336-588154C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List (AL)</a:t>
            </a:r>
          </a:p>
          <a:p>
            <a:pPr lvl="1"/>
            <a:r>
              <a:rPr lang="en-US" dirty="0"/>
              <a:t>Dynamically changes</a:t>
            </a:r>
          </a:p>
          <a:p>
            <a:pPr lvl="1"/>
            <a:r>
              <a:rPr lang="en-US" dirty="0"/>
              <a:t>Uses same entries as the Edge Table</a:t>
            </a:r>
          </a:p>
        </p:txBody>
      </p:sp>
    </p:spTree>
    <p:extLst>
      <p:ext uri="{BB962C8B-B14F-4D97-AF65-F5344CB8AC3E}">
        <p14:creationId xmlns:p14="http://schemas.microsoft.com/office/powerpoint/2010/main" val="1494068032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11817</TotalTime>
  <Words>365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Next</vt:lpstr>
      <vt:lpstr>Avenir Next Heavy</vt:lpstr>
      <vt:lpstr>AvenirNext LT Pro Heavy</vt:lpstr>
      <vt:lpstr>Calibri</vt:lpstr>
      <vt:lpstr>Consolas</vt:lpstr>
      <vt:lpstr>Wingdings</vt:lpstr>
      <vt:lpstr>UST Wide</vt:lpstr>
      <vt:lpstr>Section Page</vt:lpstr>
      <vt:lpstr>Normal Interior Page</vt:lpstr>
      <vt:lpstr>Computer Graphics: 2D – Polygon Filling</vt:lpstr>
      <vt:lpstr>Polygon Types</vt:lpstr>
      <vt:lpstr>Filling a Polygon</vt:lpstr>
      <vt:lpstr>Easy, but Ineffiecient</vt:lpstr>
      <vt:lpstr>Edge Coherence Filling</vt:lpstr>
      <vt:lpstr>Edge Coherence Filling</vt:lpstr>
      <vt:lpstr>Edge Coherence Filling</vt:lpstr>
      <vt:lpstr>Edge Coherence Filling</vt:lpstr>
      <vt:lpstr>Edge Coherence Filling</vt:lpstr>
      <vt:lpstr>Edge Coherence Filling</vt:lpstr>
      <vt:lpstr>Edge Coherence Filling</vt:lpstr>
      <vt:lpstr>Edge Coherence Filling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2019-09-20T20:40:36Z</dcterms:modified>
</cp:coreProperties>
</file>