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63" r:id="rId2"/>
    <p:sldMasterId id="2147483665" r:id="rId3"/>
  </p:sldMasterIdLst>
  <p:notesMasterIdLst>
    <p:notesMasterId r:id="rId15"/>
  </p:notesMasterIdLst>
  <p:sldIdLst>
    <p:sldId id="256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4C4C"/>
    <a:srgbClr val="FF7F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0F1D1A-177F-3646-ABB3-6B755F965060}" v="18" dt="2019-09-27T02:01:48.64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830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microsoft.com/office/2015/10/relationships/revisionInfo" Target="revisionInfo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rinan, Thomas" userId="0278a7d7-6bef-418e-be03-13fdbafa7cc7" providerId="ADAL" clId="{55ECABCA-4456-9A4E-94ED-DFA9F23464B8}"/>
    <pc:docChg chg="undo custSel addSld delSld modSld">
      <pc:chgData name="Marrinan, Thomas" userId="0278a7d7-6bef-418e-be03-13fdbafa7cc7" providerId="ADAL" clId="{55ECABCA-4456-9A4E-94ED-DFA9F23464B8}" dt="2019-09-06T15:28:36.612" v="2208" actId="14100"/>
      <pc:docMkLst>
        <pc:docMk/>
      </pc:docMkLst>
      <pc:sldChg chg="modSp">
        <pc:chgData name="Marrinan, Thomas" userId="0278a7d7-6bef-418e-be03-13fdbafa7cc7" providerId="ADAL" clId="{55ECABCA-4456-9A4E-94ED-DFA9F23464B8}" dt="2019-09-04T21:21:25.021" v="24" actId="1036"/>
        <pc:sldMkLst>
          <pc:docMk/>
          <pc:sldMk cId="2083720427" sldId="256"/>
        </pc:sldMkLst>
        <pc:spChg chg="mod">
          <ac:chgData name="Marrinan, Thomas" userId="0278a7d7-6bef-418e-be03-13fdbafa7cc7" providerId="ADAL" clId="{55ECABCA-4456-9A4E-94ED-DFA9F23464B8}" dt="2019-09-04T21:21:25.021" v="24" actId="1036"/>
          <ac:spMkLst>
            <pc:docMk/>
            <pc:sldMk cId="2083720427" sldId="256"/>
            <ac:spMk id="2" creationId="{00000000-0000-0000-0000-000000000000}"/>
          </ac:spMkLst>
        </pc:spChg>
      </pc:sldChg>
      <pc:sldChg chg="modSp">
        <pc:chgData name="Marrinan, Thomas" userId="0278a7d7-6bef-418e-be03-13fdbafa7cc7" providerId="ADAL" clId="{55ECABCA-4456-9A4E-94ED-DFA9F23464B8}" dt="2019-09-04T21:26:03.164" v="304" actId="20577"/>
        <pc:sldMkLst>
          <pc:docMk/>
          <pc:sldMk cId="404776204" sldId="260"/>
        </pc:sldMkLst>
        <pc:spChg chg="mod">
          <ac:chgData name="Marrinan, Thomas" userId="0278a7d7-6bef-418e-be03-13fdbafa7cc7" providerId="ADAL" clId="{55ECABCA-4456-9A4E-94ED-DFA9F23464B8}" dt="2019-09-04T21:23:41.853" v="100" actId="20577"/>
          <ac:spMkLst>
            <pc:docMk/>
            <pc:sldMk cId="404776204" sldId="260"/>
            <ac:spMk id="2" creationId="{00000000-0000-0000-0000-000000000000}"/>
          </ac:spMkLst>
        </pc:spChg>
        <pc:spChg chg="mod">
          <ac:chgData name="Marrinan, Thomas" userId="0278a7d7-6bef-418e-be03-13fdbafa7cc7" providerId="ADAL" clId="{55ECABCA-4456-9A4E-94ED-DFA9F23464B8}" dt="2019-09-04T21:26:03.164" v="304" actId="20577"/>
          <ac:spMkLst>
            <pc:docMk/>
            <pc:sldMk cId="404776204" sldId="260"/>
            <ac:spMk id="3" creationId="{00000000-0000-0000-0000-000000000000}"/>
          </ac:spMkLst>
        </pc:spChg>
      </pc:sldChg>
    </pc:docChg>
  </pc:docChgLst>
  <pc:docChgLst>
    <pc:chgData name="Marrinan, Thomas" userId="0278a7d7-6bef-418e-be03-13fdbafa7cc7" providerId="ADAL" clId="{22F5CB6F-8A6A-6642-90AE-5D3D4889010C}"/>
    <pc:docChg chg="undo custSel addSld delSld modSld sldOrd">
      <pc:chgData name="Marrinan, Thomas" userId="0278a7d7-6bef-418e-be03-13fdbafa7cc7" providerId="ADAL" clId="{22F5CB6F-8A6A-6642-90AE-5D3D4889010C}" dt="2019-09-20T20:40:29.676" v="3195" actId="1035"/>
      <pc:docMkLst>
        <pc:docMk/>
      </pc:docMkLst>
      <pc:sldChg chg="modSp">
        <pc:chgData name="Marrinan, Thomas" userId="0278a7d7-6bef-418e-be03-13fdbafa7cc7" providerId="ADAL" clId="{22F5CB6F-8A6A-6642-90AE-5D3D4889010C}" dt="2019-09-13T14:35:45.497" v="14" actId="20577"/>
        <pc:sldMkLst>
          <pc:docMk/>
          <pc:sldMk cId="2083720427" sldId="256"/>
        </pc:sldMkLst>
        <pc:spChg chg="mod">
          <ac:chgData name="Marrinan, Thomas" userId="0278a7d7-6bef-418e-be03-13fdbafa7cc7" providerId="ADAL" clId="{22F5CB6F-8A6A-6642-90AE-5D3D4889010C}" dt="2019-09-13T14:35:45.497" v="14" actId="20577"/>
          <ac:spMkLst>
            <pc:docMk/>
            <pc:sldMk cId="2083720427" sldId="256"/>
            <ac:spMk id="2" creationId="{00000000-0000-0000-0000-000000000000}"/>
          </ac:spMkLst>
        </pc:spChg>
      </pc:sldChg>
      <pc:sldChg chg="addSp modSp">
        <pc:chgData name="Marrinan, Thomas" userId="0278a7d7-6bef-418e-be03-13fdbafa7cc7" providerId="ADAL" clId="{22F5CB6F-8A6A-6642-90AE-5D3D4889010C}" dt="2019-09-13T14:41:22.090" v="195" actId="14100"/>
        <pc:sldMkLst>
          <pc:docMk/>
          <pc:sldMk cId="404776204" sldId="260"/>
        </pc:sldMkLst>
        <pc:spChg chg="mod">
          <ac:chgData name="Marrinan, Thomas" userId="0278a7d7-6bef-418e-be03-13fdbafa7cc7" providerId="ADAL" clId="{22F5CB6F-8A6A-6642-90AE-5D3D4889010C}" dt="2019-09-13T14:38:39.010" v="27" actId="20577"/>
          <ac:spMkLst>
            <pc:docMk/>
            <pc:sldMk cId="404776204" sldId="260"/>
            <ac:spMk id="2" creationId="{00000000-0000-0000-0000-000000000000}"/>
          </ac:spMkLst>
        </pc:spChg>
        <pc:spChg chg="mod">
          <ac:chgData name="Marrinan, Thomas" userId="0278a7d7-6bef-418e-be03-13fdbafa7cc7" providerId="ADAL" clId="{22F5CB6F-8A6A-6642-90AE-5D3D4889010C}" dt="2019-09-13T14:41:07.693" v="192" actId="20577"/>
          <ac:spMkLst>
            <pc:docMk/>
            <pc:sldMk cId="404776204" sldId="260"/>
            <ac:spMk id="3" creationId="{00000000-0000-0000-0000-000000000000}"/>
          </ac:spMkLst>
        </pc:spChg>
        <pc:picChg chg="add mod">
          <ac:chgData name="Marrinan, Thomas" userId="0278a7d7-6bef-418e-be03-13fdbafa7cc7" providerId="ADAL" clId="{22F5CB6F-8A6A-6642-90AE-5D3D4889010C}" dt="2019-09-13T14:41:22.090" v="195" actId="14100"/>
          <ac:picMkLst>
            <pc:docMk/>
            <pc:sldMk cId="404776204" sldId="260"/>
            <ac:picMk id="5" creationId="{4564D7C7-B40E-364D-A497-ABA3DFF252E3}"/>
          </ac:picMkLst>
        </pc:picChg>
      </pc:sldChg>
    </pc:docChg>
  </pc:docChgLst>
  <pc:docChgLst>
    <pc:chgData name="Marrinan, Thomas" userId="0278a7d7-6bef-418e-be03-13fdbafa7cc7" providerId="ADAL" clId="{1E093436-0124-8944-8323-B32515029FA4}"/>
    <pc:docChg chg="custSel addSld delSld modSld">
      <pc:chgData name="Marrinan, Thomas" userId="0278a7d7-6bef-418e-be03-13fdbafa7cc7" providerId="ADAL" clId="{1E093436-0124-8944-8323-B32515029FA4}" dt="2019-09-04T15:46:38.014" v="1846" actId="18331"/>
      <pc:docMkLst>
        <pc:docMk/>
      </pc:docMkLst>
      <pc:sldChg chg="modSp">
        <pc:chgData name="Marrinan, Thomas" userId="0278a7d7-6bef-418e-be03-13fdbafa7cc7" providerId="ADAL" clId="{1E093436-0124-8944-8323-B32515029FA4}" dt="2019-09-04T14:52:25.509" v="15" actId="20577"/>
        <pc:sldMkLst>
          <pc:docMk/>
          <pc:sldMk cId="2083720427" sldId="256"/>
        </pc:sldMkLst>
        <pc:spChg chg="mod">
          <ac:chgData name="Marrinan, Thomas" userId="0278a7d7-6bef-418e-be03-13fdbafa7cc7" providerId="ADAL" clId="{1E093436-0124-8944-8323-B32515029FA4}" dt="2019-09-04T14:52:25.509" v="15" actId="20577"/>
          <ac:spMkLst>
            <pc:docMk/>
            <pc:sldMk cId="2083720427" sldId="256"/>
            <ac:spMk id="2" creationId="{00000000-0000-0000-0000-000000000000}"/>
          </ac:spMkLst>
        </pc:spChg>
      </pc:sldChg>
      <pc:sldChg chg="modSp">
        <pc:chgData name="Marrinan, Thomas" userId="0278a7d7-6bef-418e-be03-13fdbafa7cc7" providerId="ADAL" clId="{1E093436-0124-8944-8323-B32515029FA4}" dt="2019-09-04T14:52:50.037" v="45" actId="20577"/>
        <pc:sldMkLst>
          <pc:docMk/>
          <pc:sldMk cId="404776204" sldId="260"/>
        </pc:sldMkLst>
        <pc:spChg chg="mod">
          <ac:chgData name="Marrinan, Thomas" userId="0278a7d7-6bef-418e-be03-13fdbafa7cc7" providerId="ADAL" clId="{1E093436-0124-8944-8323-B32515029FA4}" dt="2019-09-04T14:52:50.037" v="45" actId="20577"/>
          <ac:spMkLst>
            <pc:docMk/>
            <pc:sldMk cId="404776204" sldId="260"/>
            <ac:spMk id="3" creationId="{00000000-0000-0000-0000-000000000000}"/>
          </ac:spMkLst>
        </pc:spChg>
      </pc:sldChg>
    </pc:docChg>
  </pc:docChgLst>
  <pc:docChgLst>
    <pc:chgData name="Marrinan, Thomas" userId="0278a7d7-6bef-418e-be03-13fdbafa7cc7" providerId="ADAL" clId="{1B0F1D1A-177F-3646-ABB3-6B755F965060}"/>
    <pc:docChg chg="custSel addSld delSld modSld">
      <pc:chgData name="Marrinan, Thomas" userId="0278a7d7-6bef-418e-be03-13fdbafa7cc7" providerId="ADAL" clId="{1B0F1D1A-177F-3646-ABB3-6B755F965060}" dt="2019-09-27T02:03:41.731" v="2732" actId="1076"/>
      <pc:docMkLst>
        <pc:docMk/>
      </pc:docMkLst>
      <pc:sldChg chg="modSp">
        <pc:chgData name="Marrinan, Thomas" userId="0278a7d7-6bef-418e-be03-13fdbafa7cc7" providerId="ADAL" clId="{1B0F1D1A-177F-3646-ABB3-6B755F965060}" dt="2019-09-20T21:38:44.460" v="7" actId="20577"/>
        <pc:sldMkLst>
          <pc:docMk/>
          <pc:sldMk cId="2083720427" sldId="256"/>
        </pc:sldMkLst>
        <pc:spChg chg="mod">
          <ac:chgData name="Marrinan, Thomas" userId="0278a7d7-6bef-418e-be03-13fdbafa7cc7" providerId="ADAL" clId="{1B0F1D1A-177F-3646-ABB3-6B755F965060}" dt="2019-09-20T21:38:44.460" v="7" actId="20577"/>
          <ac:spMkLst>
            <pc:docMk/>
            <pc:sldMk cId="2083720427" sldId="256"/>
            <ac:spMk id="2" creationId="{00000000-0000-0000-0000-000000000000}"/>
          </ac:spMkLst>
        </pc:spChg>
      </pc:sldChg>
      <pc:sldChg chg="delSp modSp">
        <pc:chgData name="Marrinan, Thomas" userId="0278a7d7-6bef-418e-be03-13fdbafa7cc7" providerId="ADAL" clId="{1B0F1D1A-177F-3646-ABB3-6B755F965060}" dt="2019-09-20T21:45:59.435" v="636" actId="20577"/>
        <pc:sldMkLst>
          <pc:docMk/>
          <pc:sldMk cId="404776204" sldId="260"/>
        </pc:sldMkLst>
        <pc:spChg chg="mod">
          <ac:chgData name="Marrinan, Thomas" userId="0278a7d7-6bef-418e-be03-13fdbafa7cc7" providerId="ADAL" clId="{1B0F1D1A-177F-3646-ABB3-6B755F965060}" dt="2019-09-20T21:39:18.511" v="40" actId="20577"/>
          <ac:spMkLst>
            <pc:docMk/>
            <pc:sldMk cId="404776204" sldId="260"/>
            <ac:spMk id="2" creationId="{00000000-0000-0000-0000-000000000000}"/>
          </ac:spMkLst>
        </pc:spChg>
        <pc:spChg chg="mod">
          <ac:chgData name="Marrinan, Thomas" userId="0278a7d7-6bef-418e-be03-13fdbafa7cc7" providerId="ADAL" clId="{1B0F1D1A-177F-3646-ABB3-6B755F965060}" dt="2019-09-20T21:45:59.435" v="636" actId="20577"/>
          <ac:spMkLst>
            <pc:docMk/>
            <pc:sldMk cId="404776204" sldId="260"/>
            <ac:spMk id="3" creationId="{00000000-0000-0000-0000-000000000000}"/>
          </ac:spMkLst>
        </pc:spChg>
        <pc:picChg chg="del">
          <ac:chgData name="Marrinan, Thomas" userId="0278a7d7-6bef-418e-be03-13fdbafa7cc7" providerId="ADAL" clId="{1B0F1D1A-177F-3646-ABB3-6B755F965060}" dt="2019-09-20T21:39:20.653" v="41" actId="478"/>
          <ac:picMkLst>
            <pc:docMk/>
            <pc:sldMk cId="404776204" sldId="260"/>
            <ac:picMk id="5" creationId="{4564D7C7-B40E-364D-A497-ABA3DFF252E3}"/>
          </ac:picMkLst>
        </pc:picChg>
      </pc:sldChg>
      <pc:sldChg chg="modSp add">
        <pc:chgData name="Marrinan, Thomas" userId="0278a7d7-6bef-418e-be03-13fdbafa7cc7" providerId="ADAL" clId="{1B0F1D1A-177F-3646-ABB3-6B755F965060}" dt="2019-09-20T21:42:34.249" v="206" actId="20577"/>
        <pc:sldMkLst>
          <pc:docMk/>
          <pc:sldMk cId="3349452565" sldId="261"/>
        </pc:sldMkLst>
        <pc:spChg chg="mod">
          <ac:chgData name="Marrinan, Thomas" userId="0278a7d7-6bef-418e-be03-13fdbafa7cc7" providerId="ADAL" clId="{1B0F1D1A-177F-3646-ABB3-6B755F965060}" dt="2019-09-20T21:39:28.711" v="60" actId="20577"/>
          <ac:spMkLst>
            <pc:docMk/>
            <pc:sldMk cId="3349452565" sldId="261"/>
            <ac:spMk id="2" creationId="{310794FC-869D-6A4B-B17F-10566D0DAF52}"/>
          </ac:spMkLst>
        </pc:spChg>
        <pc:spChg chg="mod">
          <ac:chgData name="Marrinan, Thomas" userId="0278a7d7-6bef-418e-be03-13fdbafa7cc7" providerId="ADAL" clId="{1B0F1D1A-177F-3646-ABB3-6B755F965060}" dt="2019-09-20T21:42:34.249" v="206" actId="20577"/>
          <ac:spMkLst>
            <pc:docMk/>
            <pc:sldMk cId="3349452565" sldId="261"/>
            <ac:spMk id="3" creationId="{90F0ADE2-FAEC-4445-A072-FE0EF2FBCD72}"/>
          </ac:spMkLst>
        </pc:spChg>
      </pc:sldChg>
      <pc:sldChg chg="addSp modSp add">
        <pc:chgData name="Marrinan, Thomas" userId="0278a7d7-6bef-418e-be03-13fdbafa7cc7" providerId="ADAL" clId="{1B0F1D1A-177F-3646-ABB3-6B755F965060}" dt="2019-09-20T21:52:29.357" v="915" actId="114"/>
        <pc:sldMkLst>
          <pc:docMk/>
          <pc:sldMk cId="870774900" sldId="262"/>
        </pc:sldMkLst>
        <pc:spChg chg="mod">
          <ac:chgData name="Marrinan, Thomas" userId="0278a7d7-6bef-418e-be03-13fdbafa7cc7" providerId="ADAL" clId="{1B0F1D1A-177F-3646-ABB3-6B755F965060}" dt="2019-09-20T21:46:11.250" v="650" actId="20577"/>
          <ac:spMkLst>
            <pc:docMk/>
            <pc:sldMk cId="870774900" sldId="262"/>
            <ac:spMk id="2" creationId="{5436FEFD-70A9-F64E-94ED-0029F9C1C6EE}"/>
          </ac:spMkLst>
        </pc:spChg>
        <pc:spChg chg="mod">
          <ac:chgData name="Marrinan, Thomas" userId="0278a7d7-6bef-418e-be03-13fdbafa7cc7" providerId="ADAL" clId="{1B0F1D1A-177F-3646-ABB3-6B755F965060}" dt="2019-09-20T21:52:29.357" v="915" actId="114"/>
          <ac:spMkLst>
            <pc:docMk/>
            <pc:sldMk cId="870774900" sldId="262"/>
            <ac:spMk id="3" creationId="{3E25619E-F34C-0541-B3A4-6C73CD2522BA}"/>
          </ac:spMkLst>
        </pc:spChg>
        <pc:picChg chg="add mod">
          <ac:chgData name="Marrinan, Thomas" userId="0278a7d7-6bef-418e-be03-13fdbafa7cc7" providerId="ADAL" clId="{1B0F1D1A-177F-3646-ABB3-6B755F965060}" dt="2019-09-20T21:47:10.711" v="680" actId="1076"/>
          <ac:picMkLst>
            <pc:docMk/>
            <pc:sldMk cId="870774900" sldId="262"/>
            <ac:picMk id="5" creationId="{6523E3D8-9422-054C-898C-BA4DC17861D9}"/>
          </ac:picMkLst>
        </pc:picChg>
      </pc:sldChg>
      <pc:sldChg chg="modSp add">
        <pc:chgData name="Marrinan, Thomas" userId="0278a7d7-6bef-418e-be03-13fdbafa7cc7" providerId="ADAL" clId="{1B0F1D1A-177F-3646-ABB3-6B755F965060}" dt="2019-09-23T15:21:29.938" v="1221" actId="20577"/>
        <pc:sldMkLst>
          <pc:docMk/>
          <pc:sldMk cId="2413834842" sldId="263"/>
        </pc:sldMkLst>
        <pc:spChg chg="mod">
          <ac:chgData name="Marrinan, Thomas" userId="0278a7d7-6bef-418e-be03-13fdbafa7cc7" providerId="ADAL" clId="{1B0F1D1A-177F-3646-ABB3-6B755F965060}" dt="2019-09-20T21:52:46.524" v="929" actId="20577"/>
          <ac:spMkLst>
            <pc:docMk/>
            <pc:sldMk cId="2413834842" sldId="263"/>
            <ac:spMk id="2" creationId="{F1205FF0-9D82-C84E-ABFC-7B15C5114DD3}"/>
          </ac:spMkLst>
        </pc:spChg>
        <pc:spChg chg="mod">
          <ac:chgData name="Marrinan, Thomas" userId="0278a7d7-6bef-418e-be03-13fdbafa7cc7" providerId="ADAL" clId="{1B0F1D1A-177F-3646-ABB3-6B755F965060}" dt="2019-09-23T15:21:29.938" v="1221" actId="20577"/>
          <ac:spMkLst>
            <pc:docMk/>
            <pc:sldMk cId="2413834842" sldId="263"/>
            <ac:spMk id="3" creationId="{6A42F114-9CAF-884A-9F88-B35CBFA62733}"/>
          </ac:spMkLst>
        </pc:spChg>
      </pc:sldChg>
      <pc:sldChg chg="modSp add">
        <pc:chgData name="Marrinan, Thomas" userId="0278a7d7-6bef-418e-be03-13fdbafa7cc7" providerId="ADAL" clId="{1B0F1D1A-177F-3646-ABB3-6B755F965060}" dt="2019-09-23T15:25:21.798" v="1564" actId="20577"/>
        <pc:sldMkLst>
          <pc:docMk/>
          <pc:sldMk cId="1382842503" sldId="264"/>
        </pc:sldMkLst>
        <pc:spChg chg="mod">
          <ac:chgData name="Marrinan, Thomas" userId="0278a7d7-6bef-418e-be03-13fdbafa7cc7" providerId="ADAL" clId="{1B0F1D1A-177F-3646-ABB3-6B755F965060}" dt="2019-09-23T15:21:37.380" v="1245" actId="20577"/>
          <ac:spMkLst>
            <pc:docMk/>
            <pc:sldMk cId="1382842503" sldId="264"/>
            <ac:spMk id="2" creationId="{6A290E10-5849-8C48-A790-18AD7D1C0127}"/>
          </ac:spMkLst>
        </pc:spChg>
        <pc:spChg chg="mod">
          <ac:chgData name="Marrinan, Thomas" userId="0278a7d7-6bef-418e-be03-13fdbafa7cc7" providerId="ADAL" clId="{1B0F1D1A-177F-3646-ABB3-6B755F965060}" dt="2019-09-23T15:25:21.798" v="1564" actId="20577"/>
          <ac:spMkLst>
            <pc:docMk/>
            <pc:sldMk cId="1382842503" sldId="264"/>
            <ac:spMk id="3" creationId="{10C32C04-4EE5-4B43-8989-D6A0D1B08951}"/>
          </ac:spMkLst>
        </pc:spChg>
      </pc:sldChg>
      <pc:sldChg chg="addSp modSp add">
        <pc:chgData name="Marrinan, Thomas" userId="0278a7d7-6bef-418e-be03-13fdbafa7cc7" providerId="ADAL" clId="{1B0F1D1A-177F-3646-ABB3-6B755F965060}" dt="2019-09-23T15:27:05.711" v="1729" actId="20577"/>
        <pc:sldMkLst>
          <pc:docMk/>
          <pc:sldMk cId="2866520805" sldId="265"/>
        </pc:sldMkLst>
        <pc:spChg chg="mod">
          <ac:chgData name="Marrinan, Thomas" userId="0278a7d7-6bef-418e-be03-13fdbafa7cc7" providerId="ADAL" clId="{1B0F1D1A-177F-3646-ABB3-6B755F965060}" dt="2019-09-23T15:25:34.269" v="1578" actId="20577"/>
          <ac:spMkLst>
            <pc:docMk/>
            <pc:sldMk cId="2866520805" sldId="265"/>
            <ac:spMk id="2" creationId="{8F11A704-0126-2D4C-979A-CDBD882A0F8F}"/>
          </ac:spMkLst>
        </pc:spChg>
        <pc:spChg chg="mod">
          <ac:chgData name="Marrinan, Thomas" userId="0278a7d7-6bef-418e-be03-13fdbafa7cc7" providerId="ADAL" clId="{1B0F1D1A-177F-3646-ABB3-6B755F965060}" dt="2019-09-23T15:27:05.711" v="1729" actId="20577"/>
          <ac:spMkLst>
            <pc:docMk/>
            <pc:sldMk cId="2866520805" sldId="265"/>
            <ac:spMk id="3" creationId="{0AA0BC80-AF62-0247-87CD-71715C114263}"/>
          </ac:spMkLst>
        </pc:spChg>
        <pc:picChg chg="add mod">
          <ac:chgData name="Marrinan, Thomas" userId="0278a7d7-6bef-418e-be03-13fdbafa7cc7" providerId="ADAL" clId="{1B0F1D1A-177F-3646-ABB3-6B755F965060}" dt="2019-09-23T15:26:04.498" v="1589" actId="14100"/>
          <ac:picMkLst>
            <pc:docMk/>
            <pc:sldMk cId="2866520805" sldId="265"/>
            <ac:picMk id="5" creationId="{7B11AA1B-F2FC-CA45-9BAF-0BE05CA35B0D}"/>
          </ac:picMkLst>
        </pc:picChg>
      </pc:sldChg>
      <pc:sldChg chg="addSp modSp add">
        <pc:chgData name="Marrinan, Thomas" userId="0278a7d7-6bef-418e-be03-13fdbafa7cc7" providerId="ADAL" clId="{1B0F1D1A-177F-3646-ABB3-6B755F965060}" dt="2019-09-23T15:30:30.306" v="1971" actId="1035"/>
        <pc:sldMkLst>
          <pc:docMk/>
          <pc:sldMk cId="3353954765" sldId="266"/>
        </pc:sldMkLst>
        <pc:spChg chg="mod">
          <ac:chgData name="Marrinan, Thomas" userId="0278a7d7-6bef-418e-be03-13fdbafa7cc7" providerId="ADAL" clId="{1B0F1D1A-177F-3646-ABB3-6B755F965060}" dt="2019-09-23T15:28:06.282" v="1752" actId="20577"/>
          <ac:spMkLst>
            <pc:docMk/>
            <pc:sldMk cId="3353954765" sldId="266"/>
            <ac:spMk id="2" creationId="{A4BAC5A0-BD53-A44D-AF76-3C6FBCFD7CE0}"/>
          </ac:spMkLst>
        </pc:spChg>
        <pc:spChg chg="mod">
          <ac:chgData name="Marrinan, Thomas" userId="0278a7d7-6bef-418e-be03-13fdbafa7cc7" providerId="ADAL" clId="{1B0F1D1A-177F-3646-ABB3-6B755F965060}" dt="2019-09-23T15:30:10.852" v="1967" actId="20577"/>
          <ac:spMkLst>
            <pc:docMk/>
            <pc:sldMk cId="3353954765" sldId="266"/>
            <ac:spMk id="3" creationId="{2B9BB249-1F8D-BB48-A229-963306B79A8E}"/>
          </ac:spMkLst>
        </pc:spChg>
        <pc:picChg chg="add mod">
          <ac:chgData name="Marrinan, Thomas" userId="0278a7d7-6bef-418e-be03-13fdbafa7cc7" providerId="ADAL" clId="{1B0F1D1A-177F-3646-ABB3-6B755F965060}" dt="2019-09-23T15:30:30.306" v="1971" actId="1035"/>
          <ac:picMkLst>
            <pc:docMk/>
            <pc:sldMk cId="3353954765" sldId="266"/>
            <ac:picMk id="5" creationId="{DC4B50D3-0206-5B40-9C2F-271F798E6F4E}"/>
          </ac:picMkLst>
        </pc:picChg>
      </pc:sldChg>
      <pc:sldChg chg="modSp add">
        <pc:chgData name="Marrinan, Thomas" userId="0278a7d7-6bef-418e-be03-13fdbafa7cc7" providerId="ADAL" clId="{1B0F1D1A-177F-3646-ABB3-6B755F965060}" dt="2019-09-27T01:54:51.139" v="2352" actId="20577"/>
        <pc:sldMkLst>
          <pc:docMk/>
          <pc:sldMk cId="2664879098" sldId="267"/>
        </pc:sldMkLst>
        <pc:spChg chg="mod">
          <ac:chgData name="Marrinan, Thomas" userId="0278a7d7-6bef-418e-be03-13fdbafa7cc7" providerId="ADAL" clId="{1B0F1D1A-177F-3646-ABB3-6B755F965060}" dt="2019-09-23T15:31:02.322" v="1988" actId="20577"/>
          <ac:spMkLst>
            <pc:docMk/>
            <pc:sldMk cId="2664879098" sldId="267"/>
            <ac:spMk id="2" creationId="{959BA894-5015-3847-99B4-5EE4DB762FA7}"/>
          </ac:spMkLst>
        </pc:spChg>
        <pc:spChg chg="mod">
          <ac:chgData name="Marrinan, Thomas" userId="0278a7d7-6bef-418e-be03-13fdbafa7cc7" providerId="ADAL" clId="{1B0F1D1A-177F-3646-ABB3-6B755F965060}" dt="2019-09-27T01:54:51.139" v="2352" actId="20577"/>
          <ac:spMkLst>
            <pc:docMk/>
            <pc:sldMk cId="2664879098" sldId="267"/>
            <ac:spMk id="3" creationId="{7ACD0D54-0117-784C-8F5C-AFACFC8AC464}"/>
          </ac:spMkLst>
        </pc:spChg>
      </pc:sldChg>
      <pc:sldChg chg="addSp delSp modSp add">
        <pc:chgData name="Marrinan, Thomas" userId="0278a7d7-6bef-418e-be03-13fdbafa7cc7" providerId="ADAL" clId="{1B0F1D1A-177F-3646-ABB3-6B755F965060}" dt="2019-09-27T02:03:41.731" v="2732" actId="1076"/>
        <pc:sldMkLst>
          <pc:docMk/>
          <pc:sldMk cId="659392261" sldId="268"/>
        </pc:sldMkLst>
        <pc:spChg chg="mod">
          <ac:chgData name="Marrinan, Thomas" userId="0278a7d7-6bef-418e-be03-13fdbafa7cc7" providerId="ADAL" clId="{1B0F1D1A-177F-3646-ABB3-6B755F965060}" dt="2019-09-27T01:53:21.680" v="2290" actId="20577"/>
          <ac:spMkLst>
            <pc:docMk/>
            <pc:sldMk cId="659392261" sldId="268"/>
            <ac:spMk id="2" creationId="{28E54AD1-4177-DC49-822B-0CAD66A10417}"/>
          </ac:spMkLst>
        </pc:spChg>
        <pc:spChg chg="del mod">
          <ac:chgData name="Marrinan, Thomas" userId="0278a7d7-6bef-418e-be03-13fdbafa7cc7" providerId="ADAL" clId="{1B0F1D1A-177F-3646-ABB3-6B755F965060}" dt="2019-09-27T01:55:23.673" v="2371" actId="478"/>
          <ac:spMkLst>
            <pc:docMk/>
            <pc:sldMk cId="659392261" sldId="268"/>
            <ac:spMk id="3" creationId="{976D7DC0-EFD8-F645-BECA-5AAD96C0031B}"/>
          </ac:spMkLst>
        </pc:spChg>
        <pc:spChg chg="add mod">
          <ac:chgData name="Marrinan, Thomas" userId="0278a7d7-6bef-418e-be03-13fdbafa7cc7" providerId="ADAL" clId="{1B0F1D1A-177F-3646-ABB3-6B755F965060}" dt="2019-09-27T02:03:36.107" v="2731" actId="14100"/>
          <ac:spMkLst>
            <pc:docMk/>
            <pc:sldMk cId="659392261" sldId="268"/>
            <ac:spMk id="6" creationId="{583B22E8-19C2-A748-97CA-625ECADEAE36}"/>
          </ac:spMkLst>
        </pc:spChg>
        <pc:picChg chg="add mod">
          <ac:chgData name="Marrinan, Thomas" userId="0278a7d7-6bef-418e-be03-13fdbafa7cc7" providerId="ADAL" clId="{1B0F1D1A-177F-3646-ABB3-6B755F965060}" dt="2019-09-27T02:03:41.731" v="2732" actId="1076"/>
          <ac:picMkLst>
            <pc:docMk/>
            <pc:sldMk cId="659392261" sldId="268"/>
            <ac:picMk id="5" creationId="{23CBFD1A-ADE1-BF4F-BCAC-D34242A7EF81}"/>
          </ac:picMkLst>
        </pc:picChg>
      </pc:sldChg>
      <pc:sldChg chg="addSp modSp add">
        <pc:chgData name="Marrinan, Thomas" userId="0278a7d7-6bef-418e-be03-13fdbafa7cc7" providerId="ADAL" clId="{1B0F1D1A-177F-3646-ABB3-6B755F965060}" dt="2019-09-27T02:03:15.574" v="2730" actId="1035"/>
        <pc:sldMkLst>
          <pc:docMk/>
          <pc:sldMk cId="1927142389" sldId="269"/>
        </pc:sldMkLst>
        <pc:spChg chg="mod">
          <ac:chgData name="Marrinan, Thomas" userId="0278a7d7-6bef-418e-be03-13fdbafa7cc7" providerId="ADAL" clId="{1B0F1D1A-177F-3646-ABB3-6B755F965060}" dt="2019-09-27T01:55:18.957" v="2369" actId="20577"/>
          <ac:spMkLst>
            <pc:docMk/>
            <pc:sldMk cId="1927142389" sldId="269"/>
            <ac:spMk id="2" creationId="{7C51A633-68A1-594D-A538-418BBCD72858}"/>
          </ac:spMkLst>
        </pc:spChg>
        <pc:spChg chg="mod">
          <ac:chgData name="Marrinan, Thomas" userId="0278a7d7-6bef-418e-be03-13fdbafa7cc7" providerId="ADAL" clId="{1B0F1D1A-177F-3646-ABB3-6B755F965060}" dt="2019-09-27T02:00:58.761" v="2681" actId="114"/>
          <ac:spMkLst>
            <pc:docMk/>
            <pc:sldMk cId="1927142389" sldId="269"/>
            <ac:spMk id="3" creationId="{B8A3CAEA-EE25-3D4B-9B7B-2D7567BFDD7B}"/>
          </ac:spMkLst>
        </pc:spChg>
        <pc:picChg chg="add mod modCrop">
          <ac:chgData name="Marrinan, Thomas" userId="0278a7d7-6bef-418e-be03-13fdbafa7cc7" providerId="ADAL" clId="{1B0F1D1A-177F-3646-ABB3-6B755F965060}" dt="2019-09-27T02:03:02.503" v="2725" actId="14100"/>
          <ac:picMkLst>
            <pc:docMk/>
            <pc:sldMk cId="1927142389" sldId="269"/>
            <ac:picMk id="4" creationId="{2AF02C4C-8D38-AE44-977F-34B8C02E879F}"/>
          </ac:picMkLst>
        </pc:picChg>
        <pc:picChg chg="add mod modCrop">
          <ac:chgData name="Marrinan, Thomas" userId="0278a7d7-6bef-418e-be03-13fdbafa7cc7" providerId="ADAL" clId="{1B0F1D1A-177F-3646-ABB3-6B755F965060}" dt="2019-09-27T02:03:15.574" v="2730" actId="1035"/>
          <ac:picMkLst>
            <pc:docMk/>
            <pc:sldMk cId="1927142389" sldId="269"/>
            <ac:picMk id="5" creationId="{0379EC52-91CB-DE40-AEA5-D562AD02424D}"/>
          </ac:picMkLst>
        </pc:picChg>
      </pc:sldChg>
    </pc:docChg>
  </pc:docChgLst>
  <pc:docChgLst>
    <pc:chgData name="Marrinan, Thomas" userId="0278a7d7-6bef-418e-be03-13fdbafa7cc7" providerId="ADAL" clId="{7A237634-D44C-694E-96E2-74E4DA2ADB81}"/>
    <pc:docChg chg="undo custSel addSld delSld modSld">
      <pc:chgData name="Marrinan, Thomas" userId="0278a7d7-6bef-418e-be03-13fdbafa7cc7" providerId="ADAL" clId="{7A237634-D44C-694E-96E2-74E4DA2ADB81}" dt="2019-09-09T16:33:23.001" v="2114" actId="20577"/>
      <pc:docMkLst>
        <pc:docMk/>
      </pc:docMkLst>
      <pc:sldChg chg="modSp">
        <pc:chgData name="Marrinan, Thomas" userId="0278a7d7-6bef-418e-be03-13fdbafa7cc7" providerId="ADAL" clId="{7A237634-D44C-694E-96E2-74E4DA2ADB81}" dt="2019-09-09T15:19:33.633" v="29" actId="20577"/>
        <pc:sldMkLst>
          <pc:docMk/>
          <pc:sldMk cId="2083720427" sldId="256"/>
        </pc:sldMkLst>
        <pc:spChg chg="mod">
          <ac:chgData name="Marrinan, Thomas" userId="0278a7d7-6bef-418e-be03-13fdbafa7cc7" providerId="ADAL" clId="{7A237634-D44C-694E-96E2-74E4DA2ADB81}" dt="2019-09-09T15:19:33.633" v="29" actId="20577"/>
          <ac:spMkLst>
            <pc:docMk/>
            <pc:sldMk cId="2083720427" sldId="256"/>
            <ac:spMk id="2" creationId="{00000000-0000-0000-0000-000000000000}"/>
          </ac:spMkLst>
        </pc:spChg>
      </pc:sldChg>
      <pc:sldChg chg="modSp">
        <pc:chgData name="Marrinan, Thomas" userId="0278a7d7-6bef-418e-be03-13fdbafa7cc7" providerId="ADAL" clId="{7A237634-D44C-694E-96E2-74E4DA2ADB81}" dt="2019-09-09T15:23:35.319" v="298" actId="20577"/>
        <pc:sldMkLst>
          <pc:docMk/>
          <pc:sldMk cId="404776204" sldId="260"/>
        </pc:sldMkLst>
        <pc:spChg chg="mod">
          <ac:chgData name="Marrinan, Thomas" userId="0278a7d7-6bef-418e-be03-13fdbafa7cc7" providerId="ADAL" clId="{7A237634-D44C-694E-96E2-74E4DA2ADB81}" dt="2019-09-09T15:19:59.209" v="61" actId="20577"/>
          <ac:spMkLst>
            <pc:docMk/>
            <pc:sldMk cId="404776204" sldId="260"/>
            <ac:spMk id="2" creationId="{00000000-0000-0000-0000-000000000000}"/>
          </ac:spMkLst>
        </pc:spChg>
        <pc:spChg chg="mod">
          <ac:chgData name="Marrinan, Thomas" userId="0278a7d7-6bef-418e-be03-13fdbafa7cc7" providerId="ADAL" clId="{7A237634-D44C-694E-96E2-74E4DA2ADB81}" dt="2019-09-09T15:23:35.319" v="298" actId="20577"/>
          <ac:spMkLst>
            <pc:docMk/>
            <pc:sldMk cId="404776204" sldId="260"/>
            <ac:spMk id="3" creationId="{00000000-0000-0000-0000-000000000000}"/>
          </ac:spMkLst>
        </pc:spChg>
      </pc:sldChg>
    </pc:docChg>
  </pc:docChgLst>
  <pc:docChgLst>
    <pc:chgData name="Marrinan, Thomas" userId="0278a7d7-6bef-418e-be03-13fdbafa7cc7" providerId="ADAL" clId="{2282C8E0-AA7C-ED4E-881B-7EB41C01E373}"/>
    <pc:docChg chg="modSld">
      <pc:chgData name="Marrinan, Thomas" userId="0278a7d7-6bef-418e-be03-13fdbafa7cc7" providerId="ADAL" clId="{2282C8E0-AA7C-ED4E-881B-7EB41C01E373}" dt="2019-09-03T19:28:33.617" v="12" actId="1038"/>
      <pc:docMkLst>
        <pc:docMk/>
      </pc:docMkLst>
      <pc:sldChg chg="modSp">
        <pc:chgData name="Marrinan, Thomas" userId="0278a7d7-6bef-418e-be03-13fdbafa7cc7" providerId="ADAL" clId="{2282C8E0-AA7C-ED4E-881B-7EB41C01E373}" dt="2019-09-03T19:27:38.387" v="0" actId="20577"/>
        <pc:sldMkLst>
          <pc:docMk/>
          <pc:sldMk cId="404776204" sldId="260"/>
        </pc:sldMkLst>
        <pc:spChg chg="mod">
          <ac:chgData name="Marrinan, Thomas" userId="0278a7d7-6bef-418e-be03-13fdbafa7cc7" providerId="ADAL" clId="{2282C8E0-AA7C-ED4E-881B-7EB41C01E373}" dt="2019-09-03T19:27:38.387" v="0" actId="20577"/>
          <ac:spMkLst>
            <pc:docMk/>
            <pc:sldMk cId="404776204" sldId="260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F775B6-2729-8049-9E79-F639A3B14730}" type="datetimeFigureOut">
              <a:rPr lang="en-US" smtClean="0"/>
              <a:t>9/26/19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45DA36-AF04-E248-86A6-5989A9F49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4707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>
          <a:xfrm>
            <a:off x="649632" y="1835094"/>
            <a:ext cx="7610625" cy="4224615"/>
          </a:xfrm>
          <a:prstGeom prst="rect">
            <a:avLst/>
          </a:prstGeom>
        </p:spPr>
        <p:txBody>
          <a:bodyPr vert="horz"/>
          <a:lstStyle>
            <a:lvl1pPr algn="l">
              <a:lnSpc>
                <a:spcPct val="70000"/>
              </a:lnSpc>
              <a:defRPr sz="5867" b="0" i="0">
                <a:solidFill>
                  <a:srgbClr val="9E28B5"/>
                </a:solidFill>
                <a:latin typeface="AvenirNext LT Pro Heavy" panose="020B0903020202020204" pitchFamily="34" charset="0"/>
                <a:cs typeface="AvenirNext LT Pro Heavy" panose="020B0903020202020204" pitchFamily="34" charset="0"/>
              </a:defRPr>
            </a:lvl1pPr>
          </a:lstStyle>
          <a:p>
            <a:pPr>
              <a:lnSpc>
                <a:spcPct val="70000"/>
              </a:lnSpc>
            </a:pPr>
            <a:r>
              <a:rPr lang="en-US" sz="6000" cap="all" dirty="0">
                <a:latin typeface="Avenir Next Heavy"/>
              </a:rPr>
              <a:t>TITLE OF</a:t>
            </a:r>
            <a:br>
              <a:rPr lang="en-US" sz="6000" cap="all" dirty="0">
                <a:latin typeface="Avenir Next Heavy"/>
              </a:rPr>
            </a:br>
            <a:r>
              <a:rPr lang="en-US" sz="6000" cap="all" dirty="0">
                <a:latin typeface="Avenir Next Heavy"/>
              </a:rPr>
              <a:t>PRESENTATION</a:t>
            </a:r>
            <a:br>
              <a:rPr lang="en-US" sz="6000" cap="all" dirty="0">
                <a:latin typeface="Avenir Next Heavy"/>
              </a:rPr>
            </a:br>
            <a:r>
              <a:rPr lang="en-US" sz="6000" cap="all" dirty="0">
                <a:latin typeface="Avenir Next Heavy"/>
              </a:rPr>
              <a:t>GOES HERE</a:t>
            </a:r>
            <a:endParaRPr lang="en-US" sz="6000" cap="all" dirty="0">
              <a:solidFill>
                <a:srgbClr val="510C76"/>
              </a:solidFill>
              <a:latin typeface="Avenir Next Heavy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DCC0EF3-A5E1-0D43-9B72-DC6907D39141}" type="datetimeFigureOut">
              <a:rPr lang="en-US" smtClean="0"/>
              <a:t>9/26/19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C88E97E-211B-8C46-8F85-BC4DF65F32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>
          <a:xfrm>
            <a:off x="722965" y="2340235"/>
            <a:ext cx="8437287" cy="3786135"/>
          </a:xfrm>
          <a:prstGeom prst="rect">
            <a:avLst/>
          </a:prstGeom>
        </p:spPr>
        <p:txBody>
          <a:bodyPr vert="horz"/>
          <a:lstStyle>
            <a:lvl1pPr algn="l">
              <a:lnSpc>
                <a:spcPct val="70000"/>
              </a:lnSpc>
              <a:defRPr sz="5067">
                <a:solidFill>
                  <a:srgbClr val="9E28B5"/>
                </a:solidFill>
                <a:latin typeface="AvenirNext LT Pro Heavy" panose="020B0903020202020204" pitchFamily="34" charset="0"/>
                <a:cs typeface="AvenirNext LT Pro Heavy" panose="020B0903020202020204" pitchFamily="34" charset="0"/>
              </a:defRPr>
            </a:lvl1pPr>
          </a:lstStyle>
          <a:p>
            <a:pPr>
              <a:lnSpc>
                <a:spcPct val="70000"/>
              </a:lnSpc>
            </a:pPr>
            <a:r>
              <a:rPr lang="en-US" sz="5067" cap="all" dirty="0">
                <a:latin typeface="Avenir Next Heavy"/>
              </a:rPr>
              <a:t>TITLE OF</a:t>
            </a:r>
            <a:br>
              <a:rPr lang="en-US" sz="5067" cap="all" dirty="0">
                <a:latin typeface="Avenir Next Heavy"/>
              </a:rPr>
            </a:br>
            <a:r>
              <a:rPr lang="en-US" sz="5067" cap="all" dirty="0">
                <a:latin typeface="Avenir Next Heavy"/>
              </a:rPr>
              <a:t>SECTION ITEM</a:t>
            </a:r>
            <a:br>
              <a:rPr lang="en-US" sz="5067" cap="all" dirty="0">
                <a:latin typeface="Avenir Next Heavy"/>
              </a:rPr>
            </a:br>
            <a:r>
              <a:rPr lang="en-US" sz="5067" cap="all" dirty="0">
                <a:latin typeface="Avenir Next Heavy"/>
              </a:rPr>
              <a:t>GOES HERE</a:t>
            </a:r>
            <a:endParaRPr lang="en-US" sz="5067" cap="all" dirty="0">
              <a:solidFill>
                <a:srgbClr val="510C76"/>
              </a:solidFill>
              <a:latin typeface="Avenir Next Heavy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275167"/>
            <a:ext cx="10972800" cy="1143000"/>
          </a:xfrm>
          <a:prstGeom prst="rect">
            <a:avLst/>
          </a:prstGeom>
        </p:spPr>
        <p:txBody>
          <a:bodyPr/>
          <a:lstStyle>
            <a:lvl1pPr algn="l">
              <a:defRPr sz="5067" b="0" i="0" baseline="0">
                <a:solidFill>
                  <a:srgbClr val="9E28B5"/>
                </a:solidFill>
                <a:latin typeface="AvenirNext LT Pro Heavy"/>
                <a:cs typeface="AvenirNext LT Pro Heavy"/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433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Avenir Next" charset="0"/>
                <a:ea typeface="Avenir Next" charset="0"/>
                <a:cs typeface="Avenir Next" charset="0"/>
              </a:defRPr>
            </a:lvl1pPr>
            <a:lvl2pP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Avenir Next" charset="0"/>
                <a:ea typeface="Avenir Next" charset="0"/>
                <a:cs typeface="Avenir Next" charset="0"/>
              </a:defRPr>
            </a:lvl2pPr>
            <a:lvl3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Avenir Next" charset="0"/>
                <a:ea typeface="Avenir Next" charset="0"/>
                <a:cs typeface="Avenir Next" charset="0"/>
              </a:defRPr>
            </a:lvl3pPr>
            <a:lvl4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venir Next" charset="0"/>
                <a:ea typeface="Avenir Next" charset="0"/>
                <a:cs typeface="Avenir Next" charset="0"/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Avenir Next" charset="0"/>
                <a:ea typeface="Avenir Next" charset="0"/>
                <a:cs typeface="Avenir Next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NoText-04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369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ctr" defTabSz="609585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NoText-05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440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txStyles>
    <p:titleStyle>
      <a:lvl1pPr algn="ctr" defTabSz="609585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NoText-06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9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</p:sldLayoutIdLst>
  <p:txStyles>
    <p:titleStyle>
      <a:lvl1pPr algn="ctr" defTabSz="609585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663260"/>
            <a:ext cx="9144000" cy="2387600"/>
          </a:xfrm>
        </p:spPr>
        <p:txBody>
          <a:bodyPr/>
          <a:lstStyle/>
          <a:p>
            <a:r>
              <a:rPr lang="en-US" dirty="0"/>
              <a:t>Computer Graphics:</a:t>
            </a:r>
            <a:br>
              <a:rPr lang="en-US" dirty="0"/>
            </a:br>
            <a:r>
              <a:rPr lang="en-US" dirty="0"/>
              <a:t>2D – Clipping</a:t>
            </a:r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1524000" y="4798142"/>
            <a:ext cx="9144000" cy="459658"/>
          </a:xfrm>
        </p:spPr>
        <p:txBody>
          <a:bodyPr/>
          <a:lstStyle/>
          <a:p>
            <a:pPr algn="l"/>
            <a:r>
              <a:rPr lang="en-US" dirty="0"/>
              <a:t>Tommy Marrinan, PhD</a:t>
            </a:r>
          </a:p>
        </p:txBody>
      </p:sp>
    </p:spTree>
    <p:extLst>
      <p:ext uri="{BB962C8B-B14F-4D97-AF65-F5344CB8AC3E}">
        <p14:creationId xmlns:p14="http://schemas.microsoft.com/office/powerpoint/2010/main" val="20837204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83B22E8-19C2-A748-97CA-625ECADEAE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4529959"/>
            <a:ext cx="10972800" cy="1595675"/>
          </a:xfrm>
        </p:spPr>
        <p:txBody>
          <a:bodyPr/>
          <a:lstStyle/>
          <a:p>
            <a:r>
              <a:rPr lang="en-US" dirty="0"/>
              <a:t>New sequence of vertices created after clipping</a:t>
            </a:r>
          </a:p>
          <a:p>
            <a:pPr lvl="1"/>
            <a:r>
              <a:rPr lang="en-US" dirty="0"/>
              <a:t>Recall that the resulting polygon can have fewer or more vertices than the original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E54AD1-4177-DC49-822B-0CAD66A10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Polygon Clipping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CBFD1A-ADE1-BF4F-BCAC-D34242A7EF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524" y="1418167"/>
            <a:ext cx="8082455" cy="2896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3922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1A633-68A1-594D-A538-418BBCD72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Polygon Clipping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A3CAEA-EE25-3D4B-9B7B-2D7567BFD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Case 1</a:t>
            </a:r>
          </a:p>
          <a:p>
            <a:pPr lvl="1"/>
            <a:r>
              <a:rPr lang="en-US" dirty="0"/>
              <a:t>Add </a:t>
            </a:r>
            <a:r>
              <a:rPr lang="en-US" i="1" dirty="0"/>
              <a:t>p</a:t>
            </a:r>
            <a:r>
              <a:rPr lang="en-US" i="1" baseline="-25000" dirty="0"/>
              <a:t>1</a:t>
            </a:r>
            <a:r>
              <a:rPr lang="en-US" dirty="0"/>
              <a:t> to the output sequence</a:t>
            </a:r>
          </a:p>
          <a:p>
            <a:r>
              <a:rPr lang="en-US" dirty="0"/>
              <a:t>Case 2</a:t>
            </a:r>
          </a:p>
          <a:p>
            <a:pPr lvl="1"/>
            <a:r>
              <a:rPr lang="en-US" dirty="0"/>
              <a:t>Don’t add anything</a:t>
            </a:r>
          </a:p>
          <a:p>
            <a:r>
              <a:rPr lang="en-US" dirty="0"/>
              <a:t>Case 3</a:t>
            </a:r>
          </a:p>
          <a:p>
            <a:pPr lvl="1"/>
            <a:r>
              <a:rPr lang="en-US" dirty="0"/>
              <a:t>Add intersection point</a:t>
            </a:r>
          </a:p>
          <a:p>
            <a:r>
              <a:rPr lang="en-US" dirty="0"/>
              <a:t>Case 4</a:t>
            </a:r>
          </a:p>
          <a:p>
            <a:pPr lvl="1"/>
            <a:r>
              <a:rPr lang="en-US" dirty="0"/>
              <a:t>Add intersection point and </a:t>
            </a:r>
            <a:r>
              <a:rPr lang="en-US" i="1" dirty="0"/>
              <a:t>p</a:t>
            </a:r>
            <a:r>
              <a:rPr lang="en-US" i="1" baseline="-25000" dirty="0"/>
              <a:t>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F02C4C-8D38-AE44-977F-34B8C02E87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0303"/>
          <a:stretch/>
        </p:blipFill>
        <p:spPr>
          <a:xfrm>
            <a:off x="7914011" y="1418167"/>
            <a:ext cx="2953685" cy="212969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379EC52-91CB-DE40-AEA5-D562AD0242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189"/>
          <a:stretch/>
        </p:blipFill>
        <p:spPr>
          <a:xfrm>
            <a:off x="8246679" y="3642228"/>
            <a:ext cx="2953685" cy="2168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142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Clipping?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Geometric primitives can have vertices outside the view rectangle</a:t>
            </a:r>
          </a:p>
          <a:p>
            <a:pPr lvl="1"/>
            <a:r>
              <a:rPr lang="en-US" dirty="0"/>
              <a:t>These vertices would map to incorrect (or non-existent) indices in the framebuffer</a:t>
            </a:r>
          </a:p>
          <a:p>
            <a:r>
              <a:rPr lang="en-US" dirty="0"/>
              <a:t>Clipping is the process of modifying or removing vertices such that an entire model exists within the view rectangle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776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794FC-869D-6A4B-B17F-10566D0DA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 Clipping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F0ADE2-FAEC-4445-A072-FE0EF2FBC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Accept and draw point if:</a:t>
            </a:r>
          </a:p>
          <a:p>
            <a:pPr marL="609585" lvl="1" indent="0">
              <a:buNone/>
            </a:pPr>
            <a:r>
              <a:rPr lang="en-US" dirty="0" err="1"/>
              <a:t>view</a:t>
            </a:r>
            <a:r>
              <a:rPr lang="en-US" baseline="-25000" dirty="0" err="1"/>
              <a:t>xmin</a:t>
            </a:r>
            <a:r>
              <a:rPr lang="en-US" dirty="0"/>
              <a:t> ≤ x ≤ </a:t>
            </a:r>
            <a:r>
              <a:rPr lang="en-US" dirty="0" err="1"/>
              <a:t>view</a:t>
            </a:r>
            <a:r>
              <a:rPr lang="en-US" baseline="-25000" dirty="0" err="1"/>
              <a:t>xmax</a:t>
            </a:r>
            <a:r>
              <a:rPr lang="en-US" dirty="0"/>
              <a:t>  </a:t>
            </a:r>
            <a:r>
              <a:rPr lang="en-US" b="1" dirty="0"/>
              <a:t>and</a:t>
            </a:r>
            <a:br>
              <a:rPr lang="en-US" dirty="0"/>
            </a:br>
            <a:r>
              <a:rPr lang="en-US" dirty="0" err="1"/>
              <a:t>view</a:t>
            </a:r>
            <a:r>
              <a:rPr lang="en-US" baseline="-25000" dirty="0" err="1"/>
              <a:t>ymin</a:t>
            </a:r>
            <a:r>
              <a:rPr lang="en-US" dirty="0"/>
              <a:t> ≤ y ≤ </a:t>
            </a:r>
            <a:r>
              <a:rPr lang="en-US" dirty="0" err="1"/>
              <a:t>view</a:t>
            </a:r>
            <a:r>
              <a:rPr lang="en-US" baseline="-25000" dirty="0" err="1"/>
              <a:t>ymax</a:t>
            </a:r>
            <a:br>
              <a:rPr lang="en-US" baseline="-25000" dirty="0"/>
            </a:br>
            <a:endParaRPr lang="en-US" dirty="0"/>
          </a:p>
          <a:p>
            <a:r>
              <a:rPr lang="en-US" dirty="0"/>
              <a:t>Otherwise reject (discard) point</a:t>
            </a:r>
          </a:p>
        </p:txBody>
      </p:sp>
    </p:spTree>
    <p:extLst>
      <p:ext uri="{BB962C8B-B14F-4D97-AF65-F5344CB8AC3E}">
        <p14:creationId xmlns:p14="http://schemas.microsoft.com/office/powerpoint/2010/main" val="3349452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6FEFD-70A9-F64E-94ED-0029F9C1C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 Clipping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25619E-F34C-0541-B3A4-6C73CD2522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Cohen-Sutherland algorithm</a:t>
            </a:r>
          </a:p>
          <a:p>
            <a:pPr lvl="1"/>
            <a:r>
              <a:rPr lang="en-US" dirty="0"/>
              <a:t>Divide view into 9 regions</a:t>
            </a:r>
          </a:p>
          <a:p>
            <a:pPr lvl="2"/>
            <a:r>
              <a:rPr lang="en-US" dirty="0"/>
              <a:t>Assign each an </a:t>
            </a:r>
            <a:r>
              <a:rPr lang="en-US" b="1" dirty="0" err="1"/>
              <a:t>outcode</a:t>
            </a:r>
            <a:endParaRPr lang="en-US" b="1" dirty="0"/>
          </a:p>
          <a:p>
            <a:r>
              <a:rPr lang="en-US" dirty="0" err="1"/>
              <a:t>Outcode</a:t>
            </a:r>
            <a:endParaRPr lang="en-US" dirty="0"/>
          </a:p>
          <a:p>
            <a:pPr lvl="1" defTabSz="320040"/>
            <a:r>
              <a:rPr lang="en-US" i="1" dirty="0"/>
              <a:t>1</a:t>
            </a:r>
            <a:r>
              <a:rPr lang="en-US" i="1" baseline="30000" dirty="0"/>
              <a:t>st</a:t>
            </a:r>
            <a:r>
              <a:rPr lang="en-US" i="1" dirty="0"/>
              <a:t>	bit</a:t>
            </a:r>
            <a:r>
              <a:rPr lang="en-US" dirty="0"/>
              <a:t>: left of left edge</a:t>
            </a:r>
          </a:p>
          <a:p>
            <a:pPr lvl="1" defTabSz="320040"/>
            <a:r>
              <a:rPr lang="en-US" i="1" dirty="0"/>
              <a:t>2</a:t>
            </a:r>
            <a:r>
              <a:rPr lang="en-US" i="1" baseline="30000" dirty="0"/>
              <a:t>nd</a:t>
            </a:r>
            <a:r>
              <a:rPr lang="en-US" i="1" dirty="0"/>
              <a:t>	bit</a:t>
            </a:r>
            <a:r>
              <a:rPr lang="en-US" dirty="0"/>
              <a:t>: right of right edge</a:t>
            </a:r>
          </a:p>
          <a:p>
            <a:pPr lvl="1" defTabSz="320040"/>
            <a:r>
              <a:rPr lang="en-US" i="1" dirty="0"/>
              <a:t>3</a:t>
            </a:r>
            <a:r>
              <a:rPr lang="en-US" i="1" baseline="30000" dirty="0"/>
              <a:t>rd</a:t>
            </a:r>
            <a:r>
              <a:rPr lang="en-US" i="1" dirty="0"/>
              <a:t>	bit</a:t>
            </a:r>
            <a:r>
              <a:rPr lang="en-US" dirty="0"/>
              <a:t>: below the bottom edge</a:t>
            </a:r>
          </a:p>
          <a:p>
            <a:pPr lvl="1" defTabSz="320040"/>
            <a:r>
              <a:rPr lang="en-US" i="1" dirty="0"/>
              <a:t>4</a:t>
            </a:r>
            <a:r>
              <a:rPr lang="en-US" i="1" baseline="30000" dirty="0"/>
              <a:t>th</a:t>
            </a:r>
            <a:r>
              <a:rPr lang="en-US" i="1" dirty="0"/>
              <a:t>	bit</a:t>
            </a:r>
            <a:r>
              <a:rPr lang="en-US" dirty="0"/>
              <a:t>: above the top edge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23E3D8-9422-054C-898C-BA4DC17861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2966" y="2002220"/>
            <a:ext cx="3489434" cy="3489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774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05FF0-9D82-C84E-ABFC-7B15C5114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 Clipping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2F114-9CAF-884A-9F88-B35CBFA627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Trivial Accept</a:t>
            </a:r>
          </a:p>
          <a:p>
            <a:pPr lvl="1"/>
            <a:r>
              <a:rPr lang="en-US" dirty="0"/>
              <a:t>Both endpoints are within the view rectangle</a:t>
            </a:r>
          </a:p>
          <a:p>
            <a:pPr lvl="1"/>
            <a:r>
              <a:rPr lang="en-US" dirty="0"/>
              <a:t>Bitwise </a:t>
            </a:r>
            <a:r>
              <a:rPr lang="en-US" b="1" dirty="0"/>
              <a:t>OR</a:t>
            </a:r>
            <a:r>
              <a:rPr lang="en-US" dirty="0"/>
              <a:t> the </a:t>
            </a:r>
            <a:r>
              <a:rPr lang="en-US" dirty="0" err="1"/>
              <a:t>outcodes</a:t>
            </a:r>
            <a:r>
              <a:rPr lang="en-US" dirty="0"/>
              <a:t> – result equals 0</a:t>
            </a:r>
          </a:p>
          <a:p>
            <a:r>
              <a:rPr lang="en-US" dirty="0"/>
              <a:t>Trivial Reject</a:t>
            </a:r>
          </a:p>
          <a:p>
            <a:pPr lvl="1"/>
            <a:r>
              <a:rPr lang="en-US" dirty="0"/>
              <a:t>Both endpoints lie outside the </a:t>
            </a:r>
            <a:r>
              <a:rPr lang="en-US" i="1" dirty="0"/>
              <a:t>same</a:t>
            </a:r>
            <a:r>
              <a:rPr lang="en-US" dirty="0"/>
              <a:t> edge</a:t>
            </a:r>
          </a:p>
          <a:p>
            <a:pPr lvl="1"/>
            <a:r>
              <a:rPr lang="en-US" dirty="0"/>
              <a:t>Bitwise </a:t>
            </a:r>
            <a:r>
              <a:rPr lang="en-US" b="1" dirty="0"/>
              <a:t>AND</a:t>
            </a:r>
            <a:r>
              <a:rPr lang="en-US" dirty="0"/>
              <a:t> the </a:t>
            </a:r>
            <a:r>
              <a:rPr lang="en-US" dirty="0" err="1"/>
              <a:t>outcode</a:t>
            </a:r>
            <a:r>
              <a:rPr lang="en-US" dirty="0"/>
              <a:t> – result not 0</a:t>
            </a:r>
          </a:p>
          <a:p>
            <a:r>
              <a:rPr lang="en-US" dirty="0"/>
              <a:t>Otherwise, investigate further</a:t>
            </a:r>
          </a:p>
        </p:txBody>
      </p:sp>
    </p:spTree>
    <p:extLst>
      <p:ext uri="{BB962C8B-B14F-4D97-AF65-F5344CB8AC3E}">
        <p14:creationId xmlns:p14="http://schemas.microsoft.com/office/powerpoint/2010/main" val="2413834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90E10-5849-8C48-A790-18AD7D1C0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 Clipping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C32C04-4EE5-4B43-8989-D6A0D1B089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an endpoint that lies outside the view rectangle</a:t>
            </a:r>
          </a:p>
          <a:p>
            <a:pPr lvl="1"/>
            <a:r>
              <a:rPr lang="en-US" dirty="0"/>
              <a:t>1 (if not both) guaranteed to be outside</a:t>
            </a:r>
          </a:p>
          <a:p>
            <a:r>
              <a:rPr lang="en-US" dirty="0"/>
              <a:t>Find 1</a:t>
            </a:r>
            <a:r>
              <a:rPr lang="en-US" baseline="30000" dirty="0"/>
              <a:t>st</a:t>
            </a:r>
            <a:r>
              <a:rPr lang="en-US" dirty="0"/>
              <a:t> bit set to 1 in selected endpoint’s </a:t>
            </a:r>
            <a:r>
              <a:rPr lang="en-US" dirty="0" err="1"/>
              <a:t>outcode</a:t>
            </a:r>
            <a:endParaRPr lang="en-US" dirty="0"/>
          </a:p>
          <a:p>
            <a:pPr lvl="1"/>
            <a:r>
              <a:rPr lang="en-US" dirty="0"/>
              <a:t>Calculate intersection point between line and corresponding edge</a:t>
            </a:r>
          </a:p>
          <a:p>
            <a:pPr lvl="1"/>
            <a:r>
              <a:rPr lang="en-US" dirty="0"/>
              <a:t>Replace selected endpoint with this intersection point</a:t>
            </a:r>
          </a:p>
          <a:p>
            <a:pPr lvl="1"/>
            <a:r>
              <a:rPr lang="en-US" dirty="0"/>
              <a:t>Recalculate endpoint’s </a:t>
            </a:r>
            <a:r>
              <a:rPr lang="en-US" dirty="0" err="1"/>
              <a:t>outcode</a:t>
            </a:r>
            <a:endParaRPr lang="en-US" dirty="0"/>
          </a:p>
          <a:p>
            <a:r>
              <a:rPr lang="en-US" dirty="0"/>
              <a:t>Repeat until trivially accepted or rejected</a:t>
            </a:r>
          </a:p>
        </p:txBody>
      </p:sp>
    </p:spTree>
    <p:extLst>
      <p:ext uri="{BB962C8B-B14F-4D97-AF65-F5344CB8AC3E}">
        <p14:creationId xmlns:p14="http://schemas.microsoft.com/office/powerpoint/2010/main" val="13828425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1A704-0126-2D4C-979A-CDBD882A0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 Clipping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A0BC80-AF62-0247-87CD-71715C1142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6823842" cy="4525433"/>
          </a:xfrm>
        </p:spPr>
        <p:txBody>
          <a:bodyPr/>
          <a:lstStyle/>
          <a:p>
            <a:r>
              <a:rPr lang="en-US" dirty="0"/>
              <a:t>Example</a:t>
            </a:r>
          </a:p>
          <a:p>
            <a:pPr lvl="1"/>
            <a:r>
              <a:rPr lang="en-US" dirty="0"/>
              <a:t>AB first clipped against left edge, then against top edge</a:t>
            </a:r>
          </a:p>
          <a:p>
            <a:pPr lvl="1"/>
            <a:r>
              <a:rPr lang="en-US" dirty="0"/>
              <a:t>CD first clipped against bottom edge, then against right edge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11AA1B-F2FC-CA45-9BAF-0BE05CA35B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3442" y="1600201"/>
            <a:ext cx="4148958" cy="4148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5208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AC5A0-BD53-A44D-AF76-3C6FBCFD7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Polygon Clipping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9BB249-1F8D-BB48-A229-963306B79A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Sutherland-Hodgman algorithm</a:t>
            </a:r>
          </a:p>
          <a:p>
            <a:pPr lvl="1"/>
            <a:r>
              <a:rPr lang="en-US" dirty="0"/>
              <a:t>Iteratively clip against one edge at a time</a:t>
            </a:r>
          </a:p>
          <a:p>
            <a:r>
              <a:rPr lang="en-US" dirty="0"/>
              <a:t>Clipped polygons can look quite different from original</a:t>
            </a:r>
          </a:p>
          <a:p>
            <a:pPr lvl="1"/>
            <a:r>
              <a:rPr lang="en-US" dirty="0"/>
              <a:t>Fewer vertices, more vertices, multiple polygons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4B50D3-0206-5B40-9C2F-271F798E6F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6606" y="3876857"/>
            <a:ext cx="6469118" cy="2695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9547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BA894-5015-3847-99B4-5EE4DB762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Polygon Clipping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D0D54-0117-784C-8F5C-AFACFC8AC4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Clip against 1 edge at a time</a:t>
            </a:r>
          </a:p>
          <a:p>
            <a:r>
              <a:rPr lang="en-US" dirty="0"/>
              <a:t>Output of 1 edge becomes input of next edge</a:t>
            </a:r>
          </a:p>
          <a:p>
            <a:r>
              <a:rPr lang="en-US" dirty="0"/>
              <a:t>4 possible cases for each edge (endpoints </a:t>
            </a:r>
            <a:r>
              <a:rPr lang="en-US" i="1" dirty="0"/>
              <a:t>p</a:t>
            </a:r>
            <a:r>
              <a:rPr lang="en-US" i="1" baseline="-25000" dirty="0"/>
              <a:t>0</a:t>
            </a:r>
            <a:r>
              <a:rPr lang="en-US" dirty="0"/>
              <a:t> and </a:t>
            </a:r>
            <a:r>
              <a:rPr lang="en-US" i="1" dirty="0"/>
              <a:t>p</a:t>
            </a:r>
            <a:r>
              <a:rPr lang="en-US" i="1" baseline="-25000" dirty="0"/>
              <a:t>1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Both p0 and p1 are inside clip edge</a:t>
            </a:r>
          </a:p>
          <a:p>
            <a:pPr lvl="1"/>
            <a:r>
              <a:rPr lang="en-US" dirty="0"/>
              <a:t>Both p0 and p1 are outside clip edge</a:t>
            </a:r>
          </a:p>
          <a:p>
            <a:pPr lvl="1"/>
            <a:r>
              <a:rPr lang="en-US" dirty="0"/>
              <a:t>p0 is inside clip edge, but p1 is outside clip edge</a:t>
            </a:r>
          </a:p>
          <a:p>
            <a:pPr lvl="1"/>
            <a:r>
              <a:rPr lang="en-US" dirty="0"/>
              <a:t>p0 is outside clip edge, but p1 is inside clip edge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4879098"/>
      </p:ext>
    </p:extLst>
  </p:cSld>
  <p:clrMapOvr>
    <a:masterClrMapping/>
  </p:clrMapOvr>
</p:sld>
</file>

<file path=ppt/theme/theme1.xml><?xml version="1.0" encoding="utf-8"?>
<a:theme xmlns:a="http://schemas.openxmlformats.org/drawingml/2006/main" name="UST W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UST Wide" id="{B6BF1B81-6C8A-0245-B9A5-67EA7089FBD0}" vid="{E8FED68F-2619-4249-9C56-420EC460DB49}"/>
    </a:ext>
  </a:extLst>
</a:theme>
</file>

<file path=ppt/theme/theme2.xml><?xml version="1.0" encoding="utf-8"?>
<a:theme xmlns:a="http://schemas.openxmlformats.org/drawingml/2006/main" name="Section Pag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2" id="{1C987444-354E-9C41-9FBD-A9009F09F082}" vid="{D02F8A4F-FE5F-994D-8E2B-189D64CE03D9}"/>
    </a:ext>
  </a:extLst>
</a:theme>
</file>

<file path=ppt/theme/theme3.xml><?xml version="1.0" encoding="utf-8"?>
<a:theme xmlns:a="http://schemas.openxmlformats.org/drawingml/2006/main" name="Normal Interior Pag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2" id="{1C987444-354E-9C41-9FBD-A9009F09F082}" vid="{446A6FEF-FADD-674D-882A-2465FBC904DF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UST Wide</Template>
  <TotalTime>17282</TotalTime>
  <Words>350</Words>
  <Application>Microsoft Macintosh PowerPoint</Application>
  <PresentationFormat>Widescreen</PresentationFormat>
  <Paragraphs>64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Avenir Next</vt:lpstr>
      <vt:lpstr>Avenir Next Heavy</vt:lpstr>
      <vt:lpstr>AvenirNext LT Pro Heavy</vt:lpstr>
      <vt:lpstr>Calibri</vt:lpstr>
      <vt:lpstr>UST Wide</vt:lpstr>
      <vt:lpstr>Section Page</vt:lpstr>
      <vt:lpstr>Normal Interior Page</vt:lpstr>
      <vt:lpstr>Computer Graphics: 2D – Clipping</vt:lpstr>
      <vt:lpstr>What is Clipping?</vt:lpstr>
      <vt:lpstr>Point Clipping</vt:lpstr>
      <vt:lpstr>Line Clipping</vt:lpstr>
      <vt:lpstr>Line Clipping</vt:lpstr>
      <vt:lpstr>Line Clipping</vt:lpstr>
      <vt:lpstr>Line Clipping</vt:lpstr>
      <vt:lpstr>Polygon Clipping</vt:lpstr>
      <vt:lpstr>Polygon Clipping</vt:lpstr>
      <vt:lpstr>Polygon Clipping</vt:lpstr>
      <vt:lpstr>Polygon Clipping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Development</dc:title>
  <dc:creator>Marrinan, Thomas</dc:creator>
  <cp:lastModifiedBy>Marrinan, Thomas</cp:lastModifiedBy>
  <cp:revision>24</cp:revision>
  <dcterms:created xsi:type="dcterms:W3CDTF">2018-01-09T15:55:21Z</dcterms:created>
  <dcterms:modified xsi:type="dcterms:W3CDTF">2019-09-27T02:03:46Z</dcterms:modified>
</cp:coreProperties>
</file>