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8"/>
  </p:notesMasterIdLst>
  <p:sldIdLst>
    <p:sldId id="256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CB8F6-9B37-1748-99D2-A516B9ED4A50}" v="65" dt="2020-03-04T16:48:28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B5E6C85B-7D24-824F-9D18-AD85675A7596}"/>
    <pc:docChg chg="custSel modSld">
      <pc:chgData name="Marrinan, Thomas" userId="0278a7d7-6bef-418e-be03-13fdbafa7cc7" providerId="ADAL" clId="{B5E6C85B-7D24-824F-9D18-AD85675A7596}" dt="2020-01-21T18:06:29.215" v="1" actId="478"/>
      <pc:docMkLst>
        <pc:docMk/>
      </pc:docMkLst>
      <pc:sldChg chg="addSp delSp modSp">
        <pc:chgData name="Marrinan, Thomas" userId="0278a7d7-6bef-418e-be03-13fdbafa7cc7" providerId="ADAL" clId="{B5E6C85B-7D24-824F-9D18-AD85675A7596}" dt="2020-01-21T18:06:29.215" v="1" actId="478"/>
        <pc:sldMkLst>
          <pc:docMk/>
          <pc:sldMk cId="404776204" sldId="260"/>
        </pc:sldMkLst>
        <pc:spChg chg="add del mod">
          <ac:chgData name="Marrinan, Thomas" userId="0278a7d7-6bef-418e-be03-13fdbafa7cc7" providerId="ADAL" clId="{B5E6C85B-7D24-824F-9D18-AD85675A7596}" dt="2020-01-21T18:06:29.215" v="1" actId="478"/>
          <ac:spMkLst>
            <pc:docMk/>
            <pc:sldMk cId="404776204" sldId="260"/>
            <ac:spMk id="4" creationId="{1295A32E-1527-9243-9092-42F317326D71}"/>
          </ac:spMkLst>
        </pc:spChg>
      </pc:sldChg>
    </pc:docChg>
  </pc:docChgLst>
  <pc:docChgLst>
    <pc:chgData name="Marrinan, Thomas" userId="0278a7d7-6bef-418e-be03-13fdbafa7cc7" providerId="ADAL" clId="{493CB8F6-9B37-1748-99D2-A516B9ED4A50}"/>
    <pc:docChg chg="undo custSel addSld delSld modSld sldOrd">
      <pc:chgData name="Marrinan, Thomas" userId="0278a7d7-6bef-418e-be03-13fdbafa7cc7" providerId="ADAL" clId="{493CB8F6-9B37-1748-99D2-A516B9ED4A50}" dt="2020-03-04T16:59:23.323" v="1977" actId="478"/>
      <pc:docMkLst>
        <pc:docMk/>
      </pc:docMkLst>
      <pc:sldChg chg="addSp modSp">
        <pc:chgData name="Marrinan, Thomas" userId="0278a7d7-6bef-418e-be03-13fdbafa7cc7" providerId="ADAL" clId="{493CB8F6-9B37-1748-99D2-A516B9ED4A50}" dt="2020-03-03T21:24:18.519" v="1703" actId="255"/>
        <pc:sldMkLst>
          <pc:docMk/>
          <pc:sldMk cId="2047149299" sldId="261"/>
        </pc:sldMkLst>
        <pc:spChg chg="mod">
          <ac:chgData name="Marrinan, Thomas" userId="0278a7d7-6bef-418e-be03-13fdbafa7cc7" providerId="ADAL" clId="{493CB8F6-9B37-1748-99D2-A516B9ED4A50}" dt="2020-03-03T20:28:11.872" v="201" actId="20577"/>
          <ac:spMkLst>
            <pc:docMk/>
            <pc:sldMk cId="2047149299" sldId="261"/>
            <ac:spMk id="2" creationId="{F74BCBB5-2855-0243-BB7D-FF8A6C5F4EE6}"/>
          </ac:spMkLst>
        </pc:spChg>
        <pc:spChg chg="mod">
          <ac:chgData name="Marrinan, Thomas" userId="0278a7d7-6bef-418e-be03-13fdbafa7cc7" providerId="ADAL" clId="{493CB8F6-9B37-1748-99D2-A516B9ED4A50}" dt="2020-03-03T20:29:28.218" v="230" actId="20577"/>
          <ac:spMkLst>
            <pc:docMk/>
            <pc:sldMk cId="2047149299" sldId="261"/>
            <ac:spMk id="3" creationId="{A46CEC8A-6383-4949-BFA6-3F748C0069F0}"/>
          </ac:spMkLst>
        </pc:spChg>
        <pc:spChg chg="add mod">
          <ac:chgData name="Marrinan, Thomas" userId="0278a7d7-6bef-418e-be03-13fdbafa7cc7" providerId="ADAL" clId="{493CB8F6-9B37-1748-99D2-A516B9ED4A50}" dt="2020-03-03T21:24:18.519" v="1703" actId="255"/>
          <ac:spMkLst>
            <pc:docMk/>
            <pc:sldMk cId="2047149299" sldId="261"/>
            <ac:spMk id="4" creationId="{344E432C-8C9E-C147-9AC2-57C493AF8B3F}"/>
          </ac:spMkLst>
        </pc:spChg>
        <pc:picChg chg="mod">
          <ac:chgData name="Marrinan, Thomas" userId="0278a7d7-6bef-418e-be03-13fdbafa7cc7" providerId="ADAL" clId="{493CB8F6-9B37-1748-99D2-A516B9ED4A50}" dt="2020-03-03T20:29:33.525" v="231" actId="14100"/>
          <ac:picMkLst>
            <pc:docMk/>
            <pc:sldMk cId="2047149299" sldId="261"/>
            <ac:picMk id="7" creationId="{F5383D13-3312-8A4F-AB67-FB20F493F416}"/>
          </ac:picMkLst>
        </pc:picChg>
      </pc:sldChg>
      <pc:sldChg chg="modSp">
        <pc:chgData name="Marrinan, Thomas" userId="0278a7d7-6bef-418e-be03-13fdbafa7cc7" providerId="ADAL" clId="{493CB8F6-9B37-1748-99D2-A516B9ED4A50}" dt="2020-03-03T20:40:11.416" v="549" actId="20577"/>
        <pc:sldMkLst>
          <pc:docMk/>
          <pc:sldMk cId="529198278" sldId="262"/>
        </pc:sldMkLst>
        <pc:spChg chg="mod">
          <ac:chgData name="Marrinan, Thomas" userId="0278a7d7-6bef-418e-be03-13fdbafa7cc7" providerId="ADAL" clId="{493CB8F6-9B37-1748-99D2-A516B9ED4A50}" dt="2020-03-03T20:40:11.416" v="549" actId="20577"/>
          <ac:spMkLst>
            <pc:docMk/>
            <pc:sldMk cId="529198278" sldId="262"/>
            <ac:spMk id="3" creationId="{4B43C41A-9F1B-5A44-A009-4C90EEB84B6E}"/>
          </ac:spMkLst>
        </pc:spChg>
      </pc:sldChg>
      <pc:sldChg chg="modSp">
        <pc:chgData name="Marrinan, Thomas" userId="0278a7d7-6bef-418e-be03-13fdbafa7cc7" providerId="ADAL" clId="{493CB8F6-9B37-1748-99D2-A516B9ED4A50}" dt="2020-03-03T21:10:35.213" v="1671" actId="20577"/>
        <pc:sldMkLst>
          <pc:docMk/>
          <pc:sldMk cId="1429554223" sldId="265"/>
        </pc:sldMkLst>
        <pc:spChg chg="mod">
          <ac:chgData name="Marrinan, Thomas" userId="0278a7d7-6bef-418e-be03-13fdbafa7cc7" providerId="ADAL" clId="{493CB8F6-9B37-1748-99D2-A516B9ED4A50}" dt="2020-03-03T21:10:35.213" v="1671" actId="20577"/>
          <ac:spMkLst>
            <pc:docMk/>
            <pc:sldMk cId="1429554223" sldId="265"/>
            <ac:spMk id="3" creationId="{4A90B562-BC59-AA4F-9100-38F8496AE280}"/>
          </ac:spMkLst>
        </pc:spChg>
      </pc:sldChg>
      <pc:sldChg chg="delSp modSp">
        <pc:chgData name="Marrinan, Thomas" userId="0278a7d7-6bef-418e-be03-13fdbafa7cc7" providerId="ADAL" clId="{493CB8F6-9B37-1748-99D2-A516B9ED4A50}" dt="2020-03-03T21:31:27.126" v="1847" actId="20577"/>
        <pc:sldMkLst>
          <pc:docMk/>
          <pc:sldMk cId="3891024292" sldId="266"/>
        </pc:sldMkLst>
        <pc:spChg chg="mod">
          <ac:chgData name="Marrinan, Thomas" userId="0278a7d7-6bef-418e-be03-13fdbafa7cc7" providerId="ADAL" clId="{493CB8F6-9B37-1748-99D2-A516B9ED4A50}" dt="2020-03-03T21:31:27.126" v="1847" actId="20577"/>
          <ac:spMkLst>
            <pc:docMk/>
            <pc:sldMk cId="3891024292" sldId="266"/>
            <ac:spMk id="3" creationId="{4A90B562-BC59-AA4F-9100-38F8496AE280}"/>
          </ac:spMkLst>
        </pc:spChg>
        <pc:picChg chg="del">
          <ac:chgData name="Marrinan, Thomas" userId="0278a7d7-6bef-418e-be03-13fdbafa7cc7" providerId="ADAL" clId="{493CB8F6-9B37-1748-99D2-A516B9ED4A50}" dt="2020-03-03T20:52:33.219" v="1058" actId="478"/>
          <ac:picMkLst>
            <pc:docMk/>
            <pc:sldMk cId="3891024292" sldId="266"/>
            <ac:picMk id="4" creationId="{DC39DDBB-1EED-C34C-8EAA-E32A71834C2E}"/>
          </ac:picMkLst>
        </pc:picChg>
      </pc:sldChg>
      <pc:sldChg chg="del">
        <pc:chgData name="Marrinan, Thomas" userId="0278a7d7-6bef-418e-be03-13fdbafa7cc7" providerId="ADAL" clId="{493CB8F6-9B37-1748-99D2-A516B9ED4A50}" dt="2020-03-03T21:31:37.222" v="1848" actId="2696"/>
        <pc:sldMkLst>
          <pc:docMk/>
          <pc:sldMk cId="1065012112" sldId="267"/>
        </pc:sldMkLst>
      </pc:sldChg>
      <pc:sldChg chg="modSp">
        <pc:chgData name="Marrinan, Thomas" userId="0278a7d7-6bef-418e-be03-13fdbafa7cc7" providerId="ADAL" clId="{493CB8F6-9B37-1748-99D2-A516B9ED4A50}" dt="2020-03-04T15:31:02.874" v="1895" actId="20577"/>
        <pc:sldMkLst>
          <pc:docMk/>
          <pc:sldMk cId="2542703498" sldId="268"/>
        </pc:sldMkLst>
        <pc:spChg chg="mod">
          <ac:chgData name="Marrinan, Thomas" userId="0278a7d7-6bef-418e-be03-13fdbafa7cc7" providerId="ADAL" clId="{493CB8F6-9B37-1748-99D2-A516B9ED4A50}" dt="2020-03-04T15:31:02.874" v="1895" actId="20577"/>
          <ac:spMkLst>
            <pc:docMk/>
            <pc:sldMk cId="2542703498" sldId="268"/>
            <ac:spMk id="9" creationId="{9B5EA3FD-F0FC-5143-8D84-01E4436614C7}"/>
          </ac:spMkLst>
        </pc:spChg>
      </pc:sldChg>
      <pc:sldChg chg="del">
        <pc:chgData name="Marrinan, Thomas" userId="0278a7d7-6bef-418e-be03-13fdbafa7cc7" providerId="ADAL" clId="{493CB8F6-9B37-1748-99D2-A516B9ED4A50}" dt="2020-03-04T15:25:37.471" v="1853" actId="2696"/>
        <pc:sldMkLst>
          <pc:docMk/>
          <pc:sldMk cId="4009703481" sldId="269"/>
        </pc:sldMkLst>
      </pc:sldChg>
      <pc:sldChg chg="addSp delSp modSp">
        <pc:chgData name="Marrinan, Thomas" userId="0278a7d7-6bef-418e-be03-13fdbafa7cc7" providerId="ADAL" clId="{493CB8F6-9B37-1748-99D2-A516B9ED4A50}" dt="2020-03-04T15:31:49.538" v="1917" actId="20577"/>
        <pc:sldMkLst>
          <pc:docMk/>
          <pc:sldMk cId="994395926" sldId="270"/>
        </pc:sldMkLst>
        <pc:spChg chg="add mod">
          <ac:chgData name="Marrinan, Thomas" userId="0278a7d7-6bef-418e-be03-13fdbafa7cc7" providerId="ADAL" clId="{493CB8F6-9B37-1748-99D2-A516B9ED4A50}" dt="2020-03-04T15:31:49.538" v="1917" actId="20577"/>
          <ac:spMkLst>
            <pc:docMk/>
            <pc:sldMk cId="994395926" sldId="270"/>
            <ac:spMk id="7" creationId="{AA6193F0-005F-4742-B8F3-4E042B2A7A95}"/>
          </ac:spMkLst>
        </pc:spChg>
        <pc:spChg chg="del mod">
          <ac:chgData name="Marrinan, Thomas" userId="0278a7d7-6bef-418e-be03-13fdbafa7cc7" providerId="ADAL" clId="{493CB8F6-9B37-1748-99D2-A516B9ED4A50}" dt="2020-03-04T15:29:32.094" v="1875" actId="478"/>
          <ac:spMkLst>
            <pc:docMk/>
            <pc:sldMk cId="994395926" sldId="270"/>
            <ac:spMk id="9" creationId="{9B5EA3FD-F0FC-5143-8D84-01E4436614C7}"/>
          </ac:spMkLst>
        </pc:spChg>
      </pc:sldChg>
      <pc:sldChg chg="addSp delSp modSp">
        <pc:chgData name="Marrinan, Thomas" userId="0278a7d7-6bef-418e-be03-13fdbafa7cc7" providerId="ADAL" clId="{493CB8F6-9B37-1748-99D2-A516B9ED4A50}" dt="2020-03-04T16:59:23.323" v="1977" actId="478"/>
        <pc:sldMkLst>
          <pc:docMk/>
          <pc:sldMk cId="1294589308" sldId="271"/>
        </pc:sldMkLst>
        <pc:spChg chg="add del">
          <ac:chgData name="Marrinan, Thomas" userId="0278a7d7-6bef-418e-be03-13fdbafa7cc7" providerId="ADAL" clId="{493CB8F6-9B37-1748-99D2-A516B9ED4A50}" dt="2020-03-04T16:48:23.867" v="1919"/>
          <ac:spMkLst>
            <pc:docMk/>
            <pc:sldMk cId="1294589308" sldId="271"/>
            <ac:spMk id="7" creationId="{2478CEC0-7D82-8146-8D69-D9FEE058DB08}"/>
          </ac:spMkLst>
        </pc:spChg>
        <pc:spChg chg="del mod">
          <ac:chgData name="Marrinan, Thomas" userId="0278a7d7-6bef-418e-be03-13fdbafa7cc7" providerId="ADAL" clId="{493CB8F6-9B37-1748-99D2-A516B9ED4A50}" dt="2020-03-04T16:59:23.323" v="1977" actId="478"/>
          <ac:spMkLst>
            <pc:docMk/>
            <pc:sldMk cId="1294589308" sldId="271"/>
            <ac:spMk id="9" creationId="{9B5EA3FD-F0FC-5143-8D84-01E4436614C7}"/>
          </ac:spMkLst>
        </pc:spChg>
        <pc:spChg chg="add mod">
          <ac:chgData name="Marrinan, Thomas" userId="0278a7d7-6bef-418e-be03-13fdbafa7cc7" providerId="ADAL" clId="{493CB8F6-9B37-1748-99D2-A516B9ED4A50}" dt="2020-03-04T16:58:53.763" v="1976" actId="20577"/>
          <ac:spMkLst>
            <pc:docMk/>
            <pc:sldMk cId="1294589308" sldId="271"/>
            <ac:spMk id="11" creationId="{B58C2A50-C3F8-E041-9A54-066D4ACFD160}"/>
          </ac:spMkLst>
        </pc:spChg>
      </pc:sldChg>
      <pc:sldChg chg="addSp modSp add">
        <pc:chgData name="Marrinan, Thomas" userId="0278a7d7-6bef-418e-be03-13fdbafa7cc7" providerId="ADAL" clId="{493CB8F6-9B37-1748-99D2-A516B9ED4A50}" dt="2020-03-03T20:25:24.261" v="143" actId="1076"/>
        <pc:sldMkLst>
          <pc:docMk/>
          <pc:sldMk cId="575228497" sldId="272"/>
        </pc:sldMkLst>
        <pc:spChg chg="mod">
          <ac:chgData name="Marrinan, Thomas" userId="0278a7d7-6bef-418e-be03-13fdbafa7cc7" providerId="ADAL" clId="{493CB8F6-9B37-1748-99D2-A516B9ED4A50}" dt="2020-03-03T20:23:25.886" v="27" actId="20577"/>
          <ac:spMkLst>
            <pc:docMk/>
            <pc:sldMk cId="575228497" sldId="272"/>
            <ac:spMk id="2" creationId="{CB2987A2-EAFC-BE4E-A0FC-3D9B6F40DBB6}"/>
          </ac:spMkLst>
        </pc:spChg>
        <pc:spChg chg="mod">
          <ac:chgData name="Marrinan, Thomas" userId="0278a7d7-6bef-418e-be03-13fdbafa7cc7" providerId="ADAL" clId="{493CB8F6-9B37-1748-99D2-A516B9ED4A50}" dt="2020-03-03T20:25:12.834" v="142" actId="20577"/>
          <ac:spMkLst>
            <pc:docMk/>
            <pc:sldMk cId="575228497" sldId="272"/>
            <ac:spMk id="3" creationId="{A3603B85-C371-F14E-ACC6-3CC209234D9C}"/>
          </ac:spMkLst>
        </pc:spChg>
        <pc:picChg chg="add mod">
          <ac:chgData name="Marrinan, Thomas" userId="0278a7d7-6bef-418e-be03-13fdbafa7cc7" providerId="ADAL" clId="{493CB8F6-9B37-1748-99D2-A516B9ED4A50}" dt="2020-03-03T20:25:24.261" v="143" actId="1076"/>
          <ac:picMkLst>
            <pc:docMk/>
            <pc:sldMk cId="575228497" sldId="272"/>
            <ac:picMk id="5" creationId="{44EC123F-5F15-564C-AA07-E2119B9F7C7A}"/>
          </ac:picMkLst>
        </pc:picChg>
      </pc:sldChg>
      <pc:sldChg chg="modSp add del ord">
        <pc:chgData name="Marrinan, Thomas" userId="0278a7d7-6bef-418e-be03-13fdbafa7cc7" providerId="ADAL" clId="{493CB8F6-9B37-1748-99D2-A516B9ED4A50}" dt="2020-03-03T20:57:41.917" v="1265" actId="2696"/>
        <pc:sldMkLst>
          <pc:docMk/>
          <pc:sldMk cId="3666952481" sldId="273"/>
        </pc:sldMkLst>
        <pc:spChg chg="mod">
          <ac:chgData name="Marrinan, Thomas" userId="0278a7d7-6bef-418e-be03-13fdbafa7cc7" providerId="ADAL" clId="{493CB8F6-9B37-1748-99D2-A516B9ED4A50}" dt="2020-03-03T20:37:54.890" v="425" actId="20577"/>
          <ac:spMkLst>
            <pc:docMk/>
            <pc:sldMk cId="3666952481" sldId="273"/>
            <ac:spMk id="3" creationId="{A46CEC8A-6383-4949-BFA6-3F748C0069F0}"/>
          </ac:spMkLst>
        </pc:spChg>
      </pc:sldChg>
      <pc:sldChg chg="modSp add del">
        <pc:chgData name="Marrinan, Thomas" userId="0278a7d7-6bef-418e-be03-13fdbafa7cc7" providerId="ADAL" clId="{493CB8F6-9B37-1748-99D2-A516B9ED4A50}" dt="2020-03-03T20:28:05.879" v="180" actId="2696"/>
        <pc:sldMkLst>
          <pc:docMk/>
          <pc:sldMk cId="4029073810" sldId="273"/>
        </pc:sldMkLst>
        <pc:spChg chg="mod">
          <ac:chgData name="Marrinan, Thomas" userId="0278a7d7-6bef-418e-be03-13fdbafa7cc7" providerId="ADAL" clId="{493CB8F6-9B37-1748-99D2-A516B9ED4A50}" dt="2020-03-03T20:28:03.059" v="179" actId="6549"/>
          <ac:spMkLst>
            <pc:docMk/>
            <pc:sldMk cId="4029073810" sldId="273"/>
            <ac:spMk id="2" creationId="{64E5B47B-2ABC-E442-B1CF-6E2D0A24AFBA}"/>
          </ac:spMkLst>
        </pc:spChg>
      </pc:sldChg>
      <pc:sldChg chg="modSp add">
        <pc:chgData name="Marrinan, Thomas" userId="0278a7d7-6bef-418e-be03-13fdbafa7cc7" providerId="ADAL" clId="{493CB8F6-9B37-1748-99D2-A516B9ED4A50}" dt="2020-03-03T21:10:54.791" v="1677" actId="20577"/>
        <pc:sldMkLst>
          <pc:docMk/>
          <pc:sldMk cId="895693532" sldId="274"/>
        </pc:sldMkLst>
        <pc:spChg chg="mod">
          <ac:chgData name="Marrinan, Thomas" userId="0278a7d7-6bef-418e-be03-13fdbafa7cc7" providerId="ADAL" clId="{493CB8F6-9B37-1748-99D2-A516B9ED4A50}" dt="2020-03-03T21:10:54.791" v="1677" actId="20577"/>
          <ac:spMkLst>
            <pc:docMk/>
            <pc:sldMk cId="895693532" sldId="274"/>
            <ac:spMk id="3" creationId="{4A90B562-BC59-AA4F-9100-38F8496AE280}"/>
          </ac:spMkLst>
        </pc:spChg>
      </pc:sldChg>
      <pc:sldChg chg="addSp modSp add ord">
        <pc:chgData name="Marrinan, Thomas" userId="0278a7d7-6bef-418e-be03-13fdbafa7cc7" providerId="ADAL" clId="{493CB8F6-9B37-1748-99D2-A516B9ED4A50}" dt="2020-03-03T21:28:27.524" v="1723" actId="20577"/>
        <pc:sldMkLst>
          <pc:docMk/>
          <pc:sldMk cId="4277170049" sldId="275"/>
        </pc:sldMkLst>
        <pc:spChg chg="mod">
          <ac:chgData name="Marrinan, Thomas" userId="0278a7d7-6bef-418e-be03-13fdbafa7cc7" providerId="ADAL" clId="{493CB8F6-9B37-1748-99D2-A516B9ED4A50}" dt="2020-03-03T21:28:27.524" v="1723" actId="20577"/>
          <ac:spMkLst>
            <pc:docMk/>
            <pc:sldMk cId="4277170049" sldId="275"/>
            <ac:spMk id="3" creationId="{4A90B562-BC59-AA4F-9100-38F8496AE280}"/>
          </ac:spMkLst>
        </pc:spChg>
        <pc:picChg chg="add mod">
          <ac:chgData name="Marrinan, Thomas" userId="0278a7d7-6bef-418e-be03-13fdbafa7cc7" providerId="ADAL" clId="{493CB8F6-9B37-1748-99D2-A516B9ED4A50}" dt="2020-03-03T20:59:54.178" v="1388" actId="1076"/>
          <ac:picMkLst>
            <pc:docMk/>
            <pc:sldMk cId="4277170049" sldId="275"/>
            <ac:picMk id="4" creationId="{33B2E1FA-162B-B64A-A7B3-DBE273A8165B}"/>
          </ac:picMkLst>
        </pc:picChg>
      </pc:sldChg>
    </pc:docChg>
  </pc:docChgLst>
  <pc:docChgLst>
    <pc:chgData name="Marrinan, Thomas" userId="0278a7d7-6bef-418e-be03-13fdbafa7cc7" providerId="ADAL" clId="{ED8B312F-7B8E-1D4E-B94F-588E3CC995E2}"/>
    <pc:docChg chg="custSel addSld delSld modSld">
      <pc:chgData name="Marrinan, Thomas" userId="0278a7d7-6bef-418e-be03-13fdbafa7cc7" providerId="ADAL" clId="{ED8B312F-7B8E-1D4E-B94F-588E3CC995E2}" dt="2019-10-04T15:31:47.946" v="1091" actId="20577"/>
      <pc:docMkLst>
        <pc:docMk/>
      </pc:docMkLst>
      <pc:sldChg chg="modSp">
        <pc:chgData name="Marrinan, Thomas" userId="0278a7d7-6bef-418e-be03-13fdbafa7cc7" providerId="ADAL" clId="{ED8B312F-7B8E-1D4E-B94F-588E3CC995E2}" dt="2019-10-02T17:21:09.141" v="11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ED8B312F-7B8E-1D4E-B94F-588E3CC995E2}" dt="2019-10-02T17:21:09.141" v="11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ED8B312F-7B8E-1D4E-B94F-588E3CC995E2}" dt="2019-10-02T17:40:34.068" v="180" actId="13822"/>
        <pc:sldMkLst>
          <pc:docMk/>
          <pc:sldMk cId="404776204" sldId="260"/>
        </pc:sldMkLst>
        <pc:spChg chg="mod">
          <ac:chgData name="Marrinan, Thomas" userId="0278a7d7-6bef-418e-be03-13fdbafa7cc7" providerId="ADAL" clId="{ED8B312F-7B8E-1D4E-B94F-588E3CC995E2}" dt="2019-10-02T17:31:32.412" v="54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ED8B312F-7B8E-1D4E-B94F-588E3CC995E2}" dt="2019-10-02T17:35:15.252" v="156" actId="20577"/>
          <ac:spMkLst>
            <pc:docMk/>
            <pc:sldMk cId="404776204" sldId="260"/>
            <ac:spMk id="3" creationId="{00000000-0000-0000-0000-000000000000}"/>
          </ac:spMkLst>
        </pc:spChg>
        <pc:spChg chg="add mod">
          <ac:chgData name="Marrinan, Thomas" userId="0278a7d7-6bef-418e-be03-13fdbafa7cc7" providerId="ADAL" clId="{ED8B312F-7B8E-1D4E-B94F-588E3CC995E2}" dt="2019-10-02T17:39:49.050" v="159"/>
          <ac:spMkLst>
            <pc:docMk/>
            <pc:sldMk cId="404776204" sldId="260"/>
            <ac:spMk id="4" creationId="{27ADB0C6-F0F9-3147-88F6-6B5EBBC802D1}"/>
          </ac:spMkLst>
        </pc:spChg>
        <pc:spChg chg="add mod">
          <ac:chgData name="Marrinan, Thomas" userId="0278a7d7-6bef-418e-be03-13fdbafa7cc7" providerId="ADAL" clId="{ED8B312F-7B8E-1D4E-B94F-588E3CC995E2}" dt="2019-10-02T17:40:10.808" v="164" actId="1076"/>
          <ac:spMkLst>
            <pc:docMk/>
            <pc:sldMk cId="404776204" sldId="260"/>
            <ac:spMk id="5" creationId="{962ECC8A-B01F-8549-85C7-22AFA4F52202}"/>
          </ac:spMkLst>
        </pc:spChg>
        <pc:cxnChg chg="add mod">
          <ac:chgData name="Marrinan, Thomas" userId="0278a7d7-6bef-418e-be03-13fdbafa7cc7" providerId="ADAL" clId="{ED8B312F-7B8E-1D4E-B94F-588E3CC995E2}" dt="2019-10-02T17:40:34.068" v="180" actId="13822"/>
          <ac:cxnSpMkLst>
            <pc:docMk/>
            <pc:sldMk cId="404776204" sldId="260"/>
            <ac:cxnSpMk id="7" creationId="{C982692B-747A-F941-9E50-E6FEF52B0DFF}"/>
          </ac:cxnSpMkLst>
        </pc:cxnChg>
      </pc:sldChg>
    </pc:docChg>
  </pc:docChgLst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55ECABCA-4456-9A4E-94ED-DFA9F23464B8}" dt="2019-09-04T21:26:03.164" v="304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55ECABCA-4456-9A4E-94ED-DFA9F23464B8}" dt="2019-09-04T21:23:41.853" v="10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55ECABCA-4456-9A4E-94ED-DFA9F23464B8}" dt="2019-09-04T21:26:03.164" v="304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22F5CB6F-8A6A-6642-90AE-5D3D4889010C}" dt="2019-09-13T14:41:22.090" v="195" actId="14100"/>
        <pc:sldMkLst>
          <pc:docMk/>
          <pc:sldMk cId="404776204" sldId="260"/>
        </pc:sldMkLst>
        <pc:spChg chg="mod">
          <ac:chgData name="Marrinan, Thomas" userId="0278a7d7-6bef-418e-be03-13fdbafa7cc7" providerId="ADAL" clId="{22F5CB6F-8A6A-6642-90AE-5D3D4889010C}" dt="2019-09-13T14:38:39.010" v="27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22F5CB6F-8A6A-6642-90AE-5D3D4889010C}" dt="2019-09-13T14:41:07.693" v="192" actId="20577"/>
          <ac:spMkLst>
            <pc:docMk/>
            <pc:sldMk cId="404776204" sldId="260"/>
            <ac:spMk id="3" creationId="{00000000-0000-0000-0000-000000000000}"/>
          </ac:spMkLst>
        </pc:spChg>
        <pc:picChg chg="add mod">
          <ac:chgData name="Marrinan, Thomas" userId="0278a7d7-6bef-418e-be03-13fdbafa7cc7" providerId="ADAL" clId="{22F5CB6F-8A6A-6642-90AE-5D3D4889010C}" dt="2019-09-13T14:41:22.090" v="195" actId="14100"/>
          <ac:picMkLst>
            <pc:docMk/>
            <pc:sldMk cId="404776204" sldId="260"/>
            <ac:picMk id="5" creationId="{4564D7C7-B40E-364D-A497-ABA3DFF252E3}"/>
          </ac:picMkLst>
        </pc:pic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1E093436-0124-8944-8323-B32515029FA4}" dt="2019-09-04T14:52:50.037" v="45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E093436-0124-8944-8323-B32515029FA4}" dt="2019-09-04T14:52:50.037" v="45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1B0F1D1A-177F-3646-ABB3-6B755F965060}"/>
    <pc:docChg chg="custSel addSld delSld modSld">
      <pc:chgData name="Marrinan, Thomas" userId="0278a7d7-6bef-418e-be03-13fdbafa7cc7" providerId="ADAL" clId="{1B0F1D1A-177F-3646-ABB3-6B755F965060}" dt="2019-09-27T02:03:41.731" v="2732" actId="1076"/>
      <pc:docMkLst>
        <pc:docMk/>
      </pc:docMkLst>
      <pc:sldChg chg="modSp">
        <pc:chgData name="Marrinan, Thomas" userId="0278a7d7-6bef-418e-be03-13fdbafa7cc7" providerId="ADAL" clId="{1B0F1D1A-177F-3646-ABB3-6B755F965060}" dt="2019-09-20T21:38:44.460" v="7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B0F1D1A-177F-3646-ABB3-6B755F965060}" dt="2019-09-20T21:38:44.460" v="7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delSp modSp">
        <pc:chgData name="Marrinan, Thomas" userId="0278a7d7-6bef-418e-be03-13fdbafa7cc7" providerId="ADAL" clId="{1B0F1D1A-177F-3646-ABB3-6B755F965060}" dt="2019-09-20T21:45:59.435" v="636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B0F1D1A-177F-3646-ABB3-6B755F965060}" dt="2019-09-20T21:39:18.511" v="4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1B0F1D1A-177F-3646-ABB3-6B755F965060}" dt="2019-09-20T21:45:59.435" v="636" actId="20577"/>
          <ac:spMkLst>
            <pc:docMk/>
            <pc:sldMk cId="404776204" sldId="260"/>
            <ac:spMk id="3" creationId="{00000000-0000-0000-0000-000000000000}"/>
          </ac:spMkLst>
        </pc:spChg>
        <pc:picChg chg="del">
          <ac:chgData name="Marrinan, Thomas" userId="0278a7d7-6bef-418e-be03-13fdbafa7cc7" providerId="ADAL" clId="{1B0F1D1A-177F-3646-ABB3-6B755F965060}" dt="2019-09-20T21:39:20.653" v="41" actId="478"/>
          <ac:picMkLst>
            <pc:docMk/>
            <pc:sldMk cId="404776204" sldId="260"/>
            <ac:picMk id="5" creationId="{4564D7C7-B40E-364D-A497-ABA3DFF252E3}"/>
          </ac:picMkLst>
        </pc:pic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7A237634-D44C-694E-96E2-74E4DA2ADB81}" dt="2019-09-09T15:23:35.319" v="298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7A237634-D44C-694E-96E2-74E4DA2ADB81}" dt="2019-09-09T15:19:59.209" v="61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7A237634-D44C-694E-96E2-74E4DA2ADB81}" dt="2019-09-09T15:23:35.319" v="298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BAAFB8C-0EAA-1C47-8ED8-97511A6F8878}"/>
    <pc:docChg chg="undo custSel addSld delSld modSld sldOrd">
      <pc:chgData name="Marrinan, Thomas" userId="0278a7d7-6bef-418e-be03-13fdbafa7cc7" providerId="ADAL" clId="{2BAAFB8C-0EAA-1C47-8ED8-97511A6F8878}" dt="2019-10-14T15:21:50.366" v="3018" actId="20577"/>
      <pc:docMkLst>
        <pc:docMk/>
      </pc:docMkLst>
      <pc:sldChg chg="modSp">
        <pc:chgData name="Marrinan, Thomas" userId="0278a7d7-6bef-418e-be03-13fdbafa7cc7" providerId="ADAL" clId="{2BAAFB8C-0EAA-1C47-8ED8-97511A6F8878}" dt="2019-10-07T14:56:21.135" v="11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BAAFB8C-0EAA-1C47-8ED8-97511A6F8878}" dt="2019-10-07T14:56:21.135" v="11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delSp modSp">
        <pc:chgData name="Marrinan, Thomas" userId="0278a7d7-6bef-418e-be03-13fdbafa7cc7" providerId="ADAL" clId="{2BAAFB8C-0EAA-1C47-8ED8-97511A6F8878}" dt="2019-10-07T15:03:28.303" v="503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2BAAFB8C-0EAA-1C47-8ED8-97511A6F8878}" dt="2019-10-07T15:03:28.303" v="503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2BAAFB8C-0EAA-1C47-8ED8-97511A6F8878}" dt="2019-10-07T15:02:42.283" v="497" actId="12"/>
          <ac:spMkLst>
            <pc:docMk/>
            <pc:sldMk cId="404776204" sldId="260"/>
            <ac:spMk id="3" creationId="{00000000-0000-0000-0000-000000000000}"/>
          </ac:spMkLst>
        </pc:spChg>
        <pc:spChg chg="del">
          <ac:chgData name="Marrinan, Thomas" userId="0278a7d7-6bef-418e-be03-13fdbafa7cc7" providerId="ADAL" clId="{2BAAFB8C-0EAA-1C47-8ED8-97511A6F8878}" dt="2019-10-07T14:57:48.223" v="41" actId="478"/>
          <ac:spMkLst>
            <pc:docMk/>
            <pc:sldMk cId="404776204" sldId="260"/>
            <ac:spMk id="4" creationId="{27ADB0C6-F0F9-3147-88F6-6B5EBBC802D1}"/>
          </ac:spMkLst>
        </pc:spChg>
        <pc:spChg chg="del">
          <ac:chgData name="Marrinan, Thomas" userId="0278a7d7-6bef-418e-be03-13fdbafa7cc7" providerId="ADAL" clId="{2BAAFB8C-0EAA-1C47-8ED8-97511A6F8878}" dt="2019-10-07T14:57:46.871" v="39" actId="478"/>
          <ac:spMkLst>
            <pc:docMk/>
            <pc:sldMk cId="404776204" sldId="260"/>
            <ac:spMk id="5" creationId="{962ECC8A-B01F-8549-85C7-22AFA4F52202}"/>
          </ac:spMkLst>
        </pc:spChg>
        <pc:picChg chg="add del mod">
          <ac:chgData name="Marrinan, Thomas" userId="0278a7d7-6bef-418e-be03-13fdbafa7cc7" providerId="ADAL" clId="{2BAAFB8C-0EAA-1C47-8ED8-97511A6F8878}" dt="2019-10-07T15:02:29.526" v="496" actId="478"/>
          <ac:picMkLst>
            <pc:docMk/>
            <pc:sldMk cId="404776204" sldId="260"/>
            <ac:picMk id="6" creationId="{6D2493CD-1479-294D-B922-FB1748ED6C80}"/>
          </ac:picMkLst>
        </pc:picChg>
        <pc:cxnChg chg="del">
          <ac:chgData name="Marrinan, Thomas" userId="0278a7d7-6bef-418e-be03-13fdbafa7cc7" providerId="ADAL" clId="{2BAAFB8C-0EAA-1C47-8ED8-97511A6F8878}" dt="2019-10-07T14:57:47.647" v="40" actId="478"/>
          <ac:cxnSpMkLst>
            <pc:docMk/>
            <pc:sldMk cId="404776204" sldId="260"/>
            <ac:cxnSpMk id="7" creationId="{C982692B-747A-F941-9E50-E6FEF52B0DFF}"/>
          </ac:cxnSpMkLst>
        </pc:cxnChg>
      </pc:sldChg>
      <pc:sldChg chg="addSp delSp modSp add modNotesTx">
        <pc:chgData name="Marrinan, Thomas" userId="0278a7d7-6bef-418e-be03-13fdbafa7cc7" providerId="ADAL" clId="{2BAAFB8C-0EAA-1C47-8ED8-97511A6F8878}" dt="2019-10-07T15:28:13.436" v="785" actId="20577"/>
        <pc:sldMkLst>
          <pc:docMk/>
          <pc:sldMk cId="2047149299" sldId="261"/>
        </pc:sldMkLst>
        <pc:spChg chg="mod">
          <ac:chgData name="Marrinan, Thomas" userId="0278a7d7-6bef-418e-be03-13fdbafa7cc7" providerId="ADAL" clId="{2BAAFB8C-0EAA-1C47-8ED8-97511A6F8878}" dt="2019-10-07T15:03:32.188" v="514" actId="20577"/>
          <ac:spMkLst>
            <pc:docMk/>
            <pc:sldMk cId="2047149299" sldId="261"/>
            <ac:spMk id="2" creationId="{F74BCBB5-2855-0243-BB7D-FF8A6C5F4EE6}"/>
          </ac:spMkLst>
        </pc:spChg>
        <pc:spChg chg="add del mod">
          <ac:chgData name="Marrinan, Thomas" userId="0278a7d7-6bef-418e-be03-13fdbafa7cc7" providerId="ADAL" clId="{2BAAFB8C-0EAA-1C47-8ED8-97511A6F8878}" dt="2019-10-07T15:27:31.310" v="702" actId="5793"/>
          <ac:spMkLst>
            <pc:docMk/>
            <pc:sldMk cId="2047149299" sldId="261"/>
            <ac:spMk id="3" creationId="{A46CEC8A-6383-4949-BFA6-3F748C0069F0}"/>
          </ac:spMkLst>
        </pc:spChg>
        <pc:picChg chg="add del mod">
          <ac:chgData name="Marrinan, Thomas" userId="0278a7d7-6bef-418e-be03-13fdbafa7cc7" providerId="ADAL" clId="{2BAAFB8C-0EAA-1C47-8ED8-97511A6F8878}" dt="2019-10-07T15:25:15.510" v="516"/>
          <ac:picMkLst>
            <pc:docMk/>
            <pc:sldMk cId="2047149299" sldId="261"/>
            <ac:picMk id="5" creationId="{E408B6A0-1349-8846-9B49-497A89D85E09}"/>
          </ac:picMkLst>
        </pc:picChg>
        <pc:picChg chg="add mod">
          <ac:chgData name="Marrinan, Thomas" userId="0278a7d7-6bef-418e-be03-13fdbafa7cc7" providerId="ADAL" clId="{2BAAFB8C-0EAA-1C47-8ED8-97511A6F8878}" dt="2019-10-07T15:25:37.840" v="525" actId="1076"/>
          <ac:picMkLst>
            <pc:docMk/>
            <pc:sldMk cId="2047149299" sldId="261"/>
            <ac:picMk id="7" creationId="{F5383D13-3312-8A4F-AB67-FB20F493F416}"/>
          </ac:picMkLst>
        </pc:picChg>
      </pc:sldChg>
      <pc:sldChg chg="modSp add">
        <pc:chgData name="Marrinan, Thomas" userId="0278a7d7-6bef-418e-be03-13fdbafa7cc7" providerId="ADAL" clId="{2BAAFB8C-0EAA-1C47-8ED8-97511A6F8878}" dt="2019-10-07T15:36:31.919" v="1355" actId="20577"/>
        <pc:sldMkLst>
          <pc:docMk/>
          <pc:sldMk cId="529198278" sldId="262"/>
        </pc:sldMkLst>
        <pc:spChg chg="mod">
          <ac:chgData name="Marrinan, Thomas" userId="0278a7d7-6bef-418e-be03-13fdbafa7cc7" providerId="ADAL" clId="{2BAAFB8C-0EAA-1C47-8ED8-97511A6F8878}" dt="2019-10-07T15:29:04.628" v="799" actId="20577"/>
          <ac:spMkLst>
            <pc:docMk/>
            <pc:sldMk cId="529198278" sldId="262"/>
            <ac:spMk id="2" creationId="{BDC2C303-C977-B945-B9AC-7E109A93E562}"/>
          </ac:spMkLst>
        </pc:spChg>
        <pc:spChg chg="mod">
          <ac:chgData name="Marrinan, Thomas" userId="0278a7d7-6bef-418e-be03-13fdbafa7cc7" providerId="ADAL" clId="{2BAAFB8C-0EAA-1C47-8ED8-97511A6F8878}" dt="2019-10-07T15:36:31.919" v="1355" actId="20577"/>
          <ac:spMkLst>
            <pc:docMk/>
            <pc:sldMk cId="529198278" sldId="262"/>
            <ac:spMk id="3" creationId="{4B43C41A-9F1B-5A44-A009-4C90EEB84B6E}"/>
          </ac:spMkLst>
        </pc:spChg>
      </pc:sldChg>
      <pc:sldChg chg="modSp add">
        <pc:chgData name="Marrinan, Thomas" userId="0278a7d7-6bef-418e-be03-13fdbafa7cc7" providerId="ADAL" clId="{2BAAFB8C-0EAA-1C47-8ED8-97511A6F8878}" dt="2019-10-07T15:34:06.197" v="1287" actId="20577"/>
        <pc:sldMkLst>
          <pc:docMk/>
          <pc:sldMk cId="459729773" sldId="263"/>
        </pc:sldMkLst>
        <pc:spChg chg="mod">
          <ac:chgData name="Marrinan, Thomas" userId="0278a7d7-6bef-418e-be03-13fdbafa7cc7" providerId="ADAL" clId="{2BAAFB8C-0EAA-1C47-8ED8-97511A6F8878}" dt="2019-10-07T15:32:34.277" v="1087" actId="20577"/>
          <ac:spMkLst>
            <pc:docMk/>
            <pc:sldMk cId="459729773" sldId="263"/>
            <ac:spMk id="2" creationId="{0404479D-01DD-6B4C-8F16-37F8059B9013}"/>
          </ac:spMkLst>
        </pc:spChg>
        <pc:spChg chg="mod">
          <ac:chgData name="Marrinan, Thomas" userId="0278a7d7-6bef-418e-be03-13fdbafa7cc7" providerId="ADAL" clId="{2BAAFB8C-0EAA-1C47-8ED8-97511A6F8878}" dt="2019-10-07T15:34:06.197" v="1287" actId="20577"/>
          <ac:spMkLst>
            <pc:docMk/>
            <pc:sldMk cId="459729773" sldId="263"/>
            <ac:spMk id="3" creationId="{E1703460-840D-5D40-978D-BC6F4532F6A2}"/>
          </ac:spMkLst>
        </pc:spChg>
      </pc:sldChg>
      <pc:sldChg chg="addSp delSp modSp add modAnim">
        <pc:chgData name="Marrinan, Thomas" userId="0278a7d7-6bef-418e-be03-13fdbafa7cc7" providerId="ADAL" clId="{2BAAFB8C-0EAA-1C47-8ED8-97511A6F8878}" dt="2019-10-07T15:37:52.749" v="1391"/>
        <pc:sldMkLst>
          <pc:docMk/>
          <pc:sldMk cId="902753398" sldId="264"/>
        </pc:sldMkLst>
        <pc:spChg chg="mod">
          <ac:chgData name="Marrinan, Thomas" userId="0278a7d7-6bef-418e-be03-13fdbafa7cc7" providerId="ADAL" clId="{2BAAFB8C-0EAA-1C47-8ED8-97511A6F8878}" dt="2019-10-07T15:35:09.099" v="1317" actId="20577"/>
          <ac:spMkLst>
            <pc:docMk/>
            <pc:sldMk cId="902753398" sldId="264"/>
            <ac:spMk id="2" creationId="{37F0031A-8689-4049-A3AB-C3BA0152F167}"/>
          </ac:spMkLst>
        </pc:spChg>
        <pc:spChg chg="del">
          <ac:chgData name="Marrinan, Thomas" userId="0278a7d7-6bef-418e-be03-13fdbafa7cc7" providerId="ADAL" clId="{2BAAFB8C-0EAA-1C47-8ED8-97511A6F8878}" dt="2019-10-07T15:35:00.031" v="1289"/>
          <ac:spMkLst>
            <pc:docMk/>
            <pc:sldMk cId="902753398" sldId="264"/>
            <ac:spMk id="3" creationId="{1CF3CD1B-BA48-F741-8C25-F9299068ADDA}"/>
          </ac:spMkLst>
        </pc:spChg>
        <pc:spChg chg="add mod">
          <ac:chgData name="Marrinan, Thomas" userId="0278a7d7-6bef-418e-be03-13fdbafa7cc7" providerId="ADAL" clId="{2BAAFB8C-0EAA-1C47-8ED8-97511A6F8878}" dt="2019-10-07T15:37:26.032" v="1390" actId="14100"/>
          <ac:spMkLst>
            <pc:docMk/>
            <pc:sldMk cId="902753398" sldId="264"/>
            <ac:spMk id="5" creationId="{B518619C-B20E-8D4D-A4AD-6FF2C68B2FAD}"/>
          </ac:spMkLst>
        </pc:spChg>
        <pc:picChg chg="add mod">
          <ac:chgData name="Marrinan, Thomas" userId="0278a7d7-6bef-418e-be03-13fdbafa7cc7" providerId="ADAL" clId="{2BAAFB8C-0EAA-1C47-8ED8-97511A6F8878}" dt="2019-10-07T15:37:21.978" v="1389" actId="1076"/>
          <ac:picMkLst>
            <pc:docMk/>
            <pc:sldMk cId="902753398" sldId="264"/>
            <ac:picMk id="4" creationId="{3DF2551D-CB84-024E-88A8-08E2EEFBEB70}"/>
          </ac:picMkLst>
        </pc:picChg>
      </pc:sldChg>
      <pc:sldChg chg="modSp add">
        <pc:chgData name="Marrinan, Thomas" userId="0278a7d7-6bef-418e-be03-13fdbafa7cc7" providerId="ADAL" clId="{2BAAFB8C-0EAA-1C47-8ED8-97511A6F8878}" dt="2019-10-07T15:51:18.912" v="1872" actId="20577"/>
        <pc:sldMkLst>
          <pc:docMk/>
          <pc:sldMk cId="1429554223" sldId="265"/>
        </pc:sldMkLst>
        <pc:spChg chg="mod">
          <ac:chgData name="Marrinan, Thomas" userId="0278a7d7-6bef-418e-be03-13fdbafa7cc7" providerId="ADAL" clId="{2BAAFB8C-0EAA-1C47-8ED8-97511A6F8878}" dt="2019-10-07T15:40:04.293" v="1412" actId="20577"/>
          <ac:spMkLst>
            <pc:docMk/>
            <pc:sldMk cId="1429554223" sldId="265"/>
            <ac:spMk id="2" creationId="{1C2B3A27-0C57-B24E-9846-06645DA70481}"/>
          </ac:spMkLst>
        </pc:spChg>
        <pc:spChg chg="mod">
          <ac:chgData name="Marrinan, Thomas" userId="0278a7d7-6bef-418e-be03-13fdbafa7cc7" providerId="ADAL" clId="{2BAAFB8C-0EAA-1C47-8ED8-97511A6F8878}" dt="2019-10-07T15:51:18.912" v="1872" actId="20577"/>
          <ac:spMkLst>
            <pc:docMk/>
            <pc:sldMk cId="1429554223" sldId="265"/>
            <ac:spMk id="3" creationId="{4A90B562-BC59-AA4F-9100-38F8496AE280}"/>
          </ac:spMkLst>
        </pc:spChg>
      </pc:sldChg>
      <pc:sldChg chg="addSp modSp add">
        <pc:chgData name="Marrinan, Thomas" userId="0278a7d7-6bef-418e-be03-13fdbafa7cc7" providerId="ADAL" clId="{2BAAFB8C-0EAA-1C47-8ED8-97511A6F8878}" dt="2019-10-07T16:00:40.013" v="2108" actId="14100"/>
        <pc:sldMkLst>
          <pc:docMk/>
          <pc:sldMk cId="3891024292" sldId="266"/>
        </pc:sldMkLst>
        <pc:spChg chg="mod">
          <ac:chgData name="Marrinan, Thomas" userId="0278a7d7-6bef-418e-be03-13fdbafa7cc7" providerId="ADAL" clId="{2BAAFB8C-0EAA-1C47-8ED8-97511A6F8878}" dt="2019-10-07T15:52:46.433" v="1934" actId="20577"/>
          <ac:spMkLst>
            <pc:docMk/>
            <pc:sldMk cId="3891024292" sldId="266"/>
            <ac:spMk id="3" creationId="{4A90B562-BC59-AA4F-9100-38F8496AE280}"/>
          </ac:spMkLst>
        </pc:spChg>
        <pc:picChg chg="add mod">
          <ac:chgData name="Marrinan, Thomas" userId="0278a7d7-6bef-418e-be03-13fdbafa7cc7" providerId="ADAL" clId="{2BAAFB8C-0EAA-1C47-8ED8-97511A6F8878}" dt="2019-10-07T16:00:40.013" v="2108" actId="14100"/>
          <ac:picMkLst>
            <pc:docMk/>
            <pc:sldMk cId="3891024292" sldId="266"/>
            <ac:picMk id="4" creationId="{DC39DDBB-1EED-C34C-8EAA-E32A71834C2E}"/>
          </ac:picMkLst>
        </pc:picChg>
      </pc:sldChg>
      <pc:sldChg chg="addSp delSp modSp add">
        <pc:chgData name="Marrinan, Thomas" userId="0278a7d7-6bef-418e-be03-13fdbafa7cc7" providerId="ADAL" clId="{2BAAFB8C-0EAA-1C47-8ED8-97511A6F8878}" dt="2019-10-07T16:01:04.960" v="2121" actId="1036"/>
        <pc:sldMkLst>
          <pc:docMk/>
          <pc:sldMk cId="1065012112" sldId="267"/>
        </pc:sldMkLst>
        <pc:spChg chg="mod">
          <ac:chgData name="Marrinan, Thomas" userId="0278a7d7-6bef-418e-be03-13fdbafa7cc7" providerId="ADAL" clId="{2BAAFB8C-0EAA-1C47-8ED8-97511A6F8878}" dt="2019-10-07T15:59:00.610" v="2101" actId="20577"/>
          <ac:spMkLst>
            <pc:docMk/>
            <pc:sldMk cId="1065012112" sldId="267"/>
            <ac:spMk id="3" creationId="{4A90B562-BC59-AA4F-9100-38F8496AE280}"/>
          </ac:spMkLst>
        </pc:spChg>
        <pc:picChg chg="del">
          <ac:chgData name="Marrinan, Thomas" userId="0278a7d7-6bef-418e-be03-13fdbafa7cc7" providerId="ADAL" clId="{2BAAFB8C-0EAA-1C47-8ED8-97511A6F8878}" dt="2019-10-07T16:00:15.856" v="2104" actId="478"/>
          <ac:picMkLst>
            <pc:docMk/>
            <pc:sldMk cId="1065012112" sldId="267"/>
            <ac:picMk id="4" creationId="{DC39DDBB-1EED-C34C-8EAA-E32A71834C2E}"/>
          </ac:picMkLst>
        </pc:picChg>
        <pc:picChg chg="add mod">
          <ac:chgData name="Marrinan, Thomas" userId="0278a7d7-6bef-418e-be03-13fdbafa7cc7" providerId="ADAL" clId="{2BAAFB8C-0EAA-1C47-8ED8-97511A6F8878}" dt="2019-10-07T16:01:04.960" v="2121" actId="1036"/>
          <ac:picMkLst>
            <pc:docMk/>
            <pc:sldMk cId="1065012112" sldId="267"/>
            <ac:picMk id="5" creationId="{4ADE9F92-B631-7345-B285-E434432DCEC0}"/>
          </ac:picMkLst>
        </pc:picChg>
      </pc:sldChg>
      <pc:sldChg chg="addSp delSp modSp add">
        <pc:chgData name="Marrinan, Thomas" userId="0278a7d7-6bef-418e-be03-13fdbafa7cc7" providerId="ADAL" clId="{2BAAFB8C-0EAA-1C47-8ED8-97511A6F8878}" dt="2019-10-14T15:12:53.660" v="2965" actId="20577"/>
        <pc:sldMkLst>
          <pc:docMk/>
          <pc:sldMk cId="2542703498" sldId="268"/>
        </pc:sldMkLst>
        <pc:spChg chg="mod">
          <ac:chgData name="Marrinan, Thomas" userId="0278a7d7-6bef-418e-be03-13fdbafa7cc7" providerId="ADAL" clId="{2BAAFB8C-0EAA-1C47-8ED8-97511A6F8878}" dt="2019-10-07T16:20:25.355" v="2132" actId="20577"/>
          <ac:spMkLst>
            <pc:docMk/>
            <pc:sldMk cId="2542703498" sldId="268"/>
            <ac:spMk id="2" creationId="{1E42EC8B-3982-8144-AE52-06F2BA19390C}"/>
          </ac:spMkLst>
        </pc:spChg>
        <pc:spChg chg="mod">
          <ac:chgData name="Marrinan, Thomas" userId="0278a7d7-6bef-418e-be03-13fdbafa7cc7" providerId="ADAL" clId="{2BAAFB8C-0EAA-1C47-8ED8-97511A6F8878}" dt="2019-10-07T16:39:32.007" v="2169" actId="20577"/>
          <ac:spMkLst>
            <pc:docMk/>
            <pc:sldMk cId="2542703498" sldId="268"/>
            <ac:spMk id="3" creationId="{95D3AE27-C6E0-964E-A15B-FCDEB95DFF3D}"/>
          </ac:spMkLst>
        </pc:spChg>
        <pc:spChg chg="add mod">
          <ac:chgData name="Marrinan, Thomas" userId="0278a7d7-6bef-418e-be03-13fdbafa7cc7" providerId="ADAL" clId="{2BAAFB8C-0EAA-1C47-8ED8-97511A6F8878}" dt="2019-10-14T15:12:53.660" v="2965" actId="20577"/>
          <ac:spMkLst>
            <pc:docMk/>
            <pc:sldMk cId="2542703498" sldId="268"/>
            <ac:spMk id="9" creationId="{9B5EA3FD-F0FC-5143-8D84-01E4436614C7}"/>
          </ac:spMkLst>
        </pc:spChg>
        <pc:picChg chg="add del mod">
          <ac:chgData name="Marrinan, Thomas" userId="0278a7d7-6bef-418e-be03-13fdbafa7cc7" providerId="ADAL" clId="{2BAAFB8C-0EAA-1C47-8ED8-97511A6F8878}" dt="2019-10-07T16:33:45.067" v="2154" actId="478"/>
          <ac:picMkLst>
            <pc:docMk/>
            <pc:sldMk cId="2542703498" sldId="268"/>
            <ac:picMk id="5" creationId="{392C0AD4-7003-634F-9146-B6F4E6EEAA5E}"/>
          </ac:picMkLst>
        </pc:picChg>
        <pc:picChg chg="add mod">
          <ac:chgData name="Marrinan, Thomas" userId="0278a7d7-6bef-418e-be03-13fdbafa7cc7" providerId="ADAL" clId="{2BAAFB8C-0EAA-1C47-8ED8-97511A6F8878}" dt="2019-10-14T15:11:30.812" v="2953" actId="14100"/>
          <ac:picMkLst>
            <pc:docMk/>
            <pc:sldMk cId="2542703498" sldId="268"/>
            <ac:picMk id="5" creationId="{D8C8F092-DD31-8449-A53C-146899482B88}"/>
          </ac:picMkLst>
        </pc:picChg>
        <pc:picChg chg="add del mod">
          <ac:chgData name="Marrinan, Thomas" userId="0278a7d7-6bef-418e-be03-13fdbafa7cc7" providerId="ADAL" clId="{2BAAFB8C-0EAA-1C47-8ED8-97511A6F8878}" dt="2019-10-14T15:11:12.493" v="2951" actId="478"/>
          <ac:picMkLst>
            <pc:docMk/>
            <pc:sldMk cId="2542703498" sldId="268"/>
            <ac:picMk id="7" creationId="{2AC5958E-1AFF-F044-AEC7-6F24F248505C}"/>
          </ac:picMkLst>
        </pc:picChg>
        <pc:picChg chg="add mod">
          <ac:chgData name="Marrinan, Thomas" userId="0278a7d7-6bef-418e-be03-13fdbafa7cc7" providerId="ADAL" clId="{2BAAFB8C-0EAA-1C47-8ED8-97511A6F8878}" dt="2019-10-07T16:42:23.933" v="2302" actId="1037"/>
          <ac:picMkLst>
            <pc:docMk/>
            <pc:sldMk cId="2542703498" sldId="268"/>
            <ac:picMk id="8" creationId="{7648E3BC-E267-9846-BDDE-98FC253F7C6B}"/>
          </ac:picMkLst>
        </pc:picChg>
      </pc:sldChg>
      <pc:sldChg chg="addSp delSp modSp add">
        <pc:chgData name="Marrinan, Thomas" userId="0278a7d7-6bef-418e-be03-13fdbafa7cc7" providerId="ADAL" clId="{2BAAFB8C-0EAA-1C47-8ED8-97511A6F8878}" dt="2019-10-14T15:13:55.073" v="2983" actId="20577"/>
        <pc:sldMkLst>
          <pc:docMk/>
          <pc:sldMk cId="4009703481" sldId="269"/>
        </pc:sldMkLst>
        <pc:spChg chg="mod">
          <ac:chgData name="Marrinan, Thomas" userId="0278a7d7-6bef-418e-be03-13fdbafa7cc7" providerId="ADAL" clId="{2BAAFB8C-0EAA-1C47-8ED8-97511A6F8878}" dt="2019-10-14T15:13:55.073" v="2983" actId="20577"/>
          <ac:spMkLst>
            <pc:docMk/>
            <pc:sldMk cId="4009703481" sldId="269"/>
            <ac:spMk id="9" creationId="{9B5EA3FD-F0FC-5143-8D84-01E4436614C7}"/>
          </ac:spMkLst>
        </pc:spChg>
        <pc:picChg chg="del">
          <ac:chgData name="Marrinan, Thomas" userId="0278a7d7-6bef-418e-be03-13fdbafa7cc7" providerId="ADAL" clId="{2BAAFB8C-0EAA-1C47-8ED8-97511A6F8878}" dt="2019-10-14T15:13:13.108" v="2966" actId="478"/>
          <ac:picMkLst>
            <pc:docMk/>
            <pc:sldMk cId="4009703481" sldId="269"/>
            <ac:picMk id="7" creationId="{2AC5958E-1AFF-F044-AEC7-6F24F248505C}"/>
          </ac:picMkLst>
        </pc:picChg>
        <pc:picChg chg="mod">
          <ac:chgData name="Marrinan, Thomas" userId="0278a7d7-6bef-418e-be03-13fdbafa7cc7" providerId="ADAL" clId="{2BAAFB8C-0EAA-1C47-8ED8-97511A6F8878}" dt="2019-10-07T16:42:21.386" v="2298" actId="1037"/>
          <ac:picMkLst>
            <pc:docMk/>
            <pc:sldMk cId="4009703481" sldId="269"/>
            <ac:picMk id="8" creationId="{7648E3BC-E267-9846-BDDE-98FC253F7C6B}"/>
          </ac:picMkLst>
        </pc:picChg>
        <pc:picChg chg="add">
          <ac:chgData name="Marrinan, Thomas" userId="0278a7d7-6bef-418e-be03-13fdbafa7cc7" providerId="ADAL" clId="{2BAAFB8C-0EAA-1C47-8ED8-97511A6F8878}" dt="2019-10-14T15:13:13.933" v="2967"/>
          <ac:picMkLst>
            <pc:docMk/>
            <pc:sldMk cId="4009703481" sldId="269"/>
            <ac:picMk id="10" creationId="{3FE09415-43D6-B54D-A4A6-BA8890888CB8}"/>
          </ac:picMkLst>
        </pc:picChg>
      </pc:sldChg>
      <pc:sldChg chg="addSp delSp modSp add">
        <pc:chgData name="Marrinan, Thomas" userId="0278a7d7-6bef-418e-be03-13fdbafa7cc7" providerId="ADAL" clId="{2BAAFB8C-0EAA-1C47-8ED8-97511A6F8878}" dt="2019-10-14T15:15:13.925" v="3000" actId="20577"/>
        <pc:sldMkLst>
          <pc:docMk/>
          <pc:sldMk cId="994395926" sldId="270"/>
        </pc:sldMkLst>
        <pc:spChg chg="mod">
          <ac:chgData name="Marrinan, Thomas" userId="0278a7d7-6bef-418e-be03-13fdbafa7cc7" providerId="ADAL" clId="{2BAAFB8C-0EAA-1C47-8ED8-97511A6F8878}" dt="2019-10-14T15:15:13.925" v="3000" actId="20577"/>
          <ac:spMkLst>
            <pc:docMk/>
            <pc:sldMk cId="994395926" sldId="270"/>
            <ac:spMk id="9" creationId="{9B5EA3FD-F0FC-5143-8D84-01E4436614C7}"/>
          </ac:spMkLst>
        </pc:spChg>
        <pc:picChg chg="del">
          <ac:chgData name="Marrinan, Thomas" userId="0278a7d7-6bef-418e-be03-13fdbafa7cc7" providerId="ADAL" clId="{2BAAFB8C-0EAA-1C47-8ED8-97511A6F8878}" dt="2019-10-14T15:14:12.164" v="2984" actId="478"/>
          <ac:picMkLst>
            <pc:docMk/>
            <pc:sldMk cId="994395926" sldId="270"/>
            <ac:picMk id="7" creationId="{2AC5958E-1AFF-F044-AEC7-6F24F248505C}"/>
          </ac:picMkLst>
        </pc:picChg>
        <pc:picChg chg="mod">
          <ac:chgData name="Marrinan, Thomas" userId="0278a7d7-6bef-418e-be03-13fdbafa7cc7" providerId="ADAL" clId="{2BAAFB8C-0EAA-1C47-8ED8-97511A6F8878}" dt="2019-10-07T16:42:52.195" v="2304" actId="14826"/>
          <ac:picMkLst>
            <pc:docMk/>
            <pc:sldMk cId="994395926" sldId="270"/>
            <ac:picMk id="8" creationId="{7648E3BC-E267-9846-BDDE-98FC253F7C6B}"/>
          </ac:picMkLst>
        </pc:picChg>
        <pc:picChg chg="add">
          <ac:chgData name="Marrinan, Thomas" userId="0278a7d7-6bef-418e-be03-13fdbafa7cc7" providerId="ADAL" clId="{2BAAFB8C-0EAA-1C47-8ED8-97511A6F8878}" dt="2019-10-14T15:14:12.558" v="2985"/>
          <ac:picMkLst>
            <pc:docMk/>
            <pc:sldMk cId="994395926" sldId="270"/>
            <ac:picMk id="10" creationId="{92D1365B-81A9-094A-9C3B-9D6DE640EFFC}"/>
          </ac:picMkLst>
        </pc:picChg>
      </pc:sldChg>
      <pc:sldChg chg="addSp delSp modSp add">
        <pc:chgData name="Marrinan, Thomas" userId="0278a7d7-6bef-418e-be03-13fdbafa7cc7" providerId="ADAL" clId="{2BAAFB8C-0EAA-1C47-8ED8-97511A6F8878}" dt="2019-10-14T15:21:50.366" v="3018" actId="20577"/>
        <pc:sldMkLst>
          <pc:docMk/>
          <pc:sldMk cId="1294589308" sldId="271"/>
        </pc:sldMkLst>
        <pc:spChg chg="mod">
          <ac:chgData name="Marrinan, Thomas" userId="0278a7d7-6bef-418e-be03-13fdbafa7cc7" providerId="ADAL" clId="{2BAAFB8C-0EAA-1C47-8ED8-97511A6F8878}" dt="2019-10-14T15:21:50.366" v="3018" actId="20577"/>
          <ac:spMkLst>
            <pc:docMk/>
            <pc:sldMk cId="1294589308" sldId="271"/>
            <ac:spMk id="9" creationId="{9B5EA3FD-F0FC-5143-8D84-01E4436614C7}"/>
          </ac:spMkLst>
        </pc:spChg>
        <pc:picChg chg="del">
          <ac:chgData name="Marrinan, Thomas" userId="0278a7d7-6bef-418e-be03-13fdbafa7cc7" providerId="ADAL" clId="{2BAAFB8C-0EAA-1C47-8ED8-97511A6F8878}" dt="2019-10-14T15:15:31.748" v="3001" actId="478"/>
          <ac:picMkLst>
            <pc:docMk/>
            <pc:sldMk cId="1294589308" sldId="271"/>
            <ac:picMk id="7" creationId="{2AC5958E-1AFF-F044-AEC7-6F24F248505C}"/>
          </ac:picMkLst>
        </pc:picChg>
        <pc:picChg chg="mod">
          <ac:chgData name="Marrinan, Thomas" userId="0278a7d7-6bef-418e-be03-13fdbafa7cc7" providerId="ADAL" clId="{2BAAFB8C-0EAA-1C47-8ED8-97511A6F8878}" dt="2019-10-07T16:43:46.750" v="2334" actId="14826"/>
          <ac:picMkLst>
            <pc:docMk/>
            <pc:sldMk cId="1294589308" sldId="271"/>
            <ac:picMk id="8" creationId="{7648E3BC-E267-9846-BDDE-98FC253F7C6B}"/>
          </ac:picMkLst>
        </pc:picChg>
        <pc:picChg chg="add">
          <ac:chgData name="Marrinan, Thomas" userId="0278a7d7-6bef-418e-be03-13fdbafa7cc7" providerId="ADAL" clId="{2BAAFB8C-0EAA-1C47-8ED8-97511A6F8878}" dt="2019-10-14T15:15:32.227" v="3002"/>
          <ac:picMkLst>
            <pc:docMk/>
            <pc:sldMk cId="1294589308" sldId="271"/>
            <ac:picMk id="10" creationId="{4973E7C5-A5D3-4543-8E98-03AE1473F167}"/>
          </ac:picMkLst>
        </pc:pic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  <pc:sldChg chg="modSp">
        <pc:chgData name="Marrinan, Thomas" userId="0278a7d7-6bef-418e-be03-13fdbafa7cc7" providerId="ADAL" clId="{2282C8E0-AA7C-ED4E-881B-7EB41C01E373}" dt="2019-09-03T19:27:38.387" v="0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2282C8E0-AA7C-ED4E-881B-7EB41C01E373}" dt="2019-09-03T19:27:38.387" v="0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view plane can be in front of, behind, or even inside the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5DA36-AF04-E248-86A6-5989A9F49E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387600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3D – Projections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3A27-0C57-B24E-9846-06645DA7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3D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E1FA-162B-B64A-A7B3-DBE273A8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7" y="3617256"/>
            <a:ext cx="4389665" cy="22002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B562-BC59-AA4F-9100-38F8496A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327571" cy="4525433"/>
          </a:xfrm>
        </p:spPr>
        <p:txBody>
          <a:bodyPr/>
          <a:lstStyle/>
          <a:p>
            <a:r>
              <a:rPr lang="en-US" dirty="0"/>
              <a:t>View volume boundaries</a:t>
            </a:r>
          </a:p>
          <a:p>
            <a:pPr lvl="1"/>
            <a:r>
              <a:rPr lang="en-US" dirty="0"/>
              <a:t>Near: distance to the window</a:t>
            </a:r>
          </a:p>
          <a:p>
            <a:pPr lvl="1"/>
            <a:r>
              <a:rPr lang="en-US" dirty="0"/>
              <a:t>Left, Bottom, Right, Top: specify the points (in VRC) on the near plane that are mapped to the lower-left and upper-right corners of the window respectively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Models outside any edge will</a:t>
            </a:r>
            <a:br>
              <a:rPr lang="en-US" dirty="0"/>
            </a:br>
            <a:r>
              <a:rPr lang="en-US" dirty="0"/>
              <a:t>be clipped</a:t>
            </a:r>
          </a:p>
        </p:txBody>
      </p:sp>
    </p:spTree>
    <p:extLst>
      <p:ext uri="{BB962C8B-B14F-4D97-AF65-F5344CB8AC3E}">
        <p14:creationId xmlns:p14="http://schemas.microsoft.com/office/powerpoint/2010/main" val="427717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3A27-0C57-B24E-9846-06645DA7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3D 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0B562-BC59-AA4F-9100-38F8496A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VRC calculations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-axis: normalized(PRP - SRP)</a:t>
                </a:r>
              </a:p>
              <a:p>
                <a:pPr lvl="1"/>
                <a:r>
                  <a:rPr lang="en-US" i="1" dirty="0"/>
                  <a:t>u</a:t>
                </a:r>
                <a:r>
                  <a:rPr lang="en-US" dirty="0"/>
                  <a:t>-axis: normalized (VUP ✖️ n-axis)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-axis: n-axis ✖️ u-axis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Window calculations</a:t>
                </a:r>
              </a:p>
              <a:p>
                <a:pPr lvl="1"/>
                <a:r>
                  <a:rPr lang="en-US" dirty="0"/>
                  <a:t>Center of the Window (CW):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𝑏𝑜𝑡𝑡𝑜𝑚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𝑡𝑜𝑝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DOP: CW - PRP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0B562-BC59-AA4F-9100-38F8496A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02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EC8B-3982-8144-AE52-06F2BA19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AE27-C6E0-964E-A15B-FCDEB95D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house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8E3BC-E267-9846-BDDE-98FC253F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25" y="3611034"/>
            <a:ext cx="25146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EA3FD-F0FC-5143-8D84-01E4436614C7}"/>
              </a:ext>
            </a:extLst>
          </p:cNvPr>
          <p:cNvSpPr txBox="1"/>
          <p:nvPr/>
        </p:nvSpPr>
        <p:spPr>
          <a:xfrm>
            <a:off x="1284514" y="3447978"/>
            <a:ext cx="2911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PRP: (10, 9, 0)</a:t>
            </a:r>
            <a:br>
              <a:rPr lang="en-US" sz="2400" dirty="0"/>
            </a:br>
            <a:r>
              <a:rPr lang="en-US" sz="2400" dirty="0"/>
              <a:t>SRP: (10, 9, -30)</a:t>
            </a:r>
          </a:p>
          <a:p>
            <a:r>
              <a:rPr lang="en-US" sz="2400" dirty="0"/>
              <a:t>VUP: (0, 1, 0)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Near,Far</a:t>
            </a:r>
            <a:r>
              <a:rPr lang="en-US" sz="2400" dirty="0"/>
              <a:t>: [30, 100]</a:t>
            </a:r>
            <a:br>
              <a:rPr lang="en-US" sz="2400" dirty="0"/>
            </a:br>
            <a:r>
              <a:rPr lang="en-US" sz="2400" dirty="0" err="1"/>
              <a:t>Left,Right</a:t>
            </a:r>
            <a:r>
              <a:rPr lang="en-US" sz="2400" dirty="0"/>
              <a:t>: [-11, 11]</a:t>
            </a:r>
          </a:p>
          <a:p>
            <a:r>
              <a:rPr lang="en-US" sz="2400" dirty="0" err="1"/>
              <a:t>Bottom,Top</a:t>
            </a:r>
            <a:r>
              <a:rPr lang="en-US" sz="2400" dirty="0"/>
              <a:t>: [-11, 11]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8F092-DD31-8449-A53C-14689948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74" y="2125119"/>
            <a:ext cx="4038725" cy="30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0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EC8B-3982-8144-AE52-06F2BA19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AE27-C6E0-964E-A15B-FCDEB95D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house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8E3BC-E267-9846-BDDE-98FC253F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54925" y="3611034"/>
            <a:ext cx="25146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D1365B-81A9-094A-9C3B-9D6DE640E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74" y="2125119"/>
            <a:ext cx="4038725" cy="3045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6193F0-005F-4742-B8F3-4E042B2A7A95}"/>
              </a:ext>
            </a:extLst>
          </p:cNvPr>
          <p:cNvSpPr txBox="1"/>
          <p:nvPr/>
        </p:nvSpPr>
        <p:spPr>
          <a:xfrm>
            <a:off x="1284514" y="3447978"/>
            <a:ext cx="2911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PRP: (38, 10, -45)</a:t>
            </a:r>
            <a:br>
              <a:rPr lang="en-US" sz="2400" dirty="0"/>
            </a:br>
            <a:r>
              <a:rPr lang="en-US" sz="2400" dirty="0"/>
              <a:t>SRP: (20, 10, -45)</a:t>
            </a:r>
          </a:p>
          <a:p>
            <a:r>
              <a:rPr lang="en-US" sz="2400" dirty="0"/>
              <a:t>VUP: (0, 1, 0)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Near,Far</a:t>
            </a:r>
            <a:r>
              <a:rPr lang="en-US" sz="2400" dirty="0"/>
              <a:t>: [18, 100]</a:t>
            </a:r>
            <a:br>
              <a:rPr lang="en-US" sz="2400" dirty="0"/>
            </a:br>
            <a:r>
              <a:rPr lang="en-US" sz="2400" dirty="0" err="1"/>
              <a:t>Left,Right</a:t>
            </a:r>
            <a:r>
              <a:rPr lang="en-US" sz="2400" dirty="0"/>
              <a:t>: [-16, 16]</a:t>
            </a:r>
          </a:p>
          <a:p>
            <a:r>
              <a:rPr lang="en-US" sz="2400" dirty="0" err="1"/>
              <a:t>Bottom,Top</a:t>
            </a:r>
            <a:r>
              <a:rPr lang="en-US" sz="2400" dirty="0"/>
              <a:t>: [-15, 17]</a:t>
            </a:r>
          </a:p>
        </p:txBody>
      </p:sp>
    </p:spTree>
    <p:extLst>
      <p:ext uri="{BB962C8B-B14F-4D97-AF65-F5344CB8AC3E}">
        <p14:creationId xmlns:p14="http://schemas.microsoft.com/office/powerpoint/2010/main" val="99439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EC8B-3982-8144-AE52-06F2BA19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AE27-C6E0-964E-A15B-FCDEB95D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house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8E3BC-E267-9846-BDDE-98FC253F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54925" y="3611034"/>
            <a:ext cx="25146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3E7C5-A5D3-4543-8E98-03AE1473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74" y="2125119"/>
            <a:ext cx="4038725" cy="3045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8C2A50-C3F8-E041-9A54-066D4ACFD160}"/>
              </a:ext>
            </a:extLst>
          </p:cNvPr>
          <p:cNvSpPr txBox="1"/>
          <p:nvPr/>
        </p:nvSpPr>
        <p:spPr>
          <a:xfrm>
            <a:off x="1284514" y="3447978"/>
            <a:ext cx="2911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PRP: (44, 20, -21)</a:t>
            </a:r>
            <a:br>
              <a:rPr lang="en-US" sz="2400" dirty="0"/>
            </a:br>
            <a:r>
              <a:rPr lang="en-US" sz="2400" dirty="0"/>
              <a:t>SRP: (20, 20, -45)</a:t>
            </a:r>
          </a:p>
          <a:p>
            <a:r>
              <a:rPr lang="en-US" sz="2400" dirty="0"/>
              <a:t>VUP: (0, 1, 0)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Near,Far</a:t>
            </a:r>
            <a:r>
              <a:rPr lang="en-US" sz="2400" dirty="0"/>
              <a:t>: [12, 100]</a:t>
            </a:r>
            <a:br>
              <a:rPr lang="en-US" sz="2400" dirty="0"/>
            </a:br>
            <a:r>
              <a:rPr lang="en-US" sz="2400" dirty="0" err="1"/>
              <a:t>Left,Right</a:t>
            </a:r>
            <a:r>
              <a:rPr lang="en-US" sz="2400" dirty="0"/>
              <a:t>: [-15, 5]</a:t>
            </a:r>
          </a:p>
          <a:p>
            <a:r>
              <a:rPr lang="en-US" sz="2400" dirty="0" err="1"/>
              <a:t>Bottom,Top</a:t>
            </a:r>
            <a:r>
              <a:rPr lang="en-US" sz="2400" dirty="0"/>
              <a:t>: [-10, 10]</a:t>
            </a:r>
          </a:p>
        </p:txBody>
      </p:sp>
    </p:spTree>
    <p:extLst>
      <p:ext uri="{BB962C8B-B14F-4D97-AF65-F5344CB8AC3E}">
        <p14:creationId xmlns:p14="http://schemas.microsoft.com/office/powerpoint/2010/main" val="12945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to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3D models to a 2D screen</a:t>
            </a:r>
          </a:p>
          <a:p>
            <a:pPr lvl="1"/>
            <a:r>
              <a:rPr lang="en-US" dirty="0"/>
              <a:t>More obvious separation of world-space from view-space</a:t>
            </a:r>
          </a:p>
          <a:p>
            <a:r>
              <a:rPr lang="en-US" dirty="0"/>
              <a:t>Behavior similar to a camera</a:t>
            </a:r>
          </a:p>
          <a:p>
            <a:pPr lvl="1"/>
            <a:r>
              <a:rPr lang="en-US" dirty="0"/>
              <a:t>Objects exist in physical space (e.g. UST Campus)</a:t>
            </a:r>
          </a:p>
          <a:p>
            <a:pPr lvl="1"/>
            <a:r>
              <a:rPr lang="en-US" dirty="0"/>
              <a:t>Photograph from many different angles</a:t>
            </a:r>
          </a:p>
          <a:p>
            <a:pPr lvl="2"/>
            <a:r>
              <a:rPr lang="en-US" dirty="0"/>
              <a:t>Many different camera settings too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Same model, many different views</a:t>
            </a:r>
          </a:p>
          <a:p>
            <a:pPr lvl="2"/>
            <a:r>
              <a:rPr lang="en-US" dirty="0"/>
              <a:t>Results in many different final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87A2-EAFC-BE4E-A0FC-3D9B6F4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– Camera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C123F-5F15-564C-AA07-E2119B9F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147" y="2296885"/>
            <a:ext cx="6151939" cy="3407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3B85-C371-F14E-ACC6-3CC20923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693229" cy="4525433"/>
          </a:xfrm>
        </p:spPr>
        <p:txBody>
          <a:bodyPr/>
          <a:lstStyle/>
          <a:p>
            <a:r>
              <a:rPr lang="en-US" dirty="0"/>
              <a:t>Light filtered through lens</a:t>
            </a:r>
          </a:p>
          <a:p>
            <a:r>
              <a:rPr lang="en-US" dirty="0"/>
              <a:t>Projected onto flat plane</a:t>
            </a:r>
            <a:br>
              <a:rPr lang="en-US" dirty="0"/>
            </a:br>
            <a:r>
              <a:rPr lang="en-US" dirty="0"/>
              <a:t>(image sensor)</a:t>
            </a:r>
          </a:p>
          <a:p>
            <a:r>
              <a:rPr lang="en-US" dirty="0"/>
              <a:t>Results in 2D view of </a:t>
            </a:r>
            <a:br>
              <a:rPr lang="en-US" dirty="0"/>
            </a:br>
            <a:r>
              <a:rPr lang="en-US" dirty="0"/>
              <a:t>3D world</a:t>
            </a:r>
          </a:p>
        </p:txBody>
      </p:sp>
    </p:spTree>
    <p:extLst>
      <p:ext uri="{BB962C8B-B14F-4D97-AF65-F5344CB8AC3E}">
        <p14:creationId xmlns:p14="http://schemas.microsoft.com/office/powerpoint/2010/main" val="5752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CBB5-2855-0243-BB7D-FF8A6C5F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– Computer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EC8A-6383-4949-BFA6-3F748C006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213536" cy="4525433"/>
          </a:xfrm>
        </p:spPr>
        <p:txBody>
          <a:bodyPr/>
          <a:lstStyle/>
          <a:p>
            <a:r>
              <a:rPr lang="en-US" dirty="0"/>
              <a:t>Image formed on a </a:t>
            </a:r>
            <a:r>
              <a:rPr lang="en-US" b="1" dirty="0"/>
              <a:t>view plane</a:t>
            </a:r>
          </a:p>
          <a:p>
            <a:r>
              <a:rPr lang="en-US" dirty="0"/>
              <a:t>Rays cast from the </a:t>
            </a:r>
            <a:r>
              <a:rPr lang="en-US" b="1" dirty="0"/>
              <a:t>center of projection </a:t>
            </a:r>
            <a:r>
              <a:rPr lang="en-US" dirty="0"/>
              <a:t>to each vertex in the models, intersecting with the view plane</a:t>
            </a:r>
          </a:p>
          <a:p>
            <a:r>
              <a:rPr lang="en-US" dirty="0"/>
              <a:t>Use 2D drawing routines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83D13-3312-8A4F-AB67-FB20F493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78" y="1965434"/>
            <a:ext cx="5486422" cy="3248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E432C-8C9E-C147-9AC2-57C493AF8B3F}"/>
              </a:ext>
            </a:extLst>
          </p:cNvPr>
          <p:cNvSpPr txBox="1"/>
          <p:nvPr/>
        </p:nvSpPr>
        <p:spPr>
          <a:xfrm>
            <a:off x="9601200" y="4735283"/>
            <a:ext cx="17417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Helvetica Light" panose="020B0403020202020204" pitchFamily="34" charset="0"/>
              </a:rPr>
              <a:t>(window)</a:t>
            </a:r>
          </a:p>
        </p:txBody>
      </p:sp>
    </p:spTree>
    <p:extLst>
      <p:ext uri="{BB962C8B-B14F-4D97-AF65-F5344CB8AC3E}">
        <p14:creationId xmlns:p14="http://schemas.microsoft.com/office/powerpoint/2010/main" val="20471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C303-C977-B945-B9AC-7E109A93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C41A-9F1B-5A44-A009-4C90EEB8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Center of projection at </a:t>
            </a:r>
            <a:r>
              <a:rPr lang="en-US" sz="4000" dirty="0"/>
              <a:t>∞</a:t>
            </a:r>
          </a:p>
          <a:p>
            <a:pPr lvl="2"/>
            <a:r>
              <a:rPr lang="en-US" dirty="0"/>
              <a:t>All projectors will be parallel to one another</a:t>
            </a:r>
          </a:p>
          <a:p>
            <a:pPr lvl="2"/>
            <a:r>
              <a:rPr lang="en-US" dirty="0"/>
              <a:t>Must define </a:t>
            </a:r>
            <a:r>
              <a:rPr lang="en-US" b="1" dirty="0"/>
              <a:t>direction of projection (DOP)</a:t>
            </a:r>
          </a:p>
          <a:p>
            <a:pPr lvl="1"/>
            <a:r>
              <a:rPr lang="en-US" dirty="0"/>
              <a:t>2 sub-types</a:t>
            </a:r>
          </a:p>
          <a:p>
            <a:pPr lvl="2"/>
            <a:r>
              <a:rPr lang="en-US" dirty="0"/>
              <a:t>Orthographic: DOP is perpendicular to view plane</a:t>
            </a:r>
          </a:p>
          <a:p>
            <a:pPr lvl="2"/>
            <a:r>
              <a:rPr lang="en-US" dirty="0"/>
              <a:t>Oblique: DOP is not perpendicular to view plane</a:t>
            </a:r>
          </a:p>
        </p:txBody>
      </p:sp>
    </p:spTree>
    <p:extLst>
      <p:ext uri="{BB962C8B-B14F-4D97-AF65-F5344CB8AC3E}">
        <p14:creationId xmlns:p14="http://schemas.microsoft.com/office/powerpoint/2010/main" val="5291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479D-01DD-6B4C-8F16-37F8059B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3460-840D-5D40-978D-BC6F4532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  <a:p>
            <a:pPr lvl="1"/>
            <a:r>
              <a:rPr lang="en-US" dirty="0"/>
              <a:t>Center of projection a finite distance from view plane</a:t>
            </a:r>
          </a:p>
          <a:p>
            <a:pPr lvl="1"/>
            <a:r>
              <a:rPr lang="en-US" dirty="0"/>
              <a:t>Need to define a point for the center of projection</a:t>
            </a:r>
          </a:p>
          <a:p>
            <a:pPr lvl="1"/>
            <a:r>
              <a:rPr lang="en-US" dirty="0"/>
              <a:t>More visually realistic</a:t>
            </a:r>
          </a:p>
          <a:p>
            <a:pPr lvl="2"/>
            <a:r>
              <a:rPr lang="en-US" dirty="0"/>
              <a:t>Objects farther away appear smaller</a:t>
            </a:r>
          </a:p>
        </p:txBody>
      </p:sp>
    </p:spTree>
    <p:extLst>
      <p:ext uri="{BB962C8B-B14F-4D97-AF65-F5344CB8AC3E}">
        <p14:creationId xmlns:p14="http://schemas.microsoft.com/office/powerpoint/2010/main" val="4597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031A-8689-4049-A3AB-C3BA0152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vs. Orthographic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2551D-CB84-024E-88A8-08E2EEFBE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295" y="1539759"/>
            <a:ext cx="7495409" cy="249140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18619C-B20E-8D4D-A4AD-6FF2C68B2FAD}"/>
              </a:ext>
            </a:extLst>
          </p:cNvPr>
          <p:cNvSpPr txBox="1">
            <a:spLocks/>
          </p:cNvSpPr>
          <p:nvPr/>
        </p:nvSpPr>
        <p:spPr>
          <a:xfrm>
            <a:off x="609600" y="4152753"/>
            <a:ext cx="10972800" cy="1972881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one is better?</a:t>
            </a:r>
          </a:p>
          <a:p>
            <a:pPr lvl="1"/>
            <a:r>
              <a:rPr lang="en-US" dirty="0"/>
              <a:t>Depends whether the goal is the mathematically </a:t>
            </a:r>
            <a:br>
              <a:rPr lang="en-US" dirty="0"/>
            </a:br>
            <a:r>
              <a:rPr lang="en-US" dirty="0"/>
              <a:t>correct depiction of length and angles, or a </a:t>
            </a:r>
            <a:br>
              <a:rPr lang="en-US" dirty="0"/>
            </a:br>
            <a:r>
              <a:rPr lang="en-US" dirty="0"/>
              <a:t>realistic looking image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9027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3A27-0C57-B24E-9846-06645DA7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3D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B562-BC59-AA4F-9100-38F8496A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  <a:p>
            <a:pPr lvl="1"/>
            <a:r>
              <a:rPr lang="en-US" dirty="0"/>
              <a:t>PRP: projection reference point</a:t>
            </a:r>
          </a:p>
          <a:p>
            <a:pPr lvl="2"/>
            <a:r>
              <a:rPr lang="en-US" dirty="0"/>
              <a:t>Parallel: used to calculate DOP</a:t>
            </a:r>
          </a:p>
          <a:p>
            <a:pPr lvl="2"/>
            <a:r>
              <a:rPr lang="en-US" dirty="0"/>
              <a:t>Perspective: position of camera (equivalent to COP)</a:t>
            </a:r>
          </a:p>
          <a:p>
            <a:pPr lvl="1"/>
            <a:r>
              <a:rPr lang="en-US" dirty="0"/>
              <a:t>SRP: scene reference point</a:t>
            </a:r>
          </a:p>
          <a:p>
            <a:pPr lvl="2"/>
            <a:r>
              <a:rPr lang="en-US" dirty="0"/>
              <a:t>Center of scene (i.e. what the virtual camera is looking at)</a:t>
            </a:r>
          </a:p>
          <a:p>
            <a:pPr lvl="1"/>
            <a:r>
              <a:rPr lang="en-US" dirty="0"/>
              <a:t>VUP: view up vector</a:t>
            </a:r>
          </a:p>
          <a:p>
            <a:pPr lvl="2"/>
            <a:r>
              <a:rPr lang="en-US" dirty="0"/>
              <a:t>Vector that gives reference to which direction is up in the </a:t>
            </a:r>
            <a:br>
              <a:rPr lang="en-US" dirty="0"/>
            </a:br>
            <a:r>
              <a:rPr lang="en-US" dirty="0"/>
              <a:t>virtual camera’s image plane</a:t>
            </a:r>
          </a:p>
        </p:txBody>
      </p:sp>
    </p:spTree>
    <p:extLst>
      <p:ext uri="{BB962C8B-B14F-4D97-AF65-F5344CB8AC3E}">
        <p14:creationId xmlns:p14="http://schemas.microsoft.com/office/powerpoint/2010/main" val="14295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3A27-0C57-B24E-9846-06645DA7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3D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B562-BC59-AA4F-9100-38F8496A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Volume</a:t>
            </a:r>
          </a:p>
          <a:p>
            <a:pPr lvl="1"/>
            <a:r>
              <a:rPr lang="en-US" dirty="0"/>
              <a:t>Uses VRC: View Reference Coordinate system 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u</a:t>
            </a:r>
            <a:r>
              <a:rPr lang="en-US" dirty="0"/>
              <a:t>: right with respect to the virtual camera’s image plane</a:t>
            </a:r>
          </a:p>
          <a:p>
            <a:pPr lvl="2"/>
            <a:r>
              <a:rPr lang="en-US" i="1" dirty="0"/>
              <a:t>v</a:t>
            </a:r>
            <a:r>
              <a:rPr lang="en-US" dirty="0"/>
              <a:t>: up with respect to the virtual camera’s image plane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: from the SRP to the PRP</a:t>
            </a:r>
          </a:p>
          <a:p>
            <a:pPr lvl="2"/>
            <a:r>
              <a:rPr lang="en-US" dirty="0"/>
              <a:t>Origin at PRP</a:t>
            </a:r>
          </a:p>
          <a:p>
            <a:pPr lvl="1"/>
            <a:r>
              <a:rPr lang="en-US" dirty="0"/>
              <a:t>Defined by boundaries (left, right, bottom, top, near, far)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93532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18909</TotalTime>
  <Words>679</Words>
  <Application>Microsoft Macintosh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Avenir Next</vt:lpstr>
      <vt:lpstr>Avenir Next Heavy</vt:lpstr>
      <vt:lpstr>AvenirNext LT Pro Heavy</vt:lpstr>
      <vt:lpstr>Calibri</vt:lpstr>
      <vt:lpstr>Cambria Math</vt:lpstr>
      <vt:lpstr>Helvetica Light</vt:lpstr>
      <vt:lpstr>Wingdings</vt:lpstr>
      <vt:lpstr>UST Wide</vt:lpstr>
      <vt:lpstr>Section Page</vt:lpstr>
      <vt:lpstr>Normal Interior Page</vt:lpstr>
      <vt:lpstr>Computer Graphics: 3D – Projections</vt:lpstr>
      <vt:lpstr>3D to 2D</vt:lpstr>
      <vt:lpstr>Projections – Camera</vt:lpstr>
      <vt:lpstr>Projections – Computer Graphics</vt:lpstr>
      <vt:lpstr>Projections</vt:lpstr>
      <vt:lpstr>Projections</vt:lpstr>
      <vt:lpstr>Perspective vs. Orthographic</vt:lpstr>
      <vt:lpstr>Specifying a 3D View</vt:lpstr>
      <vt:lpstr>Specifying a 3D View</vt:lpstr>
      <vt:lpstr>Specifying a 3D View</vt:lpstr>
      <vt:lpstr>Specifying a 3D View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2020-03-04T16:59:27Z</dcterms:modified>
</cp:coreProperties>
</file>