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10"/>
  </p:notesMasterIdLst>
  <p:sldIdLst>
    <p:sldId id="256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2FAAC-7B67-D14B-9B8F-798A8B5D84F8}" v="5" dt="2020-03-03T20:01:3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ED8B312F-7B8E-1D4E-B94F-588E3CC995E2}"/>
    <pc:docChg chg="custSel addSld delSld modSld">
      <pc:chgData name="Marrinan, Thomas" userId="0278a7d7-6bef-418e-be03-13fdbafa7cc7" providerId="ADAL" clId="{ED8B312F-7B8E-1D4E-B94F-588E3CC995E2}" dt="2019-10-04T15:31:47.946" v="1091" actId="20577"/>
      <pc:docMkLst>
        <pc:docMk/>
      </pc:docMkLst>
      <pc:sldChg chg="modSp">
        <pc:chgData name="Marrinan, Thomas" userId="0278a7d7-6bef-418e-be03-13fdbafa7cc7" providerId="ADAL" clId="{ED8B312F-7B8E-1D4E-B94F-588E3CC995E2}" dt="2019-10-02T17:21:09.141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ED8B312F-7B8E-1D4E-B94F-588E3CC995E2}" dt="2019-10-02T17:21:09.141" v="1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ED8B312F-7B8E-1D4E-B94F-588E3CC995E2}" dt="2019-10-02T17:40:34.068" v="180" actId="13822"/>
        <pc:sldMkLst>
          <pc:docMk/>
          <pc:sldMk cId="404776204" sldId="260"/>
        </pc:sldMkLst>
        <pc:spChg chg="mod">
          <ac:chgData name="Marrinan, Thomas" userId="0278a7d7-6bef-418e-be03-13fdbafa7cc7" providerId="ADAL" clId="{ED8B312F-7B8E-1D4E-B94F-588E3CC995E2}" dt="2019-10-02T17:31:32.412" v="54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ED8B312F-7B8E-1D4E-B94F-588E3CC995E2}" dt="2019-10-02T17:35:15.252" v="156" actId="20577"/>
          <ac:spMkLst>
            <pc:docMk/>
            <pc:sldMk cId="404776204" sldId="260"/>
            <ac:spMk id="3" creationId="{00000000-0000-0000-0000-000000000000}"/>
          </ac:spMkLst>
        </pc:spChg>
        <pc:spChg chg="add mod">
          <ac:chgData name="Marrinan, Thomas" userId="0278a7d7-6bef-418e-be03-13fdbafa7cc7" providerId="ADAL" clId="{ED8B312F-7B8E-1D4E-B94F-588E3CC995E2}" dt="2019-10-02T17:39:49.050" v="159"/>
          <ac:spMkLst>
            <pc:docMk/>
            <pc:sldMk cId="404776204" sldId="260"/>
            <ac:spMk id="4" creationId="{27ADB0C6-F0F9-3147-88F6-6B5EBBC802D1}"/>
          </ac:spMkLst>
        </pc:spChg>
        <pc:spChg chg="add mod">
          <ac:chgData name="Marrinan, Thomas" userId="0278a7d7-6bef-418e-be03-13fdbafa7cc7" providerId="ADAL" clId="{ED8B312F-7B8E-1D4E-B94F-588E3CC995E2}" dt="2019-10-02T17:40:10.808" v="164" actId="1076"/>
          <ac:spMkLst>
            <pc:docMk/>
            <pc:sldMk cId="404776204" sldId="260"/>
            <ac:spMk id="5" creationId="{962ECC8A-B01F-8549-85C7-22AFA4F52202}"/>
          </ac:spMkLst>
        </pc:spChg>
        <pc:cxnChg chg="add mod">
          <ac:chgData name="Marrinan, Thomas" userId="0278a7d7-6bef-418e-be03-13fdbafa7cc7" providerId="ADAL" clId="{ED8B312F-7B8E-1D4E-B94F-588E3CC995E2}" dt="2019-10-02T17:40:34.068" v="180" actId="13822"/>
          <ac:cxnSpMkLst>
            <pc:docMk/>
            <pc:sldMk cId="404776204" sldId="260"/>
            <ac:cxnSpMk id="7" creationId="{C982692B-747A-F941-9E50-E6FEF52B0DFF}"/>
          </ac:cxnSpMkLst>
        </pc:cxnChg>
      </pc:sldChg>
      <pc:sldChg chg="modSp add">
        <pc:chgData name="Marrinan, Thomas" userId="0278a7d7-6bef-418e-be03-13fdbafa7cc7" providerId="ADAL" clId="{ED8B312F-7B8E-1D4E-B94F-588E3CC995E2}" dt="2019-10-02T17:44:21.914" v="435" actId="255"/>
        <pc:sldMkLst>
          <pc:docMk/>
          <pc:sldMk cId="2499892251" sldId="261"/>
        </pc:sldMkLst>
        <pc:spChg chg="mod">
          <ac:chgData name="Marrinan, Thomas" userId="0278a7d7-6bef-418e-be03-13fdbafa7cc7" providerId="ADAL" clId="{ED8B312F-7B8E-1D4E-B94F-588E3CC995E2}" dt="2019-10-02T17:40:49.612" v="190" actId="20577"/>
          <ac:spMkLst>
            <pc:docMk/>
            <pc:sldMk cId="2499892251" sldId="261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44:21.914" v="435" actId="255"/>
          <ac:spMkLst>
            <pc:docMk/>
            <pc:sldMk cId="2499892251" sldId="261"/>
            <ac:spMk id="3" creationId="{4BF61E9D-83FE-2842-8210-B54FA2A301AA}"/>
          </ac:spMkLst>
        </pc:spChg>
      </pc:sldChg>
      <pc:sldChg chg="modSp add">
        <pc:chgData name="Marrinan, Thomas" userId="0278a7d7-6bef-418e-be03-13fdbafa7cc7" providerId="ADAL" clId="{ED8B312F-7B8E-1D4E-B94F-588E3CC995E2}" dt="2019-10-02T17:46:40.651" v="551" actId="20577"/>
        <pc:sldMkLst>
          <pc:docMk/>
          <pc:sldMk cId="1975550247" sldId="262"/>
        </pc:sldMkLst>
        <pc:spChg chg="mod">
          <ac:chgData name="Marrinan, Thomas" userId="0278a7d7-6bef-418e-be03-13fdbafa7cc7" providerId="ADAL" clId="{ED8B312F-7B8E-1D4E-B94F-588E3CC995E2}" dt="2019-10-02T17:44:30.981" v="441" actId="20577"/>
          <ac:spMkLst>
            <pc:docMk/>
            <pc:sldMk cId="1975550247" sldId="262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46:40.651" v="551" actId="20577"/>
          <ac:spMkLst>
            <pc:docMk/>
            <pc:sldMk cId="1975550247" sldId="262"/>
            <ac:spMk id="3" creationId="{4BF61E9D-83FE-2842-8210-B54FA2A301AA}"/>
          </ac:spMkLst>
        </pc:spChg>
      </pc:sldChg>
      <pc:sldChg chg="modSp add">
        <pc:chgData name="Marrinan, Thomas" userId="0278a7d7-6bef-418e-be03-13fdbafa7cc7" providerId="ADAL" clId="{ED8B312F-7B8E-1D4E-B94F-588E3CC995E2}" dt="2019-10-02T17:50:15.916" v="742" actId="255"/>
        <pc:sldMkLst>
          <pc:docMk/>
          <pc:sldMk cId="1886294154" sldId="264"/>
        </pc:sldMkLst>
        <pc:spChg chg="mod">
          <ac:chgData name="Marrinan, Thomas" userId="0278a7d7-6bef-418e-be03-13fdbafa7cc7" providerId="ADAL" clId="{ED8B312F-7B8E-1D4E-B94F-588E3CC995E2}" dt="2019-10-02T17:47:09.077" v="573" actId="20577"/>
          <ac:spMkLst>
            <pc:docMk/>
            <pc:sldMk cId="1886294154" sldId="264"/>
            <ac:spMk id="2" creationId="{72DA435A-9024-294C-80AA-E42EBDAE56E1}"/>
          </ac:spMkLst>
        </pc:spChg>
        <pc:spChg chg="mod">
          <ac:chgData name="Marrinan, Thomas" userId="0278a7d7-6bef-418e-be03-13fdbafa7cc7" providerId="ADAL" clId="{ED8B312F-7B8E-1D4E-B94F-588E3CC995E2}" dt="2019-10-02T17:50:15.916" v="742" actId="255"/>
          <ac:spMkLst>
            <pc:docMk/>
            <pc:sldMk cId="1886294154" sldId="264"/>
            <ac:spMk id="3" creationId="{4BF61E9D-83FE-2842-8210-B54FA2A301AA}"/>
          </ac:spMkLst>
        </pc:spChg>
      </pc:sldChg>
      <pc:sldChg chg="addSp modSp add">
        <pc:chgData name="Marrinan, Thomas" userId="0278a7d7-6bef-418e-be03-13fdbafa7cc7" providerId="ADAL" clId="{ED8B312F-7B8E-1D4E-B94F-588E3CC995E2}" dt="2019-10-02T20:08:18.289" v="951" actId="20577"/>
        <pc:sldMkLst>
          <pc:docMk/>
          <pc:sldMk cId="2961664593" sldId="265"/>
        </pc:sldMkLst>
        <pc:spChg chg="mod">
          <ac:chgData name="Marrinan, Thomas" userId="0278a7d7-6bef-418e-be03-13fdbafa7cc7" providerId="ADAL" clId="{ED8B312F-7B8E-1D4E-B94F-588E3CC995E2}" dt="2019-10-02T17:54:04.134" v="756" actId="20577"/>
          <ac:spMkLst>
            <pc:docMk/>
            <pc:sldMk cId="2961664593" sldId="265"/>
            <ac:spMk id="2" creationId="{48AFF54F-B64B-5B4F-8DD7-D7CC166136C7}"/>
          </ac:spMkLst>
        </pc:spChg>
        <pc:spChg chg="mod">
          <ac:chgData name="Marrinan, Thomas" userId="0278a7d7-6bef-418e-be03-13fdbafa7cc7" providerId="ADAL" clId="{ED8B312F-7B8E-1D4E-B94F-588E3CC995E2}" dt="2019-10-02T18:04:26.696" v="939" actId="255"/>
          <ac:spMkLst>
            <pc:docMk/>
            <pc:sldMk cId="2961664593" sldId="265"/>
            <ac:spMk id="3" creationId="{2B5B78B9-B4F5-884F-8AB8-3BC244F4290D}"/>
          </ac:spMkLst>
        </pc:spChg>
        <pc:spChg chg="add mod">
          <ac:chgData name="Marrinan, Thomas" userId="0278a7d7-6bef-418e-be03-13fdbafa7cc7" providerId="ADAL" clId="{ED8B312F-7B8E-1D4E-B94F-588E3CC995E2}" dt="2019-10-02T20:08:18.289" v="951" actId="20577"/>
          <ac:spMkLst>
            <pc:docMk/>
            <pc:sldMk cId="2961664593" sldId="265"/>
            <ac:spMk id="4" creationId="{C9B0658F-86B5-8544-A19C-94E9749A7153}"/>
          </ac:spMkLst>
        </pc:spChg>
      </pc:sldChg>
      <pc:sldChg chg="modSp add">
        <pc:chgData name="Marrinan, Thomas" userId="0278a7d7-6bef-418e-be03-13fdbafa7cc7" providerId="ADAL" clId="{ED8B312F-7B8E-1D4E-B94F-588E3CC995E2}" dt="2019-10-04T15:31:47.946" v="1091" actId="20577"/>
        <pc:sldMkLst>
          <pc:docMk/>
          <pc:sldMk cId="4097156610" sldId="266"/>
        </pc:sldMkLst>
        <pc:spChg chg="mod">
          <ac:chgData name="Marrinan, Thomas" userId="0278a7d7-6bef-418e-be03-13fdbafa7cc7" providerId="ADAL" clId="{ED8B312F-7B8E-1D4E-B94F-588E3CC995E2}" dt="2019-10-04T14:57:22.910" v="975" actId="20577"/>
          <ac:spMkLst>
            <pc:docMk/>
            <pc:sldMk cId="4097156610" sldId="266"/>
            <ac:spMk id="2" creationId="{48AFF54F-B64B-5B4F-8DD7-D7CC166136C7}"/>
          </ac:spMkLst>
        </pc:spChg>
        <pc:spChg chg="mod">
          <ac:chgData name="Marrinan, Thomas" userId="0278a7d7-6bef-418e-be03-13fdbafa7cc7" providerId="ADAL" clId="{ED8B312F-7B8E-1D4E-B94F-588E3CC995E2}" dt="2019-10-04T15:01:02.338" v="1062" actId="14100"/>
          <ac:spMkLst>
            <pc:docMk/>
            <pc:sldMk cId="4097156610" sldId="266"/>
            <ac:spMk id="3" creationId="{2B5B78B9-B4F5-884F-8AB8-3BC244F4290D}"/>
          </ac:spMkLst>
        </pc:spChg>
        <pc:spChg chg="mod">
          <ac:chgData name="Marrinan, Thomas" userId="0278a7d7-6bef-418e-be03-13fdbafa7cc7" providerId="ADAL" clId="{ED8B312F-7B8E-1D4E-B94F-588E3CC995E2}" dt="2019-10-04T15:31:47.946" v="1091" actId="20577"/>
          <ac:spMkLst>
            <pc:docMk/>
            <pc:sldMk cId="4097156610" sldId="266"/>
            <ac:spMk id="4" creationId="{C9B0658F-86B5-8544-A19C-94E9749A7153}"/>
          </ac:spMkLst>
        </pc:spChg>
      </pc:sldChg>
    </pc:docChg>
  </pc:docChgLst>
  <pc:docChgLst>
    <pc:chgData name="Marrinan, Thomas" userId="0278a7d7-6bef-418e-be03-13fdbafa7cc7" providerId="ADAL" clId="{D609E002-C5CF-7E4E-8BF5-7EC761793342}"/>
    <pc:docChg chg="custSel delSld modSld">
      <pc:chgData name="Marrinan, Thomas" userId="0278a7d7-6bef-418e-be03-13fdbafa7cc7" providerId="ADAL" clId="{D609E002-C5CF-7E4E-8BF5-7EC761793342}" dt="2019-10-28T16:51:12.859" v="485" actId="2696"/>
      <pc:docMkLst>
        <pc:docMk/>
      </pc:docMkLst>
      <pc:sldChg chg="modSp">
        <pc:chgData name="Marrinan, Thomas" userId="0278a7d7-6bef-418e-be03-13fdbafa7cc7" providerId="ADAL" clId="{D609E002-C5CF-7E4E-8BF5-7EC761793342}" dt="2019-10-28T16:36:14.264" v="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D609E002-C5CF-7E4E-8BF5-7EC761793342}" dt="2019-10-28T16:36:14.264" v="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delSp modSp">
        <pc:chgData name="Marrinan, Thomas" userId="0278a7d7-6bef-418e-be03-13fdbafa7cc7" providerId="ADAL" clId="{D609E002-C5CF-7E4E-8BF5-7EC761793342}" dt="2019-10-28T16:37:49.774" v="52" actId="1076"/>
        <pc:sldMkLst>
          <pc:docMk/>
          <pc:sldMk cId="404776204" sldId="260"/>
        </pc:sldMkLst>
        <pc:spChg chg="mod">
          <ac:chgData name="Marrinan, Thomas" userId="0278a7d7-6bef-418e-be03-13fdbafa7cc7" providerId="ADAL" clId="{D609E002-C5CF-7E4E-8BF5-7EC761793342}" dt="2019-10-28T16:36:39.334" v="39" actId="15"/>
          <ac:spMkLst>
            <pc:docMk/>
            <pc:sldMk cId="404776204" sldId="260"/>
            <ac:spMk id="3" creationId="{00000000-0000-0000-0000-000000000000}"/>
          </ac:spMkLst>
        </pc:spChg>
        <pc:spChg chg="del">
          <ac:chgData name="Marrinan, Thomas" userId="0278a7d7-6bef-418e-be03-13fdbafa7cc7" providerId="ADAL" clId="{D609E002-C5CF-7E4E-8BF5-7EC761793342}" dt="2019-10-28T16:37:44.032" v="49" actId="478"/>
          <ac:spMkLst>
            <pc:docMk/>
            <pc:sldMk cId="404776204" sldId="260"/>
            <ac:spMk id="4" creationId="{27ADB0C6-F0F9-3147-88F6-6B5EBBC802D1}"/>
          </ac:spMkLst>
        </pc:spChg>
        <pc:spChg chg="del">
          <ac:chgData name="Marrinan, Thomas" userId="0278a7d7-6bef-418e-be03-13fdbafa7cc7" providerId="ADAL" clId="{D609E002-C5CF-7E4E-8BF5-7EC761793342}" dt="2019-10-28T16:37:46.992" v="51" actId="478"/>
          <ac:spMkLst>
            <pc:docMk/>
            <pc:sldMk cId="404776204" sldId="260"/>
            <ac:spMk id="5" creationId="{962ECC8A-B01F-8549-85C7-22AFA4F52202}"/>
          </ac:spMkLst>
        </pc:spChg>
        <pc:spChg chg="add mod">
          <ac:chgData name="Marrinan, Thomas" userId="0278a7d7-6bef-418e-be03-13fdbafa7cc7" providerId="ADAL" clId="{D609E002-C5CF-7E4E-8BF5-7EC761793342}" dt="2019-10-28T16:37:46.133" v="50" actId="1076"/>
          <ac:spMkLst>
            <pc:docMk/>
            <pc:sldMk cId="404776204" sldId="260"/>
            <ac:spMk id="6" creationId="{B8DDEFF9-04B0-AD4E-8766-05E0B547356D}"/>
          </ac:spMkLst>
        </pc:spChg>
        <pc:spChg chg="add mod">
          <ac:chgData name="Marrinan, Thomas" userId="0278a7d7-6bef-418e-be03-13fdbafa7cc7" providerId="ADAL" clId="{D609E002-C5CF-7E4E-8BF5-7EC761793342}" dt="2019-10-28T16:37:49.774" v="52" actId="1076"/>
          <ac:spMkLst>
            <pc:docMk/>
            <pc:sldMk cId="404776204" sldId="260"/>
            <ac:spMk id="8" creationId="{A00F5CEA-FEEA-E64B-A059-8AEFA5746DE2}"/>
          </ac:spMkLst>
        </pc:spChg>
      </pc:sldChg>
      <pc:sldChg chg="modSp">
        <pc:chgData name="Marrinan, Thomas" userId="0278a7d7-6bef-418e-be03-13fdbafa7cc7" providerId="ADAL" clId="{D609E002-C5CF-7E4E-8BF5-7EC761793342}" dt="2019-10-28T16:39:24.430" v="86" actId="20577"/>
        <pc:sldMkLst>
          <pc:docMk/>
          <pc:sldMk cId="2499892251" sldId="261"/>
        </pc:sldMkLst>
        <pc:spChg chg="mod">
          <ac:chgData name="Marrinan, Thomas" userId="0278a7d7-6bef-418e-be03-13fdbafa7cc7" providerId="ADAL" clId="{D609E002-C5CF-7E4E-8BF5-7EC761793342}" dt="2019-10-28T16:39:24.430" v="86" actId="20577"/>
          <ac:spMkLst>
            <pc:docMk/>
            <pc:sldMk cId="2499892251" sldId="261"/>
            <ac:spMk id="3" creationId="{4BF61E9D-83FE-2842-8210-B54FA2A301AA}"/>
          </ac:spMkLst>
        </pc:spChg>
      </pc:sldChg>
      <pc:sldChg chg="modSp">
        <pc:chgData name="Marrinan, Thomas" userId="0278a7d7-6bef-418e-be03-13fdbafa7cc7" providerId="ADAL" clId="{D609E002-C5CF-7E4E-8BF5-7EC761793342}" dt="2019-10-28T16:40:20.014" v="121" actId="20577"/>
        <pc:sldMkLst>
          <pc:docMk/>
          <pc:sldMk cId="1975550247" sldId="262"/>
        </pc:sldMkLst>
        <pc:spChg chg="mod">
          <ac:chgData name="Marrinan, Thomas" userId="0278a7d7-6bef-418e-be03-13fdbafa7cc7" providerId="ADAL" clId="{D609E002-C5CF-7E4E-8BF5-7EC761793342}" dt="2019-10-28T16:40:20.014" v="121" actId="20577"/>
          <ac:spMkLst>
            <pc:docMk/>
            <pc:sldMk cId="1975550247" sldId="262"/>
            <ac:spMk id="3" creationId="{4BF61E9D-83FE-2842-8210-B54FA2A301AA}"/>
          </ac:spMkLst>
        </pc:spChg>
      </pc:sldChg>
      <pc:sldChg chg="addSp modSp">
        <pc:chgData name="Marrinan, Thomas" userId="0278a7d7-6bef-418e-be03-13fdbafa7cc7" providerId="ADAL" clId="{D609E002-C5CF-7E4E-8BF5-7EC761793342}" dt="2019-10-28T16:47:06.878" v="334"/>
        <pc:sldMkLst>
          <pc:docMk/>
          <pc:sldMk cId="1886294154" sldId="264"/>
        </pc:sldMkLst>
        <pc:spChg chg="mod">
          <ac:chgData name="Marrinan, Thomas" userId="0278a7d7-6bef-418e-be03-13fdbafa7cc7" providerId="ADAL" clId="{D609E002-C5CF-7E4E-8BF5-7EC761793342}" dt="2019-10-28T16:47:06.878" v="334"/>
          <ac:spMkLst>
            <pc:docMk/>
            <pc:sldMk cId="1886294154" sldId="264"/>
            <ac:spMk id="3" creationId="{4BF61E9D-83FE-2842-8210-B54FA2A301AA}"/>
          </ac:spMkLst>
        </pc:spChg>
        <pc:spChg chg="add mod">
          <ac:chgData name="Marrinan, Thomas" userId="0278a7d7-6bef-418e-be03-13fdbafa7cc7" providerId="ADAL" clId="{D609E002-C5CF-7E4E-8BF5-7EC761793342}" dt="2019-10-28T16:45:37.119" v="317" actId="1037"/>
          <ac:spMkLst>
            <pc:docMk/>
            <pc:sldMk cId="1886294154" sldId="264"/>
            <ac:spMk id="4" creationId="{D551FA27-A12D-FA4E-985A-3A8CE48DA29D}"/>
          </ac:spMkLst>
        </pc:spChg>
      </pc:sldChg>
      <pc:sldChg chg="delSp modSp">
        <pc:chgData name="Marrinan, Thomas" userId="0278a7d7-6bef-418e-be03-13fdbafa7cc7" providerId="ADAL" clId="{D609E002-C5CF-7E4E-8BF5-7EC761793342}" dt="2019-10-28T16:51:04.079" v="484" actId="20577"/>
        <pc:sldMkLst>
          <pc:docMk/>
          <pc:sldMk cId="2961664593" sldId="265"/>
        </pc:sldMkLst>
        <pc:spChg chg="mod">
          <ac:chgData name="Marrinan, Thomas" userId="0278a7d7-6bef-418e-be03-13fdbafa7cc7" providerId="ADAL" clId="{D609E002-C5CF-7E4E-8BF5-7EC761793342}" dt="2019-10-28T16:47:25.245" v="341" actId="20577"/>
          <ac:spMkLst>
            <pc:docMk/>
            <pc:sldMk cId="2961664593" sldId="265"/>
            <ac:spMk id="2" creationId="{48AFF54F-B64B-5B4F-8DD7-D7CC166136C7}"/>
          </ac:spMkLst>
        </pc:spChg>
        <pc:spChg chg="mod">
          <ac:chgData name="Marrinan, Thomas" userId="0278a7d7-6bef-418e-be03-13fdbafa7cc7" providerId="ADAL" clId="{D609E002-C5CF-7E4E-8BF5-7EC761793342}" dt="2019-10-28T16:51:04.079" v="484" actId="20577"/>
          <ac:spMkLst>
            <pc:docMk/>
            <pc:sldMk cId="2961664593" sldId="265"/>
            <ac:spMk id="3" creationId="{2B5B78B9-B4F5-884F-8AB8-3BC244F4290D}"/>
          </ac:spMkLst>
        </pc:spChg>
        <pc:spChg chg="del">
          <ac:chgData name="Marrinan, Thomas" userId="0278a7d7-6bef-418e-be03-13fdbafa7cc7" providerId="ADAL" clId="{D609E002-C5CF-7E4E-8BF5-7EC761793342}" dt="2019-10-28T16:48:23.392" v="343" actId="478"/>
          <ac:spMkLst>
            <pc:docMk/>
            <pc:sldMk cId="2961664593" sldId="265"/>
            <ac:spMk id="4" creationId="{C9B0658F-86B5-8544-A19C-94E9749A7153}"/>
          </ac:spMkLst>
        </pc:spChg>
      </pc:sldChg>
      <pc:sldChg chg="del">
        <pc:chgData name="Marrinan, Thomas" userId="0278a7d7-6bef-418e-be03-13fdbafa7cc7" providerId="ADAL" clId="{D609E002-C5CF-7E4E-8BF5-7EC761793342}" dt="2019-10-28T16:51:12.859" v="485" actId="2696"/>
        <pc:sldMkLst>
          <pc:docMk/>
          <pc:sldMk cId="4097156610" sldId="266"/>
        </pc:sldMkLst>
      </pc:sldChg>
    </pc:docChg>
  </pc:docChgLst>
  <pc:docChgLst>
    <pc:chgData name="Marrinan, Thomas" userId="0278a7d7-6bef-418e-be03-13fdbafa7cc7" providerId="ADAL" clId="{CCE2FAAC-7B67-D14B-9B8F-798A8B5D84F8}"/>
    <pc:docChg chg="undo custSel modSld">
      <pc:chgData name="Marrinan, Thomas" userId="0278a7d7-6bef-418e-be03-13fdbafa7cc7" providerId="ADAL" clId="{CCE2FAAC-7B67-D14B-9B8F-798A8B5D84F8}" dt="2020-03-03T20:02:14.378" v="208" actId="1038"/>
      <pc:docMkLst>
        <pc:docMk/>
      </pc:docMkLst>
      <pc:sldChg chg="modSp">
        <pc:chgData name="Marrinan, Thomas" userId="0278a7d7-6bef-418e-be03-13fdbafa7cc7" providerId="ADAL" clId="{CCE2FAAC-7B67-D14B-9B8F-798A8B5D84F8}" dt="2020-03-03T19:54:39.991" v="19" actId="1037"/>
        <pc:sldMkLst>
          <pc:docMk/>
          <pc:sldMk cId="1886294154" sldId="264"/>
        </pc:sldMkLst>
        <pc:spChg chg="mod">
          <ac:chgData name="Marrinan, Thomas" userId="0278a7d7-6bef-418e-be03-13fdbafa7cc7" providerId="ADAL" clId="{CCE2FAAC-7B67-D14B-9B8F-798A8B5D84F8}" dt="2020-03-03T19:54:39.991" v="19" actId="1037"/>
          <ac:spMkLst>
            <pc:docMk/>
            <pc:sldMk cId="1886294154" sldId="264"/>
            <ac:spMk id="4" creationId="{D551FA27-A12D-FA4E-985A-3A8CE48DA29D}"/>
          </ac:spMkLst>
        </pc:spChg>
      </pc:sldChg>
      <pc:sldChg chg="addSp delSp modSp">
        <pc:chgData name="Marrinan, Thomas" userId="0278a7d7-6bef-418e-be03-13fdbafa7cc7" providerId="ADAL" clId="{CCE2FAAC-7B67-D14B-9B8F-798A8B5D84F8}" dt="2020-03-03T20:02:14.378" v="208" actId="1038"/>
        <pc:sldMkLst>
          <pc:docMk/>
          <pc:sldMk cId="2961664593" sldId="265"/>
        </pc:sldMkLst>
        <pc:spChg chg="mod">
          <ac:chgData name="Marrinan, Thomas" userId="0278a7d7-6bef-418e-be03-13fdbafa7cc7" providerId="ADAL" clId="{CCE2FAAC-7B67-D14B-9B8F-798A8B5D84F8}" dt="2020-03-03T20:00:16.504" v="179" actId="20577"/>
          <ac:spMkLst>
            <pc:docMk/>
            <pc:sldMk cId="2961664593" sldId="265"/>
            <ac:spMk id="3" creationId="{2B5B78B9-B4F5-884F-8AB8-3BC244F4290D}"/>
          </ac:spMkLst>
        </pc:spChg>
        <pc:spChg chg="add mod">
          <ac:chgData name="Marrinan, Thomas" userId="0278a7d7-6bef-418e-be03-13fdbafa7cc7" providerId="ADAL" clId="{CCE2FAAC-7B67-D14B-9B8F-798A8B5D84F8}" dt="2020-03-03T20:00:42.627" v="181" actId="1076"/>
          <ac:spMkLst>
            <pc:docMk/>
            <pc:sldMk cId="2961664593" sldId="265"/>
            <ac:spMk id="4" creationId="{2C1FC07C-FE73-CD4B-BC84-8CB298F7ADD1}"/>
          </ac:spMkLst>
        </pc:spChg>
        <pc:spChg chg="add mod">
          <ac:chgData name="Marrinan, Thomas" userId="0278a7d7-6bef-418e-be03-13fdbafa7cc7" providerId="ADAL" clId="{CCE2FAAC-7B67-D14B-9B8F-798A8B5D84F8}" dt="2020-03-03T20:00:46.194" v="182" actId="1076"/>
          <ac:spMkLst>
            <pc:docMk/>
            <pc:sldMk cId="2961664593" sldId="265"/>
            <ac:spMk id="5" creationId="{F8476AA0-A1F8-684A-9A86-F11633102140}"/>
          </ac:spMkLst>
        </pc:spChg>
        <pc:spChg chg="add del mod">
          <ac:chgData name="Marrinan, Thomas" userId="0278a7d7-6bef-418e-be03-13fdbafa7cc7" providerId="ADAL" clId="{CCE2FAAC-7B67-D14B-9B8F-798A8B5D84F8}" dt="2020-03-03T20:01:14.631" v="184" actId="478"/>
          <ac:spMkLst>
            <pc:docMk/>
            <pc:sldMk cId="2961664593" sldId="265"/>
            <ac:spMk id="6" creationId="{ACCEAA77-EC10-8D42-896F-064857CB3AEC}"/>
          </ac:spMkLst>
        </pc:spChg>
        <pc:cxnChg chg="add mod">
          <ac:chgData name="Marrinan, Thomas" userId="0278a7d7-6bef-418e-be03-13fdbafa7cc7" providerId="ADAL" clId="{CCE2FAAC-7B67-D14B-9B8F-798A8B5D84F8}" dt="2020-03-03T20:02:14.378" v="208" actId="1038"/>
          <ac:cxnSpMkLst>
            <pc:docMk/>
            <pc:sldMk cId="2961664593" sldId="265"/>
            <ac:cxnSpMk id="8" creationId="{BD85D108-B30D-D144-A766-BC38DBD884CC}"/>
          </ac:cxnSpMkLst>
        </pc:cxn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55ECABCA-4456-9A4E-94ED-DFA9F23464B8}" dt="2019-09-04T21:26:03.164" v="304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55ECABCA-4456-9A4E-94ED-DFA9F23464B8}" dt="2019-09-04T21:23:41.853" v="10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55ECABCA-4456-9A4E-94ED-DFA9F23464B8}" dt="2019-09-04T21:26:03.164" v="304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addSp modSp">
        <pc:chgData name="Marrinan, Thomas" userId="0278a7d7-6bef-418e-be03-13fdbafa7cc7" providerId="ADAL" clId="{22F5CB6F-8A6A-6642-90AE-5D3D4889010C}" dt="2019-09-13T14:41:22.090" v="195" actId="14100"/>
        <pc:sldMkLst>
          <pc:docMk/>
          <pc:sldMk cId="404776204" sldId="260"/>
        </pc:sldMkLst>
        <pc:spChg chg="mod">
          <ac:chgData name="Marrinan, Thomas" userId="0278a7d7-6bef-418e-be03-13fdbafa7cc7" providerId="ADAL" clId="{22F5CB6F-8A6A-6642-90AE-5D3D4889010C}" dt="2019-09-13T14:38:39.010" v="27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22F5CB6F-8A6A-6642-90AE-5D3D4889010C}" dt="2019-09-13T14:41:07.693" v="192" actId="20577"/>
          <ac:spMkLst>
            <pc:docMk/>
            <pc:sldMk cId="404776204" sldId="260"/>
            <ac:spMk id="3" creationId="{00000000-0000-0000-0000-000000000000}"/>
          </ac:spMkLst>
        </pc:spChg>
        <pc:picChg chg="add mod">
          <ac:chgData name="Marrinan, Thomas" userId="0278a7d7-6bef-418e-be03-13fdbafa7cc7" providerId="ADAL" clId="{22F5CB6F-8A6A-6642-90AE-5D3D4889010C}" dt="2019-09-13T14:41:22.090" v="195" actId="14100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1E093436-0124-8944-8323-B32515029FA4}" dt="2019-09-04T14:52:50.037" v="45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E093436-0124-8944-8323-B32515029FA4}" dt="2019-09-04T14:52:50.037" v="45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delSp modSp">
        <pc:chgData name="Marrinan, Thomas" userId="0278a7d7-6bef-418e-be03-13fdbafa7cc7" providerId="ADAL" clId="{1B0F1D1A-177F-3646-ABB3-6B755F965060}" dt="2019-09-20T21:45:59.435" v="636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1B0F1D1A-177F-3646-ABB3-6B755F965060}" dt="2019-09-20T21:39:18.511" v="40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1B0F1D1A-177F-3646-ABB3-6B755F965060}" dt="2019-09-20T21:45:59.435" v="636" actId="20577"/>
          <ac:spMkLst>
            <pc:docMk/>
            <pc:sldMk cId="404776204" sldId="260"/>
            <ac:spMk id="3" creationId="{00000000-0000-0000-0000-000000000000}"/>
          </ac:spMkLst>
        </pc:spChg>
        <pc:picChg chg="del">
          <ac:chgData name="Marrinan, Thomas" userId="0278a7d7-6bef-418e-be03-13fdbafa7cc7" providerId="ADAL" clId="{1B0F1D1A-177F-3646-ABB3-6B755F965060}" dt="2019-09-20T21:39:20.653" v="41" actId="478"/>
          <ac:picMkLst>
            <pc:docMk/>
            <pc:sldMk cId="404776204" sldId="260"/>
            <ac:picMk id="5" creationId="{4564D7C7-B40E-364D-A497-ABA3DFF252E3}"/>
          </ac:picMkLst>
        </pc:picChg>
      </pc:sldChg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">
        <pc:chgData name="Marrinan, Thomas" userId="0278a7d7-6bef-418e-be03-13fdbafa7cc7" providerId="ADAL" clId="{7A237634-D44C-694E-96E2-74E4DA2ADB81}" dt="2019-09-09T15:23:35.319" v="298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7A237634-D44C-694E-96E2-74E4DA2ADB81}" dt="2019-09-09T15:19:59.209" v="61" actId="20577"/>
          <ac:spMkLst>
            <pc:docMk/>
            <pc:sldMk cId="404776204" sldId="260"/>
            <ac:spMk id="2" creationId="{00000000-0000-0000-0000-000000000000}"/>
          </ac:spMkLst>
        </pc:spChg>
        <pc:spChg chg="mod">
          <ac:chgData name="Marrinan, Thomas" userId="0278a7d7-6bef-418e-be03-13fdbafa7cc7" providerId="ADAL" clId="{7A237634-D44C-694E-96E2-74E4DA2ADB81}" dt="2019-09-09T15:23:35.319" v="298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  <pc:sldChg chg="modSp">
        <pc:chgData name="Marrinan, Thomas" userId="0278a7d7-6bef-418e-be03-13fdbafa7cc7" providerId="ADAL" clId="{2282C8E0-AA7C-ED4E-881B-7EB41C01E373}" dt="2019-09-03T19:27:38.387" v="0" actId="20577"/>
        <pc:sldMkLst>
          <pc:docMk/>
          <pc:sldMk cId="404776204" sldId="260"/>
        </pc:sldMkLst>
        <pc:spChg chg="mod">
          <ac:chgData name="Marrinan, Thomas" userId="0278a7d7-6bef-418e-be03-13fdbafa7cc7" providerId="ADAL" clId="{2282C8E0-AA7C-ED4E-881B-7EB41C01E373}" dt="2019-09-03T19:27:38.387" v="0" actId="20577"/>
          <ac:spMkLst>
            <pc:docMk/>
            <pc:sldMk cId="404776204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3D – Transforms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2D, but now in 3D</a:t>
            </a:r>
          </a:p>
          <a:p>
            <a:pPr lvl="1"/>
            <a:r>
              <a:rPr lang="en-US" dirty="0"/>
              <a:t>Affect position, size, and orientation of models</a:t>
            </a:r>
          </a:p>
          <a:p>
            <a:pPr lvl="1"/>
            <a:r>
              <a:rPr lang="en-US" dirty="0"/>
              <a:t>Only modifies vertices</a:t>
            </a:r>
          </a:p>
          <a:p>
            <a:pPr lvl="2"/>
            <a:r>
              <a:rPr lang="en-US" dirty="0"/>
              <a:t>Edges remain in tact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82692B-747A-F941-9E50-E6FEF52B0DFF}"/>
              </a:ext>
            </a:extLst>
          </p:cNvPr>
          <p:cNvCxnSpPr/>
          <p:nvPr/>
        </p:nvCxnSpPr>
        <p:spPr>
          <a:xfrm flipV="1">
            <a:off x="3268720" y="4656082"/>
            <a:ext cx="1324303" cy="633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B8DDEFF9-04B0-AD4E-8766-05E0B547356D}"/>
              </a:ext>
            </a:extLst>
          </p:cNvPr>
          <p:cNvSpPr/>
          <p:nvPr/>
        </p:nvSpPr>
        <p:spPr>
          <a:xfrm>
            <a:off x="2000212" y="4704692"/>
            <a:ext cx="714704" cy="110621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00F5CEA-FEEA-E64B-A059-8AEFA5746DE2}"/>
              </a:ext>
            </a:extLst>
          </p:cNvPr>
          <p:cNvSpPr/>
          <p:nvPr/>
        </p:nvSpPr>
        <p:spPr>
          <a:xfrm rot="1760460">
            <a:off x="5515673" y="4071901"/>
            <a:ext cx="1131159" cy="180160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8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5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435A-9024-294C-80AA-E42EBDA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7456714" cy="4525433"/>
              </a:xfrm>
            </p:spPr>
            <p:txBody>
              <a:bodyPr/>
              <a:lstStyle/>
              <a:p>
                <a:r>
                  <a:rPr lang="en-US" dirty="0"/>
                  <a:t>Need to choose axis to rotate about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61E9D-83FE-2842-8210-B54FA2A30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7456714" cy="4525433"/>
              </a:xfrm>
              <a:blipFill>
                <a:blip r:embed="rId2"/>
                <a:stretch>
                  <a:fillRect l="-2044" t="-1681"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1FA27-A12D-FA4E-985A-3A8CE48DA29D}"/>
                  </a:ext>
                </a:extLst>
              </p:cNvPr>
              <p:cNvSpPr txBox="1"/>
              <p:nvPr/>
            </p:nvSpPr>
            <p:spPr>
              <a:xfrm>
                <a:off x="7206334" y="3069771"/>
                <a:ext cx="4844143" cy="274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3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3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51FA27-A12D-FA4E-985A-3A8CE48DA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34" y="3069771"/>
                <a:ext cx="4844143" cy="2743572"/>
              </a:xfrm>
              <a:prstGeom prst="rect">
                <a:avLst/>
              </a:prstGeom>
              <a:blipFill>
                <a:blip r:embed="rId3"/>
                <a:stretch>
                  <a:fillRect l="-2350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29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54F-B64B-5B4F-8DD7-D7CC1661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433"/>
              </a:xfrm>
            </p:spPr>
            <p:txBody>
              <a:bodyPr/>
              <a:lstStyle/>
              <a:p>
                <a:r>
                  <a:rPr lang="en-US" dirty="0">
                    <a:latin typeface="Avenir Next" panose="020B0503020202020204" pitchFamily="34" charset="0"/>
                  </a:rPr>
                  <a:t>Parallel to XY-plane</a:t>
                </a:r>
              </a:p>
              <a:p>
                <a:pPr lvl="1"/>
                <a:r>
                  <a:rPr lang="en-US" dirty="0">
                    <a:latin typeface="Avenir Next" panose="020B0503020202020204" pitchFamily="34" charset="0"/>
                  </a:rPr>
                  <a:t>Translate x and y dependent on its z value</a:t>
                </a:r>
              </a:p>
              <a:p>
                <a:pPr lvl="1"/>
                <a:r>
                  <a:rPr lang="en-US" dirty="0">
                    <a:latin typeface="Avenir Next" panose="020B0503020202020204" pitchFamily="34" charset="0"/>
                  </a:rPr>
                  <a:t>Not commonly used (needed for projections though)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B78B9-B4F5-884F-8AB8-3BC244F42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433"/>
              </a:xfrm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C1FC07C-FE73-CD4B-BC84-8CB298F7ADD1}"/>
              </a:ext>
            </a:extLst>
          </p:cNvPr>
          <p:cNvSpPr/>
          <p:nvPr/>
        </p:nvSpPr>
        <p:spPr>
          <a:xfrm rot="5400000">
            <a:off x="9146722" y="4188279"/>
            <a:ext cx="789213" cy="18614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8476AA0-A1F8-684A-9A86-F11633102140}"/>
              </a:ext>
            </a:extLst>
          </p:cNvPr>
          <p:cNvSpPr/>
          <p:nvPr/>
        </p:nvSpPr>
        <p:spPr>
          <a:xfrm rot="16200000" flipV="1">
            <a:off x="9037864" y="3001734"/>
            <a:ext cx="1006927" cy="1861458"/>
          </a:xfrm>
          <a:prstGeom prst="parallelogram">
            <a:avLst>
              <a:gd name="adj" fmla="val 225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D85D108-B30D-D144-A766-BC38DBD884CC}"/>
              </a:ext>
            </a:extLst>
          </p:cNvPr>
          <p:cNvCxnSpPr>
            <a:cxnSpLocks/>
          </p:cNvCxnSpPr>
          <p:nvPr/>
        </p:nvCxnSpPr>
        <p:spPr>
          <a:xfrm flipH="1">
            <a:off x="10831286" y="3818751"/>
            <a:ext cx="1" cy="1300258"/>
          </a:xfrm>
          <a:prstGeom prst="curvedConnector3">
            <a:avLst>
              <a:gd name="adj1" fmla="val -198666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17388</TotalTime>
  <Words>94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</vt:lpstr>
      <vt:lpstr>Avenir Next Heavy</vt:lpstr>
      <vt:lpstr>AvenirNext LT Pro Heavy</vt:lpstr>
      <vt:lpstr>Calibri</vt:lpstr>
      <vt:lpstr>Cambria Math</vt:lpstr>
      <vt:lpstr>UST Wide</vt:lpstr>
      <vt:lpstr>Section Page</vt:lpstr>
      <vt:lpstr>Normal Interior Page</vt:lpstr>
      <vt:lpstr>Computer Graphics: 3D – Transforms</vt:lpstr>
      <vt:lpstr>Geometric Transforms</vt:lpstr>
      <vt:lpstr>Translate</vt:lpstr>
      <vt:lpstr>Scale</vt:lpstr>
      <vt:lpstr>Rotate</vt:lpstr>
      <vt:lpstr>Shear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2020-03-03T20:02:18Z</dcterms:modified>
</cp:coreProperties>
</file>