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3" r:id="rId2"/>
    <p:sldMasterId id="2147483665" r:id="rId3"/>
  </p:sldMasterIdLst>
  <p:notesMasterIdLst>
    <p:notesMasterId r:id="rId28"/>
  </p:notesMasterIdLst>
  <p:sldIdLst>
    <p:sldId id="256" r:id="rId4"/>
    <p:sldId id="272" r:id="rId5"/>
    <p:sldId id="275" r:id="rId6"/>
    <p:sldId id="277" r:id="rId7"/>
    <p:sldId id="273" r:id="rId8"/>
    <p:sldId id="274" r:id="rId9"/>
    <p:sldId id="276" r:id="rId10"/>
    <p:sldId id="278" r:id="rId11"/>
    <p:sldId id="279" r:id="rId12"/>
    <p:sldId id="280" r:id="rId13"/>
    <p:sldId id="281" r:id="rId14"/>
    <p:sldId id="288" r:id="rId15"/>
    <p:sldId id="290" r:id="rId16"/>
    <p:sldId id="295" r:id="rId17"/>
    <p:sldId id="286" r:id="rId18"/>
    <p:sldId id="287" r:id="rId19"/>
    <p:sldId id="284" r:id="rId20"/>
    <p:sldId id="283" r:id="rId21"/>
    <p:sldId id="285" r:id="rId22"/>
    <p:sldId id="289" r:id="rId23"/>
    <p:sldId id="291" r:id="rId24"/>
    <p:sldId id="292" r:id="rId25"/>
    <p:sldId id="293" r:id="rId26"/>
    <p:sldId id="29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4C4C"/>
    <a:srgbClr val="FF7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BB6339-1862-4C52-A4B0-65BEA7B0AB73}" v="13" dt="2020-03-11T20:02:01.212"/>
    <p1510:client id="{6FFB56EB-84ED-D341-86E2-71DDDE60AA4A}" v="227" dt="2020-03-11T20:27:27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830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rinan, Thomas" userId="0278a7d7-6bef-418e-be03-13fdbafa7cc7" providerId="ADAL" clId="{2BAAFB8C-0EAA-1C47-8ED8-97511A6F8878}"/>
    <pc:docChg chg="undo custSel addSld delSld modSld sldOrd">
      <pc:chgData name="Marrinan, Thomas" userId="0278a7d7-6bef-418e-be03-13fdbafa7cc7" providerId="ADAL" clId="{2BAAFB8C-0EAA-1C47-8ED8-97511A6F8878}" dt="2019-10-09T18:08:43.229" v="2921"/>
      <pc:docMkLst>
        <pc:docMk/>
      </pc:docMkLst>
      <pc:sldChg chg="modSp">
        <pc:chgData name="Marrinan, Thomas" userId="0278a7d7-6bef-418e-be03-13fdbafa7cc7" providerId="ADAL" clId="{2BAAFB8C-0EAA-1C47-8ED8-97511A6F8878}" dt="2019-10-07T14:56:21.135" v="11" actId="20577"/>
        <pc:sldMkLst>
          <pc:docMk/>
          <pc:sldMk cId="2083720427" sldId="256"/>
        </pc:sldMkLst>
        <pc:spChg chg="mod">
          <ac:chgData name="Marrinan, Thomas" userId="0278a7d7-6bef-418e-be03-13fdbafa7cc7" providerId="ADAL" clId="{2BAAFB8C-0EAA-1C47-8ED8-97511A6F8878}" dt="2019-10-07T14:56:21.135" v="11" actId="20577"/>
          <ac:spMkLst>
            <pc:docMk/>
            <pc:sldMk cId="2083720427" sldId="256"/>
            <ac:spMk id="2" creationId="{00000000-0000-0000-0000-000000000000}"/>
          </ac:spMkLst>
        </pc:spChg>
      </pc:sldChg>
      <pc:sldChg chg="modSp add">
        <pc:chgData name="Marrinan, Thomas" userId="0278a7d7-6bef-418e-be03-13fdbafa7cc7" providerId="ADAL" clId="{2BAAFB8C-0EAA-1C47-8ED8-97511A6F8878}" dt="2019-10-09T18:07:33.278" v="2854" actId="20577"/>
        <pc:sldMkLst>
          <pc:docMk/>
          <pc:sldMk cId="2916790872" sldId="272"/>
        </pc:sldMkLst>
        <pc:spChg chg="mod">
          <ac:chgData name="Marrinan, Thomas" userId="0278a7d7-6bef-418e-be03-13fdbafa7cc7" providerId="ADAL" clId="{2BAAFB8C-0EAA-1C47-8ED8-97511A6F8878}" dt="2019-10-09T17:39:55.712" v="2375" actId="20577"/>
          <ac:spMkLst>
            <pc:docMk/>
            <pc:sldMk cId="2916790872" sldId="272"/>
            <ac:spMk id="2" creationId="{BC18585A-DFF3-9345-95C5-966DAD9B1205}"/>
          </ac:spMkLst>
        </pc:spChg>
        <pc:spChg chg="mod">
          <ac:chgData name="Marrinan, Thomas" userId="0278a7d7-6bef-418e-be03-13fdbafa7cc7" providerId="ADAL" clId="{2BAAFB8C-0EAA-1C47-8ED8-97511A6F8878}" dt="2019-10-09T18:07:33.278" v="2854" actId="20577"/>
          <ac:spMkLst>
            <pc:docMk/>
            <pc:sldMk cId="2916790872" sldId="272"/>
            <ac:spMk id="3" creationId="{9056CA86-F716-9C40-93FE-EA6361FE9F59}"/>
          </ac:spMkLst>
        </pc:spChg>
      </pc:sldChg>
      <pc:sldChg chg="addSp modSp add">
        <pc:chgData name="Marrinan, Thomas" userId="0278a7d7-6bef-418e-be03-13fdbafa7cc7" providerId="ADAL" clId="{2BAAFB8C-0EAA-1C47-8ED8-97511A6F8878}" dt="2019-10-09T18:08:08.333" v="2907" actId="20577"/>
        <pc:sldMkLst>
          <pc:docMk/>
          <pc:sldMk cId="3750499596" sldId="273"/>
        </pc:sldMkLst>
        <pc:spChg chg="mod">
          <ac:chgData name="Marrinan, Thomas" userId="0278a7d7-6bef-418e-be03-13fdbafa7cc7" providerId="ADAL" clId="{2BAAFB8C-0EAA-1C47-8ED8-97511A6F8878}" dt="2019-10-09T18:08:08.333" v="2907" actId="20577"/>
          <ac:spMkLst>
            <pc:docMk/>
            <pc:sldMk cId="3750499596" sldId="273"/>
            <ac:spMk id="3" creationId="{9056CA86-F716-9C40-93FE-EA6361FE9F59}"/>
          </ac:spMkLst>
        </pc:spChg>
        <pc:picChg chg="add mod">
          <ac:chgData name="Marrinan, Thomas" userId="0278a7d7-6bef-418e-be03-13fdbafa7cc7" providerId="ADAL" clId="{2BAAFB8C-0EAA-1C47-8ED8-97511A6F8878}" dt="2019-10-09T17:50:54.391" v="2553" actId="14100"/>
          <ac:picMkLst>
            <pc:docMk/>
            <pc:sldMk cId="3750499596" sldId="273"/>
            <ac:picMk id="5" creationId="{A35CA02E-2E94-294D-8393-8BD6C884B03D}"/>
          </ac:picMkLst>
        </pc:picChg>
      </pc:sldChg>
      <pc:sldChg chg="modSp add">
        <pc:chgData name="Marrinan, Thomas" userId="0278a7d7-6bef-418e-be03-13fdbafa7cc7" providerId="ADAL" clId="{2BAAFB8C-0EAA-1C47-8ED8-97511A6F8878}" dt="2019-10-09T18:08:43.229" v="2921"/>
        <pc:sldMkLst>
          <pc:docMk/>
          <pc:sldMk cId="4226385791" sldId="274"/>
        </pc:sldMkLst>
        <pc:spChg chg="mod">
          <ac:chgData name="Marrinan, Thomas" userId="0278a7d7-6bef-418e-be03-13fdbafa7cc7" providerId="ADAL" clId="{2BAAFB8C-0EAA-1C47-8ED8-97511A6F8878}" dt="2019-10-09T18:08:43.229" v="2921"/>
          <ac:spMkLst>
            <pc:docMk/>
            <pc:sldMk cId="4226385791" sldId="274"/>
            <ac:spMk id="3" creationId="{9056CA86-F716-9C40-93FE-EA6361FE9F59}"/>
          </ac:spMkLst>
        </pc:spChg>
      </pc:sldChg>
      <pc:sldChg chg="addSp modSp add ord">
        <pc:chgData name="Marrinan, Thomas" userId="0278a7d7-6bef-418e-be03-13fdbafa7cc7" providerId="ADAL" clId="{2BAAFB8C-0EAA-1C47-8ED8-97511A6F8878}" dt="2019-10-09T18:08:31.230" v="2920" actId="20577"/>
        <pc:sldMkLst>
          <pc:docMk/>
          <pc:sldMk cId="2319526858" sldId="275"/>
        </pc:sldMkLst>
        <pc:spChg chg="mod">
          <ac:chgData name="Marrinan, Thomas" userId="0278a7d7-6bef-418e-be03-13fdbafa7cc7" providerId="ADAL" clId="{2BAAFB8C-0EAA-1C47-8ED8-97511A6F8878}" dt="2019-10-09T18:00:11.572" v="2752" actId="20577"/>
          <ac:spMkLst>
            <pc:docMk/>
            <pc:sldMk cId="2319526858" sldId="275"/>
            <ac:spMk id="2" creationId="{9CB5EB71-97E5-B048-95B5-70621FC13525}"/>
          </ac:spMkLst>
        </pc:spChg>
        <pc:spChg chg="mod">
          <ac:chgData name="Marrinan, Thomas" userId="0278a7d7-6bef-418e-be03-13fdbafa7cc7" providerId="ADAL" clId="{2BAAFB8C-0EAA-1C47-8ED8-97511A6F8878}" dt="2019-10-09T18:08:31.230" v="2920" actId="20577"/>
          <ac:spMkLst>
            <pc:docMk/>
            <pc:sldMk cId="2319526858" sldId="275"/>
            <ac:spMk id="3" creationId="{8E69BAB2-0402-3D4B-AE49-A4C9769A8A23}"/>
          </ac:spMkLst>
        </pc:spChg>
        <pc:spChg chg="add mod">
          <ac:chgData name="Marrinan, Thomas" userId="0278a7d7-6bef-418e-be03-13fdbafa7cc7" providerId="ADAL" clId="{2BAAFB8C-0EAA-1C47-8ED8-97511A6F8878}" dt="2019-10-09T18:07:17.567" v="2838" actId="20577"/>
          <ac:spMkLst>
            <pc:docMk/>
            <pc:sldMk cId="2319526858" sldId="275"/>
            <ac:spMk id="4" creationId="{58A3E8F2-5B63-4048-A8CD-3C5E5FEBCC3B}"/>
          </ac:spMkLst>
        </pc:spChg>
      </pc:sldChg>
    </pc:docChg>
  </pc:docChgLst>
  <pc:docChgLst>
    <pc:chgData name="Marrinan, Thomas" userId="0278a7d7-6bef-418e-be03-13fdbafa7cc7" providerId="ADAL" clId="{FF55E55B-2D7E-6D43-A434-0F8D619868EB}"/>
    <pc:docChg chg="custSel addSld modSld sldOrd">
      <pc:chgData name="Marrinan, Thomas" userId="0278a7d7-6bef-418e-be03-13fdbafa7cc7" providerId="ADAL" clId="{FF55E55B-2D7E-6D43-A434-0F8D619868EB}" dt="2019-10-29T18:28:28.478" v="689" actId="20577"/>
      <pc:docMkLst>
        <pc:docMk/>
      </pc:docMkLst>
      <pc:sldChg chg="modSp">
        <pc:chgData name="Marrinan, Thomas" userId="0278a7d7-6bef-418e-be03-13fdbafa7cc7" providerId="ADAL" clId="{FF55E55B-2D7E-6D43-A434-0F8D619868EB}" dt="2019-10-29T18:20:00.635" v="289" actId="20577"/>
        <pc:sldMkLst>
          <pc:docMk/>
          <pc:sldMk cId="2702221816" sldId="284"/>
        </pc:sldMkLst>
        <pc:spChg chg="mod">
          <ac:chgData name="Marrinan, Thomas" userId="0278a7d7-6bef-418e-be03-13fdbafa7cc7" providerId="ADAL" clId="{FF55E55B-2D7E-6D43-A434-0F8D619868EB}" dt="2019-10-29T18:20:00.635" v="289" actId="20577"/>
          <ac:spMkLst>
            <pc:docMk/>
            <pc:sldMk cId="2702221816" sldId="284"/>
            <ac:spMk id="3" creationId="{9056CA86-F716-9C40-93FE-EA6361FE9F59}"/>
          </ac:spMkLst>
        </pc:spChg>
      </pc:sldChg>
      <pc:sldChg chg="modSp">
        <pc:chgData name="Marrinan, Thomas" userId="0278a7d7-6bef-418e-be03-13fdbafa7cc7" providerId="ADAL" clId="{FF55E55B-2D7E-6D43-A434-0F8D619868EB}" dt="2019-10-28T17:09:09.875" v="283" actId="20577"/>
        <pc:sldMkLst>
          <pc:docMk/>
          <pc:sldMk cId="72606037" sldId="286"/>
        </pc:sldMkLst>
        <pc:spChg chg="mod">
          <ac:chgData name="Marrinan, Thomas" userId="0278a7d7-6bef-418e-be03-13fdbafa7cc7" providerId="ADAL" clId="{FF55E55B-2D7E-6D43-A434-0F8D619868EB}" dt="2019-10-28T17:09:09.875" v="283" actId="20577"/>
          <ac:spMkLst>
            <pc:docMk/>
            <pc:sldMk cId="72606037" sldId="286"/>
            <ac:spMk id="3" creationId="{9056CA86-F716-9C40-93FE-EA6361FE9F59}"/>
          </ac:spMkLst>
        </pc:spChg>
      </pc:sldChg>
      <pc:sldChg chg="addSp delSp modSp add">
        <pc:chgData name="Marrinan, Thomas" userId="0278a7d7-6bef-418e-be03-13fdbafa7cc7" providerId="ADAL" clId="{FF55E55B-2D7E-6D43-A434-0F8D619868EB}" dt="2019-10-28T17:05:21.569" v="198"/>
        <pc:sldMkLst>
          <pc:docMk/>
          <pc:sldMk cId="4243366060" sldId="291"/>
        </pc:sldMkLst>
        <pc:spChg chg="mod">
          <ac:chgData name="Marrinan, Thomas" userId="0278a7d7-6bef-418e-be03-13fdbafa7cc7" providerId="ADAL" clId="{FF55E55B-2D7E-6D43-A434-0F8D619868EB}" dt="2019-10-28T17:02:03.228" v="149" actId="114"/>
          <ac:spMkLst>
            <pc:docMk/>
            <pc:sldMk cId="4243366060" sldId="291"/>
            <ac:spMk id="3" creationId="{9056CA86-F716-9C40-93FE-EA6361FE9F59}"/>
          </ac:spMkLst>
        </pc:spChg>
        <pc:spChg chg="del">
          <ac:chgData name="Marrinan, Thomas" userId="0278a7d7-6bef-418e-be03-13fdbafa7cc7" providerId="ADAL" clId="{FF55E55B-2D7E-6D43-A434-0F8D619868EB}" dt="2019-10-28T16:59:14.673" v="5" actId="478"/>
          <ac:spMkLst>
            <pc:docMk/>
            <pc:sldMk cId="4243366060" sldId="291"/>
            <ac:spMk id="4" creationId="{DAA36124-A7EB-A246-821F-1336E3D95289}"/>
          </ac:spMkLst>
        </pc:spChg>
        <pc:spChg chg="del">
          <ac:chgData name="Marrinan, Thomas" userId="0278a7d7-6bef-418e-be03-13fdbafa7cc7" providerId="ADAL" clId="{FF55E55B-2D7E-6D43-A434-0F8D619868EB}" dt="2019-10-28T16:59:16.614" v="6" actId="478"/>
          <ac:spMkLst>
            <pc:docMk/>
            <pc:sldMk cId="4243366060" sldId="291"/>
            <ac:spMk id="5" creationId="{35585169-F38F-074A-9B19-B619FB3D52C7}"/>
          </ac:spMkLst>
        </pc:spChg>
        <pc:spChg chg="del">
          <ac:chgData name="Marrinan, Thomas" userId="0278a7d7-6bef-418e-be03-13fdbafa7cc7" providerId="ADAL" clId="{FF55E55B-2D7E-6D43-A434-0F8D619868EB}" dt="2019-10-28T16:59:17.966" v="7" actId="478"/>
          <ac:spMkLst>
            <pc:docMk/>
            <pc:sldMk cId="4243366060" sldId="291"/>
            <ac:spMk id="6" creationId="{E5F9DBE0-FAA0-A046-90E5-B43B32E03F59}"/>
          </ac:spMkLst>
        </pc:spChg>
        <pc:spChg chg="add mod">
          <ac:chgData name="Marrinan, Thomas" userId="0278a7d7-6bef-418e-be03-13fdbafa7cc7" providerId="ADAL" clId="{FF55E55B-2D7E-6D43-A434-0F8D619868EB}" dt="2019-10-28T17:05:21.569" v="198"/>
          <ac:spMkLst>
            <pc:docMk/>
            <pc:sldMk cId="4243366060" sldId="291"/>
            <ac:spMk id="7" creationId="{1DAD4D85-A6F4-6F41-A0A8-F38724457B08}"/>
          </ac:spMkLst>
        </pc:spChg>
      </pc:sldChg>
      <pc:sldChg chg="delSp modSp add">
        <pc:chgData name="Marrinan, Thomas" userId="0278a7d7-6bef-418e-be03-13fdbafa7cc7" providerId="ADAL" clId="{FF55E55B-2D7E-6D43-A434-0F8D619868EB}" dt="2019-10-28T17:06:38.060" v="235" actId="114"/>
        <pc:sldMkLst>
          <pc:docMk/>
          <pc:sldMk cId="938135074" sldId="292"/>
        </pc:sldMkLst>
        <pc:spChg chg="mod">
          <ac:chgData name="Marrinan, Thomas" userId="0278a7d7-6bef-418e-be03-13fdbafa7cc7" providerId="ADAL" clId="{FF55E55B-2D7E-6D43-A434-0F8D619868EB}" dt="2019-10-28T17:06:38.060" v="235" actId="114"/>
          <ac:spMkLst>
            <pc:docMk/>
            <pc:sldMk cId="938135074" sldId="292"/>
            <ac:spMk id="3" creationId="{9056CA86-F716-9C40-93FE-EA6361FE9F59}"/>
          </ac:spMkLst>
        </pc:spChg>
        <pc:spChg chg="del">
          <ac:chgData name="Marrinan, Thomas" userId="0278a7d7-6bef-418e-be03-13fdbafa7cc7" providerId="ADAL" clId="{FF55E55B-2D7E-6D43-A434-0F8D619868EB}" dt="2019-10-28T17:06:13.242" v="215" actId="478"/>
          <ac:spMkLst>
            <pc:docMk/>
            <pc:sldMk cId="938135074" sldId="292"/>
            <ac:spMk id="7" creationId="{1DAD4D85-A6F4-6F41-A0A8-F38724457B08}"/>
          </ac:spMkLst>
        </pc:spChg>
      </pc:sldChg>
      <pc:sldChg chg="modSp add ord">
        <pc:chgData name="Marrinan, Thomas" userId="0278a7d7-6bef-418e-be03-13fdbafa7cc7" providerId="ADAL" clId="{FF55E55B-2D7E-6D43-A434-0F8D619868EB}" dt="2019-10-28T17:08:56.628" v="278"/>
        <pc:sldMkLst>
          <pc:docMk/>
          <pc:sldMk cId="2726480150" sldId="293"/>
        </pc:sldMkLst>
        <pc:spChg chg="mod">
          <ac:chgData name="Marrinan, Thomas" userId="0278a7d7-6bef-418e-be03-13fdbafa7cc7" providerId="ADAL" clId="{FF55E55B-2D7E-6D43-A434-0F8D619868EB}" dt="2019-10-28T17:07:13.161" v="251" actId="20577"/>
          <ac:spMkLst>
            <pc:docMk/>
            <pc:sldMk cId="2726480150" sldId="293"/>
            <ac:spMk id="2" creationId="{BC18585A-DFF3-9345-95C5-966DAD9B1205}"/>
          </ac:spMkLst>
        </pc:spChg>
        <pc:spChg chg="mod">
          <ac:chgData name="Marrinan, Thomas" userId="0278a7d7-6bef-418e-be03-13fdbafa7cc7" providerId="ADAL" clId="{FF55E55B-2D7E-6D43-A434-0F8D619868EB}" dt="2019-10-28T17:08:56.628" v="278"/>
          <ac:spMkLst>
            <pc:docMk/>
            <pc:sldMk cId="2726480150" sldId="293"/>
            <ac:spMk id="3" creationId="{9056CA86-F716-9C40-93FE-EA6361FE9F59}"/>
          </ac:spMkLst>
        </pc:spChg>
      </pc:sldChg>
      <pc:sldChg chg="addSp modSp add">
        <pc:chgData name="Marrinan, Thomas" userId="0278a7d7-6bef-418e-be03-13fdbafa7cc7" providerId="ADAL" clId="{FF55E55B-2D7E-6D43-A434-0F8D619868EB}" dt="2019-10-29T18:28:28.478" v="689" actId="20577"/>
        <pc:sldMkLst>
          <pc:docMk/>
          <pc:sldMk cId="485736714" sldId="294"/>
        </pc:sldMkLst>
        <pc:spChg chg="mod">
          <ac:chgData name="Marrinan, Thomas" userId="0278a7d7-6bef-418e-be03-13fdbafa7cc7" providerId="ADAL" clId="{FF55E55B-2D7E-6D43-A434-0F8D619868EB}" dt="2019-10-29T18:21:08.705" v="332" actId="20577"/>
          <ac:spMkLst>
            <pc:docMk/>
            <pc:sldMk cId="485736714" sldId="294"/>
            <ac:spMk id="2" creationId="{3C8E3BD8-FBA1-DC4E-ADCB-3DA38C2B40F4}"/>
          </ac:spMkLst>
        </pc:spChg>
        <pc:spChg chg="mod">
          <ac:chgData name="Marrinan, Thomas" userId="0278a7d7-6bef-418e-be03-13fdbafa7cc7" providerId="ADAL" clId="{FF55E55B-2D7E-6D43-A434-0F8D619868EB}" dt="2019-10-29T18:23:51.869" v="621" actId="20577"/>
          <ac:spMkLst>
            <pc:docMk/>
            <pc:sldMk cId="485736714" sldId="294"/>
            <ac:spMk id="3" creationId="{BD86E4BF-2623-7A4F-AE45-B57175DED004}"/>
          </ac:spMkLst>
        </pc:spChg>
        <pc:spChg chg="add mod">
          <ac:chgData name="Marrinan, Thomas" userId="0278a7d7-6bef-418e-be03-13fdbafa7cc7" providerId="ADAL" clId="{FF55E55B-2D7E-6D43-A434-0F8D619868EB}" dt="2019-10-29T18:28:28.478" v="689" actId="20577"/>
          <ac:spMkLst>
            <pc:docMk/>
            <pc:sldMk cId="485736714" sldId="294"/>
            <ac:spMk id="4" creationId="{5025BF46-DF37-134A-B759-BBC3449CB85E}"/>
          </ac:spMkLst>
        </pc:spChg>
      </pc:sldChg>
    </pc:docChg>
  </pc:docChgLst>
  <pc:docChgLst>
    <pc:chgData name="Marrinan, Thomas" userId="0278a7d7-6bef-418e-be03-13fdbafa7cc7" providerId="ADAL" clId="{ED8B312F-7B8E-1D4E-B94F-588E3CC995E2}"/>
    <pc:docChg chg="custSel addSld delSld modSld">
      <pc:chgData name="Marrinan, Thomas" userId="0278a7d7-6bef-418e-be03-13fdbafa7cc7" providerId="ADAL" clId="{ED8B312F-7B8E-1D4E-B94F-588E3CC995E2}" dt="2019-10-04T15:31:47.946" v="1091" actId="20577"/>
      <pc:docMkLst>
        <pc:docMk/>
      </pc:docMkLst>
      <pc:sldChg chg="modSp">
        <pc:chgData name="Marrinan, Thomas" userId="0278a7d7-6bef-418e-be03-13fdbafa7cc7" providerId="ADAL" clId="{ED8B312F-7B8E-1D4E-B94F-588E3CC995E2}" dt="2019-10-02T17:21:09.141" v="11" actId="20577"/>
        <pc:sldMkLst>
          <pc:docMk/>
          <pc:sldMk cId="2083720427" sldId="256"/>
        </pc:sldMkLst>
        <pc:spChg chg="mod">
          <ac:chgData name="Marrinan, Thomas" userId="0278a7d7-6bef-418e-be03-13fdbafa7cc7" providerId="ADAL" clId="{ED8B312F-7B8E-1D4E-B94F-588E3CC995E2}" dt="2019-10-02T17:21:09.141" v="11" actId="20577"/>
          <ac:spMkLst>
            <pc:docMk/>
            <pc:sldMk cId="2083720427" sldId="256"/>
            <ac:spMk id="2" creationId="{00000000-0000-0000-0000-000000000000}"/>
          </ac:spMkLst>
        </pc:spChg>
      </pc:sldChg>
    </pc:docChg>
  </pc:docChgLst>
  <pc:docChgLst>
    <pc:chgData name="Marrinan, Thomas" userId="0278a7d7-6bef-418e-be03-13fdbafa7cc7" providerId="ADAL" clId="{40EEAAE1-E019-6344-B282-B4D0F20D4E0B}"/>
    <pc:docChg chg="undo custSel addSld delSld modSld sldOrd">
      <pc:chgData name="Marrinan, Thomas" userId="0278a7d7-6bef-418e-be03-13fdbafa7cc7" providerId="ADAL" clId="{40EEAAE1-E019-6344-B282-B4D0F20D4E0B}" dt="2019-10-16T19:55:41.426" v="2043" actId="20577"/>
      <pc:docMkLst>
        <pc:docMk/>
      </pc:docMkLst>
      <pc:sldChg chg="modSp">
        <pc:chgData name="Marrinan, Thomas" userId="0278a7d7-6bef-418e-be03-13fdbafa7cc7" providerId="ADAL" clId="{40EEAAE1-E019-6344-B282-B4D0F20D4E0B}" dt="2019-10-11T14:38:59.158" v="86" actId="20577"/>
        <pc:sldMkLst>
          <pc:docMk/>
          <pc:sldMk cId="2916790872" sldId="272"/>
        </pc:sldMkLst>
        <pc:spChg chg="mod">
          <ac:chgData name="Marrinan, Thomas" userId="0278a7d7-6bef-418e-be03-13fdbafa7cc7" providerId="ADAL" clId="{40EEAAE1-E019-6344-B282-B4D0F20D4E0B}" dt="2019-10-11T14:38:59.158" v="86" actId="20577"/>
          <ac:spMkLst>
            <pc:docMk/>
            <pc:sldMk cId="2916790872" sldId="272"/>
            <ac:spMk id="3" creationId="{9056CA86-F716-9C40-93FE-EA6361FE9F59}"/>
          </ac:spMkLst>
        </pc:spChg>
      </pc:sldChg>
      <pc:sldChg chg="ord">
        <pc:chgData name="Marrinan, Thomas" userId="0278a7d7-6bef-418e-be03-13fdbafa7cc7" providerId="ADAL" clId="{40EEAAE1-E019-6344-B282-B4D0F20D4E0B}" dt="2019-10-11T14:38:44.431" v="79"/>
        <pc:sldMkLst>
          <pc:docMk/>
          <pc:sldMk cId="2319526858" sldId="275"/>
        </pc:sldMkLst>
      </pc:sldChg>
      <pc:sldChg chg="addSp delSp modSp add">
        <pc:chgData name="Marrinan, Thomas" userId="0278a7d7-6bef-418e-be03-13fdbafa7cc7" providerId="ADAL" clId="{40EEAAE1-E019-6344-B282-B4D0F20D4E0B}" dt="2019-10-14T15:24:09.074" v="346" actId="20577"/>
        <pc:sldMkLst>
          <pc:docMk/>
          <pc:sldMk cId="981952640" sldId="276"/>
        </pc:sldMkLst>
        <pc:spChg chg="mod">
          <ac:chgData name="Marrinan, Thomas" userId="0278a7d7-6bef-418e-be03-13fdbafa7cc7" providerId="ADAL" clId="{40EEAAE1-E019-6344-B282-B4D0F20D4E0B}" dt="2019-10-11T14:30:38.582" v="18"/>
          <ac:spMkLst>
            <pc:docMk/>
            <pc:sldMk cId="981952640" sldId="276"/>
            <ac:spMk id="2" creationId="{67AC9AB0-F282-E349-88F5-B3C8D37E1770}"/>
          </ac:spMkLst>
        </pc:spChg>
        <pc:spChg chg="mod">
          <ac:chgData name="Marrinan, Thomas" userId="0278a7d7-6bef-418e-be03-13fdbafa7cc7" providerId="ADAL" clId="{40EEAAE1-E019-6344-B282-B4D0F20D4E0B}" dt="2019-10-11T14:32:53.404" v="49" actId="20577"/>
          <ac:spMkLst>
            <pc:docMk/>
            <pc:sldMk cId="981952640" sldId="276"/>
            <ac:spMk id="3" creationId="{8CFADF6E-95B1-4D42-916D-6408D526A87C}"/>
          </ac:spMkLst>
        </pc:spChg>
        <pc:spChg chg="add mod">
          <ac:chgData name="Marrinan, Thomas" userId="0278a7d7-6bef-418e-be03-13fdbafa7cc7" providerId="ADAL" clId="{40EEAAE1-E019-6344-B282-B4D0F20D4E0B}" dt="2019-10-14T15:24:09.074" v="346" actId="20577"/>
          <ac:spMkLst>
            <pc:docMk/>
            <pc:sldMk cId="981952640" sldId="276"/>
            <ac:spMk id="5" creationId="{DB6DFE6E-8A3C-E240-8665-3813704DFC20}"/>
          </ac:spMkLst>
        </pc:spChg>
        <pc:spChg chg="add mod">
          <ac:chgData name="Marrinan, Thomas" userId="0278a7d7-6bef-418e-be03-13fdbafa7cc7" providerId="ADAL" clId="{40EEAAE1-E019-6344-B282-B4D0F20D4E0B}" dt="2019-10-11T14:33:52.337" v="56" actId="1076"/>
          <ac:spMkLst>
            <pc:docMk/>
            <pc:sldMk cId="981952640" sldId="276"/>
            <ac:spMk id="6" creationId="{D9053320-873B-B444-BDD9-BF8F0F7D2018}"/>
          </ac:spMkLst>
        </pc:spChg>
        <pc:picChg chg="add del">
          <ac:chgData name="Marrinan, Thomas" userId="0278a7d7-6bef-418e-be03-13fdbafa7cc7" providerId="ADAL" clId="{40EEAAE1-E019-6344-B282-B4D0F20D4E0B}" dt="2019-10-14T15:23:38.311" v="336" actId="478"/>
          <ac:picMkLst>
            <pc:docMk/>
            <pc:sldMk cId="981952640" sldId="276"/>
            <ac:picMk id="4" creationId="{207AC400-C0A6-814D-8EF4-1D05BF913079}"/>
          </ac:picMkLst>
        </pc:picChg>
        <pc:picChg chg="add">
          <ac:chgData name="Marrinan, Thomas" userId="0278a7d7-6bef-418e-be03-13fdbafa7cc7" providerId="ADAL" clId="{40EEAAE1-E019-6344-B282-B4D0F20D4E0B}" dt="2019-10-14T15:23:36.383" v="335"/>
          <ac:picMkLst>
            <pc:docMk/>
            <pc:sldMk cId="981952640" sldId="276"/>
            <ac:picMk id="7" creationId="{43AD942E-1F57-5346-9E82-405ED782538B}"/>
          </ac:picMkLst>
        </pc:picChg>
      </pc:sldChg>
      <pc:sldChg chg="addSp delSp modSp add ord">
        <pc:chgData name="Marrinan, Thomas" userId="0278a7d7-6bef-418e-be03-13fdbafa7cc7" providerId="ADAL" clId="{40EEAAE1-E019-6344-B282-B4D0F20D4E0B}" dt="2019-10-14T15:23:13.736" v="334" actId="20577"/>
        <pc:sldMkLst>
          <pc:docMk/>
          <pc:sldMk cId="1648418690" sldId="277"/>
        </pc:sldMkLst>
        <pc:spChg chg="mod">
          <ac:chgData name="Marrinan, Thomas" userId="0278a7d7-6bef-418e-be03-13fdbafa7cc7" providerId="ADAL" clId="{40EEAAE1-E019-6344-B282-B4D0F20D4E0B}" dt="2019-10-14T15:23:13.736" v="334" actId="20577"/>
          <ac:spMkLst>
            <pc:docMk/>
            <pc:sldMk cId="1648418690" sldId="277"/>
            <ac:spMk id="5" creationId="{DB6DFE6E-8A3C-E240-8665-3813704DFC20}"/>
          </ac:spMkLst>
        </pc:spChg>
        <pc:spChg chg="mod">
          <ac:chgData name="Marrinan, Thomas" userId="0278a7d7-6bef-418e-be03-13fdbafa7cc7" providerId="ADAL" clId="{40EEAAE1-E019-6344-B282-B4D0F20D4E0B}" dt="2019-10-11T14:35:11.483" v="68" actId="20577"/>
          <ac:spMkLst>
            <pc:docMk/>
            <pc:sldMk cId="1648418690" sldId="277"/>
            <ac:spMk id="6" creationId="{D9053320-873B-B444-BDD9-BF8F0F7D2018}"/>
          </ac:spMkLst>
        </pc:spChg>
        <pc:picChg chg="del">
          <ac:chgData name="Marrinan, Thomas" userId="0278a7d7-6bef-418e-be03-13fdbafa7cc7" providerId="ADAL" clId="{40EEAAE1-E019-6344-B282-B4D0F20D4E0B}" dt="2019-10-14T15:22:32.669" v="325" actId="478"/>
          <ac:picMkLst>
            <pc:docMk/>
            <pc:sldMk cId="1648418690" sldId="277"/>
            <ac:picMk id="4" creationId="{207AC400-C0A6-814D-8EF4-1D05BF913079}"/>
          </ac:picMkLst>
        </pc:picChg>
        <pc:picChg chg="add">
          <ac:chgData name="Marrinan, Thomas" userId="0278a7d7-6bef-418e-be03-13fdbafa7cc7" providerId="ADAL" clId="{40EEAAE1-E019-6344-B282-B4D0F20D4E0B}" dt="2019-10-14T15:22:30.111" v="324"/>
          <ac:picMkLst>
            <pc:docMk/>
            <pc:sldMk cId="1648418690" sldId="277"/>
            <ac:picMk id="7" creationId="{C1833E51-93D4-8F4F-B7DE-DEB01C345776}"/>
          </ac:picMkLst>
        </pc:picChg>
      </pc:sldChg>
      <pc:sldChg chg="addSp modSp add ord">
        <pc:chgData name="Marrinan, Thomas" userId="0278a7d7-6bef-418e-be03-13fdbafa7cc7" providerId="ADAL" clId="{40EEAAE1-E019-6344-B282-B4D0F20D4E0B}" dt="2019-10-16T17:58:56.398" v="1396" actId="114"/>
        <pc:sldMkLst>
          <pc:docMk/>
          <pc:sldMk cId="2727500929" sldId="278"/>
        </pc:sldMkLst>
        <pc:spChg chg="mod">
          <ac:chgData name="Marrinan, Thomas" userId="0278a7d7-6bef-418e-be03-13fdbafa7cc7" providerId="ADAL" clId="{40EEAAE1-E019-6344-B282-B4D0F20D4E0B}" dt="2019-10-16T17:58:56.398" v="1396" actId="114"/>
          <ac:spMkLst>
            <pc:docMk/>
            <pc:sldMk cId="2727500929" sldId="278"/>
            <ac:spMk id="3" creationId="{9056CA86-F716-9C40-93FE-EA6361FE9F59}"/>
          </ac:spMkLst>
        </pc:spChg>
        <pc:picChg chg="add mod">
          <ac:chgData name="Marrinan, Thomas" userId="0278a7d7-6bef-418e-be03-13fdbafa7cc7" providerId="ADAL" clId="{40EEAAE1-E019-6344-B282-B4D0F20D4E0B}" dt="2019-10-16T17:44:47.041" v="1382" actId="1076"/>
          <ac:picMkLst>
            <pc:docMk/>
            <pc:sldMk cId="2727500929" sldId="278"/>
            <ac:picMk id="5" creationId="{E94C5CF3-D756-7A40-89E6-31DE95883F8F}"/>
          </ac:picMkLst>
        </pc:picChg>
      </pc:sldChg>
      <pc:sldChg chg="modSp add">
        <pc:chgData name="Marrinan, Thomas" userId="0278a7d7-6bef-418e-be03-13fdbafa7cc7" providerId="ADAL" clId="{40EEAAE1-E019-6344-B282-B4D0F20D4E0B}" dt="2019-10-16T17:30:56.046" v="1211" actId="20577"/>
        <pc:sldMkLst>
          <pc:docMk/>
          <pc:sldMk cId="2905509587" sldId="279"/>
        </pc:sldMkLst>
        <pc:spChg chg="mod">
          <ac:chgData name="Marrinan, Thomas" userId="0278a7d7-6bef-418e-be03-13fdbafa7cc7" providerId="ADAL" clId="{40EEAAE1-E019-6344-B282-B4D0F20D4E0B}" dt="2019-10-16T15:53:33.600" v="363" actId="20577"/>
          <ac:spMkLst>
            <pc:docMk/>
            <pc:sldMk cId="2905509587" sldId="279"/>
            <ac:spMk id="2" creationId="{BC18585A-DFF3-9345-95C5-966DAD9B1205}"/>
          </ac:spMkLst>
        </pc:spChg>
        <pc:spChg chg="mod">
          <ac:chgData name="Marrinan, Thomas" userId="0278a7d7-6bef-418e-be03-13fdbafa7cc7" providerId="ADAL" clId="{40EEAAE1-E019-6344-B282-B4D0F20D4E0B}" dt="2019-10-16T17:30:56.046" v="1211" actId="20577"/>
          <ac:spMkLst>
            <pc:docMk/>
            <pc:sldMk cId="2905509587" sldId="279"/>
            <ac:spMk id="3" creationId="{9056CA86-F716-9C40-93FE-EA6361FE9F59}"/>
          </ac:spMkLst>
        </pc:spChg>
      </pc:sldChg>
      <pc:sldChg chg="modSp add">
        <pc:chgData name="Marrinan, Thomas" userId="0278a7d7-6bef-418e-be03-13fdbafa7cc7" providerId="ADAL" clId="{40EEAAE1-E019-6344-B282-B4D0F20D4E0B}" dt="2019-10-16T17:31:01.013" v="1213" actId="20577"/>
        <pc:sldMkLst>
          <pc:docMk/>
          <pc:sldMk cId="3008186945" sldId="280"/>
        </pc:sldMkLst>
        <pc:spChg chg="mod">
          <ac:chgData name="Marrinan, Thomas" userId="0278a7d7-6bef-418e-be03-13fdbafa7cc7" providerId="ADAL" clId="{40EEAAE1-E019-6344-B282-B4D0F20D4E0B}" dt="2019-10-16T17:31:01.013" v="1213" actId="20577"/>
          <ac:spMkLst>
            <pc:docMk/>
            <pc:sldMk cId="3008186945" sldId="280"/>
            <ac:spMk id="3" creationId="{9056CA86-F716-9C40-93FE-EA6361FE9F59}"/>
          </ac:spMkLst>
        </pc:spChg>
      </pc:sldChg>
      <pc:sldChg chg="addSp modSp add">
        <pc:chgData name="Marrinan, Thomas" userId="0278a7d7-6bef-418e-be03-13fdbafa7cc7" providerId="ADAL" clId="{40EEAAE1-E019-6344-B282-B4D0F20D4E0B}" dt="2019-10-16T18:03:48.403" v="1526" actId="1038"/>
        <pc:sldMkLst>
          <pc:docMk/>
          <pc:sldMk cId="2458539874" sldId="281"/>
        </pc:sldMkLst>
        <pc:spChg chg="mod">
          <ac:chgData name="Marrinan, Thomas" userId="0278a7d7-6bef-418e-be03-13fdbafa7cc7" providerId="ADAL" clId="{40EEAAE1-E019-6344-B282-B4D0F20D4E0B}" dt="2019-10-16T17:31:07.884" v="1214" actId="20577"/>
          <ac:spMkLst>
            <pc:docMk/>
            <pc:sldMk cId="2458539874" sldId="281"/>
            <ac:spMk id="3" creationId="{9056CA86-F716-9C40-93FE-EA6361FE9F59}"/>
          </ac:spMkLst>
        </pc:spChg>
        <pc:spChg chg="add mod">
          <ac:chgData name="Marrinan, Thomas" userId="0278a7d7-6bef-418e-be03-13fdbafa7cc7" providerId="ADAL" clId="{40EEAAE1-E019-6344-B282-B4D0F20D4E0B}" dt="2019-10-16T18:03:48.403" v="1526" actId="1038"/>
          <ac:spMkLst>
            <pc:docMk/>
            <pc:sldMk cId="2458539874" sldId="281"/>
            <ac:spMk id="4" creationId="{FF693DE2-3CDE-3B48-92DC-71A3A9D36775}"/>
          </ac:spMkLst>
        </pc:spChg>
        <pc:spChg chg="add mod">
          <ac:chgData name="Marrinan, Thomas" userId="0278a7d7-6bef-418e-be03-13fdbafa7cc7" providerId="ADAL" clId="{40EEAAE1-E019-6344-B282-B4D0F20D4E0B}" dt="2019-10-16T18:03:48.403" v="1526" actId="1038"/>
          <ac:spMkLst>
            <pc:docMk/>
            <pc:sldMk cId="2458539874" sldId="281"/>
            <ac:spMk id="5" creationId="{D5445291-BD79-4B4B-B842-E2E4D31B10EF}"/>
          </ac:spMkLst>
        </pc:spChg>
      </pc:sldChg>
      <pc:sldChg chg="modSp add ord">
        <pc:chgData name="Marrinan, Thomas" userId="0278a7d7-6bef-418e-be03-13fdbafa7cc7" providerId="ADAL" clId="{40EEAAE1-E019-6344-B282-B4D0F20D4E0B}" dt="2019-10-16T17:58:07.393" v="1383" actId="20577"/>
        <pc:sldMkLst>
          <pc:docMk/>
          <pc:sldMk cId="1691144161" sldId="282"/>
        </pc:sldMkLst>
        <pc:spChg chg="mod">
          <ac:chgData name="Marrinan, Thomas" userId="0278a7d7-6bef-418e-be03-13fdbafa7cc7" providerId="ADAL" clId="{40EEAAE1-E019-6344-B282-B4D0F20D4E0B}" dt="2019-10-16T16:15:20.998" v="759" actId="20577"/>
          <ac:spMkLst>
            <pc:docMk/>
            <pc:sldMk cId="1691144161" sldId="282"/>
            <ac:spMk id="2" creationId="{BC18585A-DFF3-9345-95C5-966DAD9B1205}"/>
          </ac:spMkLst>
        </pc:spChg>
        <pc:spChg chg="mod">
          <ac:chgData name="Marrinan, Thomas" userId="0278a7d7-6bef-418e-be03-13fdbafa7cc7" providerId="ADAL" clId="{40EEAAE1-E019-6344-B282-B4D0F20D4E0B}" dt="2019-10-16T17:58:07.393" v="1383" actId="20577"/>
          <ac:spMkLst>
            <pc:docMk/>
            <pc:sldMk cId="1691144161" sldId="282"/>
            <ac:spMk id="3" creationId="{9056CA86-F716-9C40-93FE-EA6361FE9F59}"/>
          </ac:spMkLst>
        </pc:spChg>
      </pc:sldChg>
      <pc:sldChg chg="modSp add ord">
        <pc:chgData name="Marrinan, Thomas" userId="0278a7d7-6bef-418e-be03-13fdbafa7cc7" providerId="ADAL" clId="{40EEAAE1-E019-6344-B282-B4D0F20D4E0B}" dt="2019-10-16T17:58:13.068" v="1385" actId="20577"/>
        <pc:sldMkLst>
          <pc:docMk/>
          <pc:sldMk cId="4207088935" sldId="283"/>
        </pc:sldMkLst>
        <pc:spChg chg="mod">
          <ac:chgData name="Marrinan, Thomas" userId="0278a7d7-6bef-418e-be03-13fdbafa7cc7" providerId="ADAL" clId="{40EEAAE1-E019-6344-B282-B4D0F20D4E0B}" dt="2019-10-16T16:15:56.385" v="777" actId="20577"/>
          <ac:spMkLst>
            <pc:docMk/>
            <pc:sldMk cId="4207088935" sldId="283"/>
            <ac:spMk id="2" creationId="{BC18585A-DFF3-9345-95C5-966DAD9B1205}"/>
          </ac:spMkLst>
        </pc:spChg>
        <pc:spChg chg="mod">
          <ac:chgData name="Marrinan, Thomas" userId="0278a7d7-6bef-418e-be03-13fdbafa7cc7" providerId="ADAL" clId="{40EEAAE1-E019-6344-B282-B4D0F20D4E0B}" dt="2019-10-16T17:58:13.068" v="1385" actId="20577"/>
          <ac:spMkLst>
            <pc:docMk/>
            <pc:sldMk cId="4207088935" sldId="283"/>
            <ac:spMk id="3" creationId="{9056CA86-F716-9C40-93FE-EA6361FE9F59}"/>
          </ac:spMkLst>
        </pc:spChg>
      </pc:sldChg>
      <pc:sldChg chg="modSp add ord">
        <pc:chgData name="Marrinan, Thomas" userId="0278a7d7-6bef-418e-be03-13fdbafa7cc7" providerId="ADAL" clId="{40EEAAE1-E019-6344-B282-B4D0F20D4E0B}" dt="2019-10-16T17:59:10.564" v="1397" actId="20577"/>
        <pc:sldMkLst>
          <pc:docMk/>
          <pc:sldMk cId="2702221816" sldId="284"/>
        </pc:sldMkLst>
        <pc:spChg chg="mod">
          <ac:chgData name="Marrinan, Thomas" userId="0278a7d7-6bef-418e-be03-13fdbafa7cc7" providerId="ADAL" clId="{40EEAAE1-E019-6344-B282-B4D0F20D4E0B}" dt="2019-10-16T17:59:10.564" v="1397" actId="20577"/>
          <ac:spMkLst>
            <pc:docMk/>
            <pc:sldMk cId="2702221816" sldId="284"/>
            <ac:spMk id="3" creationId="{9056CA86-F716-9C40-93FE-EA6361FE9F59}"/>
          </ac:spMkLst>
        </pc:spChg>
      </pc:sldChg>
      <pc:sldChg chg="modSp add ord">
        <pc:chgData name="Marrinan, Thomas" userId="0278a7d7-6bef-418e-be03-13fdbafa7cc7" providerId="ADAL" clId="{40EEAAE1-E019-6344-B282-B4D0F20D4E0B}" dt="2019-10-16T18:04:22.371" v="1564" actId="1038"/>
        <pc:sldMkLst>
          <pc:docMk/>
          <pc:sldMk cId="517369622" sldId="285"/>
        </pc:sldMkLst>
        <pc:spChg chg="mod">
          <ac:chgData name="Marrinan, Thomas" userId="0278a7d7-6bef-418e-be03-13fdbafa7cc7" providerId="ADAL" clId="{40EEAAE1-E019-6344-B282-B4D0F20D4E0B}" dt="2019-10-16T17:59:17.930" v="1398" actId="20577"/>
          <ac:spMkLst>
            <pc:docMk/>
            <pc:sldMk cId="517369622" sldId="285"/>
            <ac:spMk id="3" creationId="{9056CA86-F716-9C40-93FE-EA6361FE9F59}"/>
          </ac:spMkLst>
        </pc:spChg>
        <pc:spChg chg="mod">
          <ac:chgData name="Marrinan, Thomas" userId="0278a7d7-6bef-418e-be03-13fdbafa7cc7" providerId="ADAL" clId="{40EEAAE1-E019-6344-B282-B4D0F20D4E0B}" dt="2019-10-16T18:04:22.371" v="1564" actId="1038"/>
          <ac:spMkLst>
            <pc:docMk/>
            <pc:sldMk cId="517369622" sldId="285"/>
            <ac:spMk id="4" creationId="{FF693DE2-3CDE-3B48-92DC-71A3A9D36775}"/>
          </ac:spMkLst>
        </pc:spChg>
        <pc:spChg chg="mod">
          <ac:chgData name="Marrinan, Thomas" userId="0278a7d7-6bef-418e-be03-13fdbafa7cc7" providerId="ADAL" clId="{40EEAAE1-E019-6344-B282-B4D0F20D4E0B}" dt="2019-10-16T18:04:22.371" v="1564" actId="1038"/>
          <ac:spMkLst>
            <pc:docMk/>
            <pc:sldMk cId="517369622" sldId="285"/>
            <ac:spMk id="5" creationId="{D5445291-BD79-4B4B-B842-E2E4D31B10EF}"/>
          </ac:spMkLst>
        </pc:spChg>
      </pc:sldChg>
      <pc:sldChg chg="delSp modSp add">
        <pc:chgData name="Marrinan, Thomas" userId="0278a7d7-6bef-418e-be03-13fdbafa7cc7" providerId="ADAL" clId="{40EEAAE1-E019-6344-B282-B4D0F20D4E0B}" dt="2019-10-16T18:25:02.872" v="1843" actId="20577"/>
        <pc:sldMkLst>
          <pc:docMk/>
          <pc:sldMk cId="72606037" sldId="286"/>
        </pc:sldMkLst>
        <pc:spChg chg="mod">
          <ac:chgData name="Marrinan, Thomas" userId="0278a7d7-6bef-418e-be03-13fdbafa7cc7" providerId="ADAL" clId="{40EEAAE1-E019-6344-B282-B4D0F20D4E0B}" dt="2019-10-16T18:25:02.872" v="1843" actId="20577"/>
          <ac:spMkLst>
            <pc:docMk/>
            <pc:sldMk cId="72606037" sldId="286"/>
            <ac:spMk id="3" creationId="{9056CA86-F716-9C40-93FE-EA6361FE9F59}"/>
          </ac:spMkLst>
        </pc:spChg>
        <pc:spChg chg="del">
          <ac:chgData name="Marrinan, Thomas" userId="0278a7d7-6bef-418e-be03-13fdbafa7cc7" providerId="ADAL" clId="{40EEAAE1-E019-6344-B282-B4D0F20D4E0B}" dt="2019-10-16T16:24:29.986" v="942" actId="478"/>
          <ac:spMkLst>
            <pc:docMk/>
            <pc:sldMk cId="72606037" sldId="286"/>
            <ac:spMk id="4" creationId="{FF693DE2-3CDE-3B48-92DC-71A3A9D36775}"/>
          </ac:spMkLst>
        </pc:spChg>
        <pc:spChg chg="del">
          <ac:chgData name="Marrinan, Thomas" userId="0278a7d7-6bef-418e-be03-13fdbafa7cc7" providerId="ADAL" clId="{40EEAAE1-E019-6344-B282-B4D0F20D4E0B}" dt="2019-10-16T16:24:28.302" v="941" actId="478"/>
          <ac:spMkLst>
            <pc:docMk/>
            <pc:sldMk cId="72606037" sldId="286"/>
            <ac:spMk id="5" creationId="{D5445291-BD79-4B4B-B842-E2E4D31B10EF}"/>
          </ac:spMkLst>
        </pc:spChg>
      </pc:sldChg>
      <pc:sldChg chg="addSp modSp add ord">
        <pc:chgData name="Marrinan, Thomas" userId="0278a7d7-6bef-418e-be03-13fdbafa7cc7" providerId="ADAL" clId="{40EEAAE1-E019-6344-B282-B4D0F20D4E0B}" dt="2019-10-16T19:55:41.426" v="2043" actId="20577"/>
        <pc:sldMkLst>
          <pc:docMk/>
          <pc:sldMk cId="1233315674" sldId="287"/>
        </pc:sldMkLst>
        <pc:spChg chg="mod">
          <ac:chgData name="Marrinan, Thomas" userId="0278a7d7-6bef-418e-be03-13fdbafa7cc7" providerId="ADAL" clId="{40EEAAE1-E019-6344-B282-B4D0F20D4E0B}" dt="2019-10-16T19:55:41.426" v="2043" actId="20577"/>
          <ac:spMkLst>
            <pc:docMk/>
            <pc:sldMk cId="1233315674" sldId="287"/>
            <ac:spMk id="3" creationId="{9056CA86-F716-9C40-93FE-EA6361FE9F59}"/>
          </ac:spMkLst>
        </pc:spChg>
        <pc:picChg chg="add mod">
          <ac:chgData name="Marrinan, Thomas" userId="0278a7d7-6bef-418e-be03-13fdbafa7cc7" providerId="ADAL" clId="{40EEAAE1-E019-6344-B282-B4D0F20D4E0B}" dt="2019-10-16T19:55:10.332" v="2040" actId="14100"/>
          <ac:picMkLst>
            <pc:docMk/>
            <pc:sldMk cId="1233315674" sldId="287"/>
            <ac:picMk id="5" creationId="{49111382-FF28-7A42-B143-58A05092A847}"/>
          </ac:picMkLst>
        </pc:picChg>
      </pc:sldChg>
      <pc:sldChg chg="addSp delSp modSp add ord">
        <pc:chgData name="Marrinan, Thomas" userId="0278a7d7-6bef-418e-be03-13fdbafa7cc7" providerId="ADAL" clId="{40EEAAE1-E019-6344-B282-B4D0F20D4E0B}" dt="2019-10-16T18:32:41.609" v="1984" actId="478"/>
        <pc:sldMkLst>
          <pc:docMk/>
          <pc:sldMk cId="1600897682" sldId="288"/>
        </pc:sldMkLst>
        <pc:spChg chg="mod">
          <ac:chgData name="Marrinan, Thomas" userId="0278a7d7-6bef-418e-be03-13fdbafa7cc7" providerId="ADAL" clId="{40EEAAE1-E019-6344-B282-B4D0F20D4E0B}" dt="2019-10-16T17:33:18.579" v="1278" actId="20577"/>
          <ac:spMkLst>
            <pc:docMk/>
            <pc:sldMk cId="1600897682" sldId="288"/>
            <ac:spMk id="3" creationId="{9056CA86-F716-9C40-93FE-EA6361FE9F59}"/>
          </ac:spMkLst>
        </pc:spChg>
        <pc:spChg chg="add mod">
          <ac:chgData name="Marrinan, Thomas" userId="0278a7d7-6bef-418e-be03-13fdbafa7cc7" providerId="ADAL" clId="{40EEAAE1-E019-6344-B282-B4D0F20D4E0B}" dt="2019-10-16T18:03:25.521" v="1498" actId="120"/>
          <ac:spMkLst>
            <pc:docMk/>
            <pc:sldMk cId="1600897682" sldId="288"/>
            <ac:spMk id="4" creationId="{0D8749A5-CF91-2B4A-8AD0-9837F6EB379A}"/>
          </ac:spMkLst>
        </pc:spChg>
        <pc:spChg chg="add mod">
          <ac:chgData name="Marrinan, Thomas" userId="0278a7d7-6bef-418e-be03-13fdbafa7cc7" providerId="ADAL" clId="{40EEAAE1-E019-6344-B282-B4D0F20D4E0B}" dt="2019-10-16T18:03:28.577" v="1499" actId="120"/>
          <ac:spMkLst>
            <pc:docMk/>
            <pc:sldMk cId="1600897682" sldId="288"/>
            <ac:spMk id="5" creationId="{7D5E281B-4679-494B-A84C-E5D3A1003ACE}"/>
          </ac:spMkLst>
        </pc:spChg>
        <pc:spChg chg="add del mod">
          <ac:chgData name="Marrinan, Thomas" userId="0278a7d7-6bef-418e-be03-13fdbafa7cc7" providerId="ADAL" clId="{40EEAAE1-E019-6344-B282-B4D0F20D4E0B}" dt="2019-10-16T18:32:41.609" v="1984" actId="478"/>
          <ac:spMkLst>
            <pc:docMk/>
            <pc:sldMk cId="1600897682" sldId="288"/>
            <ac:spMk id="6" creationId="{EB6CDD7C-C143-B740-9361-179069E7D998}"/>
          </ac:spMkLst>
        </pc:spChg>
      </pc:sldChg>
      <pc:sldChg chg="addSp modSp add ord">
        <pc:chgData name="Marrinan, Thomas" userId="0278a7d7-6bef-418e-be03-13fdbafa7cc7" providerId="ADAL" clId="{40EEAAE1-E019-6344-B282-B4D0F20D4E0B}" dt="2019-10-16T18:30:46.361" v="1910" actId="20577"/>
        <pc:sldMkLst>
          <pc:docMk/>
          <pc:sldMk cId="1960514169" sldId="289"/>
        </pc:sldMkLst>
        <pc:spChg chg="mod">
          <ac:chgData name="Marrinan, Thomas" userId="0278a7d7-6bef-418e-be03-13fdbafa7cc7" providerId="ADAL" clId="{40EEAAE1-E019-6344-B282-B4D0F20D4E0B}" dt="2019-10-16T18:30:10.888" v="1884" actId="20577"/>
          <ac:spMkLst>
            <pc:docMk/>
            <pc:sldMk cId="1960514169" sldId="289"/>
            <ac:spMk id="3" creationId="{9056CA86-F716-9C40-93FE-EA6361FE9F59}"/>
          </ac:spMkLst>
        </pc:spChg>
        <pc:spChg chg="add mod">
          <ac:chgData name="Marrinan, Thomas" userId="0278a7d7-6bef-418e-be03-13fdbafa7cc7" providerId="ADAL" clId="{40EEAAE1-E019-6344-B282-B4D0F20D4E0B}" dt="2019-10-16T18:30:25.432" v="1893" actId="20577"/>
          <ac:spMkLst>
            <pc:docMk/>
            <pc:sldMk cId="1960514169" sldId="289"/>
            <ac:spMk id="4" creationId="{DAA36124-A7EB-A246-821F-1336E3D95289}"/>
          </ac:spMkLst>
        </pc:spChg>
        <pc:spChg chg="add mod">
          <ac:chgData name="Marrinan, Thomas" userId="0278a7d7-6bef-418e-be03-13fdbafa7cc7" providerId="ADAL" clId="{40EEAAE1-E019-6344-B282-B4D0F20D4E0B}" dt="2019-10-16T18:30:35.557" v="1901" actId="20577"/>
          <ac:spMkLst>
            <pc:docMk/>
            <pc:sldMk cId="1960514169" sldId="289"/>
            <ac:spMk id="5" creationId="{35585169-F38F-074A-9B19-B619FB3D52C7}"/>
          </ac:spMkLst>
        </pc:spChg>
        <pc:spChg chg="add mod">
          <ac:chgData name="Marrinan, Thomas" userId="0278a7d7-6bef-418e-be03-13fdbafa7cc7" providerId="ADAL" clId="{40EEAAE1-E019-6344-B282-B4D0F20D4E0B}" dt="2019-10-16T18:30:46.361" v="1910" actId="20577"/>
          <ac:spMkLst>
            <pc:docMk/>
            <pc:sldMk cId="1960514169" sldId="289"/>
            <ac:spMk id="6" creationId="{E5F9DBE0-FAA0-A046-90E5-B43B32E03F59}"/>
          </ac:spMkLst>
        </pc:spChg>
      </pc:sldChg>
      <pc:sldChg chg="addSp delSp modSp add">
        <pc:chgData name="Marrinan, Thomas" userId="0278a7d7-6bef-418e-be03-13fdbafa7cc7" providerId="ADAL" clId="{40EEAAE1-E019-6344-B282-B4D0F20D4E0B}" dt="2019-10-16T18:33:25.198" v="2024" actId="1035"/>
        <pc:sldMkLst>
          <pc:docMk/>
          <pc:sldMk cId="97524473" sldId="290"/>
        </pc:sldMkLst>
        <pc:spChg chg="mod">
          <ac:chgData name="Marrinan, Thomas" userId="0278a7d7-6bef-418e-be03-13fdbafa7cc7" providerId="ADAL" clId="{40EEAAE1-E019-6344-B282-B4D0F20D4E0B}" dt="2019-10-16T18:33:09.004" v="1990" actId="20577"/>
          <ac:spMkLst>
            <pc:docMk/>
            <pc:sldMk cId="97524473" sldId="290"/>
            <ac:spMk id="3" creationId="{9056CA86-F716-9C40-93FE-EA6361FE9F59}"/>
          </ac:spMkLst>
        </pc:spChg>
        <pc:spChg chg="del">
          <ac:chgData name="Marrinan, Thomas" userId="0278a7d7-6bef-418e-be03-13fdbafa7cc7" providerId="ADAL" clId="{40EEAAE1-E019-6344-B282-B4D0F20D4E0B}" dt="2019-10-16T18:31:21.550" v="1923" actId="478"/>
          <ac:spMkLst>
            <pc:docMk/>
            <pc:sldMk cId="97524473" sldId="290"/>
            <ac:spMk id="4" creationId="{0D8749A5-CF91-2B4A-8AD0-9837F6EB379A}"/>
          </ac:spMkLst>
        </pc:spChg>
        <pc:spChg chg="del">
          <ac:chgData name="Marrinan, Thomas" userId="0278a7d7-6bef-418e-be03-13fdbafa7cc7" providerId="ADAL" clId="{40EEAAE1-E019-6344-B282-B4D0F20D4E0B}" dt="2019-10-16T18:31:24.522" v="1924" actId="478"/>
          <ac:spMkLst>
            <pc:docMk/>
            <pc:sldMk cId="97524473" sldId="290"/>
            <ac:spMk id="5" creationId="{7D5E281B-4679-494B-A84C-E5D3A1003ACE}"/>
          </ac:spMkLst>
        </pc:spChg>
        <pc:spChg chg="del">
          <ac:chgData name="Marrinan, Thomas" userId="0278a7d7-6bef-418e-be03-13fdbafa7cc7" providerId="ADAL" clId="{40EEAAE1-E019-6344-B282-B4D0F20D4E0B}" dt="2019-10-16T18:31:25.926" v="1925" actId="478"/>
          <ac:spMkLst>
            <pc:docMk/>
            <pc:sldMk cId="97524473" sldId="290"/>
            <ac:spMk id="6" creationId="{EB6CDD7C-C143-B740-9361-179069E7D998}"/>
          </ac:spMkLst>
        </pc:spChg>
        <pc:spChg chg="add mod">
          <ac:chgData name="Marrinan, Thomas" userId="0278a7d7-6bef-418e-be03-13fdbafa7cc7" providerId="ADAL" clId="{40EEAAE1-E019-6344-B282-B4D0F20D4E0B}" dt="2019-10-16T18:33:25.198" v="2024" actId="1035"/>
          <ac:spMkLst>
            <pc:docMk/>
            <pc:sldMk cId="97524473" sldId="290"/>
            <ac:spMk id="7" creationId="{E6C88569-EBFB-AA4D-88F8-294D837F9C2F}"/>
          </ac:spMkLst>
        </pc:spChg>
        <pc:spChg chg="add mod">
          <ac:chgData name="Marrinan, Thomas" userId="0278a7d7-6bef-418e-be03-13fdbafa7cc7" providerId="ADAL" clId="{40EEAAE1-E019-6344-B282-B4D0F20D4E0B}" dt="2019-10-16T18:33:25.198" v="2024" actId="1035"/>
          <ac:spMkLst>
            <pc:docMk/>
            <pc:sldMk cId="97524473" sldId="290"/>
            <ac:spMk id="8" creationId="{C9983D40-DBA0-D04C-AB10-1C6BF094DE45}"/>
          </ac:spMkLst>
        </pc:spChg>
        <pc:spChg chg="add mod">
          <ac:chgData name="Marrinan, Thomas" userId="0278a7d7-6bef-418e-be03-13fdbafa7cc7" providerId="ADAL" clId="{40EEAAE1-E019-6344-B282-B4D0F20D4E0B}" dt="2019-10-16T18:33:25.198" v="2024" actId="1035"/>
          <ac:spMkLst>
            <pc:docMk/>
            <pc:sldMk cId="97524473" sldId="290"/>
            <ac:spMk id="9" creationId="{0B5EA18C-5C45-274E-9645-290AC474DB25}"/>
          </ac:spMkLst>
        </pc:spChg>
      </pc:sldChg>
    </pc:docChg>
  </pc:docChgLst>
  <pc:docChgLst>
    <pc:chgData name="Marrinan, Thomas" userId="0278a7d7-6bef-418e-be03-13fdbafa7cc7" providerId="ADAL" clId="{55ECABCA-4456-9A4E-94ED-DFA9F23464B8}"/>
    <pc:docChg chg="undo custSel addSld delSld modSld">
      <pc:chgData name="Marrinan, Thomas" userId="0278a7d7-6bef-418e-be03-13fdbafa7cc7" providerId="ADAL" clId="{55ECABCA-4456-9A4E-94ED-DFA9F23464B8}" dt="2019-09-06T15:28:36.612" v="2208" actId="14100"/>
      <pc:docMkLst>
        <pc:docMk/>
      </pc:docMkLst>
      <pc:sldChg chg="modSp">
        <pc:chgData name="Marrinan, Thomas" userId="0278a7d7-6bef-418e-be03-13fdbafa7cc7" providerId="ADAL" clId="{55ECABCA-4456-9A4E-94ED-DFA9F23464B8}" dt="2019-09-04T21:21:25.021" v="24" actId="1036"/>
        <pc:sldMkLst>
          <pc:docMk/>
          <pc:sldMk cId="2083720427" sldId="256"/>
        </pc:sldMkLst>
        <pc:spChg chg="mod">
          <ac:chgData name="Marrinan, Thomas" userId="0278a7d7-6bef-418e-be03-13fdbafa7cc7" providerId="ADAL" clId="{55ECABCA-4456-9A4E-94ED-DFA9F23464B8}" dt="2019-09-04T21:21:25.021" v="24" actId="1036"/>
          <ac:spMkLst>
            <pc:docMk/>
            <pc:sldMk cId="2083720427" sldId="256"/>
            <ac:spMk id="2" creationId="{00000000-0000-0000-0000-000000000000}"/>
          </ac:spMkLst>
        </pc:spChg>
      </pc:sldChg>
    </pc:docChg>
  </pc:docChgLst>
  <pc:docChgLst>
    <pc:chgData name="Marrinan, Thomas" userId="0278a7d7-6bef-418e-be03-13fdbafa7cc7" providerId="ADAL" clId="{2282C8E0-AA7C-ED4E-881B-7EB41C01E373}"/>
    <pc:docChg chg="modSld">
      <pc:chgData name="Marrinan, Thomas" userId="0278a7d7-6bef-418e-be03-13fdbafa7cc7" providerId="ADAL" clId="{2282C8E0-AA7C-ED4E-881B-7EB41C01E373}" dt="2019-09-03T19:28:33.617" v="12" actId="1038"/>
      <pc:docMkLst>
        <pc:docMk/>
      </pc:docMkLst>
    </pc:docChg>
  </pc:docChgLst>
  <pc:docChgLst>
    <pc:chgData name="Marrinan, Thomas" userId="0278a7d7-6bef-418e-be03-13fdbafa7cc7" providerId="ADAL" clId="{7A237634-D44C-694E-96E2-74E4DA2ADB81}"/>
    <pc:docChg chg="undo custSel addSld delSld modSld">
      <pc:chgData name="Marrinan, Thomas" userId="0278a7d7-6bef-418e-be03-13fdbafa7cc7" providerId="ADAL" clId="{7A237634-D44C-694E-96E2-74E4DA2ADB81}" dt="2019-09-09T16:33:23.001" v="2114" actId="20577"/>
      <pc:docMkLst>
        <pc:docMk/>
      </pc:docMkLst>
      <pc:sldChg chg="modSp">
        <pc:chgData name="Marrinan, Thomas" userId="0278a7d7-6bef-418e-be03-13fdbafa7cc7" providerId="ADAL" clId="{7A237634-D44C-694E-96E2-74E4DA2ADB81}" dt="2019-09-09T15:19:33.633" v="29" actId="20577"/>
        <pc:sldMkLst>
          <pc:docMk/>
          <pc:sldMk cId="2083720427" sldId="256"/>
        </pc:sldMkLst>
        <pc:spChg chg="mod">
          <ac:chgData name="Marrinan, Thomas" userId="0278a7d7-6bef-418e-be03-13fdbafa7cc7" providerId="ADAL" clId="{7A237634-D44C-694E-96E2-74E4DA2ADB81}" dt="2019-09-09T15:19:33.633" v="29" actId="20577"/>
          <ac:spMkLst>
            <pc:docMk/>
            <pc:sldMk cId="2083720427" sldId="256"/>
            <ac:spMk id="2" creationId="{00000000-0000-0000-0000-000000000000}"/>
          </ac:spMkLst>
        </pc:spChg>
      </pc:sldChg>
    </pc:docChg>
  </pc:docChgLst>
  <pc:docChgLst>
    <pc:chgData name="Marrinan, Thomas" userId="0278a7d7-6bef-418e-be03-13fdbafa7cc7" providerId="ADAL" clId="{1B0F1D1A-177F-3646-ABB3-6B755F965060}"/>
    <pc:docChg chg="custSel addSld delSld modSld">
      <pc:chgData name="Marrinan, Thomas" userId="0278a7d7-6bef-418e-be03-13fdbafa7cc7" providerId="ADAL" clId="{1B0F1D1A-177F-3646-ABB3-6B755F965060}" dt="2019-09-27T02:03:41.731" v="2732" actId="1076"/>
      <pc:docMkLst>
        <pc:docMk/>
      </pc:docMkLst>
      <pc:sldChg chg="modSp">
        <pc:chgData name="Marrinan, Thomas" userId="0278a7d7-6bef-418e-be03-13fdbafa7cc7" providerId="ADAL" clId="{1B0F1D1A-177F-3646-ABB3-6B755F965060}" dt="2019-09-20T21:38:44.460" v="7" actId="20577"/>
        <pc:sldMkLst>
          <pc:docMk/>
          <pc:sldMk cId="2083720427" sldId="256"/>
        </pc:sldMkLst>
        <pc:spChg chg="mod">
          <ac:chgData name="Marrinan, Thomas" userId="0278a7d7-6bef-418e-be03-13fdbafa7cc7" providerId="ADAL" clId="{1B0F1D1A-177F-3646-ABB3-6B755F965060}" dt="2019-09-20T21:38:44.460" v="7" actId="20577"/>
          <ac:spMkLst>
            <pc:docMk/>
            <pc:sldMk cId="2083720427" sldId="256"/>
            <ac:spMk id="2" creationId="{00000000-0000-0000-0000-000000000000}"/>
          </ac:spMkLst>
        </pc:spChg>
      </pc:sldChg>
    </pc:docChg>
  </pc:docChgLst>
  <pc:docChgLst>
    <pc:chgData name="Marrinan, Thomas" userId="0278a7d7-6bef-418e-be03-13fdbafa7cc7" providerId="ADAL" clId="{22F5CB6F-8A6A-6642-90AE-5D3D4889010C}"/>
    <pc:docChg chg="undo custSel addSld delSld modSld sldOrd">
      <pc:chgData name="Marrinan, Thomas" userId="0278a7d7-6bef-418e-be03-13fdbafa7cc7" providerId="ADAL" clId="{22F5CB6F-8A6A-6642-90AE-5D3D4889010C}" dt="2019-09-20T20:40:29.676" v="3195" actId="1035"/>
      <pc:docMkLst>
        <pc:docMk/>
      </pc:docMkLst>
      <pc:sldChg chg="modSp">
        <pc:chgData name="Marrinan, Thomas" userId="0278a7d7-6bef-418e-be03-13fdbafa7cc7" providerId="ADAL" clId="{22F5CB6F-8A6A-6642-90AE-5D3D4889010C}" dt="2019-09-13T14:35:45.497" v="14" actId="20577"/>
        <pc:sldMkLst>
          <pc:docMk/>
          <pc:sldMk cId="2083720427" sldId="256"/>
        </pc:sldMkLst>
        <pc:spChg chg="mod">
          <ac:chgData name="Marrinan, Thomas" userId="0278a7d7-6bef-418e-be03-13fdbafa7cc7" providerId="ADAL" clId="{22F5CB6F-8A6A-6642-90AE-5D3D4889010C}" dt="2019-09-13T14:35:45.497" v="14" actId="20577"/>
          <ac:spMkLst>
            <pc:docMk/>
            <pc:sldMk cId="2083720427" sldId="256"/>
            <ac:spMk id="2" creationId="{00000000-0000-0000-0000-000000000000}"/>
          </ac:spMkLst>
        </pc:spChg>
      </pc:sldChg>
    </pc:docChg>
  </pc:docChgLst>
  <pc:docChgLst>
    <pc:chgData name="Marrinan, Thomas" userId="0278a7d7-6bef-418e-be03-13fdbafa7cc7" providerId="ADAL" clId="{6FFB56EB-84ED-D341-86E2-71DDDE60AA4A}"/>
    <pc:docChg chg="custSel addSld delSld modSld sldOrd">
      <pc:chgData name="Marrinan, Thomas" userId="0278a7d7-6bef-418e-be03-13fdbafa7cc7" providerId="ADAL" clId="{6FFB56EB-84ED-D341-86E2-71DDDE60AA4A}" dt="2020-03-11T20:27:27.339" v="410" actId="20577"/>
      <pc:docMkLst>
        <pc:docMk/>
      </pc:docMkLst>
      <pc:sldChg chg="modSp">
        <pc:chgData name="Marrinan, Thomas" userId="0278a7d7-6bef-418e-be03-13fdbafa7cc7" providerId="ADAL" clId="{6FFB56EB-84ED-D341-86E2-71DDDE60AA4A}" dt="2020-03-09T17:43:28.348" v="0" actId="20577"/>
        <pc:sldMkLst>
          <pc:docMk/>
          <pc:sldMk cId="2916790872" sldId="272"/>
        </pc:sldMkLst>
        <pc:spChg chg="mod">
          <ac:chgData name="Marrinan, Thomas" userId="0278a7d7-6bef-418e-be03-13fdbafa7cc7" providerId="ADAL" clId="{6FFB56EB-84ED-D341-86E2-71DDDE60AA4A}" dt="2020-03-09T17:43:28.348" v="0" actId="20577"/>
          <ac:spMkLst>
            <pc:docMk/>
            <pc:sldMk cId="2916790872" sldId="272"/>
            <ac:spMk id="3" creationId="{9056CA86-F716-9C40-93FE-EA6361FE9F59}"/>
          </ac:spMkLst>
        </pc:spChg>
      </pc:sldChg>
      <pc:sldChg chg="addSp delSp modSp">
        <pc:chgData name="Marrinan, Thomas" userId="0278a7d7-6bef-418e-be03-13fdbafa7cc7" providerId="ADAL" clId="{6FFB56EB-84ED-D341-86E2-71DDDE60AA4A}" dt="2020-03-09T18:26:51.892" v="64" actId="20577"/>
        <pc:sldMkLst>
          <pc:docMk/>
          <pc:sldMk cId="981952640" sldId="276"/>
        </pc:sldMkLst>
        <pc:spChg chg="del">
          <ac:chgData name="Marrinan, Thomas" userId="0278a7d7-6bef-418e-be03-13fdbafa7cc7" providerId="ADAL" clId="{6FFB56EB-84ED-D341-86E2-71DDDE60AA4A}" dt="2020-03-09T18:25:06.756" v="45" actId="478"/>
          <ac:spMkLst>
            <pc:docMk/>
            <pc:sldMk cId="981952640" sldId="276"/>
            <ac:spMk id="5" creationId="{DB6DFE6E-8A3C-E240-8665-3813704DFC20}"/>
          </ac:spMkLst>
        </pc:spChg>
        <pc:spChg chg="mod">
          <ac:chgData name="Marrinan, Thomas" userId="0278a7d7-6bef-418e-be03-13fdbafa7cc7" providerId="ADAL" clId="{6FFB56EB-84ED-D341-86E2-71DDDE60AA4A}" dt="2020-03-09T18:25:15.169" v="47" actId="1076"/>
          <ac:spMkLst>
            <pc:docMk/>
            <pc:sldMk cId="981952640" sldId="276"/>
            <ac:spMk id="6" creationId="{D9053320-873B-B444-BDD9-BF8F0F7D2018}"/>
          </ac:spMkLst>
        </pc:spChg>
        <pc:spChg chg="add mod">
          <ac:chgData name="Marrinan, Thomas" userId="0278a7d7-6bef-418e-be03-13fdbafa7cc7" providerId="ADAL" clId="{6FFB56EB-84ED-D341-86E2-71DDDE60AA4A}" dt="2020-03-09T18:26:51.892" v="64" actId="20577"/>
          <ac:spMkLst>
            <pc:docMk/>
            <pc:sldMk cId="981952640" sldId="276"/>
            <ac:spMk id="8" creationId="{78D9CFAB-01F4-E84A-944E-16C43A58AD55}"/>
          </ac:spMkLst>
        </pc:spChg>
      </pc:sldChg>
      <pc:sldChg chg="modSp">
        <pc:chgData name="Marrinan, Thomas" userId="0278a7d7-6bef-418e-be03-13fdbafa7cc7" providerId="ADAL" clId="{6FFB56EB-84ED-D341-86E2-71DDDE60AA4A}" dt="2020-03-09T18:24:19.742" v="44" actId="20577"/>
        <pc:sldMkLst>
          <pc:docMk/>
          <pc:sldMk cId="1648418690" sldId="277"/>
        </pc:sldMkLst>
        <pc:spChg chg="mod">
          <ac:chgData name="Marrinan, Thomas" userId="0278a7d7-6bef-418e-be03-13fdbafa7cc7" providerId="ADAL" clId="{6FFB56EB-84ED-D341-86E2-71DDDE60AA4A}" dt="2020-03-09T18:24:19.742" v="44" actId="20577"/>
          <ac:spMkLst>
            <pc:docMk/>
            <pc:sldMk cId="1648418690" sldId="277"/>
            <ac:spMk id="5" creationId="{DB6DFE6E-8A3C-E240-8665-3813704DFC20}"/>
          </ac:spMkLst>
        </pc:spChg>
        <pc:spChg chg="mod">
          <ac:chgData name="Marrinan, Thomas" userId="0278a7d7-6bef-418e-be03-13fdbafa7cc7" providerId="ADAL" clId="{6FFB56EB-84ED-D341-86E2-71DDDE60AA4A}" dt="2020-03-09T18:23:39.187" v="39" actId="1076"/>
          <ac:spMkLst>
            <pc:docMk/>
            <pc:sldMk cId="1648418690" sldId="277"/>
            <ac:spMk id="6" creationId="{D9053320-873B-B444-BDD9-BF8F0F7D2018}"/>
          </ac:spMkLst>
        </pc:spChg>
      </pc:sldChg>
      <pc:sldChg chg="modSp">
        <pc:chgData name="Marrinan, Thomas" userId="0278a7d7-6bef-418e-be03-13fdbafa7cc7" providerId="ADAL" clId="{6FFB56EB-84ED-D341-86E2-71DDDE60AA4A}" dt="2020-03-11T18:06:18.826" v="176" actId="20577"/>
        <pc:sldMkLst>
          <pc:docMk/>
          <pc:sldMk cId="2727500929" sldId="278"/>
        </pc:sldMkLst>
        <pc:spChg chg="mod">
          <ac:chgData name="Marrinan, Thomas" userId="0278a7d7-6bef-418e-be03-13fdbafa7cc7" providerId="ADAL" clId="{6FFB56EB-84ED-D341-86E2-71DDDE60AA4A}" dt="2020-03-11T18:06:18.826" v="176" actId="20577"/>
          <ac:spMkLst>
            <pc:docMk/>
            <pc:sldMk cId="2727500929" sldId="278"/>
            <ac:spMk id="3" creationId="{9056CA86-F716-9C40-93FE-EA6361FE9F59}"/>
          </ac:spMkLst>
        </pc:spChg>
      </pc:sldChg>
      <pc:sldChg chg="modSp">
        <pc:chgData name="Marrinan, Thomas" userId="0278a7d7-6bef-418e-be03-13fdbafa7cc7" providerId="ADAL" clId="{6FFB56EB-84ED-D341-86E2-71DDDE60AA4A}" dt="2020-03-09T18:28:20.630" v="74" actId="20577"/>
        <pc:sldMkLst>
          <pc:docMk/>
          <pc:sldMk cId="2905509587" sldId="279"/>
        </pc:sldMkLst>
        <pc:spChg chg="mod">
          <ac:chgData name="Marrinan, Thomas" userId="0278a7d7-6bef-418e-be03-13fdbafa7cc7" providerId="ADAL" clId="{6FFB56EB-84ED-D341-86E2-71DDDE60AA4A}" dt="2020-03-09T18:28:20.630" v="74" actId="20577"/>
          <ac:spMkLst>
            <pc:docMk/>
            <pc:sldMk cId="2905509587" sldId="279"/>
            <ac:spMk id="3" creationId="{9056CA86-F716-9C40-93FE-EA6361FE9F59}"/>
          </ac:spMkLst>
        </pc:spChg>
      </pc:sldChg>
      <pc:sldChg chg="del">
        <pc:chgData name="Marrinan, Thomas" userId="0278a7d7-6bef-418e-be03-13fdbafa7cc7" providerId="ADAL" clId="{6FFB56EB-84ED-D341-86E2-71DDDE60AA4A}" dt="2020-03-11T18:05:42.233" v="170" actId="2696"/>
        <pc:sldMkLst>
          <pc:docMk/>
          <pc:sldMk cId="1691144161" sldId="282"/>
        </pc:sldMkLst>
      </pc:sldChg>
      <pc:sldChg chg="ord">
        <pc:chgData name="Marrinan, Thomas" userId="0278a7d7-6bef-418e-be03-13fdbafa7cc7" providerId="ADAL" clId="{6FFB56EB-84ED-D341-86E2-71DDDE60AA4A}" dt="2020-03-11T18:05:40.155" v="169"/>
        <pc:sldMkLst>
          <pc:docMk/>
          <pc:sldMk cId="2702221816" sldId="284"/>
        </pc:sldMkLst>
      </pc:sldChg>
      <pc:sldChg chg="addSp modSp">
        <pc:chgData name="Marrinan, Thomas" userId="0278a7d7-6bef-418e-be03-13fdbafa7cc7" providerId="ADAL" clId="{6FFB56EB-84ED-D341-86E2-71DDDE60AA4A}" dt="2020-03-11T20:27:27.339" v="410" actId="20577"/>
        <pc:sldMkLst>
          <pc:docMk/>
          <pc:sldMk cId="72606037" sldId="286"/>
        </pc:sldMkLst>
        <pc:spChg chg="mod">
          <ac:chgData name="Marrinan, Thomas" userId="0278a7d7-6bef-418e-be03-13fdbafa7cc7" providerId="ADAL" clId="{6FFB56EB-84ED-D341-86E2-71DDDE60AA4A}" dt="2020-03-11T20:27:27.339" v="410" actId="20577"/>
          <ac:spMkLst>
            <pc:docMk/>
            <pc:sldMk cId="72606037" sldId="286"/>
            <ac:spMk id="3" creationId="{9056CA86-F716-9C40-93FE-EA6361FE9F59}"/>
          </ac:spMkLst>
        </pc:spChg>
        <pc:spChg chg="add mod">
          <ac:chgData name="Marrinan, Thomas" userId="0278a7d7-6bef-418e-be03-13fdbafa7cc7" providerId="ADAL" clId="{6FFB56EB-84ED-D341-86E2-71DDDE60AA4A}" dt="2020-03-11T18:02:48.463" v="133" actId="14100"/>
          <ac:spMkLst>
            <pc:docMk/>
            <pc:sldMk cId="72606037" sldId="286"/>
            <ac:spMk id="4" creationId="{582CB442-C758-9C4F-AB5B-5048B69323FD}"/>
          </ac:spMkLst>
        </pc:spChg>
        <pc:spChg chg="add mod">
          <ac:chgData name="Marrinan, Thomas" userId="0278a7d7-6bef-418e-be03-13fdbafa7cc7" providerId="ADAL" clId="{6FFB56EB-84ED-D341-86E2-71DDDE60AA4A}" dt="2020-03-11T18:03:05.543" v="136" actId="14100"/>
          <ac:spMkLst>
            <pc:docMk/>
            <pc:sldMk cId="72606037" sldId="286"/>
            <ac:spMk id="5" creationId="{26A43354-E48D-0946-9AA3-D7DAAFAD83C0}"/>
          </ac:spMkLst>
        </pc:spChg>
        <pc:spChg chg="add mod">
          <ac:chgData name="Marrinan, Thomas" userId="0278a7d7-6bef-418e-be03-13fdbafa7cc7" providerId="ADAL" clId="{6FFB56EB-84ED-D341-86E2-71DDDE60AA4A}" dt="2020-03-11T18:03:45.500" v="149" actId="1076"/>
          <ac:spMkLst>
            <pc:docMk/>
            <pc:sldMk cId="72606037" sldId="286"/>
            <ac:spMk id="6" creationId="{4093F238-8EE4-8F49-AF84-F90ECA9E247B}"/>
          </ac:spMkLst>
        </pc:spChg>
        <pc:spChg chg="add mod">
          <ac:chgData name="Marrinan, Thomas" userId="0278a7d7-6bef-418e-be03-13fdbafa7cc7" providerId="ADAL" clId="{6FFB56EB-84ED-D341-86E2-71DDDE60AA4A}" dt="2020-03-11T18:04:00.620" v="163" actId="1076"/>
          <ac:spMkLst>
            <pc:docMk/>
            <pc:sldMk cId="72606037" sldId="286"/>
            <ac:spMk id="7" creationId="{971FBB83-A0B3-CC45-85A2-C136694FA14D}"/>
          </ac:spMkLst>
        </pc:spChg>
      </pc:sldChg>
      <pc:sldChg chg="modSp">
        <pc:chgData name="Marrinan, Thomas" userId="0278a7d7-6bef-418e-be03-13fdbafa7cc7" providerId="ADAL" clId="{6FFB56EB-84ED-D341-86E2-71DDDE60AA4A}" dt="2020-03-11T18:06:06.604" v="173" actId="15"/>
        <pc:sldMkLst>
          <pc:docMk/>
          <pc:sldMk cId="1233315674" sldId="287"/>
        </pc:sldMkLst>
        <pc:spChg chg="mod">
          <ac:chgData name="Marrinan, Thomas" userId="0278a7d7-6bef-418e-be03-13fdbafa7cc7" providerId="ADAL" clId="{6FFB56EB-84ED-D341-86E2-71DDDE60AA4A}" dt="2020-03-11T18:06:06.604" v="173" actId="15"/>
          <ac:spMkLst>
            <pc:docMk/>
            <pc:sldMk cId="1233315674" sldId="287"/>
            <ac:spMk id="3" creationId="{9056CA86-F716-9C40-93FE-EA6361FE9F59}"/>
          </ac:spMkLst>
        </pc:spChg>
      </pc:sldChg>
      <pc:sldChg chg="delSp modSp">
        <pc:chgData name="Marrinan, Thomas" userId="0278a7d7-6bef-418e-be03-13fdbafa7cc7" providerId="ADAL" clId="{6FFB56EB-84ED-D341-86E2-71DDDE60AA4A}" dt="2020-03-11T17:59:11.160" v="92" actId="20577"/>
        <pc:sldMkLst>
          <pc:docMk/>
          <pc:sldMk cId="1600897682" sldId="288"/>
        </pc:sldMkLst>
        <pc:spChg chg="mod">
          <ac:chgData name="Marrinan, Thomas" userId="0278a7d7-6bef-418e-be03-13fdbafa7cc7" providerId="ADAL" clId="{6FFB56EB-84ED-D341-86E2-71DDDE60AA4A}" dt="2020-03-11T17:59:11.160" v="92" actId="20577"/>
          <ac:spMkLst>
            <pc:docMk/>
            <pc:sldMk cId="1600897682" sldId="288"/>
            <ac:spMk id="3" creationId="{9056CA86-F716-9C40-93FE-EA6361FE9F59}"/>
          </ac:spMkLst>
        </pc:spChg>
        <pc:spChg chg="del">
          <ac:chgData name="Marrinan, Thomas" userId="0278a7d7-6bef-418e-be03-13fdbafa7cc7" providerId="ADAL" clId="{6FFB56EB-84ED-D341-86E2-71DDDE60AA4A}" dt="2020-03-11T17:58:59.287" v="85" actId="478"/>
          <ac:spMkLst>
            <pc:docMk/>
            <pc:sldMk cId="1600897682" sldId="288"/>
            <ac:spMk id="4" creationId="{0D8749A5-CF91-2B4A-8AD0-9837F6EB379A}"/>
          </ac:spMkLst>
        </pc:spChg>
        <pc:spChg chg="del">
          <ac:chgData name="Marrinan, Thomas" userId="0278a7d7-6bef-418e-be03-13fdbafa7cc7" providerId="ADAL" clId="{6FFB56EB-84ED-D341-86E2-71DDDE60AA4A}" dt="2020-03-11T17:59:01.319" v="86" actId="478"/>
          <ac:spMkLst>
            <pc:docMk/>
            <pc:sldMk cId="1600897682" sldId="288"/>
            <ac:spMk id="5" creationId="{7D5E281B-4679-494B-A84C-E5D3A1003ACE}"/>
          </ac:spMkLst>
        </pc:spChg>
      </pc:sldChg>
      <pc:sldChg chg="addSp modSp">
        <pc:chgData name="Marrinan, Thomas" userId="0278a7d7-6bef-418e-be03-13fdbafa7cc7" providerId="ADAL" clId="{6FFB56EB-84ED-D341-86E2-71DDDE60AA4A}" dt="2020-03-11T20:26:34.709" v="400" actId="14100"/>
        <pc:sldMkLst>
          <pc:docMk/>
          <pc:sldMk cId="1960514169" sldId="289"/>
        </pc:sldMkLst>
        <pc:spChg chg="mod">
          <ac:chgData name="Marrinan, Thomas" userId="0278a7d7-6bef-418e-be03-13fdbafa7cc7" providerId="ADAL" clId="{6FFB56EB-84ED-D341-86E2-71DDDE60AA4A}" dt="2020-03-11T18:10:00.571" v="284" actId="20577"/>
          <ac:spMkLst>
            <pc:docMk/>
            <pc:sldMk cId="1960514169" sldId="289"/>
            <ac:spMk id="3" creationId="{9056CA86-F716-9C40-93FE-EA6361FE9F59}"/>
          </ac:spMkLst>
        </pc:spChg>
        <pc:spChg chg="mod">
          <ac:chgData name="Marrinan, Thomas" userId="0278a7d7-6bef-418e-be03-13fdbafa7cc7" providerId="ADAL" clId="{6FFB56EB-84ED-D341-86E2-71DDDE60AA4A}" dt="2020-03-11T20:26:34.709" v="400" actId="14100"/>
          <ac:spMkLst>
            <pc:docMk/>
            <pc:sldMk cId="1960514169" sldId="289"/>
            <ac:spMk id="4" creationId="{DAA36124-A7EB-A246-821F-1336E3D95289}"/>
          </ac:spMkLst>
        </pc:spChg>
        <pc:spChg chg="mod">
          <ac:chgData name="Marrinan, Thomas" userId="0278a7d7-6bef-418e-be03-13fdbafa7cc7" providerId="ADAL" clId="{6FFB56EB-84ED-D341-86E2-71DDDE60AA4A}" dt="2020-03-11T20:26:29.517" v="399" actId="14100"/>
          <ac:spMkLst>
            <pc:docMk/>
            <pc:sldMk cId="1960514169" sldId="289"/>
            <ac:spMk id="5" creationId="{35585169-F38F-074A-9B19-B619FB3D52C7}"/>
          </ac:spMkLst>
        </pc:spChg>
        <pc:spChg chg="mod">
          <ac:chgData name="Marrinan, Thomas" userId="0278a7d7-6bef-418e-be03-13fdbafa7cc7" providerId="ADAL" clId="{6FFB56EB-84ED-D341-86E2-71DDDE60AA4A}" dt="2020-03-11T20:24:15.598" v="394" actId="20577"/>
          <ac:spMkLst>
            <pc:docMk/>
            <pc:sldMk cId="1960514169" sldId="289"/>
            <ac:spMk id="6" creationId="{E5F9DBE0-FAA0-A046-90E5-B43B32E03F59}"/>
          </ac:spMkLst>
        </pc:spChg>
        <pc:spChg chg="add mod">
          <ac:chgData name="Marrinan, Thomas" userId="0278a7d7-6bef-418e-be03-13fdbafa7cc7" providerId="ADAL" clId="{6FFB56EB-84ED-D341-86E2-71DDDE60AA4A}" dt="2020-03-11T18:10:07.312" v="285" actId="1076"/>
          <ac:spMkLst>
            <pc:docMk/>
            <pc:sldMk cId="1960514169" sldId="289"/>
            <ac:spMk id="7" creationId="{8D6D1B2E-7605-4142-A4E4-89F4C16A7588}"/>
          </ac:spMkLst>
        </pc:spChg>
      </pc:sldChg>
      <pc:sldChg chg="modSp">
        <pc:chgData name="Marrinan, Thomas" userId="0278a7d7-6bef-418e-be03-13fdbafa7cc7" providerId="ADAL" clId="{6FFB56EB-84ED-D341-86E2-71DDDE60AA4A}" dt="2020-03-11T18:00:47.117" v="124" actId="20577"/>
        <pc:sldMkLst>
          <pc:docMk/>
          <pc:sldMk cId="97524473" sldId="290"/>
        </pc:sldMkLst>
        <pc:spChg chg="mod">
          <ac:chgData name="Marrinan, Thomas" userId="0278a7d7-6bef-418e-be03-13fdbafa7cc7" providerId="ADAL" clId="{6FFB56EB-84ED-D341-86E2-71DDDE60AA4A}" dt="2020-03-11T18:00:07.102" v="101" actId="20577"/>
          <ac:spMkLst>
            <pc:docMk/>
            <pc:sldMk cId="97524473" sldId="290"/>
            <ac:spMk id="7" creationId="{E6C88569-EBFB-AA4D-88F8-294D837F9C2F}"/>
          </ac:spMkLst>
        </pc:spChg>
        <pc:spChg chg="mod">
          <ac:chgData name="Marrinan, Thomas" userId="0278a7d7-6bef-418e-be03-13fdbafa7cc7" providerId="ADAL" clId="{6FFB56EB-84ED-D341-86E2-71DDDE60AA4A}" dt="2020-03-11T18:00:14.269" v="110" actId="20577"/>
          <ac:spMkLst>
            <pc:docMk/>
            <pc:sldMk cId="97524473" sldId="290"/>
            <ac:spMk id="8" creationId="{C9983D40-DBA0-D04C-AB10-1C6BF094DE45}"/>
          </ac:spMkLst>
        </pc:spChg>
        <pc:spChg chg="mod">
          <ac:chgData name="Marrinan, Thomas" userId="0278a7d7-6bef-418e-be03-13fdbafa7cc7" providerId="ADAL" clId="{6FFB56EB-84ED-D341-86E2-71DDDE60AA4A}" dt="2020-03-11T18:00:47.117" v="124" actId="20577"/>
          <ac:spMkLst>
            <pc:docMk/>
            <pc:sldMk cId="97524473" sldId="290"/>
            <ac:spMk id="9" creationId="{0B5EA18C-5C45-274E-9645-290AC474DB25}"/>
          </ac:spMkLst>
        </pc:spChg>
      </pc:sldChg>
      <pc:sldChg chg="modSp">
        <pc:chgData name="Marrinan, Thomas" userId="0278a7d7-6bef-418e-be03-13fdbafa7cc7" providerId="ADAL" clId="{6FFB56EB-84ED-D341-86E2-71DDDE60AA4A}" dt="2020-03-11T18:15:05.940" v="363" actId="114"/>
        <pc:sldMkLst>
          <pc:docMk/>
          <pc:sldMk cId="4243366060" sldId="291"/>
        </pc:sldMkLst>
        <pc:spChg chg="mod">
          <ac:chgData name="Marrinan, Thomas" userId="0278a7d7-6bef-418e-be03-13fdbafa7cc7" providerId="ADAL" clId="{6FFB56EB-84ED-D341-86E2-71DDDE60AA4A}" dt="2020-03-11T18:15:05.940" v="363" actId="114"/>
          <ac:spMkLst>
            <pc:docMk/>
            <pc:sldMk cId="4243366060" sldId="291"/>
            <ac:spMk id="3" creationId="{9056CA86-F716-9C40-93FE-EA6361FE9F59}"/>
          </ac:spMkLst>
        </pc:spChg>
        <pc:spChg chg="mod">
          <ac:chgData name="Marrinan, Thomas" userId="0278a7d7-6bef-418e-be03-13fdbafa7cc7" providerId="ADAL" clId="{6FFB56EB-84ED-D341-86E2-71DDDE60AA4A}" dt="2020-03-11T18:13:23.743" v="325" actId="20577"/>
          <ac:spMkLst>
            <pc:docMk/>
            <pc:sldMk cId="4243366060" sldId="291"/>
            <ac:spMk id="7" creationId="{1DAD4D85-A6F4-6F41-A0A8-F38724457B08}"/>
          </ac:spMkLst>
        </pc:spChg>
      </pc:sldChg>
      <pc:sldChg chg="addSp modSp">
        <pc:chgData name="Marrinan, Thomas" userId="0278a7d7-6bef-418e-be03-13fdbafa7cc7" providerId="ADAL" clId="{6FFB56EB-84ED-D341-86E2-71DDDE60AA4A}" dt="2020-03-11T18:16:46.134" v="376" actId="1076"/>
        <pc:sldMkLst>
          <pc:docMk/>
          <pc:sldMk cId="2726480150" sldId="293"/>
        </pc:sldMkLst>
        <pc:spChg chg="mod">
          <ac:chgData name="Marrinan, Thomas" userId="0278a7d7-6bef-418e-be03-13fdbafa7cc7" providerId="ADAL" clId="{6FFB56EB-84ED-D341-86E2-71DDDE60AA4A}" dt="2020-03-11T18:16:09.553" v="373" actId="20577"/>
          <ac:spMkLst>
            <pc:docMk/>
            <pc:sldMk cId="2726480150" sldId="293"/>
            <ac:spMk id="3" creationId="{9056CA86-F716-9C40-93FE-EA6361FE9F59}"/>
          </ac:spMkLst>
        </pc:spChg>
        <pc:spChg chg="add mod">
          <ac:chgData name="Marrinan, Thomas" userId="0278a7d7-6bef-418e-be03-13fdbafa7cc7" providerId="ADAL" clId="{6FFB56EB-84ED-D341-86E2-71DDDE60AA4A}" dt="2020-03-11T18:16:20.449" v="374" actId="1076"/>
          <ac:spMkLst>
            <pc:docMk/>
            <pc:sldMk cId="2726480150" sldId="293"/>
            <ac:spMk id="4" creationId="{2CBA5734-5482-0D45-A8BE-6A24DCA7CE41}"/>
          </ac:spMkLst>
        </pc:spChg>
        <pc:spChg chg="add mod">
          <ac:chgData name="Marrinan, Thomas" userId="0278a7d7-6bef-418e-be03-13fdbafa7cc7" providerId="ADAL" clId="{6FFB56EB-84ED-D341-86E2-71DDDE60AA4A}" dt="2020-03-11T18:16:39.995" v="375" actId="14100"/>
          <ac:spMkLst>
            <pc:docMk/>
            <pc:sldMk cId="2726480150" sldId="293"/>
            <ac:spMk id="5" creationId="{56981CAA-8A1B-3C4C-BBB7-20A066E717AE}"/>
          </ac:spMkLst>
        </pc:spChg>
        <pc:spChg chg="add mod">
          <ac:chgData name="Marrinan, Thomas" userId="0278a7d7-6bef-418e-be03-13fdbafa7cc7" providerId="ADAL" clId="{6FFB56EB-84ED-D341-86E2-71DDDE60AA4A}" dt="2020-03-11T18:16:20.449" v="374" actId="1076"/>
          <ac:spMkLst>
            <pc:docMk/>
            <pc:sldMk cId="2726480150" sldId="293"/>
            <ac:spMk id="6" creationId="{B4D0F520-F971-994A-A104-5EBB20D70AA6}"/>
          </ac:spMkLst>
        </pc:spChg>
        <pc:spChg chg="add mod">
          <ac:chgData name="Marrinan, Thomas" userId="0278a7d7-6bef-418e-be03-13fdbafa7cc7" providerId="ADAL" clId="{6FFB56EB-84ED-D341-86E2-71DDDE60AA4A}" dt="2020-03-11T18:16:46.134" v="376" actId="1076"/>
          <ac:spMkLst>
            <pc:docMk/>
            <pc:sldMk cId="2726480150" sldId="293"/>
            <ac:spMk id="7" creationId="{4D689D26-5C28-8441-A1EC-A9844E1F553D}"/>
          </ac:spMkLst>
        </pc:spChg>
      </pc:sldChg>
      <pc:sldChg chg="modSp add">
        <pc:chgData name="Marrinan, Thomas" userId="0278a7d7-6bef-418e-be03-13fdbafa7cc7" providerId="ADAL" clId="{6FFB56EB-84ED-D341-86E2-71DDDE60AA4A}" dt="2020-03-11T18:14:43.084" v="353" actId="114"/>
        <pc:sldMkLst>
          <pc:docMk/>
          <pc:sldMk cId="3885438870" sldId="295"/>
        </pc:sldMkLst>
        <pc:spChg chg="mod">
          <ac:chgData name="Marrinan, Thomas" userId="0278a7d7-6bef-418e-be03-13fdbafa7cc7" providerId="ADAL" clId="{6FFB56EB-84ED-D341-86E2-71DDDE60AA4A}" dt="2020-03-11T18:14:43.084" v="353" actId="114"/>
          <ac:spMkLst>
            <pc:docMk/>
            <pc:sldMk cId="3885438870" sldId="295"/>
            <ac:spMk id="3" creationId="{9056CA86-F716-9C40-93FE-EA6361FE9F59}"/>
          </ac:spMkLst>
        </pc:spChg>
      </pc:sldChg>
    </pc:docChg>
  </pc:docChgLst>
  <pc:docChgLst>
    <pc:chgData name="Marrinan, Thomas" userId="0278a7d7-6bef-418e-be03-13fdbafa7cc7" providerId="ADAL" clId="{1E093436-0124-8944-8323-B32515029FA4}"/>
    <pc:docChg chg="custSel addSld delSld modSld">
      <pc:chgData name="Marrinan, Thomas" userId="0278a7d7-6bef-418e-be03-13fdbafa7cc7" providerId="ADAL" clId="{1E093436-0124-8944-8323-B32515029FA4}" dt="2019-09-04T15:46:38.014" v="1846" actId="18331"/>
      <pc:docMkLst>
        <pc:docMk/>
      </pc:docMkLst>
      <pc:sldChg chg="modSp">
        <pc:chgData name="Marrinan, Thomas" userId="0278a7d7-6bef-418e-be03-13fdbafa7cc7" providerId="ADAL" clId="{1E093436-0124-8944-8323-B32515029FA4}" dt="2019-09-04T14:52:25.509" v="15" actId="20577"/>
        <pc:sldMkLst>
          <pc:docMk/>
          <pc:sldMk cId="2083720427" sldId="256"/>
        </pc:sldMkLst>
        <pc:spChg chg="mod">
          <ac:chgData name="Marrinan, Thomas" userId="0278a7d7-6bef-418e-be03-13fdbafa7cc7" providerId="ADAL" clId="{1E093436-0124-8944-8323-B32515029FA4}" dt="2019-09-04T14:52:25.509" v="15" actId="20577"/>
          <ac:spMkLst>
            <pc:docMk/>
            <pc:sldMk cId="2083720427" sldId="256"/>
            <ac:spMk id="2" creationId="{00000000-0000-0000-0000-000000000000}"/>
          </ac:spMkLst>
        </pc:spChg>
      </pc:sldChg>
    </pc:docChg>
  </pc:docChgLst>
  <pc:docChgLst>
    <pc:chgData name="Marrinan, Thomas" userId="0278a7d7-6bef-418e-be03-13fdbafa7cc7" providerId="ADAL" clId="{4EBB6339-1862-4C52-A4B0-65BEA7B0AB73}"/>
    <pc:docChg chg="custSel modSld">
      <pc:chgData name="Marrinan, Thomas" userId="0278a7d7-6bef-418e-be03-13fdbafa7cc7" providerId="ADAL" clId="{4EBB6339-1862-4C52-A4B0-65BEA7B0AB73}" dt="2020-03-11T20:02:01.212" v="19" actId="20577"/>
      <pc:docMkLst>
        <pc:docMk/>
      </pc:docMkLst>
      <pc:sldChg chg="modSp">
        <pc:chgData name="Marrinan, Thomas" userId="0278a7d7-6bef-418e-be03-13fdbafa7cc7" providerId="ADAL" clId="{4EBB6339-1862-4C52-A4B0-65BEA7B0AB73}" dt="2020-03-11T18:50:55.133" v="2" actId="20577"/>
        <pc:sldMkLst>
          <pc:docMk/>
          <pc:sldMk cId="2905509587" sldId="279"/>
        </pc:sldMkLst>
        <pc:spChg chg="mod">
          <ac:chgData name="Marrinan, Thomas" userId="0278a7d7-6bef-418e-be03-13fdbafa7cc7" providerId="ADAL" clId="{4EBB6339-1862-4C52-A4B0-65BEA7B0AB73}" dt="2020-03-11T18:50:55.133" v="2" actId="20577"/>
          <ac:spMkLst>
            <pc:docMk/>
            <pc:sldMk cId="2905509587" sldId="279"/>
            <ac:spMk id="3" creationId="{9056CA86-F716-9C40-93FE-EA6361FE9F59}"/>
          </ac:spMkLst>
        </pc:spChg>
      </pc:sldChg>
      <pc:sldChg chg="modSp">
        <pc:chgData name="Marrinan, Thomas" userId="0278a7d7-6bef-418e-be03-13fdbafa7cc7" providerId="ADAL" clId="{4EBB6339-1862-4C52-A4B0-65BEA7B0AB73}" dt="2020-03-11T19:37:51.034" v="17" actId="20577"/>
        <pc:sldMkLst>
          <pc:docMk/>
          <pc:sldMk cId="2458539874" sldId="281"/>
        </pc:sldMkLst>
        <pc:spChg chg="mod">
          <ac:chgData name="Marrinan, Thomas" userId="0278a7d7-6bef-418e-be03-13fdbafa7cc7" providerId="ADAL" clId="{4EBB6339-1862-4C52-A4B0-65BEA7B0AB73}" dt="2020-03-11T19:37:51.034" v="17" actId="20577"/>
          <ac:spMkLst>
            <pc:docMk/>
            <pc:sldMk cId="2458539874" sldId="281"/>
            <ac:spMk id="3" creationId="{9056CA86-F716-9C40-93FE-EA6361FE9F59}"/>
          </ac:spMkLst>
        </pc:spChg>
      </pc:sldChg>
      <pc:sldChg chg="modSp">
        <pc:chgData name="Marrinan, Thomas" userId="0278a7d7-6bef-418e-be03-13fdbafa7cc7" providerId="ADAL" clId="{4EBB6339-1862-4C52-A4B0-65BEA7B0AB73}" dt="2020-03-11T19:02:18.321" v="11" actId="20577"/>
        <pc:sldMkLst>
          <pc:docMk/>
          <pc:sldMk cId="2702221816" sldId="284"/>
        </pc:sldMkLst>
        <pc:spChg chg="mod">
          <ac:chgData name="Marrinan, Thomas" userId="0278a7d7-6bef-418e-be03-13fdbafa7cc7" providerId="ADAL" clId="{4EBB6339-1862-4C52-A4B0-65BEA7B0AB73}" dt="2020-03-11T19:02:18.321" v="11" actId="20577"/>
          <ac:spMkLst>
            <pc:docMk/>
            <pc:sldMk cId="2702221816" sldId="284"/>
            <ac:spMk id="3" creationId="{9056CA86-F716-9C40-93FE-EA6361FE9F59}"/>
          </ac:spMkLst>
        </pc:spChg>
      </pc:sldChg>
      <pc:sldChg chg="modSp">
        <pc:chgData name="Marrinan, Thomas" userId="0278a7d7-6bef-418e-be03-13fdbafa7cc7" providerId="ADAL" clId="{4EBB6339-1862-4C52-A4B0-65BEA7B0AB73}" dt="2020-03-11T18:51:41.315" v="4" actId="20577"/>
        <pc:sldMkLst>
          <pc:docMk/>
          <pc:sldMk cId="72606037" sldId="286"/>
        </pc:sldMkLst>
        <pc:spChg chg="mod">
          <ac:chgData name="Marrinan, Thomas" userId="0278a7d7-6bef-418e-be03-13fdbafa7cc7" providerId="ADAL" clId="{4EBB6339-1862-4C52-A4B0-65BEA7B0AB73}" dt="2020-03-11T18:51:41.315" v="4" actId="20577"/>
          <ac:spMkLst>
            <pc:docMk/>
            <pc:sldMk cId="72606037" sldId="286"/>
            <ac:spMk id="3" creationId="{9056CA86-F716-9C40-93FE-EA6361FE9F59}"/>
          </ac:spMkLst>
        </pc:spChg>
      </pc:sldChg>
      <pc:sldChg chg="modSp">
        <pc:chgData name="Marrinan, Thomas" userId="0278a7d7-6bef-418e-be03-13fdbafa7cc7" providerId="ADAL" clId="{4EBB6339-1862-4C52-A4B0-65BEA7B0AB73}" dt="2020-03-11T20:02:01.212" v="19" actId="20577"/>
        <pc:sldMkLst>
          <pc:docMk/>
          <pc:sldMk cId="97524473" sldId="290"/>
        </pc:sldMkLst>
        <pc:spChg chg="mod">
          <ac:chgData name="Marrinan, Thomas" userId="0278a7d7-6bef-418e-be03-13fdbafa7cc7" providerId="ADAL" clId="{4EBB6339-1862-4C52-A4B0-65BEA7B0AB73}" dt="2020-03-11T20:02:01.212" v="19" actId="20577"/>
          <ac:spMkLst>
            <pc:docMk/>
            <pc:sldMk cId="97524473" sldId="290"/>
            <ac:spMk id="9" creationId="{0B5EA18C-5C45-274E-9645-290AC474DB25}"/>
          </ac:spMkLst>
        </pc:spChg>
      </pc:sldChg>
      <pc:sldChg chg="delSp">
        <pc:chgData name="Marrinan, Thomas" userId="0278a7d7-6bef-418e-be03-13fdbafa7cc7" providerId="ADAL" clId="{4EBB6339-1862-4C52-A4B0-65BEA7B0AB73}" dt="2020-03-11T18:50:48.753" v="0" actId="478"/>
        <pc:sldMkLst>
          <pc:docMk/>
          <pc:sldMk cId="3885438870" sldId="295"/>
        </pc:sldMkLst>
        <pc:spChg chg="del">
          <ac:chgData name="Marrinan, Thomas" userId="0278a7d7-6bef-418e-be03-13fdbafa7cc7" providerId="ADAL" clId="{4EBB6339-1862-4C52-A4B0-65BEA7B0AB73}" dt="2020-03-11T18:50:48.753" v="0" actId="478"/>
          <ac:spMkLst>
            <pc:docMk/>
            <pc:sldMk cId="3885438870" sldId="295"/>
            <ac:spMk id="7" creationId="{1DAD4D85-A6F4-6F41-A0A8-F38724457B0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775B6-2729-8049-9E79-F639A3B14730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5DA36-AF04-E248-86A6-5989A9F49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0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49632" y="1835094"/>
            <a:ext cx="7610625" cy="4224615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70000"/>
              </a:lnSpc>
              <a:defRPr sz="5867" b="0" i="0">
                <a:solidFill>
                  <a:srgbClr val="9E28B5"/>
                </a:solidFill>
                <a:latin typeface="AvenirNext LT Pro Heavy" panose="020B0903020202020204" pitchFamily="34" charset="0"/>
                <a:cs typeface="AvenirNext LT Pro Heavy" panose="020B0903020202020204" pitchFamily="34" charset="0"/>
              </a:defRPr>
            </a:lvl1pPr>
          </a:lstStyle>
          <a:p>
            <a:pPr>
              <a:lnSpc>
                <a:spcPct val="70000"/>
              </a:lnSpc>
            </a:pPr>
            <a:r>
              <a:rPr lang="en-US" sz="6000" cap="all" dirty="0">
                <a:latin typeface="Avenir Next Heavy"/>
              </a:rPr>
              <a:t>TITLE OF</a:t>
            </a:r>
            <a:br>
              <a:rPr lang="en-US" sz="6000" cap="all" dirty="0">
                <a:latin typeface="Avenir Next Heavy"/>
              </a:rPr>
            </a:br>
            <a:r>
              <a:rPr lang="en-US" sz="6000" cap="all" dirty="0">
                <a:latin typeface="Avenir Next Heavy"/>
              </a:rPr>
              <a:t>PRESENTATION</a:t>
            </a:r>
            <a:br>
              <a:rPr lang="en-US" sz="6000" cap="all" dirty="0">
                <a:latin typeface="Avenir Next Heavy"/>
              </a:rPr>
            </a:br>
            <a:r>
              <a:rPr lang="en-US" sz="6000" cap="all" dirty="0">
                <a:latin typeface="Avenir Next Heavy"/>
              </a:rPr>
              <a:t>GOES HERE</a:t>
            </a:r>
            <a:endParaRPr lang="en-US" sz="6000" cap="all" dirty="0">
              <a:solidFill>
                <a:srgbClr val="510C76"/>
              </a:solidFill>
              <a:latin typeface="Avenir Next Heavy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CC0EF3-A5E1-0D43-9B72-DC6907D3914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C88E97E-211B-8C46-8F85-BC4DF65F32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722965" y="2340235"/>
            <a:ext cx="8437287" cy="3786135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70000"/>
              </a:lnSpc>
              <a:defRPr sz="5067">
                <a:solidFill>
                  <a:srgbClr val="9E28B5"/>
                </a:solidFill>
                <a:latin typeface="AvenirNext LT Pro Heavy" panose="020B0903020202020204" pitchFamily="34" charset="0"/>
                <a:cs typeface="AvenirNext LT Pro Heavy" panose="020B0903020202020204" pitchFamily="34" charset="0"/>
              </a:defRPr>
            </a:lvl1pPr>
          </a:lstStyle>
          <a:p>
            <a:pPr>
              <a:lnSpc>
                <a:spcPct val="70000"/>
              </a:lnSpc>
            </a:pPr>
            <a:r>
              <a:rPr lang="en-US" sz="5067" cap="all" dirty="0">
                <a:latin typeface="Avenir Next Heavy"/>
              </a:rPr>
              <a:t>TITLE OF</a:t>
            </a:r>
            <a:br>
              <a:rPr lang="en-US" sz="5067" cap="all" dirty="0">
                <a:latin typeface="Avenir Next Heavy"/>
              </a:rPr>
            </a:br>
            <a:r>
              <a:rPr lang="en-US" sz="5067" cap="all" dirty="0">
                <a:latin typeface="Avenir Next Heavy"/>
              </a:rPr>
              <a:t>SECTION ITEM</a:t>
            </a:r>
            <a:br>
              <a:rPr lang="en-US" sz="5067" cap="all" dirty="0">
                <a:latin typeface="Avenir Next Heavy"/>
              </a:rPr>
            </a:br>
            <a:r>
              <a:rPr lang="en-US" sz="5067" cap="all" dirty="0">
                <a:latin typeface="Avenir Next Heavy"/>
              </a:rPr>
              <a:t>GOES HERE</a:t>
            </a:r>
            <a:endParaRPr lang="en-US" sz="5067" cap="all" dirty="0">
              <a:solidFill>
                <a:srgbClr val="510C76"/>
              </a:solidFill>
              <a:latin typeface="Avenir Next Heav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/>
          <a:lstStyle>
            <a:lvl1pPr algn="l">
              <a:defRPr sz="5067" b="0" i="0" baseline="0">
                <a:solidFill>
                  <a:srgbClr val="9E28B5"/>
                </a:solidFill>
                <a:latin typeface="AvenirNext LT Pro Heavy"/>
                <a:cs typeface="AvenirNext LT Pro Heavy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oText-0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6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oText-0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4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oText-0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63260"/>
            <a:ext cx="9144000" cy="2387600"/>
          </a:xfrm>
        </p:spPr>
        <p:txBody>
          <a:bodyPr/>
          <a:lstStyle/>
          <a:p>
            <a:r>
              <a:rPr lang="en-US" dirty="0"/>
              <a:t>Computer Graphics:</a:t>
            </a:r>
            <a:br>
              <a:rPr lang="en-US" dirty="0"/>
            </a:br>
            <a:r>
              <a:rPr lang="en-US" dirty="0"/>
              <a:t>3D – Projections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524000" y="4798142"/>
            <a:ext cx="9144000" cy="459658"/>
          </a:xfrm>
        </p:spPr>
        <p:txBody>
          <a:bodyPr/>
          <a:lstStyle/>
          <a:p>
            <a:pPr algn="l"/>
            <a:r>
              <a:rPr lang="en-US" dirty="0"/>
              <a:t>Tommy Marrinan, PhD</a:t>
            </a:r>
          </a:p>
        </p:txBody>
      </p:sp>
    </p:spTree>
    <p:extLst>
      <p:ext uri="{BB962C8B-B14F-4D97-AF65-F5344CB8AC3E}">
        <p14:creationId xmlns:p14="http://schemas.microsoft.com/office/powerpoint/2010/main" val="208372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585A-DFF3-9345-95C5-966DAD9B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Parallel 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6CA86-F716-9C40-93FE-EA6361FE9F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Rotate VRC such that (</a:t>
                </a:r>
                <a:r>
                  <a:rPr lang="en-US" i="1" dirty="0" err="1"/>
                  <a:t>u</a:t>
                </a:r>
                <a:r>
                  <a:rPr lang="en-US" dirty="0" err="1"/>
                  <a:t>,</a:t>
                </a:r>
                <a:r>
                  <a:rPr lang="en-US" i="1" dirty="0" err="1"/>
                  <a:t>v</a:t>
                </a:r>
                <a:r>
                  <a:rPr lang="en-US" dirty="0" err="1"/>
                  <a:t>,</a:t>
                </a:r>
                <a:r>
                  <a:rPr lang="en-US" i="1" dirty="0" err="1"/>
                  <a:t>n</a:t>
                </a:r>
                <a:r>
                  <a:rPr lang="en-US" dirty="0"/>
                  <a:t>) align with (</a:t>
                </a:r>
                <a:r>
                  <a:rPr lang="en-US" i="1" dirty="0" err="1"/>
                  <a:t>x</a:t>
                </a:r>
                <a:r>
                  <a:rPr lang="en-US" dirty="0" err="1"/>
                  <a:t>,</a:t>
                </a:r>
                <a:r>
                  <a:rPr lang="en-US" i="1" dirty="0" err="1"/>
                  <a:t>y</a:t>
                </a:r>
                <a:r>
                  <a:rPr lang="en-US" dirty="0" err="1"/>
                  <a:t>,</a:t>
                </a:r>
                <a:r>
                  <a:rPr lang="en-US" i="1" dirty="0" err="1"/>
                  <a:t>z</a:t>
                </a:r>
                <a:r>
                  <a:rPr lang="en-US" dirty="0"/>
                  <a:t>)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6CA86-F716-9C40-93FE-EA6361FE9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186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585A-DFF3-9345-95C5-966DAD9B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Parallel 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6CA86-F716-9C40-93FE-EA6361FE9F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Shear such that CW is on the </a:t>
                </a:r>
                <a:r>
                  <a:rPr lang="en-US" i="1" dirty="0"/>
                  <a:t>z</a:t>
                </a:r>
                <a:r>
                  <a:rPr lang="en-US" dirty="0"/>
                  <a:t>-axis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𝑠h𝑥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𝑝𝑎𝑟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𝑠h𝑦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𝑝𝑎𝑟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6CA86-F716-9C40-93FE-EA6361FE9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693DE2-3CDE-3B48-92DC-71A3A9D36775}"/>
                  </a:ext>
                </a:extLst>
              </p:cNvPr>
              <p:cNvSpPr txBox="1"/>
              <p:nvPr/>
            </p:nvSpPr>
            <p:spPr>
              <a:xfrm>
                <a:off x="6483933" y="2393337"/>
                <a:ext cx="3186545" cy="84664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𝑠h𝑥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𝑝𝑎𝑟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𝐷𝑂𝑃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𝐷𝑂𝑃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693DE2-3CDE-3B48-92DC-71A3A9D36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933" y="2393337"/>
                <a:ext cx="3186545" cy="846642"/>
              </a:xfrm>
              <a:prstGeom prst="rect">
                <a:avLst/>
              </a:prstGeom>
              <a:blipFill>
                <a:blip r:embed="rId3"/>
                <a:stretch>
                  <a:fillRect l="-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445291-BD79-4B4B-B842-E2E4D31B10EF}"/>
                  </a:ext>
                </a:extLst>
              </p:cNvPr>
              <p:cNvSpPr txBox="1"/>
              <p:nvPr/>
            </p:nvSpPr>
            <p:spPr>
              <a:xfrm>
                <a:off x="6483933" y="3457699"/>
                <a:ext cx="3186545" cy="84664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𝑠h𝑦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𝑝𝑎𝑟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𝐷𝑂𝑃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𝐷𝑂𝑃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445291-BD79-4B4B-B842-E2E4D31B1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933" y="3457699"/>
                <a:ext cx="3186545" cy="846642"/>
              </a:xfrm>
              <a:prstGeom prst="rect">
                <a:avLst/>
              </a:prstGeom>
              <a:blipFill>
                <a:blip r:embed="rId4"/>
                <a:stretch>
                  <a:fillRect l="-1594"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539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585A-DFF3-9345-95C5-966DAD9B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Parallel 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6CA86-F716-9C40-93FE-EA6361FE9F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Translate front clipping plane to origin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𝑛𝑒𝑎𝑟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6CA86-F716-9C40-93FE-EA6361FE9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897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585A-DFF3-9345-95C5-966DAD9B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Parallel 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6CA86-F716-9C40-93FE-EA6361FE9F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Scale such that view volume bounds are </a:t>
                </a:r>
                <a:br>
                  <a:rPr lang="en-US" dirty="0"/>
                </a:br>
                <a:r>
                  <a:rPr lang="en-US" dirty="0"/>
                  <a:t>([-1,1], [-1,1], [-1,0])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6CA86-F716-9C40-93FE-EA6361FE9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C88569-EBFB-AA4D-88F8-294D837F9C2F}"/>
                  </a:ext>
                </a:extLst>
              </p:cNvPr>
              <p:cNvSpPr txBox="1"/>
              <p:nvPr/>
            </p:nvSpPr>
            <p:spPr>
              <a:xfrm>
                <a:off x="7039092" y="2687250"/>
                <a:ext cx="5152903" cy="84664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𝑝𝑎𝑟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𝑙𝑒𝑓𝑡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C88569-EBFB-AA4D-88F8-294D837F9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092" y="2687250"/>
                <a:ext cx="5152903" cy="846642"/>
              </a:xfrm>
              <a:prstGeom prst="rect">
                <a:avLst/>
              </a:prstGeom>
              <a:blipFill>
                <a:blip r:embed="rId3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983D40-DBA0-D04C-AB10-1C6BF094DE45}"/>
                  </a:ext>
                </a:extLst>
              </p:cNvPr>
              <p:cNvSpPr txBox="1"/>
              <p:nvPr/>
            </p:nvSpPr>
            <p:spPr>
              <a:xfrm>
                <a:off x="7039092" y="3751612"/>
                <a:ext cx="5044046" cy="84664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𝑝𝑎𝑟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𝑜𝑡𝑡𝑜𝑚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983D40-DBA0-D04C-AB10-1C6BF094D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092" y="3751612"/>
                <a:ext cx="5044046" cy="846642"/>
              </a:xfrm>
              <a:prstGeom prst="rect">
                <a:avLst/>
              </a:prstGeom>
              <a:blipFill>
                <a:blip r:embed="rId4"/>
                <a:stretch>
                  <a:fillRect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5EA18C-5C45-274E-9645-290AC474DB25}"/>
                  </a:ext>
                </a:extLst>
              </p:cNvPr>
              <p:cNvSpPr txBox="1"/>
              <p:nvPr/>
            </p:nvSpPr>
            <p:spPr>
              <a:xfrm>
                <a:off x="7039092" y="4815974"/>
                <a:ext cx="3186545" cy="84664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𝑝𝑎𝑟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𝑓𝑎𝑟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5EA18C-5C45-274E-9645-290AC474D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092" y="4815974"/>
                <a:ext cx="3186545" cy="8466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524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585A-DFF3-9345-95C5-966DAD9B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Perspective Projection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6CA86-F716-9C40-93FE-EA6361FE9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Clip against canonical view frustum</a:t>
            </a:r>
          </a:p>
          <a:p>
            <a:pPr lvl="1"/>
            <a:r>
              <a:rPr lang="en-US" dirty="0"/>
              <a:t>Left: </a:t>
            </a:r>
            <a:r>
              <a:rPr lang="en-US" i="1" dirty="0"/>
              <a:t>x </a:t>
            </a:r>
            <a:r>
              <a:rPr lang="en-US" dirty="0"/>
              <a:t>= -1, Right: </a:t>
            </a:r>
            <a:r>
              <a:rPr lang="en-US" i="1" dirty="0"/>
              <a:t>x</a:t>
            </a:r>
            <a:r>
              <a:rPr lang="en-US" dirty="0"/>
              <a:t> = 1</a:t>
            </a:r>
          </a:p>
          <a:p>
            <a:pPr lvl="1"/>
            <a:r>
              <a:rPr lang="en-US" dirty="0"/>
              <a:t>Bottom: </a:t>
            </a:r>
            <a:r>
              <a:rPr lang="en-US" i="1" dirty="0"/>
              <a:t>y</a:t>
            </a:r>
            <a:r>
              <a:rPr lang="en-US" dirty="0"/>
              <a:t> = -1, Top: </a:t>
            </a:r>
            <a:r>
              <a:rPr lang="en-US" i="1" dirty="0"/>
              <a:t>y</a:t>
            </a:r>
            <a:r>
              <a:rPr lang="en-US" dirty="0"/>
              <a:t> = 1</a:t>
            </a:r>
          </a:p>
          <a:p>
            <a:pPr lvl="1"/>
            <a:r>
              <a:rPr lang="en-US" dirty="0"/>
              <a:t>Front: </a:t>
            </a:r>
            <a:r>
              <a:rPr lang="en-US" i="1" dirty="0"/>
              <a:t>z</a:t>
            </a:r>
            <a:r>
              <a:rPr lang="en-US" dirty="0"/>
              <a:t> = 0, Back: </a:t>
            </a:r>
            <a:r>
              <a:rPr lang="en-US" i="1" dirty="0"/>
              <a:t>z</a:t>
            </a:r>
            <a:r>
              <a:rPr lang="en-US" dirty="0"/>
              <a:t> = -1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438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585A-DFF3-9345-95C5-966DAD9B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Parallel Projection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6CA86-F716-9C40-93FE-EA6361FE9F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Put it all together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𝑃𝑅𝑃</m:t>
                        </m:r>
                      </m:e>
                    </m:d>
                  </m:oMath>
                </a14:m>
                <a:br>
                  <a:rPr lang="en-US" b="0" dirty="0">
                    <a:ea typeface="Cambria Math" panose="02040503050406030204" pitchFamily="18" charset="0"/>
                  </a:rPr>
                </a:br>
                <a:br>
                  <a:rPr lang="en-US" b="0" dirty="0">
                    <a:ea typeface="Cambria Math" panose="02040503050406030204" pitchFamily="18" charset="0"/>
                  </a:rPr>
                </a:br>
                <a:br>
                  <a:rPr lang="en-US" b="0" dirty="0">
                    <a:ea typeface="Cambria Math" panose="02040503050406030204" pitchFamily="18" charset="0"/>
                  </a:rPr>
                </a:br>
                <a:endParaRPr lang="en-US" dirty="0"/>
              </a:p>
              <a:p>
                <a:pPr lvl="1"/>
                <a:r>
                  <a:rPr lang="en-US" dirty="0"/>
                  <a:t>Clip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6CA86-F716-9C40-93FE-EA6361FE9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582CB442-C758-9C4F-AB5B-5048B69323FD}"/>
              </a:ext>
            </a:extLst>
          </p:cNvPr>
          <p:cNvSpPr/>
          <p:nvPr/>
        </p:nvSpPr>
        <p:spPr>
          <a:xfrm rot="16200000">
            <a:off x="6694716" y="1948542"/>
            <a:ext cx="277586" cy="198664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26A43354-E48D-0946-9AA3-D7DAAFAD83C0}"/>
              </a:ext>
            </a:extLst>
          </p:cNvPr>
          <p:cNvSpPr/>
          <p:nvPr/>
        </p:nvSpPr>
        <p:spPr>
          <a:xfrm rot="16200000">
            <a:off x="4101197" y="1543049"/>
            <a:ext cx="277586" cy="279763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93F238-8EE4-8F49-AF84-F90ECA9E247B}"/>
              </a:ext>
            </a:extLst>
          </p:cNvPr>
          <p:cNvSpPr txBox="1"/>
          <p:nvPr/>
        </p:nvSpPr>
        <p:spPr>
          <a:xfrm>
            <a:off x="6226629" y="3198167"/>
            <a:ext cx="120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venir Next" panose="020B0503020202020204" pitchFamily="34" charset="0"/>
              </a:rPr>
              <a:t>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1FBB83-A0B3-CC45-85A2-C136694FA14D}"/>
              </a:ext>
            </a:extLst>
          </p:cNvPr>
          <p:cNvSpPr txBox="1"/>
          <p:nvPr/>
        </p:nvSpPr>
        <p:spPr>
          <a:xfrm>
            <a:off x="3303821" y="3203007"/>
            <a:ext cx="1872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venir Next" panose="020B0503020202020204" pitchFamily="34" charset="0"/>
              </a:rPr>
              <a:t>Projection</a:t>
            </a:r>
          </a:p>
        </p:txBody>
      </p:sp>
    </p:spTree>
    <p:extLst>
      <p:ext uri="{BB962C8B-B14F-4D97-AF65-F5344CB8AC3E}">
        <p14:creationId xmlns:p14="http://schemas.microsoft.com/office/powerpoint/2010/main" val="72606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585A-DFF3-9345-95C5-966DAD9B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 of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6CA86-F716-9C40-93FE-EA6361FE9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7783286" cy="4525433"/>
          </a:xfrm>
        </p:spPr>
        <p:txBody>
          <a:bodyPr/>
          <a:lstStyle/>
          <a:p>
            <a:r>
              <a:rPr lang="en-US" dirty="0"/>
              <a:t>General cases</a:t>
            </a:r>
          </a:p>
          <a:p>
            <a:pPr lvl="1"/>
            <a:r>
              <a:rPr lang="en-US" dirty="0"/>
              <a:t>Perspective projection</a:t>
            </a:r>
          </a:p>
          <a:p>
            <a:pPr lvl="2"/>
            <a:r>
              <a:rPr lang="en-US" dirty="0"/>
              <a:t>Translate PRP to origin</a:t>
            </a:r>
          </a:p>
          <a:p>
            <a:pPr lvl="2"/>
            <a:r>
              <a:rPr lang="en-US" dirty="0"/>
              <a:t>Rotate VRC such that (</a:t>
            </a:r>
            <a:r>
              <a:rPr lang="en-US" i="1" dirty="0" err="1"/>
              <a:t>u</a:t>
            </a:r>
            <a:r>
              <a:rPr lang="en-US" dirty="0" err="1"/>
              <a:t>,</a:t>
            </a:r>
            <a:r>
              <a:rPr lang="en-US" i="1" dirty="0" err="1"/>
              <a:t>v</a:t>
            </a:r>
            <a:r>
              <a:rPr lang="en-US" dirty="0" err="1"/>
              <a:t>,</a:t>
            </a:r>
            <a:r>
              <a:rPr lang="en-US" i="1" dirty="0" err="1"/>
              <a:t>n</a:t>
            </a:r>
            <a:r>
              <a:rPr lang="en-US" dirty="0"/>
              <a:t>) align with (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y</a:t>
            </a:r>
            <a:r>
              <a:rPr lang="en-US" dirty="0" err="1"/>
              <a:t>,</a:t>
            </a:r>
            <a:r>
              <a:rPr lang="en-US" i="1" dirty="0" err="1"/>
              <a:t>z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Shear such that CW is on the </a:t>
            </a:r>
            <a:r>
              <a:rPr lang="en-US" i="1" dirty="0"/>
              <a:t>z</a:t>
            </a:r>
            <a:r>
              <a:rPr lang="en-US" dirty="0"/>
              <a:t>-axis</a:t>
            </a:r>
          </a:p>
          <a:p>
            <a:pPr lvl="2"/>
            <a:r>
              <a:rPr lang="en-US" dirty="0"/>
              <a:t>Scale such left plane is </a:t>
            </a:r>
            <a:r>
              <a:rPr lang="en-US" i="1" dirty="0"/>
              <a:t>x</a:t>
            </a:r>
            <a:r>
              <a:rPr lang="en-US" dirty="0"/>
              <a:t>=</a:t>
            </a:r>
            <a:r>
              <a:rPr lang="en-US" i="1" dirty="0"/>
              <a:t>z</a:t>
            </a:r>
            <a:r>
              <a:rPr lang="en-US" dirty="0"/>
              <a:t>, right plane is </a:t>
            </a:r>
            <a:r>
              <a:rPr lang="en-US" i="1" dirty="0"/>
              <a:t>x</a:t>
            </a:r>
            <a:r>
              <a:rPr lang="en-US" dirty="0"/>
              <a:t>=-</a:t>
            </a:r>
            <a:r>
              <a:rPr lang="en-US" i="1" dirty="0"/>
              <a:t>z, </a:t>
            </a:r>
            <a:r>
              <a:rPr lang="en-US" dirty="0"/>
              <a:t>bottom plane is </a:t>
            </a:r>
            <a:r>
              <a:rPr lang="en-US" i="1" dirty="0"/>
              <a:t>y</a:t>
            </a:r>
            <a:r>
              <a:rPr lang="en-US" dirty="0"/>
              <a:t>=</a:t>
            </a:r>
            <a:r>
              <a:rPr lang="en-US" i="1" dirty="0"/>
              <a:t>z</a:t>
            </a:r>
            <a:r>
              <a:rPr lang="en-US" dirty="0"/>
              <a:t>, top plane is </a:t>
            </a:r>
            <a:r>
              <a:rPr lang="en-US" i="1" dirty="0"/>
              <a:t>y</a:t>
            </a:r>
            <a:r>
              <a:rPr lang="en-US" dirty="0"/>
              <a:t>=-</a:t>
            </a:r>
            <a:r>
              <a:rPr lang="en-US" i="1" dirty="0"/>
              <a:t>z</a:t>
            </a:r>
            <a:r>
              <a:rPr lang="en-US" dirty="0"/>
              <a:t>, and back plane is </a:t>
            </a:r>
            <a:r>
              <a:rPr lang="en-US" i="1" dirty="0"/>
              <a:t>z</a:t>
            </a:r>
            <a:r>
              <a:rPr lang="en-US" dirty="0"/>
              <a:t>=-1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111382-FF28-7A42-B143-58A05092A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644" y="2068286"/>
            <a:ext cx="3038756" cy="304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15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585A-DFF3-9345-95C5-966DAD9B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Perspective 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6CA86-F716-9C40-93FE-EA6361FE9F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Translate PRP to origin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6CA86-F716-9C40-93FE-EA6361FE9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221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585A-DFF3-9345-95C5-966DAD9B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Perspective 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6CA86-F716-9C40-93FE-EA6361FE9F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Rotate VRC such that (</a:t>
                </a:r>
                <a:r>
                  <a:rPr lang="en-US" i="1" dirty="0" err="1"/>
                  <a:t>u</a:t>
                </a:r>
                <a:r>
                  <a:rPr lang="en-US" dirty="0" err="1"/>
                  <a:t>,</a:t>
                </a:r>
                <a:r>
                  <a:rPr lang="en-US" i="1" dirty="0" err="1"/>
                  <a:t>v</a:t>
                </a:r>
                <a:r>
                  <a:rPr lang="en-US" dirty="0" err="1"/>
                  <a:t>,</a:t>
                </a:r>
                <a:r>
                  <a:rPr lang="en-US" i="1" dirty="0" err="1"/>
                  <a:t>n</a:t>
                </a:r>
                <a:r>
                  <a:rPr lang="en-US" dirty="0"/>
                  <a:t>) align with (</a:t>
                </a:r>
                <a:r>
                  <a:rPr lang="en-US" i="1" dirty="0" err="1"/>
                  <a:t>x</a:t>
                </a:r>
                <a:r>
                  <a:rPr lang="en-US" dirty="0" err="1"/>
                  <a:t>,</a:t>
                </a:r>
                <a:r>
                  <a:rPr lang="en-US" i="1" dirty="0" err="1"/>
                  <a:t>y</a:t>
                </a:r>
                <a:r>
                  <a:rPr lang="en-US" dirty="0" err="1"/>
                  <a:t>,</a:t>
                </a:r>
                <a:r>
                  <a:rPr lang="en-US" i="1" dirty="0" err="1"/>
                  <a:t>z</a:t>
                </a:r>
                <a:r>
                  <a:rPr lang="en-US" dirty="0"/>
                  <a:t>)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6CA86-F716-9C40-93FE-EA6361FE9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088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585A-DFF3-9345-95C5-966DAD9B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Parallel 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6CA86-F716-9C40-93FE-EA6361FE9F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Shear such that CW is on the </a:t>
                </a:r>
                <a:r>
                  <a:rPr lang="en-US" i="1" dirty="0"/>
                  <a:t>z</a:t>
                </a:r>
                <a:r>
                  <a:rPr lang="en-US" dirty="0"/>
                  <a:t>-axis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𝑠h𝑥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𝑝𝑎𝑟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𝑠h𝑦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𝑝𝑎𝑟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6CA86-F716-9C40-93FE-EA6361FE9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693DE2-3CDE-3B48-92DC-71A3A9D36775}"/>
                  </a:ext>
                </a:extLst>
              </p:cNvPr>
              <p:cNvSpPr txBox="1"/>
              <p:nvPr/>
            </p:nvSpPr>
            <p:spPr>
              <a:xfrm>
                <a:off x="6516596" y="2393340"/>
                <a:ext cx="3186545" cy="84664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𝑠h𝑥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𝑝𝑎𝑟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𝐷𝑂𝑃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𝐷𝑂𝑃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693DE2-3CDE-3B48-92DC-71A3A9D36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596" y="2393340"/>
                <a:ext cx="3186545" cy="846642"/>
              </a:xfrm>
              <a:prstGeom prst="rect">
                <a:avLst/>
              </a:prstGeom>
              <a:blipFill>
                <a:blip r:embed="rId3"/>
                <a:stretch>
                  <a:fillRect l="-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445291-BD79-4B4B-B842-E2E4D31B10EF}"/>
                  </a:ext>
                </a:extLst>
              </p:cNvPr>
              <p:cNvSpPr txBox="1"/>
              <p:nvPr/>
            </p:nvSpPr>
            <p:spPr>
              <a:xfrm>
                <a:off x="6516596" y="3457702"/>
                <a:ext cx="3186545" cy="84664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𝑠h𝑦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𝑝𝑎𝑟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𝐷𝑂𝑃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𝐷𝑂𝑃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445291-BD79-4B4B-B842-E2E4D31B1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596" y="3457702"/>
                <a:ext cx="3186545" cy="846642"/>
              </a:xfrm>
              <a:prstGeom prst="rect">
                <a:avLst/>
              </a:prstGeom>
              <a:blipFill>
                <a:blip r:embed="rId4"/>
                <a:stretch>
                  <a:fillRect l="-1190"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36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585A-DFF3-9345-95C5-966DAD9B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 of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6CA86-F716-9C40-93FE-EA6361FE9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Simplest cases</a:t>
            </a:r>
          </a:p>
          <a:p>
            <a:pPr lvl="1"/>
            <a:r>
              <a:rPr lang="en-US" dirty="0"/>
              <a:t>Parallel projection</a:t>
            </a:r>
          </a:p>
          <a:p>
            <a:pPr lvl="2"/>
            <a:r>
              <a:rPr lang="en-US" dirty="0"/>
              <a:t>DOP is the z-axis</a:t>
            </a:r>
          </a:p>
          <a:p>
            <a:pPr lvl="2"/>
            <a:r>
              <a:rPr lang="en-US" dirty="0"/>
              <a:t>View-plane z=0 plane</a:t>
            </a:r>
          </a:p>
          <a:p>
            <a:pPr lvl="1"/>
            <a:r>
              <a:rPr lang="en-US" dirty="0"/>
              <a:t>Perspective projection</a:t>
            </a:r>
          </a:p>
          <a:p>
            <a:pPr lvl="2"/>
            <a:r>
              <a:rPr lang="en-US" dirty="0"/>
              <a:t>PRP at origin</a:t>
            </a:r>
          </a:p>
          <a:p>
            <a:pPr lvl="2"/>
            <a:r>
              <a:rPr lang="en-US" dirty="0"/>
              <a:t>View-plane parallel to XY-plane</a:t>
            </a:r>
          </a:p>
        </p:txBody>
      </p:sp>
    </p:spTree>
    <p:extLst>
      <p:ext uri="{BB962C8B-B14F-4D97-AF65-F5344CB8AC3E}">
        <p14:creationId xmlns:p14="http://schemas.microsoft.com/office/powerpoint/2010/main" val="2916790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585A-DFF3-9345-95C5-966DAD9B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Perspective Projection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6CA86-F716-9C40-93FE-EA6361FE9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 such left plane is </a:t>
            </a:r>
            <a:r>
              <a:rPr lang="en-US" i="1" dirty="0"/>
              <a:t>x</a:t>
            </a:r>
            <a:r>
              <a:rPr lang="en-US" dirty="0"/>
              <a:t>=</a:t>
            </a:r>
            <a:r>
              <a:rPr lang="en-US" i="1" dirty="0"/>
              <a:t>z</a:t>
            </a:r>
            <a:r>
              <a:rPr lang="en-US" dirty="0"/>
              <a:t>, right plane is </a:t>
            </a:r>
            <a:r>
              <a:rPr lang="en-US" i="1" dirty="0"/>
              <a:t>x</a:t>
            </a:r>
            <a:r>
              <a:rPr lang="en-US" dirty="0"/>
              <a:t>=-</a:t>
            </a:r>
            <a:r>
              <a:rPr lang="en-US" i="1" dirty="0"/>
              <a:t>z, </a:t>
            </a:r>
            <a:r>
              <a:rPr lang="en-US" dirty="0"/>
              <a:t>bottom plane is </a:t>
            </a:r>
            <a:r>
              <a:rPr lang="en-US" i="1" dirty="0"/>
              <a:t>y</a:t>
            </a:r>
            <a:r>
              <a:rPr lang="en-US" dirty="0"/>
              <a:t>=</a:t>
            </a:r>
            <a:r>
              <a:rPr lang="en-US" i="1" dirty="0"/>
              <a:t>z</a:t>
            </a:r>
            <a:r>
              <a:rPr lang="en-US" dirty="0"/>
              <a:t>, top plane is </a:t>
            </a:r>
            <a:r>
              <a:rPr lang="en-US" i="1" dirty="0"/>
              <a:t>y</a:t>
            </a:r>
            <a:r>
              <a:rPr lang="en-US" dirty="0"/>
              <a:t>=-</a:t>
            </a:r>
            <a:r>
              <a:rPr lang="en-US" i="1" dirty="0"/>
              <a:t>z</a:t>
            </a:r>
            <a:r>
              <a:rPr lang="en-US" dirty="0"/>
              <a:t>, and back plane is </a:t>
            </a:r>
            <a:r>
              <a:rPr lang="en-US" i="1" dirty="0"/>
              <a:t>z</a:t>
            </a:r>
            <a:r>
              <a:rPr lang="en-US" dirty="0"/>
              <a:t>=-1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A36124-A7EB-A246-821F-1336E3D95289}"/>
                  </a:ext>
                </a:extLst>
              </p:cNvPr>
              <p:cNvSpPr txBox="1"/>
              <p:nvPr/>
            </p:nvSpPr>
            <p:spPr>
              <a:xfrm>
                <a:off x="7184571" y="2850537"/>
                <a:ext cx="4397830" cy="84664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𝑝𝑒𝑟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𝑛𝑒𝑎𝑟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𝑙𝑒𝑓𝑡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𝑓𝑎𝑟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A36124-A7EB-A246-821F-1336E3D95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571" y="2850537"/>
                <a:ext cx="4397830" cy="846642"/>
              </a:xfrm>
              <a:prstGeom prst="rect">
                <a:avLst/>
              </a:prstGeom>
              <a:blipFill>
                <a:blip r:embed="rId2"/>
                <a:stretch>
                  <a:fillRect l="-288"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585169-F38F-074A-9B19-B619FB3D52C7}"/>
                  </a:ext>
                </a:extLst>
              </p:cNvPr>
              <p:cNvSpPr txBox="1"/>
              <p:nvPr/>
            </p:nvSpPr>
            <p:spPr>
              <a:xfrm>
                <a:off x="7184571" y="3914899"/>
                <a:ext cx="4397829" cy="84664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𝑝𝑒𝑟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𝑒𝑎𝑟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𝑜𝑡𝑡𝑜𝑚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𝑓𝑎𝑟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585169-F38F-074A-9B19-B619FB3D5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571" y="3914899"/>
                <a:ext cx="4397829" cy="846642"/>
              </a:xfrm>
              <a:prstGeom prst="rect">
                <a:avLst/>
              </a:prstGeom>
              <a:blipFill>
                <a:blip r:embed="rId3"/>
                <a:stretch>
                  <a:fillRect l="-288"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F9DBE0-FAA0-A046-90E5-B43B32E03F59}"/>
                  </a:ext>
                </a:extLst>
              </p:cNvPr>
              <p:cNvSpPr txBox="1"/>
              <p:nvPr/>
            </p:nvSpPr>
            <p:spPr>
              <a:xfrm>
                <a:off x="7184570" y="4979261"/>
                <a:ext cx="3041068" cy="84664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𝑝𝑒𝑟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𝑓𝑎𝑟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F9DBE0-FAA0-A046-90E5-B43B32E03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570" y="4979261"/>
                <a:ext cx="3041068" cy="846642"/>
              </a:xfrm>
              <a:prstGeom prst="rect">
                <a:avLst/>
              </a:prstGeom>
              <a:blipFill>
                <a:blip r:embed="rId4"/>
                <a:stretch>
                  <a:fillRect l="-417"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6D1B2E-7605-4142-A4E4-89F4C16A7588}"/>
                  </a:ext>
                </a:extLst>
              </p:cNvPr>
              <p:cNvSpPr txBox="1"/>
              <p:nvPr/>
            </p:nvSpPr>
            <p:spPr>
              <a:xfrm>
                <a:off x="762002" y="2971211"/>
                <a:ext cx="5584367" cy="1887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𝑝𝑒𝑟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𝑝𝑒𝑟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𝑝𝑒𝑟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𝑝𝑒𝑟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6D1B2E-7605-4142-A4E4-89F4C16A7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2" y="2971211"/>
                <a:ext cx="5584367" cy="1887376"/>
              </a:xfrm>
              <a:prstGeom prst="rect">
                <a:avLst/>
              </a:prstGeom>
              <a:blipFill>
                <a:blip r:embed="rId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514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585A-DFF3-9345-95C5-966DAD9B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Perspective Projection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6CA86-F716-9C40-93FE-EA6361FE9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Clip against canonical view frustum</a:t>
            </a:r>
          </a:p>
          <a:p>
            <a:pPr lvl="1"/>
            <a:r>
              <a:rPr lang="en-US" dirty="0"/>
              <a:t>Left: </a:t>
            </a:r>
            <a:r>
              <a:rPr lang="en-US" i="1" dirty="0"/>
              <a:t>x </a:t>
            </a:r>
            <a:r>
              <a:rPr lang="en-US" dirty="0"/>
              <a:t>= </a:t>
            </a:r>
            <a:r>
              <a:rPr lang="en-US" i="1" dirty="0"/>
              <a:t>z</a:t>
            </a:r>
            <a:r>
              <a:rPr lang="en-US" dirty="0"/>
              <a:t>, Right: </a:t>
            </a:r>
            <a:r>
              <a:rPr lang="en-US" i="1" dirty="0"/>
              <a:t>x</a:t>
            </a:r>
            <a:r>
              <a:rPr lang="en-US" dirty="0"/>
              <a:t> = </a:t>
            </a:r>
            <a:r>
              <a:rPr lang="en-US" i="1" dirty="0"/>
              <a:t>-z</a:t>
            </a:r>
          </a:p>
          <a:p>
            <a:pPr lvl="1"/>
            <a:r>
              <a:rPr lang="en-US" dirty="0"/>
              <a:t>Bottom: </a:t>
            </a: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z</a:t>
            </a:r>
            <a:r>
              <a:rPr lang="en-US" dirty="0"/>
              <a:t>, Top: </a:t>
            </a: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-z</a:t>
            </a:r>
          </a:p>
          <a:p>
            <a:pPr lvl="1"/>
            <a:r>
              <a:rPr lang="en-US" dirty="0"/>
              <a:t>Front: </a:t>
            </a:r>
            <a:r>
              <a:rPr lang="en-US" i="1" dirty="0"/>
              <a:t>z</a:t>
            </a:r>
            <a:r>
              <a:rPr lang="en-US" dirty="0"/>
              <a:t> = </a:t>
            </a:r>
            <a:r>
              <a:rPr lang="en-US" i="1" dirty="0" err="1"/>
              <a:t>z</a:t>
            </a:r>
            <a:r>
              <a:rPr lang="en-US" i="1" baseline="-25000" dirty="0" err="1"/>
              <a:t>min</a:t>
            </a:r>
            <a:r>
              <a:rPr lang="en-US" dirty="0"/>
              <a:t>, Back: </a:t>
            </a:r>
            <a:r>
              <a:rPr lang="en-US" i="1" dirty="0"/>
              <a:t>z</a:t>
            </a:r>
            <a:r>
              <a:rPr lang="en-US" dirty="0"/>
              <a:t> = -1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AD4D85-A6F4-6F41-A0A8-F38724457B08}"/>
                  </a:ext>
                </a:extLst>
              </p:cNvPr>
              <p:cNvSpPr txBox="1"/>
              <p:nvPr/>
            </p:nvSpPr>
            <p:spPr>
              <a:xfrm>
                <a:off x="7674428" y="2579914"/>
                <a:ext cx="3429000" cy="905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𝑛𝑒𝑎𝑟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𝑓𝑎𝑟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AD4D85-A6F4-6F41-A0A8-F38724457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428" y="2579914"/>
                <a:ext cx="3429000" cy="905825"/>
              </a:xfrm>
              <a:prstGeom prst="rect">
                <a:avLst/>
              </a:prstGeom>
              <a:blipFill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3366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585A-DFF3-9345-95C5-966DAD9B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Perspective 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6CA86-F716-9C40-93FE-EA6361FE9F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Project to back</a:t>
                </a:r>
              </a:p>
              <a:p>
                <a:pPr lvl="1"/>
                <a:r>
                  <a:rPr lang="en-US" i="1" dirty="0"/>
                  <a:t>d</a:t>
                </a:r>
                <a:r>
                  <a:rPr lang="en-US" dirty="0"/>
                  <a:t> = -1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𝑝𝑒𝑟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6CA86-F716-9C40-93FE-EA6361FE9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135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585A-DFF3-9345-95C5-966DAD9B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Perspective 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6CA86-F716-9C40-93FE-EA6361FE9F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Put it all together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𝑃𝑅𝑃</m:t>
                        </m:r>
                      </m:e>
                    </m:d>
                  </m:oMath>
                </a14:m>
                <a:br>
                  <a:rPr lang="en-US" b="0" dirty="0">
                    <a:ea typeface="Cambria Math" panose="02040503050406030204" pitchFamily="18" charset="0"/>
                  </a:rPr>
                </a:br>
                <a:br>
                  <a:rPr lang="en-US" b="0" dirty="0">
                    <a:ea typeface="Cambria Math" panose="02040503050406030204" pitchFamily="18" charset="0"/>
                  </a:rPr>
                </a:br>
                <a:br>
                  <a:rPr lang="en-US" b="0" dirty="0">
                    <a:ea typeface="Cambria Math" panose="02040503050406030204" pitchFamily="18" charset="0"/>
                  </a:rPr>
                </a:br>
                <a:br>
                  <a:rPr lang="en-US" b="0" dirty="0">
                    <a:ea typeface="Cambria Math" panose="02040503050406030204" pitchFamily="18" charset="0"/>
                  </a:rPr>
                </a:br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Clip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𝑝𝑒𝑟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6CA86-F716-9C40-93FE-EA6361FE9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2CBA5734-5482-0D45-A8BE-6A24DCA7CE41}"/>
              </a:ext>
            </a:extLst>
          </p:cNvPr>
          <p:cNvSpPr/>
          <p:nvPr/>
        </p:nvSpPr>
        <p:spPr>
          <a:xfrm rot="16200000">
            <a:off x="5736776" y="1948542"/>
            <a:ext cx="277586" cy="198664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56981CAA-8A1B-3C4C-BBB7-20A066E717AE}"/>
              </a:ext>
            </a:extLst>
          </p:cNvPr>
          <p:cNvSpPr/>
          <p:nvPr/>
        </p:nvSpPr>
        <p:spPr>
          <a:xfrm rot="16200000">
            <a:off x="3605903" y="2005695"/>
            <a:ext cx="277586" cy="187233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0F520-F971-994A-A104-5EBB20D70AA6}"/>
              </a:ext>
            </a:extLst>
          </p:cNvPr>
          <p:cNvSpPr txBox="1"/>
          <p:nvPr/>
        </p:nvSpPr>
        <p:spPr>
          <a:xfrm>
            <a:off x="5268689" y="3198167"/>
            <a:ext cx="120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venir Next" panose="020B0503020202020204" pitchFamily="34" charset="0"/>
              </a:rPr>
              <a:t>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689D26-5C28-8441-A1EC-A9844E1F553D}"/>
              </a:ext>
            </a:extLst>
          </p:cNvPr>
          <p:cNvSpPr txBox="1"/>
          <p:nvPr/>
        </p:nvSpPr>
        <p:spPr>
          <a:xfrm>
            <a:off x="2808527" y="3198167"/>
            <a:ext cx="1872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venir Next" panose="020B0503020202020204" pitchFamily="34" charset="0"/>
              </a:rPr>
              <a:t>Projection</a:t>
            </a:r>
          </a:p>
        </p:txBody>
      </p:sp>
    </p:spTree>
    <p:extLst>
      <p:ext uri="{BB962C8B-B14F-4D97-AF65-F5344CB8AC3E}">
        <p14:creationId xmlns:p14="http://schemas.microsoft.com/office/powerpoint/2010/main" val="2726480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3BD8-FBA1-DC4E-ADCB-3DA38C2B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to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6E4BF-2623-7A4F-AE45-B57175DED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performing projections on the canonical view volume, models have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vertices in range [-1, 1]</a:t>
            </a:r>
          </a:p>
          <a:p>
            <a:r>
              <a:rPr lang="en-US" dirty="0"/>
              <a:t>Must transform them to window/framebuffer units</a:t>
            </a:r>
          </a:p>
          <a:p>
            <a:pPr lvl="1"/>
            <a:r>
              <a:rPr lang="en-US" dirty="0"/>
              <a:t>Translate (1,1): make new range [0, 2]</a:t>
            </a:r>
          </a:p>
          <a:p>
            <a:pPr lvl="1"/>
            <a:r>
              <a:rPr lang="en-US" dirty="0"/>
              <a:t>Scale (width/2, height/2): make new range</a:t>
            </a:r>
          </a:p>
          <a:p>
            <a:pPr lvl="2"/>
            <a:r>
              <a:rPr lang="en-US" dirty="0"/>
              <a:t>x [0, width]</a:t>
            </a:r>
          </a:p>
          <a:p>
            <a:pPr lvl="2"/>
            <a:r>
              <a:rPr lang="en-US" dirty="0"/>
              <a:t>y [0, height]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25BF46-DF37-134A-B759-BBC3449CB85E}"/>
                  </a:ext>
                </a:extLst>
              </p:cNvPr>
              <p:cNvSpPr txBox="1"/>
              <p:nvPr/>
            </p:nvSpPr>
            <p:spPr>
              <a:xfrm>
                <a:off x="4561115" y="4445879"/>
                <a:ext cx="4408714" cy="2066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28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28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28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28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25BF46-DF37-134A-B759-BBC3449CB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115" y="4445879"/>
                <a:ext cx="4408714" cy="2066143"/>
              </a:xfrm>
              <a:prstGeom prst="rect">
                <a:avLst/>
              </a:prstGeom>
              <a:blipFill>
                <a:blip r:embed="rId2"/>
                <a:stretch>
                  <a:fillRect t="-43902" r="-2299"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73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EB71-97E5-B048-95B5-70621FC1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 of Projections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69BAB2-0402-3D4B-AE49-A4C9769A8A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5486400" cy="4525433"/>
              </a:xfrm>
            </p:spPr>
            <p:txBody>
              <a:bodyPr/>
              <a:lstStyle/>
              <a:p>
                <a:r>
                  <a:rPr lang="en-US" dirty="0"/>
                  <a:t>Parallel – ignore z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69BAB2-0402-3D4B-AE49-A4C9769A8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5486400" cy="4525433"/>
              </a:xfrm>
              <a:blipFill>
                <a:blip r:embed="rId2"/>
                <a:stretch>
                  <a:fillRect l="-2556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8A3E8F2-5B63-4048-A8CD-3C5E5FEBCC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600201"/>
                <a:ext cx="5486400" cy="4525433"/>
              </a:xfrm>
              <a:prstGeom prst="rect">
                <a:avLst/>
              </a:prstGeom>
            </p:spPr>
            <p:txBody>
              <a:bodyPr/>
              <a:lstStyle>
                <a:lvl1pPr marL="457189" indent="-457189" algn="l" defTabSz="609585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Next" charset="0"/>
                    <a:ea typeface="Avenir Next" charset="0"/>
                    <a:cs typeface="Avenir Next" charset="0"/>
                  </a:defRPr>
                </a:lvl1pPr>
                <a:lvl2pPr marL="990575" indent="-380990" algn="l" defTabSz="609585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Next" charset="0"/>
                    <a:ea typeface="Avenir Next" charset="0"/>
                    <a:cs typeface="Avenir Next" charset="0"/>
                  </a:defRPr>
                </a:lvl2pPr>
                <a:lvl3pPr marL="1523962" indent="-304792" algn="l" defTabSz="609585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Next" charset="0"/>
                    <a:ea typeface="Avenir Next" charset="0"/>
                    <a:cs typeface="Avenir Next" charset="0"/>
                  </a:defRPr>
                </a:lvl3pPr>
                <a:lvl4pPr marL="2133547" indent="-304792" algn="l" defTabSz="609585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Next" charset="0"/>
                    <a:ea typeface="Avenir Next" charset="0"/>
                    <a:cs typeface="Avenir Next" charset="0"/>
                  </a:defRPr>
                </a:lvl4pPr>
                <a:lvl5pPr marL="2743131" indent="-304792" algn="l" defTabSz="609585" rtl="0" eaLnBrk="1" latinLnBrk="0" hangingPunct="1">
                  <a:spcBef>
                    <a:spcPct val="20000"/>
                  </a:spcBef>
                  <a:buFont typeface="Arial"/>
                  <a:buChar char="»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Next" charset="0"/>
                    <a:ea typeface="Avenir Next" charset="0"/>
                    <a:cs typeface="Avenir Next" charset="0"/>
                  </a:defRPr>
                </a:lvl5pPr>
                <a:lvl6pPr marL="3352716" indent="-304792" algn="l" defTabSz="609585" rtl="0" eaLnBrk="1" latinLnBrk="0" hangingPunct="1">
                  <a:spcBef>
                    <a:spcPct val="20000"/>
                  </a:spcBef>
                  <a:buFont typeface="Arial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62301" indent="-304792" algn="l" defTabSz="609585" rtl="0" eaLnBrk="1" latinLnBrk="0" hangingPunct="1">
                  <a:spcBef>
                    <a:spcPct val="20000"/>
                  </a:spcBef>
                  <a:buFont typeface="Arial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71886" indent="-304792" algn="l" defTabSz="609585" rtl="0" eaLnBrk="1" latinLnBrk="0" hangingPunct="1">
                  <a:spcBef>
                    <a:spcPct val="20000"/>
                  </a:spcBef>
                  <a:buFont typeface="Arial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81470" indent="-304792" algn="l" defTabSz="609585" rtl="0" eaLnBrk="1" latinLnBrk="0" hangingPunct="1">
                  <a:spcBef>
                    <a:spcPct val="20000"/>
                  </a:spcBef>
                  <a:buFont typeface="Arial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09585" lvl="1" indent="0">
                  <a:buNone/>
                </a:pPr>
                <a:endParaRPr lang="en-US" sz="180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8A3E8F2-5B63-4048-A8CD-3C5E5FEBC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600201"/>
                <a:ext cx="5486400" cy="4525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52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C9AB0-F282-E349-88F5-B3C8D37E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 of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ADF6E-95B1-4D42-916D-6408D526A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6DFE6E-8A3C-E240-8665-3813704DFC20}"/>
              </a:ext>
            </a:extLst>
          </p:cNvPr>
          <p:cNvSpPr txBox="1"/>
          <p:nvPr/>
        </p:nvSpPr>
        <p:spPr>
          <a:xfrm>
            <a:off x="1166399" y="2395107"/>
            <a:ext cx="29102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PRP: (10, 10, 5)</a:t>
            </a:r>
          </a:p>
          <a:p>
            <a:r>
              <a:rPr lang="en-US" sz="2400" dirty="0"/>
              <a:t>SRP: (10, 10, -30)</a:t>
            </a:r>
          </a:p>
          <a:p>
            <a:r>
              <a:rPr lang="en-US" sz="2400" dirty="0"/>
              <a:t>VUP: (0, 1, 0)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err="1"/>
              <a:t>Near,Far</a:t>
            </a:r>
            <a:r>
              <a:rPr lang="en-US" sz="2400" dirty="0"/>
              <a:t>: [5, 100]</a:t>
            </a:r>
            <a:br>
              <a:rPr lang="en-US" sz="2400" dirty="0"/>
            </a:br>
            <a:r>
              <a:rPr lang="en-US" sz="2400" dirty="0" err="1"/>
              <a:t>Left,Right</a:t>
            </a:r>
            <a:r>
              <a:rPr lang="en-US" sz="2400" dirty="0"/>
              <a:t>: [-11, 11]</a:t>
            </a:r>
          </a:p>
          <a:p>
            <a:r>
              <a:rPr lang="en-US" sz="2400" dirty="0" err="1"/>
              <a:t>Bottom,Top</a:t>
            </a:r>
            <a:r>
              <a:rPr lang="en-US" sz="2400" dirty="0"/>
              <a:t>: [-11, 11]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9053320-873B-B444-BDD9-BF8F0F7D2018}"/>
                  </a:ext>
                </a:extLst>
              </p:cNvPr>
              <p:cNvSpPr/>
              <p:nvPr/>
            </p:nvSpPr>
            <p:spPr>
              <a:xfrm>
                <a:off x="3822389" y="2280973"/>
                <a:ext cx="3549867" cy="14529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9053320-873B-B444-BDD9-BF8F0F7D2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389" y="2280973"/>
                <a:ext cx="3549867" cy="1452962"/>
              </a:xfrm>
              <a:prstGeom prst="rect">
                <a:avLst/>
              </a:prstGeom>
              <a:blipFill>
                <a:blip r:embed="rId2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1833E51-93D4-8F4F-B7DE-DEB01C345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674" y="2125119"/>
            <a:ext cx="4038725" cy="304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1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585A-DFF3-9345-95C5-966DAD9B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 of Projections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6CA86-F716-9C40-93FE-EA6361FE9F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08330" y="1600201"/>
                <a:ext cx="6674069" cy="4525433"/>
              </a:xfrm>
            </p:spPr>
            <p:txBody>
              <a:bodyPr/>
              <a:lstStyle/>
              <a:p>
                <a:r>
                  <a:rPr lang="en-US" dirty="0"/>
                  <a:t>Perspective - similar triangles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6CA86-F716-9C40-93FE-EA6361FE9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08330" y="1600201"/>
                <a:ext cx="6674069" cy="4525433"/>
              </a:xfrm>
              <a:blipFill>
                <a:blip r:embed="rId2"/>
                <a:stretch>
                  <a:fillRect l="-210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35CA02E-2E94-294D-8393-8BD6C884B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18167"/>
            <a:ext cx="3925146" cy="516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99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585A-DFF3-9345-95C5-966DAD9B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 of Projections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6CA86-F716-9C40-93FE-EA6361FE9F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08330" y="1600201"/>
                <a:ext cx="6674069" cy="4525433"/>
              </a:xfrm>
            </p:spPr>
            <p:txBody>
              <a:bodyPr/>
              <a:lstStyle/>
              <a:p>
                <a:r>
                  <a:rPr lang="en-US" dirty="0"/>
                  <a:t>Perspective - similar triangles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en-US" sz="40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type m:val="skw"/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6CA86-F716-9C40-93FE-EA6361FE9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08330" y="1600201"/>
                <a:ext cx="6674069" cy="4525433"/>
              </a:xfrm>
              <a:blipFill>
                <a:blip r:embed="rId2"/>
                <a:stretch>
                  <a:fillRect l="-210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35CA02E-2E94-294D-8393-8BD6C884B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18167"/>
            <a:ext cx="3925146" cy="516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8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C9AB0-F282-E349-88F5-B3C8D37E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 of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ADF6E-95B1-4D42-916D-6408D526A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9053320-873B-B444-BDD9-BF8F0F7D2018}"/>
                  </a:ext>
                </a:extLst>
              </p:cNvPr>
              <p:cNvSpPr/>
              <p:nvPr/>
            </p:nvSpPr>
            <p:spPr>
              <a:xfrm>
                <a:off x="3822388" y="2395107"/>
                <a:ext cx="3549867" cy="16265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𝑝𝑒𝑟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3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f>
                                              <m:fPr>
                                                <m:type m:val="skw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den>
                                            </m:f>
                                          </m:e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9053320-873B-B444-BDD9-BF8F0F7D2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388" y="2395107"/>
                <a:ext cx="3549867" cy="1626599"/>
              </a:xfrm>
              <a:prstGeom prst="rect">
                <a:avLst/>
              </a:prstGeom>
              <a:blipFill>
                <a:blip r:embed="rId2"/>
                <a:stretch>
                  <a:fillRect b="-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3AD942E-1F57-5346-9E82-405ED7825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674" y="2125119"/>
            <a:ext cx="4038725" cy="30455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D9CFAB-01F4-E84A-944E-16C43A58AD55}"/>
              </a:ext>
            </a:extLst>
          </p:cNvPr>
          <p:cNvSpPr txBox="1"/>
          <p:nvPr/>
        </p:nvSpPr>
        <p:spPr>
          <a:xfrm>
            <a:off x="1166399" y="2395107"/>
            <a:ext cx="29102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PRP: (0, 0, 0)</a:t>
            </a:r>
          </a:p>
          <a:p>
            <a:r>
              <a:rPr lang="en-US" sz="2400" dirty="0"/>
              <a:t>SRP: (0, 0, -30)</a:t>
            </a:r>
          </a:p>
          <a:p>
            <a:r>
              <a:rPr lang="en-US" sz="2400" dirty="0"/>
              <a:t>VUP: (0, 1, 0)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err="1"/>
              <a:t>Near,Far</a:t>
            </a:r>
            <a:r>
              <a:rPr lang="en-US" sz="2400" dirty="0"/>
              <a:t>: [30, 100]</a:t>
            </a:r>
            <a:br>
              <a:rPr lang="en-US" sz="2400" dirty="0"/>
            </a:br>
            <a:r>
              <a:rPr lang="en-US" sz="2400" dirty="0" err="1"/>
              <a:t>Left,Right</a:t>
            </a:r>
            <a:r>
              <a:rPr lang="en-US" sz="2400" dirty="0"/>
              <a:t>: [-1, 21]</a:t>
            </a:r>
          </a:p>
          <a:p>
            <a:r>
              <a:rPr lang="en-US" sz="2400" dirty="0" err="1"/>
              <a:t>Bottom,Top</a:t>
            </a:r>
            <a:r>
              <a:rPr lang="en-US" sz="2400" dirty="0"/>
              <a:t>: [-1, 21]</a:t>
            </a:r>
          </a:p>
        </p:txBody>
      </p:sp>
    </p:spTree>
    <p:extLst>
      <p:ext uri="{BB962C8B-B14F-4D97-AF65-F5344CB8AC3E}">
        <p14:creationId xmlns:p14="http://schemas.microsoft.com/office/powerpoint/2010/main" val="98195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585A-DFF3-9345-95C5-966DAD9B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 of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6CA86-F716-9C40-93FE-EA6361FE9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7783286" cy="4525433"/>
          </a:xfrm>
        </p:spPr>
        <p:txBody>
          <a:bodyPr/>
          <a:lstStyle/>
          <a:p>
            <a:r>
              <a:rPr lang="en-US" dirty="0"/>
              <a:t>General cases</a:t>
            </a:r>
          </a:p>
          <a:p>
            <a:pPr lvl="1"/>
            <a:r>
              <a:rPr lang="en-US" dirty="0"/>
              <a:t>Parallel projection</a:t>
            </a:r>
          </a:p>
          <a:p>
            <a:pPr lvl="2"/>
            <a:r>
              <a:rPr lang="en-US" dirty="0"/>
              <a:t>Translate PRP to origin</a:t>
            </a:r>
          </a:p>
          <a:p>
            <a:pPr lvl="2"/>
            <a:r>
              <a:rPr lang="en-US" dirty="0"/>
              <a:t>Rotate VRC such that (</a:t>
            </a:r>
            <a:r>
              <a:rPr lang="en-US" i="1" dirty="0" err="1"/>
              <a:t>u</a:t>
            </a:r>
            <a:r>
              <a:rPr lang="en-US" dirty="0" err="1"/>
              <a:t>,</a:t>
            </a:r>
            <a:r>
              <a:rPr lang="en-US" i="1" dirty="0" err="1"/>
              <a:t>v</a:t>
            </a:r>
            <a:r>
              <a:rPr lang="en-US" dirty="0" err="1"/>
              <a:t>,</a:t>
            </a:r>
            <a:r>
              <a:rPr lang="en-US" i="1" dirty="0" err="1"/>
              <a:t>n</a:t>
            </a:r>
            <a:r>
              <a:rPr lang="en-US" dirty="0"/>
              <a:t>) align with (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y</a:t>
            </a:r>
            <a:r>
              <a:rPr lang="en-US" dirty="0" err="1"/>
              <a:t>,</a:t>
            </a:r>
            <a:r>
              <a:rPr lang="en-US" i="1" dirty="0" err="1"/>
              <a:t>z</a:t>
            </a:r>
            <a:r>
              <a:rPr lang="en-US" dirty="0"/>
              <a:t>) </a:t>
            </a:r>
          </a:p>
          <a:p>
            <a:pPr lvl="2"/>
            <a:r>
              <a:rPr lang="en-US" dirty="0"/>
              <a:t>Shear such that CW is on the </a:t>
            </a:r>
            <a:r>
              <a:rPr lang="en-US" i="1" dirty="0"/>
              <a:t>z</a:t>
            </a:r>
            <a:r>
              <a:rPr lang="en-US" dirty="0"/>
              <a:t>-axis</a:t>
            </a:r>
          </a:p>
          <a:p>
            <a:pPr lvl="2"/>
            <a:r>
              <a:rPr lang="en-US" dirty="0"/>
              <a:t>Translate near clipping plane to origin</a:t>
            </a:r>
          </a:p>
          <a:p>
            <a:pPr lvl="2"/>
            <a:r>
              <a:rPr lang="en-US" dirty="0"/>
              <a:t>Scale such that view volume bounds are</a:t>
            </a:r>
            <a:br>
              <a:rPr lang="en-US" dirty="0"/>
            </a:br>
            <a:r>
              <a:rPr lang="en-US" dirty="0"/>
              <a:t>([-1,1], [-1,1], [-1,0])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C5CF3-D756-7A40-89E6-31DE95883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496" y="2181073"/>
            <a:ext cx="3040904" cy="291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00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585A-DFF3-9345-95C5-966DAD9B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Parallel 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6CA86-F716-9C40-93FE-EA6361FE9F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Translate PRP to origin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𝑃𝑅𝑃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𝑃𝑅𝑃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𝑃𝑅𝑃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56CA86-F716-9C40-93FE-EA6361FE9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509587"/>
      </p:ext>
    </p:extLst>
  </p:cSld>
  <p:clrMapOvr>
    <a:masterClrMapping/>
  </p:clrMapOvr>
</p:sld>
</file>

<file path=ppt/theme/theme1.xml><?xml version="1.0" encoding="utf-8"?>
<a:theme xmlns:a="http://schemas.openxmlformats.org/drawingml/2006/main" name="UST W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ST Wide" id="{B6BF1B81-6C8A-0245-B9A5-67EA7089FBD0}" vid="{E8FED68F-2619-4249-9C56-420EC460DB49}"/>
    </a:ext>
  </a:extLst>
</a:theme>
</file>

<file path=ppt/theme/theme2.xml><?xml version="1.0" encoding="utf-8"?>
<a:theme xmlns:a="http://schemas.openxmlformats.org/drawingml/2006/main" name="Section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1C987444-354E-9C41-9FBD-A9009F09F082}" vid="{D02F8A4F-FE5F-994D-8E2B-189D64CE03D9}"/>
    </a:ext>
  </a:extLst>
</a:theme>
</file>

<file path=ppt/theme/theme3.xml><?xml version="1.0" encoding="utf-8"?>
<a:theme xmlns:a="http://schemas.openxmlformats.org/drawingml/2006/main" name="Normal Interior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1C987444-354E-9C41-9FBD-A9009F09F082}" vid="{446A6FEF-FADD-674D-882A-2465FBC904D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UST Wide</Template>
  <TotalTime>20535</TotalTime>
  <Words>815</Words>
  <Application>Microsoft Macintosh PowerPoint</Application>
  <PresentationFormat>Widescreen</PresentationFormat>
  <Paragraphs>133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Avenir Next</vt:lpstr>
      <vt:lpstr>Avenir Next Heavy</vt:lpstr>
      <vt:lpstr>AvenirNext LT Pro Heavy</vt:lpstr>
      <vt:lpstr>Calibri</vt:lpstr>
      <vt:lpstr>Cambria Math</vt:lpstr>
      <vt:lpstr>Courier New</vt:lpstr>
      <vt:lpstr>UST Wide</vt:lpstr>
      <vt:lpstr>Section Page</vt:lpstr>
      <vt:lpstr>Normal Interior Page</vt:lpstr>
      <vt:lpstr>Computer Graphics: 3D – Projections</vt:lpstr>
      <vt:lpstr>Mathematics of Projections</vt:lpstr>
      <vt:lpstr>Mathematics of Projections</vt:lpstr>
      <vt:lpstr>Mathematics of Projections</vt:lpstr>
      <vt:lpstr>Mathematics of Projections</vt:lpstr>
      <vt:lpstr>Mathematics of Projections</vt:lpstr>
      <vt:lpstr>Mathematics of Projections</vt:lpstr>
      <vt:lpstr>Mathematics of Projections</vt:lpstr>
      <vt:lpstr>General Parallel Projection</vt:lpstr>
      <vt:lpstr>General Parallel Projection</vt:lpstr>
      <vt:lpstr>General Parallel Projection</vt:lpstr>
      <vt:lpstr>General Parallel Projection</vt:lpstr>
      <vt:lpstr>General Parallel Projection</vt:lpstr>
      <vt:lpstr>General Perspective Projection</vt:lpstr>
      <vt:lpstr>General Parallel Projection</vt:lpstr>
      <vt:lpstr>Mathematics of Projections</vt:lpstr>
      <vt:lpstr>General Perspective Projection</vt:lpstr>
      <vt:lpstr>General Perspective Projection</vt:lpstr>
      <vt:lpstr>General Parallel Projection</vt:lpstr>
      <vt:lpstr>General Perspective Projection</vt:lpstr>
      <vt:lpstr>General Perspective Projection</vt:lpstr>
      <vt:lpstr>General Perspective Projection</vt:lpstr>
      <vt:lpstr>General Perspective Projection</vt:lpstr>
      <vt:lpstr>Projection to Window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Marrinan, Thomas</dc:creator>
  <cp:lastModifiedBy>Marrinan, Thomas</cp:lastModifiedBy>
  <cp:revision>24</cp:revision>
  <dcterms:created xsi:type="dcterms:W3CDTF">2018-01-09T15:55:21Z</dcterms:created>
  <dcterms:modified xsi:type="dcterms:W3CDTF">2020-03-11T20:27:33Z</dcterms:modified>
</cp:coreProperties>
</file>