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5" r:id="rId3"/>
  </p:sldMasterIdLst>
  <p:notesMasterIdLst>
    <p:notesMasterId r:id="rId15"/>
  </p:notes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C4C"/>
    <a:srgbClr val="FF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7634-D44C-694E-96E2-74E4DA2ADB81}" v="50" dt="2019-09-09T16:33:20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inan, Thomas" userId="0278a7d7-6bef-418e-be03-13fdbafa7cc7" providerId="ADAL" clId="{55ECABCA-4456-9A4E-94ED-DFA9F23464B8}"/>
    <pc:docChg chg="undo custSel addSld delSld modSld">
      <pc:chgData name="Marrinan, Thomas" userId="0278a7d7-6bef-418e-be03-13fdbafa7cc7" providerId="ADAL" clId="{55ECABCA-4456-9A4E-94ED-DFA9F23464B8}" dt="2019-09-06T15:28:36.612" v="2208" actId="14100"/>
      <pc:docMkLst>
        <pc:docMk/>
      </pc:docMkLst>
      <pc:sldChg chg="modSp">
        <pc:chgData name="Marrinan, Thomas" userId="0278a7d7-6bef-418e-be03-13fdbafa7cc7" providerId="ADAL" clId="{55ECABCA-4456-9A4E-94ED-DFA9F23464B8}" dt="2019-09-04T21:21:25.021" v="24" actId="1036"/>
        <pc:sldMkLst>
          <pc:docMk/>
          <pc:sldMk cId="2083720427" sldId="256"/>
        </pc:sldMkLst>
        <pc:spChg chg="mod">
          <ac:chgData name="Marrinan, Thomas" userId="0278a7d7-6bef-418e-be03-13fdbafa7cc7" providerId="ADAL" clId="{55ECABCA-4456-9A4E-94ED-DFA9F23464B8}" dt="2019-09-04T21:21:25.021" v="24" actId="1036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55ECABCA-4456-9A4E-94ED-DFA9F23464B8}" dt="2019-09-04T21:26:03.164" v="304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55ECABCA-4456-9A4E-94ED-DFA9F23464B8}" dt="2019-09-04T21:23:41.853" v="10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55ECABCA-4456-9A4E-94ED-DFA9F23464B8}" dt="2019-09-04T21:26:03.164" v="304" actId="20577"/>
          <ac:spMkLst>
            <pc:docMk/>
            <pc:sldMk cId="404776204" sldId="260"/>
            <ac:spMk id="3" creationId="{00000000-0000-0000-0000-000000000000}"/>
          </ac:spMkLst>
        </pc:spChg>
      </pc:sldChg>
      <pc:sldChg chg="addSp modSp">
        <pc:chgData name="Marrinan, Thomas" userId="0278a7d7-6bef-418e-be03-13fdbafa7cc7" providerId="ADAL" clId="{55ECABCA-4456-9A4E-94ED-DFA9F23464B8}" dt="2019-09-04T21:30:48.999" v="547" actId="20577"/>
        <pc:sldMkLst>
          <pc:docMk/>
          <pc:sldMk cId="1992950579" sldId="261"/>
        </pc:sldMkLst>
        <pc:spChg chg="mod">
          <ac:chgData name="Marrinan, Thomas" userId="0278a7d7-6bef-418e-be03-13fdbafa7cc7" providerId="ADAL" clId="{55ECABCA-4456-9A4E-94ED-DFA9F23464B8}" dt="2019-09-04T21:26:29.173" v="334" actId="20577"/>
          <ac:spMkLst>
            <pc:docMk/>
            <pc:sldMk cId="1992950579" sldId="261"/>
            <ac:spMk id="2" creationId="{00000000-0000-0000-0000-000000000000}"/>
          </ac:spMkLst>
        </pc:spChg>
        <pc:spChg chg="mod">
          <ac:chgData name="Marrinan, Thomas" userId="0278a7d7-6bef-418e-be03-13fdbafa7cc7" providerId="ADAL" clId="{55ECABCA-4456-9A4E-94ED-DFA9F23464B8}" dt="2019-09-04T21:30:48.999" v="547" actId="20577"/>
          <ac:spMkLst>
            <pc:docMk/>
            <pc:sldMk cId="1992950579" sldId="261"/>
            <ac:spMk id="3" creationId="{00000000-0000-0000-0000-000000000000}"/>
          </ac:spMkLst>
        </pc:spChg>
        <pc:picChg chg="add mod modCrop">
          <ac:chgData name="Marrinan, Thomas" userId="0278a7d7-6bef-418e-be03-13fdbafa7cc7" providerId="ADAL" clId="{55ECABCA-4456-9A4E-94ED-DFA9F23464B8}" dt="2019-09-04T21:29:10.918" v="358" actId="1076"/>
          <ac:picMkLst>
            <pc:docMk/>
            <pc:sldMk cId="1992950579" sldId="261"/>
            <ac:picMk id="4" creationId="{D34B34BD-94A7-9B46-A3D6-76F1540BF06E}"/>
          </ac:picMkLst>
        </pc:picChg>
      </pc:sldChg>
    </pc:docChg>
  </pc:docChgLst>
  <pc:docChgLst>
    <pc:chgData name="Marrinan, Thomas" userId="0278a7d7-6bef-418e-be03-13fdbafa7cc7" providerId="ADAL" clId="{1E093436-0124-8944-8323-B32515029FA4}"/>
    <pc:docChg chg="custSel addSld delSld modSld">
      <pc:chgData name="Marrinan, Thomas" userId="0278a7d7-6bef-418e-be03-13fdbafa7cc7" providerId="ADAL" clId="{1E093436-0124-8944-8323-B32515029FA4}" dt="2019-09-04T15:46:38.014" v="1846" actId="18331"/>
      <pc:docMkLst>
        <pc:docMk/>
      </pc:docMkLst>
      <pc:sldChg chg="modSp">
        <pc:chgData name="Marrinan, Thomas" userId="0278a7d7-6bef-418e-be03-13fdbafa7cc7" providerId="ADAL" clId="{1E093436-0124-8944-8323-B32515029FA4}" dt="2019-09-04T14:52:25.509" v="15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E093436-0124-8944-8323-B32515029FA4}" dt="2019-09-04T14:52:25.509" v="15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1E093436-0124-8944-8323-B32515029FA4}" dt="2019-09-04T14:52:50.037" v="45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E093436-0124-8944-8323-B32515029FA4}" dt="2019-09-04T14:52:50.037" v="45" actId="20577"/>
          <ac:spMkLst>
            <pc:docMk/>
            <pc:sldMk cId="404776204" sldId="260"/>
            <ac:spMk id="3" creationId="{00000000-0000-0000-0000-000000000000}"/>
          </ac:spMkLst>
        </pc:spChg>
      </pc:sldChg>
      <pc:sldChg chg="modSp">
        <pc:chgData name="Marrinan, Thomas" userId="0278a7d7-6bef-418e-be03-13fdbafa7cc7" providerId="ADAL" clId="{1E093436-0124-8944-8323-B32515029FA4}" dt="2019-09-04T14:56:14.439" v="252" actId="20577"/>
        <pc:sldMkLst>
          <pc:docMk/>
          <pc:sldMk cId="1992950579" sldId="261"/>
        </pc:sldMkLst>
        <pc:spChg chg="mod">
          <ac:chgData name="Marrinan, Thomas" userId="0278a7d7-6bef-418e-be03-13fdbafa7cc7" providerId="ADAL" clId="{1E093436-0124-8944-8323-B32515029FA4}" dt="2019-09-04T14:56:14.439" v="252" actId="20577"/>
          <ac:spMkLst>
            <pc:docMk/>
            <pc:sldMk cId="1992950579" sldId="261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7A237634-D44C-694E-96E2-74E4DA2ADB81}"/>
    <pc:docChg chg="undo custSel addSld delSld modSld">
      <pc:chgData name="Marrinan, Thomas" userId="0278a7d7-6bef-418e-be03-13fdbafa7cc7" providerId="ADAL" clId="{7A237634-D44C-694E-96E2-74E4DA2ADB81}" dt="2019-09-09T16:33:23.001" v="2114" actId="20577"/>
      <pc:docMkLst>
        <pc:docMk/>
      </pc:docMkLst>
      <pc:sldChg chg="modSp">
        <pc:chgData name="Marrinan, Thomas" userId="0278a7d7-6bef-418e-be03-13fdbafa7cc7" providerId="ADAL" clId="{7A237634-D44C-694E-96E2-74E4DA2ADB81}" dt="2019-09-09T15:19:33.633" v="29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7A237634-D44C-694E-96E2-74E4DA2ADB81}" dt="2019-09-09T15:19:33.633" v="29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7A237634-D44C-694E-96E2-74E4DA2ADB81}" dt="2019-09-09T15:23:35.319" v="298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7A237634-D44C-694E-96E2-74E4DA2ADB81}" dt="2019-09-09T15:19:59.209" v="61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7A237634-D44C-694E-96E2-74E4DA2ADB81}" dt="2019-09-09T15:23:35.319" v="298" actId="20577"/>
          <ac:spMkLst>
            <pc:docMk/>
            <pc:sldMk cId="404776204" sldId="260"/>
            <ac:spMk id="3" creationId="{00000000-0000-0000-0000-000000000000}"/>
          </ac:spMkLst>
        </pc:spChg>
      </pc:sldChg>
      <pc:sldChg chg="addSp delSp modSp">
        <pc:chgData name="Marrinan, Thomas" userId="0278a7d7-6bef-418e-be03-13fdbafa7cc7" providerId="ADAL" clId="{7A237634-D44C-694E-96E2-74E4DA2ADB81}" dt="2019-09-09T15:34:07.746" v="587" actId="20577"/>
        <pc:sldMkLst>
          <pc:docMk/>
          <pc:sldMk cId="1992950579" sldId="261"/>
        </pc:sldMkLst>
        <pc:spChg chg="mod">
          <ac:chgData name="Marrinan, Thomas" userId="0278a7d7-6bef-418e-be03-13fdbafa7cc7" providerId="ADAL" clId="{7A237634-D44C-694E-96E2-74E4DA2ADB81}" dt="2019-09-09T15:19:45.481" v="59" actId="20577"/>
          <ac:spMkLst>
            <pc:docMk/>
            <pc:sldMk cId="1992950579" sldId="261"/>
            <ac:spMk id="2" creationId="{00000000-0000-0000-0000-000000000000}"/>
          </ac:spMkLst>
        </pc:spChg>
        <pc:spChg chg="mod">
          <ac:chgData name="Marrinan, Thomas" userId="0278a7d7-6bef-418e-be03-13fdbafa7cc7" providerId="ADAL" clId="{7A237634-D44C-694E-96E2-74E4DA2ADB81}" dt="2019-09-09T15:27:07.331" v="389" actId="13926"/>
          <ac:spMkLst>
            <pc:docMk/>
            <pc:sldMk cId="1992950579" sldId="261"/>
            <ac:spMk id="3" creationId="{00000000-0000-0000-0000-000000000000}"/>
          </ac:spMkLst>
        </pc:spChg>
        <pc:spChg chg="add mod">
          <ac:chgData name="Marrinan, Thomas" userId="0278a7d7-6bef-418e-be03-13fdbafa7cc7" providerId="ADAL" clId="{7A237634-D44C-694E-96E2-74E4DA2ADB81}" dt="2019-09-09T15:34:07.746" v="587" actId="20577"/>
          <ac:spMkLst>
            <pc:docMk/>
            <pc:sldMk cId="1992950579" sldId="261"/>
            <ac:spMk id="8" creationId="{A26E0786-7AB6-2E43-9512-DE5E62CD2F48}"/>
          </ac:spMkLst>
        </pc:spChg>
        <pc:graphicFrameChg chg="add mod modGraphic">
          <ac:chgData name="Marrinan, Thomas" userId="0278a7d7-6bef-418e-be03-13fdbafa7cc7" providerId="ADAL" clId="{7A237634-D44C-694E-96E2-74E4DA2ADB81}" dt="2019-09-09T15:27:39.788" v="390" actId="207"/>
          <ac:graphicFrameMkLst>
            <pc:docMk/>
            <pc:sldMk cId="1992950579" sldId="261"/>
            <ac:graphicFrameMk id="5" creationId="{FB52F57F-3ABE-724D-9D59-4542A1E31E98}"/>
          </ac:graphicFrameMkLst>
        </pc:graphicFrameChg>
        <pc:picChg chg="del">
          <ac:chgData name="Marrinan, Thomas" userId="0278a7d7-6bef-418e-be03-13fdbafa7cc7" providerId="ADAL" clId="{7A237634-D44C-694E-96E2-74E4DA2ADB81}" dt="2019-09-09T15:23:50.194" v="299" actId="478"/>
          <ac:picMkLst>
            <pc:docMk/>
            <pc:sldMk cId="1992950579" sldId="261"/>
            <ac:picMk id="4" creationId="{D34B34BD-94A7-9B46-A3D6-76F1540BF06E}"/>
          </ac:picMkLst>
        </pc:picChg>
        <pc:cxnChg chg="add mod">
          <ac:chgData name="Marrinan, Thomas" userId="0278a7d7-6bef-418e-be03-13fdbafa7cc7" providerId="ADAL" clId="{7A237634-D44C-694E-96E2-74E4DA2ADB81}" dt="2019-09-09T15:27:57.271" v="392" actId="13822"/>
          <ac:cxnSpMkLst>
            <pc:docMk/>
            <pc:sldMk cId="1992950579" sldId="261"/>
            <ac:cxnSpMk id="7" creationId="{63AB727C-EFDD-574E-A58E-03C5CC31799F}"/>
          </ac:cxnSpMkLst>
        </pc:cxnChg>
      </pc:sldChg>
      <pc:sldChg chg="del">
        <pc:chgData name="Marrinan, Thomas" userId="0278a7d7-6bef-418e-be03-13fdbafa7cc7" providerId="ADAL" clId="{7A237634-D44C-694E-96E2-74E4DA2ADB81}" dt="2019-09-09T15:29:30.542" v="432" actId="2696"/>
        <pc:sldMkLst>
          <pc:docMk/>
          <pc:sldMk cId="1561013352" sldId="262"/>
        </pc:sldMkLst>
      </pc:sldChg>
      <pc:sldChg chg="addSp modSp add">
        <pc:chgData name="Marrinan, Thomas" userId="0278a7d7-6bef-418e-be03-13fdbafa7cc7" providerId="ADAL" clId="{7A237634-D44C-694E-96E2-74E4DA2ADB81}" dt="2019-09-09T15:34:33.681" v="596" actId="20577"/>
        <pc:sldMkLst>
          <pc:docMk/>
          <pc:sldMk cId="3028073138" sldId="262"/>
        </pc:sldMkLst>
        <pc:spChg chg="mod">
          <ac:chgData name="Marrinan, Thomas" userId="0278a7d7-6bef-418e-be03-13fdbafa7cc7" providerId="ADAL" clId="{7A237634-D44C-694E-96E2-74E4DA2ADB81}" dt="2019-09-09T15:29:36.257" v="456" actId="20577"/>
          <ac:spMkLst>
            <pc:docMk/>
            <pc:sldMk cId="3028073138" sldId="262"/>
            <ac:spMk id="2" creationId="{4A4B8678-DAB3-FA40-9ADA-DFDEC04C21A4}"/>
          </ac:spMkLst>
        </pc:spChg>
        <pc:spChg chg="mod">
          <ac:chgData name="Marrinan, Thomas" userId="0278a7d7-6bef-418e-be03-13fdbafa7cc7" providerId="ADAL" clId="{7A237634-D44C-694E-96E2-74E4DA2ADB81}" dt="2019-09-09T15:30:09.258" v="538" actId="20577"/>
          <ac:spMkLst>
            <pc:docMk/>
            <pc:sldMk cId="3028073138" sldId="262"/>
            <ac:spMk id="3" creationId="{3E1A0729-8DE7-D74F-BB99-5FF86923A17B}"/>
          </ac:spMkLst>
        </pc:spChg>
        <pc:spChg chg="add mod">
          <ac:chgData name="Marrinan, Thomas" userId="0278a7d7-6bef-418e-be03-13fdbafa7cc7" providerId="ADAL" clId="{7A237634-D44C-694E-96E2-74E4DA2ADB81}" dt="2019-09-09T15:31:33.531" v="544" actId="2085"/>
          <ac:spMkLst>
            <pc:docMk/>
            <pc:sldMk cId="3028073138" sldId="262"/>
            <ac:spMk id="5" creationId="{CD968835-07B2-2D4B-BB12-3DF09927FA50}"/>
          </ac:spMkLst>
        </pc:spChg>
        <pc:spChg chg="add mod">
          <ac:chgData name="Marrinan, Thomas" userId="0278a7d7-6bef-418e-be03-13fdbafa7cc7" providerId="ADAL" clId="{7A237634-D44C-694E-96E2-74E4DA2ADB81}" dt="2019-09-09T15:31:41.837" v="546" actId="1076"/>
          <ac:spMkLst>
            <pc:docMk/>
            <pc:sldMk cId="3028073138" sldId="262"/>
            <ac:spMk id="6" creationId="{E5474DF1-396B-F146-AEAD-97857C604CC6}"/>
          </ac:spMkLst>
        </pc:spChg>
        <pc:spChg chg="add mod">
          <ac:chgData name="Marrinan, Thomas" userId="0278a7d7-6bef-418e-be03-13fdbafa7cc7" providerId="ADAL" clId="{7A237634-D44C-694E-96E2-74E4DA2ADB81}" dt="2019-09-09T15:34:33.681" v="596" actId="20577"/>
          <ac:spMkLst>
            <pc:docMk/>
            <pc:sldMk cId="3028073138" sldId="262"/>
            <ac:spMk id="13" creationId="{365271E0-7731-4041-AD9D-920E59741F10}"/>
          </ac:spMkLst>
        </pc:spChg>
        <pc:graphicFrameChg chg="add modGraphic">
          <ac:chgData name="Marrinan, Thomas" userId="0278a7d7-6bef-418e-be03-13fdbafa7cc7" providerId="ADAL" clId="{7A237634-D44C-694E-96E2-74E4DA2ADB81}" dt="2019-09-09T15:30:46.115" v="540" actId="2084"/>
          <ac:graphicFrameMkLst>
            <pc:docMk/>
            <pc:sldMk cId="3028073138" sldId="262"/>
            <ac:graphicFrameMk id="4" creationId="{21B13C00-8A88-1F40-B5D1-0E31BEACB6CE}"/>
          </ac:graphicFrameMkLst>
        </pc:graphicFrameChg>
        <pc:cxnChg chg="add mod">
          <ac:chgData name="Marrinan, Thomas" userId="0278a7d7-6bef-418e-be03-13fdbafa7cc7" providerId="ADAL" clId="{7A237634-D44C-694E-96E2-74E4DA2ADB81}" dt="2019-09-09T15:33:06.622" v="575" actId="1582"/>
          <ac:cxnSpMkLst>
            <pc:docMk/>
            <pc:sldMk cId="3028073138" sldId="262"/>
            <ac:cxnSpMk id="8" creationId="{DC60D930-A305-A147-9536-624DE1282941}"/>
          </ac:cxnSpMkLst>
        </pc:cxnChg>
      </pc:sldChg>
      <pc:sldChg chg="addSp delSp modSp add modAnim">
        <pc:chgData name="Marrinan, Thomas" userId="0278a7d7-6bef-418e-be03-13fdbafa7cc7" providerId="ADAL" clId="{7A237634-D44C-694E-96E2-74E4DA2ADB81}" dt="2019-09-09T15:37:03.143" v="657"/>
        <pc:sldMkLst>
          <pc:docMk/>
          <pc:sldMk cId="2082870199" sldId="263"/>
        </pc:sldMkLst>
        <pc:spChg chg="mod">
          <ac:chgData name="Marrinan, Thomas" userId="0278a7d7-6bef-418e-be03-13fdbafa7cc7" providerId="ADAL" clId="{7A237634-D44C-694E-96E2-74E4DA2ADB81}" dt="2019-09-09T15:35:07.136" v="614" actId="20577"/>
          <ac:spMkLst>
            <pc:docMk/>
            <pc:sldMk cId="2082870199" sldId="263"/>
            <ac:spMk id="2" creationId="{4A4B8678-DAB3-FA40-9ADA-DFDEC04C21A4}"/>
          </ac:spMkLst>
        </pc:spChg>
        <pc:spChg chg="mod">
          <ac:chgData name="Marrinan, Thomas" userId="0278a7d7-6bef-418e-be03-13fdbafa7cc7" providerId="ADAL" clId="{7A237634-D44C-694E-96E2-74E4DA2ADB81}" dt="2019-09-09T15:35:49.266" v="652" actId="114"/>
          <ac:spMkLst>
            <pc:docMk/>
            <pc:sldMk cId="2082870199" sldId="263"/>
            <ac:spMk id="3" creationId="{3E1A0729-8DE7-D74F-BB99-5FF86923A17B}"/>
          </ac:spMkLst>
        </pc:spChg>
        <pc:spChg chg="del">
          <ac:chgData name="Marrinan, Thomas" userId="0278a7d7-6bef-418e-be03-13fdbafa7cc7" providerId="ADAL" clId="{7A237634-D44C-694E-96E2-74E4DA2ADB81}" dt="2019-09-09T15:36:30.381" v="653" actId="478"/>
          <ac:spMkLst>
            <pc:docMk/>
            <pc:sldMk cId="2082870199" sldId="263"/>
            <ac:spMk id="13" creationId="{365271E0-7731-4041-AD9D-920E59741F10}"/>
          </ac:spMkLst>
        </pc:spChg>
        <pc:picChg chg="add mod">
          <ac:chgData name="Marrinan, Thomas" userId="0278a7d7-6bef-418e-be03-13fdbafa7cc7" providerId="ADAL" clId="{7A237634-D44C-694E-96E2-74E4DA2ADB81}" dt="2019-09-09T15:36:46.908" v="656" actId="1076"/>
          <ac:picMkLst>
            <pc:docMk/>
            <pc:sldMk cId="2082870199" sldId="263"/>
            <ac:picMk id="9" creationId="{7331B52D-95F2-6D44-8210-E77A5553D6ED}"/>
          </ac:picMkLst>
        </pc:picChg>
      </pc:sldChg>
      <pc:sldChg chg="del">
        <pc:chgData name="Marrinan, Thomas" userId="0278a7d7-6bef-418e-be03-13fdbafa7cc7" providerId="ADAL" clId="{7A237634-D44C-694E-96E2-74E4DA2ADB81}" dt="2019-09-09T15:29:30.547" v="433" actId="2696"/>
        <pc:sldMkLst>
          <pc:docMk/>
          <pc:sldMk cId="3436201367" sldId="263"/>
        </pc:sldMkLst>
      </pc:sldChg>
      <pc:sldChg chg="del">
        <pc:chgData name="Marrinan, Thomas" userId="0278a7d7-6bef-418e-be03-13fdbafa7cc7" providerId="ADAL" clId="{7A237634-D44C-694E-96E2-74E4DA2ADB81}" dt="2019-09-09T15:29:30.561" v="434" actId="2696"/>
        <pc:sldMkLst>
          <pc:docMk/>
          <pc:sldMk cId="651607535" sldId="264"/>
        </pc:sldMkLst>
      </pc:sldChg>
      <pc:sldChg chg="modSp add">
        <pc:chgData name="Marrinan, Thomas" userId="0278a7d7-6bef-418e-be03-13fdbafa7cc7" providerId="ADAL" clId="{7A237634-D44C-694E-96E2-74E4DA2ADB81}" dt="2019-09-09T16:08:22.912" v="1388"/>
        <pc:sldMkLst>
          <pc:docMk/>
          <pc:sldMk cId="4081776768" sldId="264"/>
        </pc:sldMkLst>
        <pc:spChg chg="mod">
          <ac:chgData name="Marrinan, Thomas" userId="0278a7d7-6bef-418e-be03-13fdbafa7cc7" providerId="ADAL" clId="{7A237634-D44C-694E-96E2-74E4DA2ADB81}" dt="2019-09-09T15:37:24.821" v="676" actId="20577"/>
          <ac:spMkLst>
            <pc:docMk/>
            <pc:sldMk cId="4081776768" sldId="264"/>
            <ac:spMk id="2" creationId="{65859390-AD2D-7047-B9F2-1373C70313DA}"/>
          </ac:spMkLst>
        </pc:spChg>
        <pc:spChg chg="mod">
          <ac:chgData name="Marrinan, Thomas" userId="0278a7d7-6bef-418e-be03-13fdbafa7cc7" providerId="ADAL" clId="{7A237634-D44C-694E-96E2-74E4DA2ADB81}" dt="2019-09-09T16:08:22.912" v="1388"/>
          <ac:spMkLst>
            <pc:docMk/>
            <pc:sldMk cId="4081776768" sldId="264"/>
            <ac:spMk id="3" creationId="{A9E6ABDF-D12A-1F49-9099-8ACA6659C053}"/>
          </ac:spMkLst>
        </pc:spChg>
      </pc:sldChg>
      <pc:sldChg chg="modSp add">
        <pc:chgData name="Marrinan, Thomas" userId="0278a7d7-6bef-418e-be03-13fdbafa7cc7" providerId="ADAL" clId="{7A237634-D44C-694E-96E2-74E4DA2ADB81}" dt="2019-09-09T16:03:08.789" v="1223" actId="114"/>
        <pc:sldMkLst>
          <pc:docMk/>
          <pc:sldMk cId="1017484972" sldId="265"/>
        </pc:sldMkLst>
        <pc:spChg chg="mod">
          <ac:chgData name="Marrinan, Thomas" userId="0278a7d7-6bef-418e-be03-13fdbafa7cc7" providerId="ADAL" clId="{7A237634-D44C-694E-96E2-74E4DA2ADB81}" dt="2019-09-09T16:03:08.789" v="1223" actId="114"/>
          <ac:spMkLst>
            <pc:docMk/>
            <pc:sldMk cId="1017484972" sldId="265"/>
            <ac:spMk id="3" creationId="{A9E6ABDF-D12A-1F49-9099-8ACA6659C053}"/>
          </ac:spMkLst>
        </pc:spChg>
      </pc:sldChg>
      <pc:sldChg chg="del">
        <pc:chgData name="Marrinan, Thomas" userId="0278a7d7-6bef-418e-be03-13fdbafa7cc7" providerId="ADAL" clId="{7A237634-D44C-694E-96E2-74E4DA2ADB81}" dt="2019-09-09T15:29:30.571" v="435" actId="2696"/>
        <pc:sldMkLst>
          <pc:docMk/>
          <pc:sldMk cId="1456915321" sldId="265"/>
        </pc:sldMkLst>
      </pc:sldChg>
      <pc:sldChg chg="del">
        <pc:chgData name="Marrinan, Thomas" userId="0278a7d7-6bef-418e-be03-13fdbafa7cc7" providerId="ADAL" clId="{7A237634-D44C-694E-96E2-74E4DA2ADB81}" dt="2019-09-09T15:29:30.580" v="436" actId="2696"/>
        <pc:sldMkLst>
          <pc:docMk/>
          <pc:sldMk cId="1061521487" sldId="266"/>
        </pc:sldMkLst>
      </pc:sldChg>
      <pc:sldChg chg="addSp delSp modSp add">
        <pc:chgData name="Marrinan, Thomas" userId="0278a7d7-6bef-418e-be03-13fdbafa7cc7" providerId="ADAL" clId="{7A237634-D44C-694E-96E2-74E4DA2ADB81}" dt="2019-09-09T16:12:43.106" v="1500" actId="20577"/>
        <pc:sldMkLst>
          <pc:docMk/>
          <pc:sldMk cId="3709909252" sldId="266"/>
        </pc:sldMkLst>
        <pc:spChg chg="mod">
          <ac:chgData name="Marrinan, Thomas" userId="0278a7d7-6bef-418e-be03-13fdbafa7cc7" providerId="ADAL" clId="{7A237634-D44C-694E-96E2-74E4DA2ADB81}" dt="2019-09-09T16:12:43.106" v="1500" actId="20577"/>
          <ac:spMkLst>
            <pc:docMk/>
            <pc:sldMk cId="3709909252" sldId="266"/>
            <ac:spMk id="3" creationId="{A9E6ABDF-D12A-1F49-9099-8ACA6659C053}"/>
          </ac:spMkLst>
        </pc:spChg>
        <pc:spChg chg="add del">
          <ac:chgData name="Marrinan, Thomas" userId="0278a7d7-6bef-418e-be03-13fdbafa7cc7" providerId="ADAL" clId="{7A237634-D44C-694E-96E2-74E4DA2ADB81}" dt="2019-09-09T16:11:49.518" v="1478"/>
          <ac:spMkLst>
            <pc:docMk/>
            <pc:sldMk cId="3709909252" sldId="266"/>
            <ac:spMk id="4" creationId="{7E6B10D2-398D-384E-AF9A-950D1F4DCCDE}"/>
          </ac:spMkLst>
        </pc:spChg>
      </pc:sldChg>
      <pc:sldChg chg="del">
        <pc:chgData name="Marrinan, Thomas" userId="0278a7d7-6bef-418e-be03-13fdbafa7cc7" providerId="ADAL" clId="{7A237634-D44C-694E-96E2-74E4DA2ADB81}" dt="2019-09-09T15:29:30.590" v="437" actId="2696"/>
        <pc:sldMkLst>
          <pc:docMk/>
          <pc:sldMk cId="1305732855" sldId="267"/>
        </pc:sldMkLst>
      </pc:sldChg>
      <pc:sldChg chg="modSp add">
        <pc:chgData name="Marrinan, Thomas" userId="0278a7d7-6bef-418e-be03-13fdbafa7cc7" providerId="ADAL" clId="{7A237634-D44C-694E-96E2-74E4DA2ADB81}" dt="2019-09-09T16:28:43.253" v="2037" actId="58"/>
        <pc:sldMkLst>
          <pc:docMk/>
          <pc:sldMk cId="2723100970" sldId="267"/>
        </pc:sldMkLst>
        <pc:spChg chg="mod">
          <ac:chgData name="Marrinan, Thomas" userId="0278a7d7-6bef-418e-be03-13fdbafa7cc7" providerId="ADAL" clId="{7A237634-D44C-694E-96E2-74E4DA2ADB81}" dt="2019-09-09T16:28:43.253" v="2037" actId="58"/>
          <ac:spMkLst>
            <pc:docMk/>
            <pc:sldMk cId="2723100970" sldId="267"/>
            <ac:spMk id="3" creationId="{A9E6ABDF-D12A-1F49-9099-8ACA6659C053}"/>
          </ac:spMkLst>
        </pc:spChg>
      </pc:sldChg>
      <pc:sldChg chg="modSp add">
        <pc:chgData name="Marrinan, Thomas" userId="0278a7d7-6bef-418e-be03-13fdbafa7cc7" providerId="ADAL" clId="{7A237634-D44C-694E-96E2-74E4DA2ADB81}" dt="2019-09-09T16:29:03.427" v="2041" actId="58"/>
        <pc:sldMkLst>
          <pc:docMk/>
          <pc:sldMk cId="2268986134" sldId="268"/>
        </pc:sldMkLst>
        <pc:spChg chg="mod">
          <ac:chgData name="Marrinan, Thomas" userId="0278a7d7-6bef-418e-be03-13fdbafa7cc7" providerId="ADAL" clId="{7A237634-D44C-694E-96E2-74E4DA2ADB81}" dt="2019-09-09T16:29:03.427" v="2041" actId="58"/>
          <ac:spMkLst>
            <pc:docMk/>
            <pc:sldMk cId="2268986134" sldId="268"/>
            <ac:spMk id="3" creationId="{A9E6ABDF-D12A-1F49-9099-8ACA6659C053}"/>
          </ac:spMkLst>
        </pc:spChg>
      </pc:sldChg>
      <pc:sldChg chg="del">
        <pc:chgData name="Marrinan, Thomas" userId="0278a7d7-6bef-418e-be03-13fdbafa7cc7" providerId="ADAL" clId="{7A237634-D44C-694E-96E2-74E4DA2ADB81}" dt="2019-09-09T15:29:30.598" v="438" actId="2696"/>
        <pc:sldMkLst>
          <pc:docMk/>
          <pc:sldMk cId="3201451119" sldId="268"/>
        </pc:sldMkLst>
      </pc:sldChg>
      <pc:sldChg chg="del">
        <pc:chgData name="Marrinan, Thomas" userId="0278a7d7-6bef-418e-be03-13fdbafa7cc7" providerId="ADAL" clId="{7A237634-D44C-694E-96E2-74E4DA2ADB81}" dt="2019-09-09T15:29:30.615" v="439" actId="2696"/>
        <pc:sldMkLst>
          <pc:docMk/>
          <pc:sldMk cId="2288545861" sldId="269"/>
        </pc:sldMkLst>
      </pc:sldChg>
      <pc:sldChg chg="modSp add">
        <pc:chgData name="Marrinan, Thomas" userId="0278a7d7-6bef-418e-be03-13fdbafa7cc7" providerId="ADAL" clId="{7A237634-D44C-694E-96E2-74E4DA2ADB81}" dt="2019-09-09T16:33:23.001" v="2114" actId="20577"/>
        <pc:sldMkLst>
          <pc:docMk/>
          <pc:sldMk cId="4191451208" sldId="269"/>
        </pc:sldMkLst>
        <pc:spChg chg="mod">
          <ac:chgData name="Marrinan, Thomas" userId="0278a7d7-6bef-418e-be03-13fdbafa7cc7" providerId="ADAL" clId="{7A237634-D44C-694E-96E2-74E4DA2ADB81}" dt="2019-09-09T16:33:23.001" v="2114" actId="20577"/>
          <ac:spMkLst>
            <pc:docMk/>
            <pc:sldMk cId="4191451208" sldId="269"/>
            <ac:spMk id="3" creationId="{A9E6ABDF-D12A-1F49-9099-8ACA6659C053}"/>
          </ac:spMkLst>
        </pc:spChg>
      </pc:sldChg>
      <pc:sldChg chg="del">
        <pc:chgData name="Marrinan, Thomas" userId="0278a7d7-6bef-418e-be03-13fdbafa7cc7" providerId="ADAL" clId="{7A237634-D44C-694E-96E2-74E4DA2ADB81}" dt="2019-09-09T15:29:30.628" v="440" actId="2696"/>
        <pc:sldMkLst>
          <pc:docMk/>
          <pc:sldMk cId="248506858" sldId="270"/>
        </pc:sldMkLst>
      </pc:sldChg>
      <pc:sldChg chg="del">
        <pc:chgData name="Marrinan, Thomas" userId="0278a7d7-6bef-418e-be03-13fdbafa7cc7" providerId="ADAL" clId="{7A237634-D44C-694E-96E2-74E4DA2ADB81}" dt="2019-09-09T15:29:30.639" v="441" actId="2696"/>
        <pc:sldMkLst>
          <pc:docMk/>
          <pc:sldMk cId="426517949" sldId="271"/>
        </pc:sldMkLst>
      </pc:sldChg>
      <pc:sldChg chg="del">
        <pc:chgData name="Marrinan, Thomas" userId="0278a7d7-6bef-418e-be03-13fdbafa7cc7" providerId="ADAL" clId="{7A237634-D44C-694E-96E2-74E4DA2ADB81}" dt="2019-09-09T15:29:30.646" v="442" actId="2696"/>
        <pc:sldMkLst>
          <pc:docMk/>
          <pc:sldMk cId="2235378572" sldId="272"/>
        </pc:sldMkLst>
      </pc:sldChg>
      <pc:sldChg chg="del">
        <pc:chgData name="Marrinan, Thomas" userId="0278a7d7-6bef-418e-be03-13fdbafa7cc7" providerId="ADAL" clId="{7A237634-D44C-694E-96E2-74E4DA2ADB81}" dt="2019-09-09T15:29:30.683" v="443" actId="2696"/>
        <pc:sldMkLst>
          <pc:docMk/>
          <pc:sldMk cId="2731595478" sldId="273"/>
        </pc:sldMkLst>
      </pc:sldChg>
    </pc:docChg>
  </pc:docChgLst>
  <pc:docChgLst>
    <pc:chgData name="Marrinan, Thomas" userId="0278a7d7-6bef-418e-be03-13fdbafa7cc7" providerId="ADAL" clId="{2282C8E0-AA7C-ED4E-881B-7EB41C01E373}"/>
    <pc:docChg chg="modSld">
      <pc:chgData name="Marrinan, Thomas" userId="0278a7d7-6bef-418e-be03-13fdbafa7cc7" providerId="ADAL" clId="{2282C8E0-AA7C-ED4E-881B-7EB41C01E373}" dt="2019-09-03T19:28:33.617" v="12" actId="1038"/>
      <pc:docMkLst>
        <pc:docMk/>
      </pc:docMkLst>
      <pc:sldChg chg="modSp">
        <pc:chgData name="Marrinan, Thomas" userId="0278a7d7-6bef-418e-be03-13fdbafa7cc7" providerId="ADAL" clId="{2282C8E0-AA7C-ED4E-881B-7EB41C01E373}" dt="2019-09-03T19:27:38.387" v="0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2282C8E0-AA7C-ED4E-881B-7EB41C01E373}" dt="2019-09-03T19:27:38.387" v="0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75B6-2729-8049-9E79-F639A3B14730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A36-AF04-E248-86A6-5989A9F4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9632" y="1835094"/>
            <a:ext cx="7610625" cy="42246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867" b="0" i="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6000" cap="all" dirty="0">
                <a:latin typeface="Avenir Next Heavy"/>
              </a:rPr>
              <a:t>TITLE OF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PRESENTATION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GOES HERE</a:t>
            </a:r>
            <a:endParaRPr lang="en-US" sz="6000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C0EF3-A5E1-0D43-9B72-DC6907D39141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8E97E-211B-8C46-8F85-BC4DF65F3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2965" y="2340235"/>
            <a:ext cx="8437287" cy="378613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067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5067" cap="all" dirty="0">
                <a:latin typeface="Avenir Next Heavy"/>
              </a:rPr>
              <a:t>TITLE OF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SECTION ITEM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GOES HERE</a:t>
            </a:r>
            <a:endParaRPr lang="en-US" sz="5067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5067" b="0" i="0" baseline="0">
                <a:solidFill>
                  <a:srgbClr val="9E28B5"/>
                </a:solidFill>
                <a:latin typeface="AvenirNext LT Pro Heavy"/>
                <a:cs typeface="AvenirNext LT Pro Heavy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ext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260"/>
            <a:ext cx="9144000" cy="2387600"/>
          </a:xfrm>
        </p:spPr>
        <p:txBody>
          <a:bodyPr/>
          <a:lstStyle/>
          <a:p>
            <a:r>
              <a:rPr lang="en-US" dirty="0"/>
              <a:t>Computer Graphics:</a:t>
            </a:r>
            <a:br>
              <a:rPr lang="en-US" dirty="0"/>
            </a:br>
            <a:r>
              <a:rPr lang="en-US" dirty="0"/>
              <a:t>2D – Point &amp; Line Drawing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pPr algn="l"/>
            <a:r>
              <a:rPr lang="en-US" dirty="0"/>
              <a:t>Tommy Marrinan, PhD</a:t>
            </a:r>
          </a:p>
        </p:txBody>
      </p:sp>
    </p:spTree>
    <p:extLst>
      <p:ext uri="{BB962C8B-B14F-4D97-AF65-F5344CB8AC3E}">
        <p14:creationId xmlns:p14="http://schemas.microsoft.com/office/powerpoint/2010/main" val="208372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390-AD2D-7047-B9F2-1373C703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ABDF-D12A-1F49-9099-8ACA6659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– only concerned with sign of D!</a:t>
            </a:r>
          </a:p>
          <a:p>
            <a:pPr lvl="1"/>
            <a:r>
              <a:rPr lang="en-US" dirty="0"/>
              <a:t>Double all values</a:t>
            </a:r>
          </a:p>
          <a:p>
            <a:pPr lvl="1"/>
            <a:r>
              <a:rPr lang="en-US" dirty="0"/>
              <a:t>Initial value of D = 2A + B</a:t>
            </a:r>
          </a:p>
          <a:p>
            <a:pPr lvl="1"/>
            <a:r>
              <a:rPr lang="en-US" dirty="0"/>
              <a:t>Subsequent values of D</a:t>
            </a:r>
            <a:r>
              <a:rPr lang="en-US" baseline="-25000" dirty="0"/>
              <a:t>0</a:t>
            </a:r>
            <a:r>
              <a:rPr lang="en-US" dirty="0"/>
              <a:t> =  2A, or D</a:t>
            </a:r>
            <a:r>
              <a:rPr lang="en-US" baseline="-25000" dirty="0"/>
              <a:t>1</a:t>
            </a:r>
            <a:r>
              <a:rPr lang="en-US" dirty="0"/>
              <a:t> = 2A + 2B</a:t>
            </a:r>
          </a:p>
          <a:p>
            <a:r>
              <a:rPr lang="en-US" dirty="0"/>
              <a:t>No more fractions!</a:t>
            </a:r>
          </a:p>
        </p:txBody>
      </p:sp>
    </p:spTree>
    <p:extLst>
      <p:ext uri="{BB962C8B-B14F-4D97-AF65-F5344CB8AC3E}">
        <p14:creationId xmlns:p14="http://schemas.microsoft.com/office/powerpoint/2010/main" val="226898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390-AD2D-7047-B9F2-1373C703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ABDF-D12A-1F49-9099-8ACA6659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 to use on subsequent iterations?</a:t>
            </a:r>
          </a:p>
          <a:p>
            <a:pPr lvl="1"/>
            <a:r>
              <a:rPr lang="en-US" dirty="0"/>
              <a:t>Keep running error on how much above/below</a:t>
            </a:r>
            <a:br>
              <a:rPr lang="en-US" dirty="0"/>
            </a:br>
            <a:r>
              <a:rPr lang="en-US" dirty="0"/>
              <a:t>the midpoint actual line is</a:t>
            </a:r>
          </a:p>
          <a:p>
            <a:pPr lvl="1"/>
            <a:r>
              <a:rPr lang="en-US" dirty="0"/>
              <a:t>D itself stores the error!</a:t>
            </a:r>
          </a:p>
          <a:p>
            <a:pPr lvl="1"/>
            <a:r>
              <a:rPr lang="en-US" dirty="0"/>
              <a:t>If D ≤ 0 (line on/below the midpoint), increment D by D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If D &gt; 0 (line above the midpoint), increment D by D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14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exist in </a:t>
            </a:r>
            <a:r>
              <a:rPr lang="en-US" b="1" dirty="0"/>
              <a:t>world-space</a:t>
            </a:r>
          </a:p>
          <a:p>
            <a:r>
              <a:rPr lang="en-US" dirty="0"/>
              <a:t>World-space exists on the infinite XY-plane</a:t>
            </a:r>
          </a:p>
          <a:p>
            <a:r>
              <a:rPr lang="en-US" dirty="0"/>
              <a:t>Screen exists in </a:t>
            </a:r>
            <a:r>
              <a:rPr lang="en-US" b="1" dirty="0"/>
              <a:t>view-space</a:t>
            </a:r>
          </a:p>
          <a:p>
            <a:r>
              <a:rPr lang="en-US" dirty="0"/>
              <a:t>2D view-space is a rectangular region on the XY-plane</a:t>
            </a:r>
          </a:p>
          <a:p>
            <a:pPr lvl="1"/>
            <a:r>
              <a:rPr lang="en-US" dirty="0"/>
              <a:t>Discretized into a regular grid to make up the framebuffer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For now: world-space and view-space align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straight forward</a:t>
            </a:r>
          </a:p>
          <a:p>
            <a:r>
              <a:rPr lang="en-US" dirty="0"/>
              <a:t>To draw point at location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), illuminate the pixel at index [</a:t>
            </a:r>
            <a:r>
              <a:rPr lang="en-US" i="1" dirty="0"/>
              <a:t>x</a:t>
            </a:r>
            <a:r>
              <a:rPr lang="en-US" dirty="0"/>
              <a:t>][</a:t>
            </a:r>
            <a:r>
              <a:rPr lang="en-US" i="1" dirty="0"/>
              <a:t>y</a:t>
            </a:r>
            <a:r>
              <a:rPr lang="en-US" dirty="0"/>
              <a:t>] in the framebuffer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52F57F-3ABE-724D-9D59-4542A1E31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81639"/>
              </p:ext>
            </p:extLst>
          </p:nvPr>
        </p:nvGraphicFramePr>
        <p:xfrm>
          <a:off x="1198179" y="3429000"/>
          <a:ext cx="2995448" cy="2995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31">
                  <a:extLst>
                    <a:ext uri="{9D8B030D-6E8A-4147-A177-3AD203B41FA5}">
                      <a16:colId xmlns:a16="http://schemas.microsoft.com/office/drawing/2014/main" val="3173138194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1814742109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2922186853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1139422576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2194158447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3512131013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16722992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2673614187"/>
                    </a:ext>
                  </a:extLst>
                </a:gridCol>
              </a:tblGrid>
              <a:tr h="3744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58841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78416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06812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5896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37130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61280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74304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4148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AB727C-EFDD-574E-A58E-03C5CC31799F}"/>
              </a:ext>
            </a:extLst>
          </p:cNvPr>
          <p:cNvCxnSpPr/>
          <p:nvPr/>
        </p:nvCxnSpPr>
        <p:spPr>
          <a:xfrm flipH="1">
            <a:off x="3468414" y="4109545"/>
            <a:ext cx="1650124" cy="210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6E0786-7AB6-2E43-9512-DE5E62CD2F48}"/>
              </a:ext>
            </a:extLst>
          </p:cNvPr>
          <p:cNvSpPr txBox="1"/>
          <p:nvPr/>
        </p:nvSpPr>
        <p:spPr>
          <a:xfrm>
            <a:off x="5139559" y="3816043"/>
            <a:ext cx="406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 point (5,5) dark red</a:t>
            </a:r>
          </a:p>
        </p:txBody>
      </p:sp>
    </p:spTree>
    <p:extLst>
      <p:ext uri="{BB962C8B-B14F-4D97-AF65-F5344CB8AC3E}">
        <p14:creationId xmlns:p14="http://schemas.microsoft.com/office/powerpoint/2010/main" val="199295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8678-DAB3-FA40-9ADA-DFDEC04C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0729-8DE7-D74F-BB99-5FF86923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endpoints of a line segment, which pixels should be illuminated?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B13C00-8A88-1F40-B5D1-0E31BEACB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28024"/>
              </p:ext>
            </p:extLst>
          </p:nvPr>
        </p:nvGraphicFramePr>
        <p:xfrm>
          <a:off x="1198179" y="3429000"/>
          <a:ext cx="2995448" cy="2995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31">
                  <a:extLst>
                    <a:ext uri="{9D8B030D-6E8A-4147-A177-3AD203B41FA5}">
                      <a16:colId xmlns:a16="http://schemas.microsoft.com/office/drawing/2014/main" val="3173138194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1814742109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2922186853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1139422576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2194158447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3512131013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16722992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2673614187"/>
                    </a:ext>
                  </a:extLst>
                </a:gridCol>
              </a:tblGrid>
              <a:tr h="3744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58841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78416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06812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5896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37130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61280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74304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4148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D968835-07B2-2D4B-BB12-3DF09927FA50}"/>
              </a:ext>
            </a:extLst>
          </p:cNvPr>
          <p:cNvSpPr/>
          <p:nvPr/>
        </p:nvSpPr>
        <p:spPr>
          <a:xfrm>
            <a:off x="3541986" y="4277709"/>
            <a:ext cx="189186" cy="1891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74DF1-396B-F146-AEAD-97857C604CC6}"/>
              </a:ext>
            </a:extLst>
          </p:cNvPr>
          <p:cNvSpPr/>
          <p:nvPr/>
        </p:nvSpPr>
        <p:spPr>
          <a:xfrm>
            <a:off x="1655379" y="5397061"/>
            <a:ext cx="189186" cy="1891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D930-A305-A147-9536-624DE1282941}"/>
              </a:ext>
            </a:extLst>
          </p:cNvPr>
          <p:cNvCxnSpPr>
            <a:cxnSpLocks/>
          </p:cNvCxnSpPr>
          <p:nvPr/>
        </p:nvCxnSpPr>
        <p:spPr>
          <a:xfrm flipV="1">
            <a:off x="1832427" y="4406823"/>
            <a:ext cx="1725127" cy="1052464"/>
          </a:xfrm>
          <a:prstGeom prst="line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5271E0-7731-4041-AD9D-920E59741F10}"/>
              </a:ext>
            </a:extLst>
          </p:cNvPr>
          <p:cNvSpPr txBox="1"/>
          <p:nvPr/>
        </p:nvSpPr>
        <p:spPr>
          <a:xfrm>
            <a:off x="5139559" y="3816043"/>
            <a:ext cx="4067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 line from (1,2) to (6,5) dark red</a:t>
            </a:r>
          </a:p>
        </p:txBody>
      </p:sp>
    </p:spTree>
    <p:extLst>
      <p:ext uri="{BB962C8B-B14F-4D97-AF65-F5344CB8AC3E}">
        <p14:creationId xmlns:p14="http://schemas.microsoft.com/office/powerpoint/2010/main" val="302807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8678-DAB3-FA40-9ADA-DFDEC04C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0729-8DE7-D74F-BB99-5FF86923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line equation!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 err="1"/>
              <a:t>mx</a:t>
            </a:r>
            <a:r>
              <a:rPr lang="en-US" dirty="0" err="1"/>
              <a:t>+</a:t>
            </a:r>
            <a:r>
              <a:rPr lang="en-US" i="1" dirty="0" err="1"/>
              <a:t>b</a:t>
            </a:r>
            <a:endParaRPr lang="en-US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B13C00-8A88-1F40-B5D1-0E31BEACB6CE}"/>
              </a:ext>
            </a:extLst>
          </p:cNvPr>
          <p:cNvGraphicFramePr>
            <a:graphicFrameLocks noGrp="1"/>
          </p:cNvGraphicFramePr>
          <p:nvPr/>
        </p:nvGraphicFramePr>
        <p:xfrm>
          <a:off x="1198179" y="3429000"/>
          <a:ext cx="2995448" cy="2995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31">
                  <a:extLst>
                    <a:ext uri="{9D8B030D-6E8A-4147-A177-3AD203B41FA5}">
                      <a16:colId xmlns:a16="http://schemas.microsoft.com/office/drawing/2014/main" val="3173138194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1814742109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2922186853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1139422576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2194158447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3512131013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16722992"/>
                    </a:ext>
                  </a:extLst>
                </a:gridCol>
                <a:gridCol w="374431">
                  <a:extLst>
                    <a:ext uri="{9D8B030D-6E8A-4147-A177-3AD203B41FA5}">
                      <a16:colId xmlns:a16="http://schemas.microsoft.com/office/drawing/2014/main" val="2673614187"/>
                    </a:ext>
                  </a:extLst>
                </a:gridCol>
              </a:tblGrid>
              <a:tr h="3744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58841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78416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06812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5896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37130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61280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74304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4148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D968835-07B2-2D4B-BB12-3DF09927FA50}"/>
              </a:ext>
            </a:extLst>
          </p:cNvPr>
          <p:cNvSpPr/>
          <p:nvPr/>
        </p:nvSpPr>
        <p:spPr>
          <a:xfrm>
            <a:off x="3541986" y="4277709"/>
            <a:ext cx="189186" cy="1891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74DF1-396B-F146-AEAD-97857C604CC6}"/>
              </a:ext>
            </a:extLst>
          </p:cNvPr>
          <p:cNvSpPr/>
          <p:nvPr/>
        </p:nvSpPr>
        <p:spPr>
          <a:xfrm>
            <a:off x="1655379" y="5397061"/>
            <a:ext cx="189186" cy="1891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D930-A305-A147-9536-624DE1282941}"/>
              </a:ext>
            </a:extLst>
          </p:cNvPr>
          <p:cNvCxnSpPr>
            <a:cxnSpLocks/>
          </p:cNvCxnSpPr>
          <p:nvPr/>
        </p:nvCxnSpPr>
        <p:spPr>
          <a:xfrm flipV="1">
            <a:off x="1832427" y="4406823"/>
            <a:ext cx="1725127" cy="1052464"/>
          </a:xfrm>
          <a:prstGeom prst="line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31B52D-95F2-6D44-8210-E77A5553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622" y="1742810"/>
            <a:ext cx="5520778" cy="3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7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390-AD2D-7047-B9F2-1373C703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ABDF-D12A-1F49-9099-8ACA6659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Midpoint Line Drawing Algorithm (</a:t>
            </a:r>
            <a:r>
              <a:rPr lang="en-US" dirty="0" err="1"/>
              <a:t>Bresenham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Only uses integer arithmetic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Round()</a:t>
            </a:r>
          </a:p>
          <a:p>
            <a:r>
              <a:rPr lang="en-US" dirty="0">
                <a:latin typeface="Avenir Next" panose="020B0503020202020204" pitchFamily="34" charset="0"/>
              </a:rPr>
              <a:t>Need an alternate form of the line equation</a:t>
            </a:r>
          </a:p>
          <a:p>
            <a:pPr lvl="1"/>
            <a:r>
              <a:rPr lang="en-US" dirty="0">
                <a:latin typeface="Avenir Next" panose="020B0503020202020204" pitchFamily="34" charset="0"/>
              </a:rPr>
              <a:t>0 = (𝚫</a:t>
            </a:r>
            <a:r>
              <a:rPr lang="en-US" i="1" dirty="0">
                <a:latin typeface="Avenir Next" panose="020B0503020202020204" pitchFamily="34" charset="0"/>
              </a:rPr>
              <a:t>y</a:t>
            </a:r>
            <a:r>
              <a:rPr lang="en-US" dirty="0">
                <a:latin typeface="Avenir Next" panose="020B0503020202020204" pitchFamily="34" charset="0"/>
              </a:rPr>
              <a:t>)</a:t>
            </a:r>
            <a:r>
              <a:rPr lang="en-US" i="1" dirty="0">
                <a:latin typeface="Avenir Next" panose="020B0503020202020204" pitchFamily="34" charset="0"/>
              </a:rPr>
              <a:t>x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dirty="0"/>
              <a:t>−</a:t>
            </a:r>
            <a:r>
              <a:rPr lang="en-US" dirty="0">
                <a:latin typeface="Avenir Next" panose="020B0503020202020204" pitchFamily="34" charset="0"/>
              </a:rPr>
              <a:t> (𝚫</a:t>
            </a:r>
            <a:r>
              <a:rPr lang="en-US" i="1" dirty="0">
                <a:latin typeface="Avenir Next" panose="020B0503020202020204" pitchFamily="34" charset="0"/>
              </a:rPr>
              <a:t>x</a:t>
            </a:r>
            <a:r>
              <a:rPr lang="en-US" dirty="0">
                <a:latin typeface="Avenir Next" panose="020B0503020202020204" pitchFamily="34" charset="0"/>
              </a:rPr>
              <a:t>)</a:t>
            </a:r>
            <a:r>
              <a:rPr lang="en-US" i="1" dirty="0">
                <a:latin typeface="Avenir Next" panose="020B0503020202020204" pitchFamily="34" charset="0"/>
              </a:rPr>
              <a:t>y</a:t>
            </a:r>
            <a:r>
              <a:rPr lang="en-US" dirty="0">
                <a:latin typeface="Avenir Next" panose="020B0503020202020204" pitchFamily="34" charset="0"/>
              </a:rPr>
              <a:t> + (𝚫</a:t>
            </a:r>
            <a:r>
              <a:rPr lang="en-US" i="1" dirty="0">
                <a:latin typeface="Avenir Next" panose="020B0503020202020204" pitchFamily="34" charset="0"/>
              </a:rPr>
              <a:t>x</a:t>
            </a:r>
            <a:r>
              <a:rPr lang="en-US" dirty="0">
                <a:latin typeface="Avenir Next" panose="020B0503020202020204" pitchFamily="34" charset="0"/>
              </a:rPr>
              <a:t>)</a:t>
            </a:r>
            <a:r>
              <a:rPr lang="en-US" i="1" dirty="0">
                <a:latin typeface="Avenir Next" panose="020B0503020202020204" pitchFamily="34" charset="0"/>
              </a:rPr>
              <a:t>b</a:t>
            </a:r>
          </a:p>
          <a:p>
            <a:r>
              <a:rPr lang="en-US" dirty="0"/>
              <a:t>Iteratively select which pixel to illuminate next</a:t>
            </a:r>
          </a:p>
          <a:p>
            <a:pPr lvl="1"/>
            <a:r>
              <a:rPr lang="en-US" dirty="0"/>
              <a:t>Only 2 options need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408177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390-AD2D-7047-B9F2-1373C703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ABDF-D12A-1F49-9099-8ACA6659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dirty="0"/>
              <a:t>+1, 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dirty="0"/>
              <a:t>+1, 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dirty="0"/>
              <a:t>+1)</a:t>
            </a:r>
          </a:p>
          <a:p>
            <a:r>
              <a:rPr lang="en-US" dirty="0"/>
              <a:t>Try the midpoint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dirty="0"/>
              <a:t>+1, 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dirty="0"/>
              <a:t>+½)</a:t>
            </a:r>
          </a:p>
          <a:p>
            <a:pPr lvl="1"/>
            <a:r>
              <a:rPr lang="en-US" dirty="0"/>
              <a:t>Likely not on the line, therefore alternate line eq. not 0</a:t>
            </a:r>
          </a:p>
          <a:p>
            <a:pPr lvl="2"/>
            <a:r>
              <a:rPr lang="en-US" dirty="0"/>
              <a:t>If positive: closer to pixel above (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dirty="0"/>
              <a:t>+1, 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dirty="0"/>
              <a:t>+1)</a:t>
            </a:r>
          </a:p>
          <a:p>
            <a:pPr lvl="2"/>
            <a:r>
              <a:rPr lang="en-US" dirty="0"/>
              <a:t>If negative: closer to pixel on same row (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dirty="0"/>
              <a:t>+1, 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8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390-AD2D-7047-B9F2-1373C703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ABDF-D12A-1F49-9099-8ACA6659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have floating point arithmetic</a:t>
            </a:r>
          </a:p>
          <a:p>
            <a:r>
              <a:rPr lang="en-US" dirty="0"/>
              <a:t>Look at differences between consecutive points</a:t>
            </a:r>
          </a:p>
          <a:p>
            <a:pPr lvl="1"/>
            <a:r>
              <a:rPr lang="en-US" dirty="0"/>
              <a:t>Start point to next pixel midpoint</a:t>
            </a:r>
          </a:p>
          <a:p>
            <a:r>
              <a:rPr lang="en-US" dirty="0"/>
              <a:t>D = (A(x</a:t>
            </a:r>
            <a:r>
              <a:rPr lang="en-US" baseline="-25000" dirty="0"/>
              <a:t>0</a:t>
            </a:r>
            <a:r>
              <a:rPr lang="en-US" dirty="0"/>
              <a:t>+1) + B(y</a:t>
            </a:r>
            <a:r>
              <a:rPr lang="en-US" baseline="-25000" dirty="0"/>
              <a:t>0</a:t>
            </a:r>
            <a:r>
              <a:rPr lang="en-US" dirty="0"/>
              <a:t>+½) + C) − (Ax</a:t>
            </a:r>
            <a:r>
              <a:rPr lang="en-US" baseline="-25000" dirty="0"/>
              <a:t>0</a:t>
            </a:r>
            <a:r>
              <a:rPr lang="en-US" dirty="0"/>
              <a:t> + By</a:t>
            </a:r>
            <a:r>
              <a:rPr lang="en-US" baseline="-25000" dirty="0"/>
              <a:t>0</a:t>
            </a:r>
            <a:r>
              <a:rPr lang="en-US" dirty="0"/>
              <a:t> + C)</a:t>
            </a:r>
            <a:br>
              <a:rPr lang="en-US" dirty="0"/>
            </a:br>
            <a:r>
              <a:rPr lang="en-US" dirty="0"/>
              <a:t>    = (Ax</a:t>
            </a:r>
            <a:r>
              <a:rPr lang="en-US" baseline="-25000" dirty="0"/>
              <a:t>0</a:t>
            </a:r>
            <a:r>
              <a:rPr lang="en-US" dirty="0"/>
              <a:t> + A + By</a:t>
            </a:r>
            <a:r>
              <a:rPr lang="en-US" baseline="-25000" dirty="0"/>
              <a:t>0</a:t>
            </a:r>
            <a:r>
              <a:rPr lang="en-US" dirty="0"/>
              <a:t> + ½B + C) − (Ax</a:t>
            </a:r>
            <a:r>
              <a:rPr lang="en-US" baseline="-25000" dirty="0"/>
              <a:t>0</a:t>
            </a:r>
            <a:r>
              <a:rPr lang="en-US" dirty="0"/>
              <a:t> + By</a:t>
            </a:r>
            <a:r>
              <a:rPr lang="en-US" baseline="-25000" dirty="0"/>
              <a:t>0</a:t>
            </a:r>
            <a:r>
              <a:rPr lang="en-US" dirty="0"/>
              <a:t> + C)</a:t>
            </a:r>
            <a:br>
              <a:rPr lang="en-US" dirty="0"/>
            </a:br>
            <a:r>
              <a:rPr lang="en-US" dirty="0"/>
              <a:t>    = A + ½B</a:t>
            </a:r>
          </a:p>
          <a:p>
            <a:r>
              <a:rPr lang="en-US" dirty="0"/>
              <a:t>A = </a:t>
            </a:r>
            <a:r>
              <a:rPr lang="en-US" dirty="0">
                <a:latin typeface="Avenir Next" panose="020B0503020202020204" pitchFamily="34" charset="0"/>
              </a:rPr>
              <a:t>𝚫</a:t>
            </a:r>
            <a:r>
              <a:rPr lang="en-US" i="1" dirty="0">
                <a:latin typeface="Avenir Next" panose="020B0503020202020204" pitchFamily="34" charset="0"/>
              </a:rPr>
              <a:t>y</a:t>
            </a:r>
            <a:r>
              <a:rPr lang="en-US" dirty="0">
                <a:latin typeface="Avenir Next" panose="020B0503020202020204" pitchFamily="34" charset="0"/>
              </a:rPr>
              <a:t>,    B = </a:t>
            </a:r>
            <a:r>
              <a:rPr lang="en-US" dirty="0"/>
              <a:t>−</a:t>
            </a:r>
            <a:r>
              <a:rPr lang="en-US" dirty="0">
                <a:latin typeface="Avenir Next" panose="020B0503020202020204" pitchFamily="34" charset="0"/>
              </a:rPr>
              <a:t>𝚫</a:t>
            </a:r>
            <a:r>
              <a:rPr lang="en-US" i="1" dirty="0">
                <a:latin typeface="Avenir Next" panose="020B0503020202020204" pitchFamily="34" charset="0"/>
              </a:rPr>
              <a:t>x</a:t>
            </a:r>
            <a:r>
              <a:rPr lang="en-US" dirty="0">
                <a:latin typeface="Avenir Next" panose="020B0503020202020204" pitchFamily="34" charset="0"/>
              </a:rPr>
              <a:t>,    C = (𝚫</a:t>
            </a:r>
            <a:r>
              <a:rPr lang="en-US" i="1" dirty="0">
                <a:latin typeface="Avenir Next" panose="020B0503020202020204" pitchFamily="34" charset="0"/>
              </a:rPr>
              <a:t>x</a:t>
            </a:r>
            <a:r>
              <a:rPr lang="en-US" dirty="0">
                <a:latin typeface="Avenir Next" panose="020B0503020202020204" pitchFamily="34" charset="0"/>
              </a:rPr>
              <a:t>)</a:t>
            </a:r>
            <a:r>
              <a:rPr lang="en-US" i="1" dirty="0">
                <a:latin typeface="Avenir Next" panose="020B0503020202020204" pitchFamily="34" charset="0"/>
              </a:rPr>
              <a:t>b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0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390-AD2D-7047-B9F2-1373C703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ABDF-D12A-1F49-9099-8ACA6659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have floating point arithmetic</a:t>
            </a:r>
          </a:p>
          <a:p>
            <a:r>
              <a:rPr lang="en-US" dirty="0"/>
              <a:t>Look at differences between consecutive points</a:t>
            </a:r>
          </a:p>
          <a:p>
            <a:pPr lvl="1"/>
            <a:r>
              <a:rPr lang="en-US" dirty="0"/>
              <a:t>One pixel midpoint to the next pixel midpoint</a:t>
            </a:r>
          </a:p>
          <a:p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(A(x</a:t>
            </a:r>
            <a:r>
              <a:rPr lang="en-US" baseline="-25000" dirty="0"/>
              <a:t>0</a:t>
            </a:r>
            <a:r>
              <a:rPr lang="en-US" dirty="0"/>
              <a:t>+2) + B(y</a:t>
            </a:r>
            <a:r>
              <a:rPr lang="en-US" baseline="-25000" dirty="0"/>
              <a:t>0</a:t>
            </a:r>
            <a:r>
              <a:rPr lang="en-US" dirty="0"/>
              <a:t>+½) + C) − (A(x</a:t>
            </a:r>
            <a:r>
              <a:rPr lang="en-US" baseline="-25000" dirty="0"/>
              <a:t>0</a:t>
            </a:r>
            <a:r>
              <a:rPr lang="en-US" dirty="0"/>
              <a:t>+1) + B(y</a:t>
            </a:r>
            <a:r>
              <a:rPr lang="en-US" baseline="-25000" dirty="0"/>
              <a:t>0</a:t>
            </a:r>
            <a:r>
              <a:rPr lang="en-US" dirty="0"/>
              <a:t>+½) + C)</a:t>
            </a:r>
            <a:br>
              <a:rPr lang="en-US" dirty="0"/>
            </a:br>
            <a:r>
              <a:rPr lang="en-US" dirty="0"/>
              <a:t>    = A</a:t>
            </a:r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(A(x</a:t>
            </a:r>
            <a:r>
              <a:rPr lang="en-US" baseline="-25000" dirty="0"/>
              <a:t>0</a:t>
            </a:r>
            <a:r>
              <a:rPr lang="en-US" dirty="0"/>
              <a:t>+2) + B(y</a:t>
            </a:r>
            <a:r>
              <a:rPr lang="en-US" baseline="-25000" dirty="0"/>
              <a:t>0</a:t>
            </a:r>
            <a:r>
              <a:rPr lang="en-US" dirty="0"/>
              <a:t>+1½) + C) − (A(x</a:t>
            </a:r>
            <a:r>
              <a:rPr lang="en-US" baseline="-25000" dirty="0"/>
              <a:t>0</a:t>
            </a:r>
            <a:r>
              <a:rPr lang="en-US" dirty="0"/>
              <a:t>+1) + B(y</a:t>
            </a:r>
            <a:r>
              <a:rPr lang="en-US" baseline="-25000" dirty="0"/>
              <a:t>0</a:t>
            </a:r>
            <a:r>
              <a:rPr lang="en-US" dirty="0"/>
              <a:t>+½) + C)</a:t>
            </a:r>
            <a:br>
              <a:rPr lang="en-US" dirty="0"/>
            </a:br>
            <a:r>
              <a:rPr lang="en-US" dirty="0"/>
              <a:t>    = A + B</a:t>
            </a:r>
          </a:p>
          <a:p>
            <a:r>
              <a:rPr lang="en-US" dirty="0"/>
              <a:t>A = </a:t>
            </a:r>
            <a:r>
              <a:rPr lang="en-US" dirty="0">
                <a:latin typeface="Avenir Next" panose="020B0503020202020204" pitchFamily="34" charset="0"/>
              </a:rPr>
              <a:t>𝚫</a:t>
            </a:r>
            <a:r>
              <a:rPr lang="en-US" i="1" dirty="0">
                <a:latin typeface="Avenir Next" panose="020B0503020202020204" pitchFamily="34" charset="0"/>
              </a:rPr>
              <a:t>y</a:t>
            </a:r>
            <a:r>
              <a:rPr lang="en-US" dirty="0">
                <a:latin typeface="Avenir Next" panose="020B0503020202020204" pitchFamily="34" charset="0"/>
              </a:rPr>
              <a:t>,    B = </a:t>
            </a:r>
            <a:r>
              <a:rPr lang="en-US" dirty="0"/>
              <a:t>−</a:t>
            </a:r>
            <a:r>
              <a:rPr lang="en-US" dirty="0">
                <a:latin typeface="Avenir Next" panose="020B0503020202020204" pitchFamily="34" charset="0"/>
              </a:rPr>
              <a:t>𝚫</a:t>
            </a:r>
            <a:r>
              <a:rPr lang="en-US" i="1" dirty="0">
                <a:latin typeface="Avenir Next" panose="020B0503020202020204" pitchFamily="34" charset="0"/>
              </a:rPr>
              <a:t>x</a:t>
            </a:r>
            <a:r>
              <a:rPr lang="en-US" dirty="0">
                <a:latin typeface="Avenir Next" panose="020B0503020202020204" pitchFamily="34" charset="0"/>
              </a:rPr>
              <a:t>,    C = (𝚫</a:t>
            </a:r>
            <a:r>
              <a:rPr lang="en-US" i="1" dirty="0">
                <a:latin typeface="Avenir Next" panose="020B0503020202020204" pitchFamily="34" charset="0"/>
              </a:rPr>
              <a:t>x</a:t>
            </a:r>
            <a:r>
              <a:rPr lang="en-US" dirty="0">
                <a:latin typeface="Avenir Next" panose="020B0503020202020204" pitchFamily="34" charset="0"/>
              </a:rPr>
              <a:t>)</a:t>
            </a:r>
            <a:r>
              <a:rPr lang="en-US" i="1" dirty="0">
                <a:latin typeface="Avenir Next" panose="020B0503020202020204" pitchFamily="34" charset="0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00970"/>
      </p:ext>
    </p:extLst>
  </p:cSld>
  <p:clrMapOvr>
    <a:masterClrMapping/>
  </p:clrMapOvr>
</p:sld>
</file>

<file path=ppt/theme/theme1.xml><?xml version="1.0" encoding="utf-8"?>
<a:theme xmlns:a="http://schemas.openxmlformats.org/drawingml/2006/main" name="UST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T Wide" id="{B6BF1B81-6C8A-0245-B9A5-67EA7089FBD0}" vid="{E8FED68F-2619-4249-9C56-420EC460DB49}"/>
    </a:ext>
  </a:extLst>
</a:theme>
</file>

<file path=ppt/theme/theme2.xml><?xml version="1.0" encoding="utf-8"?>
<a:theme xmlns:a="http://schemas.openxmlformats.org/drawingml/2006/main" name="Secti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D02F8A4F-FE5F-994D-8E2B-189D64CE03D9}"/>
    </a:ext>
  </a:extLst>
</a:theme>
</file>

<file path=ppt/theme/theme3.xml><?xml version="1.0" encoding="utf-8"?>
<a:theme xmlns:a="http://schemas.openxmlformats.org/drawingml/2006/main" name="Normal Interio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446A6FEF-FADD-674D-882A-2465FBC904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 Wide</Template>
  <TotalTime>4454</TotalTime>
  <Words>391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Avenir Next</vt:lpstr>
      <vt:lpstr>Avenir Next Heavy</vt:lpstr>
      <vt:lpstr>AvenirNext LT Pro Heavy</vt:lpstr>
      <vt:lpstr>Calibri</vt:lpstr>
      <vt:lpstr>Consolas</vt:lpstr>
      <vt:lpstr>Wingdings</vt:lpstr>
      <vt:lpstr>UST Wide</vt:lpstr>
      <vt:lpstr>Section Page</vt:lpstr>
      <vt:lpstr>Normal Interior Page</vt:lpstr>
      <vt:lpstr>Computer Graphics: 2D – Point &amp; Line Drawing</vt:lpstr>
      <vt:lpstr>2D Drawing</vt:lpstr>
      <vt:lpstr>Point Drawing</vt:lpstr>
      <vt:lpstr>Line Drawing</vt:lpstr>
      <vt:lpstr>First Attempt</vt:lpstr>
      <vt:lpstr>More Efficient Way</vt:lpstr>
      <vt:lpstr>More Efficient Way</vt:lpstr>
      <vt:lpstr>More Efficient Way</vt:lpstr>
      <vt:lpstr>More Efficient Way</vt:lpstr>
      <vt:lpstr>More Efficient Way</vt:lpstr>
      <vt:lpstr>More Efficient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Marrinan, Thomas</dc:creator>
  <cp:lastModifiedBy>Marrinan, Thomas</cp:lastModifiedBy>
  <cp:revision>24</cp:revision>
  <dcterms:created xsi:type="dcterms:W3CDTF">2018-01-09T15:55:21Z</dcterms:created>
  <dcterms:modified xsi:type="dcterms:W3CDTF">2019-09-09T16:33:27Z</dcterms:modified>
</cp:coreProperties>
</file>