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65" r:id="rId3"/>
  </p:sldMasterIdLst>
  <p:notesMasterIdLst>
    <p:notesMasterId r:id="rId12"/>
  </p:notesMasterIdLst>
  <p:sldIdLst>
    <p:sldId id="256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C4C"/>
    <a:srgbClr val="FF7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DDC8B-6581-B641-B24A-B8F2DDB46E60}" v="22" dt="2019-11-04T18:37:18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rinan, Thomas" userId="0278a7d7-6bef-418e-be03-13fdbafa7cc7" providerId="ADAL" clId="{1B0F1D1A-177F-3646-ABB3-6B755F965060}"/>
    <pc:docChg chg="custSel addSld delSld modSld">
      <pc:chgData name="Marrinan, Thomas" userId="0278a7d7-6bef-418e-be03-13fdbafa7cc7" providerId="ADAL" clId="{1B0F1D1A-177F-3646-ABB3-6B755F965060}" dt="2019-09-27T02:03:41.731" v="2732" actId="1076"/>
      <pc:docMkLst>
        <pc:docMk/>
      </pc:docMkLst>
      <pc:sldChg chg="modSp">
        <pc:chgData name="Marrinan, Thomas" userId="0278a7d7-6bef-418e-be03-13fdbafa7cc7" providerId="ADAL" clId="{1B0F1D1A-177F-3646-ABB3-6B755F965060}" dt="2019-09-20T21:38:44.460" v="7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1B0F1D1A-177F-3646-ABB3-6B755F965060}" dt="2019-09-20T21:38:44.460" v="7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addSp modSp add">
        <pc:chgData name="Marrinan, Thomas" userId="0278a7d7-6bef-418e-be03-13fdbafa7cc7" providerId="ADAL" clId="{1B0F1D1A-177F-3646-ABB3-6B755F965060}" dt="2019-09-20T21:52:29.357" v="915" actId="114"/>
        <pc:sldMkLst>
          <pc:docMk/>
          <pc:sldMk cId="870774900" sldId="262"/>
        </pc:sldMkLst>
        <pc:spChg chg="mod">
          <ac:chgData name="Marrinan, Thomas" userId="0278a7d7-6bef-418e-be03-13fdbafa7cc7" providerId="ADAL" clId="{1B0F1D1A-177F-3646-ABB3-6B755F965060}" dt="2019-09-20T21:46:11.250" v="650" actId="20577"/>
          <ac:spMkLst>
            <pc:docMk/>
            <pc:sldMk cId="870774900" sldId="262"/>
            <ac:spMk id="2" creationId="{5436FEFD-70A9-F64E-94ED-0029F9C1C6EE}"/>
          </ac:spMkLst>
        </pc:spChg>
        <pc:spChg chg="mod">
          <ac:chgData name="Marrinan, Thomas" userId="0278a7d7-6bef-418e-be03-13fdbafa7cc7" providerId="ADAL" clId="{1B0F1D1A-177F-3646-ABB3-6B755F965060}" dt="2019-09-20T21:52:29.357" v="915" actId="114"/>
          <ac:spMkLst>
            <pc:docMk/>
            <pc:sldMk cId="870774900" sldId="262"/>
            <ac:spMk id="3" creationId="{3E25619E-F34C-0541-B3A4-6C73CD2522BA}"/>
          </ac:spMkLst>
        </pc:spChg>
        <pc:picChg chg="add mod">
          <ac:chgData name="Marrinan, Thomas" userId="0278a7d7-6bef-418e-be03-13fdbafa7cc7" providerId="ADAL" clId="{1B0F1D1A-177F-3646-ABB3-6B755F965060}" dt="2019-09-20T21:47:10.711" v="680" actId="1076"/>
          <ac:picMkLst>
            <pc:docMk/>
            <pc:sldMk cId="870774900" sldId="262"/>
            <ac:picMk id="5" creationId="{6523E3D8-9422-054C-898C-BA4DC17861D9}"/>
          </ac:picMkLst>
        </pc:picChg>
      </pc:sldChg>
    </pc:docChg>
  </pc:docChgLst>
  <pc:docChgLst>
    <pc:chgData name="Marrinan, Thomas" userId="0278a7d7-6bef-418e-be03-13fdbafa7cc7" providerId="ADAL" clId="{7A237634-D44C-694E-96E2-74E4DA2ADB81}"/>
    <pc:docChg chg="undo custSel addSld delSld modSld">
      <pc:chgData name="Marrinan, Thomas" userId="0278a7d7-6bef-418e-be03-13fdbafa7cc7" providerId="ADAL" clId="{7A237634-D44C-694E-96E2-74E4DA2ADB81}" dt="2019-09-09T16:33:23.001" v="2114" actId="20577"/>
      <pc:docMkLst>
        <pc:docMk/>
      </pc:docMkLst>
      <pc:sldChg chg="modSp">
        <pc:chgData name="Marrinan, Thomas" userId="0278a7d7-6bef-418e-be03-13fdbafa7cc7" providerId="ADAL" clId="{7A237634-D44C-694E-96E2-74E4DA2ADB81}" dt="2019-09-09T15:19:33.633" v="29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7A237634-D44C-694E-96E2-74E4DA2ADB81}" dt="2019-09-09T15:19:33.633" v="29" actId="20577"/>
          <ac:spMkLst>
            <pc:docMk/>
            <pc:sldMk cId="2083720427" sldId="256"/>
            <ac:spMk id="2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48EB53D5-1490-1043-9041-40FA2BFE410E}"/>
    <pc:docChg chg="undo custSel addSld delSld modSld sldOrd">
      <pc:chgData name="Marrinan, Thomas" userId="0278a7d7-6bef-418e-be03-13fdbafa7cc7" providerId="ADAL" clId="{48EB53D5-1490-1043-9041-40FA2BFE410E}" dt="2019-11-01T15:28:51.895" v="1218" actId="20577"/>
      <pc:docMkLst>
        <pc:docMk/>
      </pc:docMkLst>
      <pc:sldChg chg="modSp">
        <pc:chgData name="Marrinan, Thomas" userId="0278a7d7-6bef-418e-be03-13fdbafa7cc7" providerId="ADAL" clId="{48EB53D5-1490-1043-9041-40FA2BFE410E}" dt="2019-11-01T14:51:02.209" v="6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48EB53D5-1490-1043-9041-40FA2BFE410E}" dt="2019-11-01T14:51:02.209" v="6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modSp">
        <pc:chgData name="Marrinan, Thomas" userId="0278a7d7-6bef-418e-be03-13fdbafa7cc7" providerId="ADAL" clId="{48EB53D5-1490-1043-9041-40FA2BFE410E}" dt="2019-11-01T14:51:29.616" v="21" actId="20577"/>
        <pc:sldMkLst>
          <pc:docMk/>
          <pc:sldMk cId="870774900" sldId="262"/>
        </pc:sldMkLst>
        <pc:spChg chg="mod">
          <ac:chgData name="Marrinan, Thomas" userId="0278a7d7-6bef-418e-be03-13fdbafa7cc7" providerId="ADAL" clId="{48EB53D5-1490-1043-9041-40FA2BFE410E}" dt="2019-11-01T14:51:29.616" v="21" actId="20577"/>
          <ac:spMkLst>
            <pc:docMk/>
            <pc:sldMk cId="870774900" sldId="262"/>
            <ac:spMk id="2" creationId="{5436FEFD-70A9-F64E-94ED-0029F9C1C6EE}"/>
          </ac:spMkLst>
        </pc:spChg>
      </pc:sldChg>
    </pc:docChg>
  </pc:docChgLst>
  <pc:docChgLst>
    <pc:chgData name="Marrinan, Thomas" userId="0278a7d7-6bef-418e-be03-13fdbafa7cc7" providerId="ADAL" clId="{55ECABCA-4456-9A4E-94ED-DFA9F23464B8}"/>
    <pc:docChg chg="undo custSel addSld delSld modSld">
      <pc:chgData name="Marrinan, Thomas" userId="0278a7d7-6bef-418e-be03-13fdbafa7cc7" providerId="ADAL" clId="{55ECABCA-4456-9A4E-94ED-DFA9F23464B8}" dt="2019-09-06T15:28:36.612" v="2208" actId="14100"/>
      <pc:docMkLst>
        <pc:docMk/>
      </pc:docMkLst>
      <pc:sldChg chg="modSp">
        <pc:chgData name="Marrinan, Thomas" userId="0278a7d7-6bef-418e-be03-13fdbafa7cc7" providerId="ADAL" clId="{55ECABCA-4456-9A4E-94ED-DFA9F23464B8}" dt="2019-09-04T21:21:25.021" v="24" actId="1036"/>
        <pc:sldMkLst>
          <pc:docMk/>
          <pc:sldMk cId="2083720427" sldId="256"/>
        </pc:sldMkLst>
        <pc:spChg chg="mod">
          <ac:chgData name="Marrinan, Thomas" userId="0278a7d7-6bef-418e-be03-13fdbafa7cc7" providerId="ADAL" clId="{55ECABCA-4456-9A4E-94ED-DFA9F23464B8}" dt="2019-09-04T21:21:25.021" v="24" actId="1036"/>
          <ac:spMkLst>
            <pc:docMk/>
            <pc:sldMk cId="2083720427" sldId="256"/>
            <ac:spMk id="2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2282C8E0-AA7C-ED4E-881B-7EB41C01E373}"/>
    <pc:docChg chg="modSld">
      <pc:chgData name="Marrinan, Thomas" userId="0278a7d7-6bef-418e-be03-13fdbafa7cc7" providerId="ADAL" clId="{2282C8E0-AA7C-ED4E-881B-7EB41C01E373}" dt="2019-09-03T19:28:33.617" v="12" actId="1038"/>
      <pc:docMkLst>
        <pc:docMk/>
      </pc:docMkLst>
    </pc:docChg>
  </pc:docChgLst>
  <pc:docChgLst>
    <pc:chgData name="Marrinan, Thomas" userId="0278a7d7-6bef-418e-be03-13fdbafa7cc7" providerId="ADAL" clId="{1E093436-0124-8944-8323-B32515029FA4}"/>
    <pc:docChg chg="custSel addSld delSld modSld">
      <pc:chgData name="Marrinan, Thomas" userId="0278a7d7-6bef-418e-be03-13fdbafa7cc7" providerId="ADAL" clId="{1E093436-0124-8944-8323-B32515029FA4}" dt="2019-09-04T15:46:38.014" v="1846" actId="18331"/>
      <pc:docMkLst>
        <pc:docMk/>
      </pc:docMkLst>
      <pc:sldChg chg="modSp">
        <pc:chgData name="Marrinan, Thomas" userId="0278a7d7-6bef-418e-be03-13fdbafa7cc7" providerId="ADAL" clId="{1E093436-0124-8944-8323-B32515029FA4}" dt="2019-09-04T14:52:25.509" v="15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1E093436-0124-8944-8323-B32515029FA4}" dt="2019-09-04T14:52:25.509" v="15" actId="20577"/>
          <ac:spMkLst>
            <pc:docMk/>
            <pc:sldMk cId="2083720427" sldId="256"/>
            <ac:spMk id="2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5D3DDC8B-6581-B641-B24A-B8F2DDB46E60}"/>
    <pc:docChg chg="undo custSel addSld delSld modSld">
      <pc:chgData name="Marrinan, Thomas" userId="0278a7d7-6bef-418e-be03-13fdbafa7cc7" providerId="ADAL" clId="{5D3DDC8B-6581-B641-B24A-B8F2DDB46E60}" dt="2019-11-04T18:42:02.710" v="1815" actId="20577"/>
      <pc:docMkLst>
        <pc:docMk/>
      </pc:docMkLst>
      <pc:sldChg chg="modSp">
        <pc:chgData name="Marrinan, Thomas" userId="0278a7d7-6bef-418e-be03-13fdbafa7cc7" providerId="ADAL" clId="{5D3DDC8B-6581-B641-B24A-B8F2DDB46E60}" dt="2019-11-04T16:15:07.081" v="33" actId="14100"/>
        <pc:sldMkLst>
          <pc:docMk/>
          <pc:sldMk cId="2083720427" sldId="256"/>
        </pc:sldMkLst>
        <pc:spChg chg="mod">
          <ac:chgData name="Marrinan, Thomas" userId="0278a7d7-6bef-418e-be03-13fdbafa7cc7" providerId="ADAL" clId="{5D3DDC8B-6581-B641-B24A-B8F2DDB46E60}" dt="2019-11-04T16:15:07.081" v="33" actId="14100"/>
          <ac:spMkLst>
            <pc:docMk/>
            <pc:sldMk cId="2083720427" sldId="256"/>
            <ac:spMk id="2" creationId="{00000000-0000-0000-0000-000000000000}"/>
          </ac:spMkLst>
        </pc:spChg>
      </pc:sldChg>
      <pc:sldChg chg="addSp delSp modSp">
        <pc:chgData name="Marrinan, Thomas" userId="0278a7d7-6bef-418e-be03-13fdbafa7cc7" providerId="ADAL" clId="{5D3DDC8B-6581-B641-B24A-B8F2DDB46E60}" dt="2019-11-04T16:17:21.685" v="148" actId="20577"/>
        <pc:sldMkLst>
          <pc:docMk/>
          <pc:sldMk cId="870774900" sldId="262"/>
        </pc:sldMkLst>
        <pc:spChg chg="mod">
          <ac:chgData name="Marrinan, Thomas" userId="0278a7d7-6bef-418e-be03-13fdbafa7cc7" providerId="ADAL" clId="{5D3DDC8B-6581-B641-B24A-B8F2DDB46E60}" dt="2019-11-04T16:15:36.289" v="50" actId="20577"/>
          <ac:spMkLst>
            <pc:docMk/>
            <pc:sldMk cId="870774900" sldId="262"/>
            <ac:spMk id="2" creationId="{5436FEFD-70A9-F64E-94ED-0029F9C1C6EE}"/>
          </ac:spMkLst>
        </pc:spChg>
        <pc:spChg chg="mod">
          <ac:chgData name="Marrinan, Thomas" userId="0278a7d7-6bef-418e-be03-13fdbafa7cc7" providerId="ADAL" clId="{5D3DDC8B-6581-B641-B24A-B8F2DDB46E60}" dt="2019-11-04T16:17:21.685" v="148" actId="20577"/>
          <ac:spMkLst>
            <pc:docMk/>
            <pc:sldMk cId="870774900" sldId="262"/>
            <ac:spMk id="3" creationId="{3E25619E-F34C-0541-B3A4-6C73CD2522BA}"/>
          </ac:spMkLst>
        </pc:spChg>
        <pc:picChg chg="add mod">
          <ac:chgData name="Marrinan, Thomas" userId="0278a7d7-6bef-418e-be03-13fdbafa7cc7" providerId="ADAL" clId="{5D3DDC8B-6581-B641-B24A-B8F2DDB46E60}" dt="2019-11-04T16:16:09.433" v="94" actId="14100"/>
          <ac:picMkLst>
            <pc:docMk/>
            <pc:sldMk cId="870774900" sldId="262"/>
            <ac:picMk id="4" creationId="{59AE979C-B468-4E4F-84BC-D1F213911EE1}"/>
          </ac:picMkLst>
        </pc:picChg>
        <pc:picChg chg="del">
          <ac:chgData name="Marrinan, Thomas" userId="0278a7d7-6bef-418e-be03-13fdbafa7cc7" providerId="ADAL" clId="{5D3DDC8B-6581-B641-B24A-B8F2DDB46E60}" dt="2019-11-04T16:15:38.209" v="51" actId="478"/>
          <ac:picMkLst>
            <pc:docMk/>
            <pc:sldMk cId="870774900" sldId="262"/>
            <ac:picMk id="5" creationId="{6523E3D8-9422-054C-898C-BA4DC17861D9}"/>
          </ac:picMkLst>
        </pc:picChg>
        <pc:picChg chg="add mod">
          <ac:chgData name="Marrinan, Thomas" userId="0278a7d7-6bef-418e-be03-13fdbafa7cc7" providerId="ADAL" clId="{5D3DDC8B-6581-B641-B24A-B8F2DDB46E60}" dt="2019-11-04T16:16:26.495" v="100" actId="1076"/>
          <ac:picMkLst>
            <pc:docMk/>
            <pc:sldMk cId="870774900" sldId="262"/>
            <ac:picMk id="6" creationId="{D7E690A8-18FA-DB49-9D68-7A33B8C65CD0}"/>
          </ac:picMkLst>
        </pc:picChg>
        <pc:picChg chg="add mod">
          <ac:chgData name="Marrinan, Thomas" userId="0278a7d7-6bef-418e-be03-13fdbafa7cc7" providerId="ADAL" clId="{5D3DDC8B-6581-B641-B24A-B8F2DDB46E60}" dt="2019-11-04T16:16:24.607" v="99" actId="14100"/>
          <ac:picMkLst>
            <pc:docMk/>
            <pc:sldMk cId="870774900" sldId="262"/>
            <ac:picMk id="7" creationId="{92E681A5-9BAB-194D-B186-6E7EDEAA8194}"/>
          </ac:picMkLst>
        </pc:picChg>
      </pc:sldChg>
      <pc:sldChg chg="del">
        <pc:chgData name="Marrinan, Thomas" userId="0278a7d7-6bef-418e-be03-13fdbafa7cc7" providerId="ADAL" clId="{5D3DDC8B-6581-B641-B24A-B8F2DDB46E60}" dt="2019-11-04T16:30:43.119" v="150" actId="2696"/>
        <pc:sldMkLst>
          <pc:docMk/>
          <pc:sldMk cId="2413834842" sldId="263"/>
        </pc:sldMkLst>
      </pc:sldChg>
      <pc:sldChg chg="modSp add">
        <pc:chgData name="Marrinan, Thomas" userId="0278a7d7-6bef-418e-be03-13fdbafa7cc7" providerId="ADAL" clId="{5D3DDC8B-6581-B641-B24A-B8F2DDB46E60}" dt="2019-11-04T16:36:37.779" v="539" actId="20577"/>
        <pc:sldMkLst>
          <pc:docMk/>
          <pc:sldMk cId="2614077141" sldId="263"/>
        </pc:sldMkLst>
        <pc:spChg chg="mod">
          <ac:chgData name="Marrinan, Thomas" userId="0278a7d7-6bef-418e-be03-13fdbafa7cc7" providerId="ADAL" clId="{5D3DDC8B-6581-B641-B24A-B8F2DDB46E60}" dt="2019-11-04T16:30:47.730" v="166" actId="20577"/>
          <ac:spMkLst>
            <pc:docMk/>
            <pc:sldMk cId="2614077141" sldId="263"/>
            <ac:spMk id="2" creationId="{8824CAC4-0B74-A840-8BFA-10CAF5812ADF}"/>
          </ac:spMkLst>
        </pc:spChg>
        <pc:spChg chg="mod">
          <ac:chgData name="Marrinan, Thomas" userId="0278a7d7-6bef-418e-be03-13fdbafa7cc7" providerId="ADAL" clId="{5D3DDC8B-6581-B641-B24A-B8F2DDB46E60}" dt="2019-11-04T16:36:37.779" v="539" actId="20577"/>
          <ac:spMkLst>
            <pc:docMk/>
            <pc:sldMk cId="2614077141" sldId="263"/>
            <ac:spMk id="3" creationId="{0ADDEBB6-B974-9749-9D66-CFEC208109E4}"/>
          </ac:spMkLst>
        </pc:spChg>
      </pc:sldChg>
      <pc:sldChg chg="modSp add">
        <pc:chgData name="Marrinan, Thomas" userId="0278a7d7-6bef-418e-be03-13fdbafa7cc7" providerId="ADAL" clId="{5D3DDC8B-6581-B641-B24A-B8F2DDB46E60}" dt="2019-11-04T16:36:35.821" v="538" actId="20577"/>
        <pc:sldMkLst>
          <pc:docMk/>
          <pc:sldMk cId="3272409304" sldId="264"/>
        </pc:sldMkLst>
        <pc:spChg chg="mod">
          <ac:chgData name="Marrinan, Thomas" userId="0278a7d7-6bef-418e-be03-13fdbafa7cc7" providerId="ADAL" clId="{5D3DDC8B-6581-B641-B24A-B8F2DDB46E60}" dt="2019-11-04T16:33:38.418" v="362" actId="20577"/>
          <ac:spMkLst>
            <pc:docMk/>
            <pc:sldMk cId="3272409304" sldId="264"/>
            <ac:spMk id="2" creationId="{8824CAC4-0B74-A840-8BFA-10CAF5812ADF}"/>
          </ac:spMkLst>
        </pc:spChg>
        <pc:spChg chg="mod">
          <ac:chgData name="Marrinan, Thomas" userId="0278a7d7-6bef-418e-be03-13fdbafa7cc7" providerId="ADAL" clId="{5D3DDC8B-6581-B641-B24A-B8F2DDB46E60}" dt="2019-11-04T16:36:35.821" v="538" actId="20577"/>
          <ac:spMkLst>
            <pc:docMk/>
            <pc:sldMk cId="3272409304" sldId="264"/>
            <ac:spMk id="3" creationId="{0ADDEBB6-B974-9749-9D66-CFEC208109E4}"/>
          </ac:spMkLst>
        </pc:spChg>
      </pc:sldChg>
      <pc:sldChg chg="addSp modSp add">
        <pc:chgData name="Marrinan, Thomas" userId="0278a7d7-6bef-418e-be03-13fdbafa7cc7" providerId="ADAL" clId="{5D3DDC8B-6581-B641-B24A-B8F2DDB46E60}" dt="2019-11-04T18:42:02.710" v="1815" actId="20577"/>
        <pc:sldMkLst>
          <pc:docMk/>
          <pc:sldMk cId="2822920907" sldId="265"/>
        </pc:sldMkLst>
        <pc:spChg chg="mod">
          <ac:chgData name="Marrinan, Thomas" userId="0278a7d7-6bef-418e-be03-13fdbafa7cc7" providerId="ADAL" clId="{5D3DDC8B-6581-B641-B24A-B8F2DDB46E60}" dt="2019-11-04T16:36:50.355" v="557" actId="20577"/>
          <ac:spMkLst>
            <pc:docMk/>
            <pc:sldMk cId="2822920907" sldId="265"/>
            <ac:spMk id="2" creationId="{0CD4FC1F-6F33-5342-884D-7831A94A1724}"/>
          </ac:spMkLst>
        </pc:spChg>
        <pc:spChg chg="mod">
          <ac:chgData name="Marrinan, Thomas" userId="0278a7d7-6bef-418e-be03-13fdbafa7cc7" providerId="ADAL" clId="{5D3DDC8B-6581-B641-B24A-B8F2DDB46E60}" dt="2019-11-04T18:42:02.710" v="1815" actId="20577"/>
          <ac:spMkLst>
            <pc:docMk/>
            <pc:sldMk cId="2822920907" sldId="265"/>
            <ac:spMk id="3" creationId="{8F3D673B-B764-9C49-89D7-597FF1933BE6}"/>
          </ac:spMkLst>
        </pc:spChg>
        <pc:spChg chg="add mod">
          <ac:chgData name="Marrinan, Thomas" userId="0278a7d7-6bef-418e-be03-13fdbafa7cc7" providerId="ADAL" clId="{5D3DDC8B-6581-B641-B24A-B8F2DDB46E60}" dt="2019-11-04T16:39:07.079" v="661" actId="1076"/>
          <ac:spMkLst>
            <pc:docMk/>
            <pc:sldMk cId="2822920907" sldId="265"/>
            <ac:spMk id="4" creationId="{F422BD63-6809-FD47-9F48-5BD7270A57D5}"/>
          </ac:spMkLst>
        </pc:spChg>
        <pc:cxnChg chg="add mod">
          <ac:chgData name="Marrinan, Thomas" userId="0278a7d7-6bef-418e-be03-13fdbafa7cc7" providerId="ADAL" clId="{5D3DDC8B-6581-B641-B24A-B8F2DDB46E60}" dt="2019-11-04T16:39:49.928" v="671" actId="1037"/>
          <ac:cxnSpMkLst>
            <pc:docMk/>
            <pc:sldMk cId="2822920907" sldId="265"/>
            <ac:cxnSpMk id="6" creationId="{4E496BDE-28F4-0D4C-89FA-8A39B48C5C63}"/>
          </ac:cxnSpMkLst>
        </pc:cxnChg>
        <pc:cxnChg chg="add mod">
          <ac:chgData name="Marrinan, Thomas" userId="0278a7d7-6bef-418e-be03-13fdbafa7cc7" providerId="ADAL" clId="{5D3DDC8B-6581-B641-B24A-B8F2DDB46E60}" dt="2019-11-04T16:39:49.928" v="671" actId="1037"/>
          <ac:cxnSpMkLst>
            <pc:docMk/>
            <pc:sldMk cId="2822920907" sldId="265"/>
            <ac:cxnSpMk id="7" creationId="{32C359F8-DE54-B44E-88E1-1672D24260FE}"/>
          </ac:cxnSpMkLst>
        </pc:cxnChg>
      </pc:sldChg>
      <pc:sldChg chg="addSp delSp modSp add">
        <pc:chgData name="Marrinan, Thomas" userId="0278a7d7-6bef-418e-be03-13fdbafa7cc7" providerId="ADAL" clId="{5D3DDC8B-6581-B641-B24A-B8F2DDB46E60}" dt="2019-11-04T18:32:55.818" v="990" actId="1076"/>
        <pc:sldMkLst>
          <pc:docMk/>
          <pc:sldMk cId="1879391879" sldId="266"/>
        </pc:sldMkLst>
        <pc:spChg chg="mod">
          <ac:chgData name="Marrinan, Thomas" userId="0278a7d7-6bef-418e-be03-13fdbafa7cc7" providerId="ADAL" clId="{5D3DDC8B-6581-B641-B24A-B8F2DDB46E60}" dt="2019-11-04T18:28:43.861" v="979" actId="12"/>
          <ac:spMkLst>
            <pc:docMk/>
            <pc:sldMk cId="1879391879" sldId="266"/>
            <ac:spMk id="3" creationId="{8F3D673B-B764-9C49-89D7-597FF1933BE6}"/>
          </ac:spMkLst>
        </pc:spChg>
        <pc:spChg chg="del">
          <ac:chgData name="Marrinan, Thomas" userId="0278a7d7-6bef-418e-be03-13fdbafa7cc7" providerId="ADAL" clId="{5D3DDC8B-6581-B641-B24A-B8F2DDB46E60}" dt="2019-11-04T18:27:34.395" v="935" actId="478"/>
          <ac:spMkLst>
            <pc:docMk/>
            <pc:sldMk cId="1879391879" sldId="266"/>
            <ac:spMk id="4" creationId="{F422BD63-6809-FD47-9F48-5BD7270A57D5}"/>
          </ac:spMkLst>
        </pc:spChg>
        <pc:spChg chg="add del mod">
          <ac:chgData name="Marrinan, Thomas" userId="0278a7d7-6bef-418e-be03-13fdbafa7cc7" providerId="ADAL" clId="{5D3DDC8B-6581-B641-B24A-B8F2DDB46E60}" dt="2019-11-04T18:31:40.003" v="985" actId="478"/>
          <ac:spMkLst>
            <pc:docMk/>
            <pc:sldMk cId="1879391879" sldId="266"/>
            <ac:spMk id="5" creationId="{70F9E9D0-3E38-8C4B-B326-7ADBE106855B}"/>
          </ac:spMkLst>
        </pc:spChg>
        <pc:spChg chg="add del mod">
          <ac:chgData name="Marrinan, Thomas" userId="0278a7d7-6bef-418e-be03-13fdbafa7cc7" providerId="ADAL" clId="{5D3DDC8B-6581-B641-B24A-B8F2DDB46E60}" dt="2019-11-04T18:31:39.430" v="984" actId="478"/>
          <ac:spMkLst>
            <pc:docMk/>
            <pc:sldMk cId="1879391879" sldId="266"/>
            <ac:spMk id="8" creationId="{3F3FB628-8B89-9348-B37F-7F09525A4577}"/>
          </ac:spMkLst>
        </pc:spChg>
        <pc:picChg chg="add mod">
          <ac:chgData name="Marrinan, Thomas" userId="0278a7d7-6bef-418e-be03-13fdbafa7cc7" providerId="ADAL" clId="{5D3DDC8B-6581-B641-B24A-B8F2DDB46E60}" dt="2019-11-04T18:32:55.818" v="990" actId="1076"/>
          <ac:picMkLst>
            <pc:docMk/>
            <pc:sldMk cId="1879391879" sldId="266"/>
            <ac:picMk id="9" creationId="{C2D24B14-4B2C-D04D-9AC2-0F761852103C}"/>
          </ac:picMkLst>
        </pc:picChg>
        <pc:cxnChg chg="del">
          <ac:chgData name="Marrinan, Thomas" userId="0278a7d7-6bef-418e-be03-13fdbafa7cc7" providerId="ADAL" clId="{5D3DDC8B-6581-B641-B24A-B8F2DDB46E60}" dt="2019-11-04T18:27:35.434" v="936" actId="478"/>
          <ac:cxnSpMkLst>
            <pc:docMk/>
            <pc:sldMk cId="1879391879" sldId="266"/>
            <ac:cxnSpMk id="6" creationId="{4E496BDE-28F4-0D4C-89FA-8A39B48C5C63}"/>
          </ac:cxnSpMkLst>
        </pc:cxnChg>
        <pc:cxnChg chg="del">
          <ac:chgData name="Marrinan, Thomas" userId="0278a7d7-6bef-418e-be03-13fdbafa7cc7" providerId="ADAL" clId="{5D3DDC8B-6581-B641-B24A-B8F2DDB46E60}" dt="2019-11-04T18:27:36.186" v="937" actId="478"/>
          <ac:cxnSpMkLst>
            <pc:docMk/>
            <pc:sldMk cId="1879391879" sldId="266"/>
            <ac:cxnSpMk id="7" creationId="{32C359F8-DE54-B44E-88E1-1672D24260FE}"/>
          </ac:cxnSpMkLst>
        </pc:cxnChg>
      </pc:sldChg>
      <pc:sldChg chg="addSp modSp add">
        <pc:chgData name="Marrinan, Thomas" userId="0278a7d7-6bef-418e-be03-13fdbafa7cc7" providerId="ADAL" clId="{5D3DDC8B-6581-B641-B24A-B8F2DDB46E60}" dt="2019-11-04T18:37:13.150" v="1367" actId="20577"/>
        <pc:sldMkLst>
          <pc:docMk/>
          <pc:sldMk cId="3833333767" sldId="267"/>
        </pc:sldMkLst>
        <pc:spChg chg="mod">
          <ac:chgData name="Marrinan, Thomas" userId="0278a7d7-6bef-418e-be03-13fdbafa7cc7" providerId="ADAL" clId="{5D3DDC8B-6581-B641-B24A-B8F2DDB46E60}" dt="2019-11-04T18:33:24.748" v="1003" actId="20577"/>
          <ac:spMkLst>
            <pc:docMk/>
            <pc:sldMk cId="3833333767" sldId="267"/>
            <ac:spMk id="2" creationId="{807945B9-F687-934D-83C9-6D5A3FFDF0D2}"/>
          </ac:spMkLst>
        </pc:spChg>
        <pc:spChg chg="mod">
          <ac:chgData name="Marrinan, Thomas" userId="0278a7d7-6bef-418e-be03-13fdbafa7cc7" providerId="ADAL" clId="{5D3DDC8B-6581-B641-B24A-B8F2DDB46E60}" dt="2019-11-04T18:37:13.150" v="1367" actId="20577"/>
          <ac:spMkLst>
            <pc:docMk/>
            <pc:sldMk cId="3833333767" sldId="267"/>
            <ac:spMk id="3" creationId="{1776E00A-7042-394C-90AB-CFCCA50B990D}"/>
          </ac:spMkLst>
        </pc:spChg>
        <pc:picChg chg="add mod">
          <ac:chgData name="Marrinan, Thomas" userId="0278a7d7-6bef-418e-be03-13fdbafa7cc7" providerId="ADAL" clId="{5D3DDC8B-6581-B641-B24A-B8F2DDB46E60}" dt="2019-11-04T18:37:00.945" v="1324" actId="1076"/>
          <ac:picMkLst>
            <pc:docMk/>
            <pc:sldMk cId="3833333767" sldId="267"/>
            <ac:picMk id="4" creationId="{613B919C-A5D4-6544-BFE4-EA1D67B5FEA9}"/>
          </ac:picMkLst>
        </pc:picChg>
      </pc:sldChg>
      <pc:sldChg chg="modSp add">
        <pc:chgData name="Marrinan, Thomas" userId="0278a7d7-6bef-418e-be03-13fdbafa7cc7" providerId="ADAL" clId="{5D3DDC8B-6581-B641-B24A-B8F2DDB46E60}" dt="2019-11-04T18:40:40.390" v="1722" actId="20577"/>
        <pc:sldMkLst>
          <pc:docMk/>
          <pc:sldMk cId="3761856298" sldId="268"/>
        </pc:sldMkLst>
        <pc:spChg chg="mod">
          <ac:chgData name="Marrinan, Thomas" userId="0278a7d7-6bef-418e-be03-13fdbafa7cc7" providerId="ADAL" clId="{5D3DDC8B-6581-B641-B24A-B8F2DDB46E60}" dt="2019-11-04T18:37:21.884" v="1376" actId="20577"/>
          <ac:spMkLst>
            <pc:docMk/>
            <pc:sldMk cId="3761856298" sldId="268"/>
            <ac:spMk id="2" creationId="{85B6AE97-4186-D545-AB24-FF603DCBBA64}"/>
          </ac:spMkLst>
        </pc:spChg>
        <pc:spChg chg="mod">
          <ac:chgData name="Marrinan, Thomas" userId="0278a7d7-6bef-418e-be03-13fdbafa7cc7" providerId="ADAL" clId="{5D3DDC8B-6581-B641-B24A-B8F2DDB46E60}" dt="2019-11-04T18:40:40.390" v="1722" actId="20577"/>
          <ac:spMkLst>
            <pc:docMk/>
            <pc:sldMk cId="3761856298" sldId="268"/>
            <ac:spMk id="3" creationId="{649E8A6A-332A-8C49-BD92-4D9F99954E7D}"/>
          </ac:spMkLst>
        </pc:spChg>
      </pc:sldChg>
      <pc:sldChg chg="del">
        <pc:chgData name="Marrinan, Thomas" userId="0278a7d7-6bef-418e-be03-13fdbafa7cc7" providerId="ADAL" clId="{5D3DDC8B-6581-B641-B24A-B8F2DDB46E60}" dt="2019-11-04T16:30:43.098" v="149" actId="2696"/>
        <pc:sldMkLst>
          <pc:docMk/>
          <pc:sldMk cId="3171047811" sldId="270"/>
        </pc:sldMkLst>
      </pc:sldChg>
      <pc:sldChg chg="del">
        <pc:chgData name="Marrinan, Thomas" userId="0278a7d7-6bef-418e-be03-13fdbafa7cc7" providerId="ADAL" clId="{5D3DDC8B-6581-B641-B24A-B8F2DDB46E60}" dt="2019-11-04T16:30:43.135" v="151" actId="2696"/>
        <pc:sldMkLst>
          <pc:docMk/>
          <pc:sldMk cId="1637990933" sldId="271"/>
        </pc:sldMkLst>
      </pc:sldChg>
      <pc:sldChg chg="del">
        <pc:chgData name="Marrinan, Thomas" userId="0278a7d7-6bef-418e-be03-13fdbafa7cc7" providerId="ADAL" clId="{5D3DDC8B-6581-B641-B24A-B8F2DDB46E60}" dt="2019-11-04T16:30:43.208" v="152" actId="2696"/>
        <pc:sldMkLst>
          <pc:docMk/>
          <pc:sldMk cId="2225836396" sldId="272"/>
        </pc:sldMkLst>
      </pc:sldChg>
      <pc:sldChg chg="del">
        <pc:chgData name="Marrinan, Thomas" userId="0278a7d7-6bef-418e-be03-13fdbafa7cc7" providerId="ADAL" clId="{5D3DDC8B-6581-B641-B24A-B8F2DDB46E60}" dt="2019-11-04T16:30:43.283" v="153" actId="2696"/>
        <pc:sldMkLst>
          <pc:docMk/>
          <pc:sldMk cId="788290226" sldId="273"/>
        </pc:sldMkLst>
      </pc:sldChg>
    </pc:docChg>
  </pc:docChgLst>
  <pc:docChgLst>
    <pc:chgData name="Marrinan, Thomas" userId="0278a7d7-6bef-418e-be03-13fdbafa7cc7" providerId="ADAL" clId="{22F5CB6F-8A6A-6642-90AE-5D3D4889010C}"/>
    <pc:docChg chg="undo custSel addSld delSld modSld sldOrd">
      <pc:chgData name="Marrinan, Thomas" userId="0278a7d7-6bef-418e-be03-13fdbafa7cc7" providerId="ADAL" clId="{22F5CB6F-8A6A-6642-90AE-5D3D4889010C}" dt="2019-09-20T20:40:29.676" v="3195" actId="1035"/>
      <pc:docMkLst>
        <pc:docMk/>
      </pc:docMkLst>
      <pc:sldChg chg="modSp">
        <pc:chgData name="Marrinan, Thomas" userId="0278a7d7-6bef-418e-be03-13fdbafa7cc7" providerId="ADAL" clId="{22F5CB6F-8A6A-6642-90AE-5D3D4889010C}" dt="2019-09-13T14:35:45.497" v="14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22F5CB6F-8A6A-6642-90AE-5D3D4889010C}" dt="2019-09-13T14:35:45.497" v="14" actId="20577"/>
          <ac:spMkLst>
            <pc:docMk/>
            <pc:sldMk cId="2083720427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775B6-2729-8049-9E79-F639A3B14730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5DA36-AF04-E248-86A6-5989A9F4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9632" y="1835094"/>
            <a:ext cx="7610625" cy="4224615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70000"/>
              </a:lnSpc>
              <a:defRPr sz="5867" b="0" i="0">
                <a:solidFill>
                  <a:srgbClr val="9E28B5"/>
                </a:solidFill>
                <a:latin typeface="AvenirNext LT Pro Heavy" panose="020B0903020202020204" pitchFamily="34" charset="0"/>
                <a:cs typeface="AvenirNext LT Pro Heavy" panose="020B0903020202020204" pitchFamily="34" charset="0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6000" cap="all" dirty="0">
                <a:latin typeface="Avenir Next Heavy"/>
              </a:rPr>
              <a:t>TITLE OF</a:t>
            </a:r>
            <a:br>
              <a:rPr lang="en-US" sz="6000" cap="all" dirty="0">
                <a:latin typeface="Avenir Next Heavy"/>
              </a:rPr>
            </a:br>
            <a:r>
              <a:rPr lang="en-US" sz="6000" cap="all" dirty="0">
                <a:latin typeface="Avenir Next Heavy"/>
              </a:rPr>
              <a:t>PRESENTATION</a:t>
            </a:r>
            <a:br>
              <a:rPr lang="en-US" sz="6000" cap="all" dirty="0">
                <a:latin typeface="Avenir Next Heavy"/>
              </a:rPr>
            </a:br>
            <a:r>
              <a:rPr lang="en-US" sz="6000" cap="all" dirty="0">
                <a:latin typeface="Avenir Next Heavy"/>
              </a:rPr>
              <a:t>GOES HERE</a:t>
            </a:r>
            <a:endParaRPr lang="en-US" sz="6000" cap="all" dirty="0">
              <a:solidFill>
                <a:srgbClr val="510C76"/>
              </a:solidFill>
              <a:latin typeface="Avenir Next Heav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CC0EF3-A5E1-0D43-9B72-DC6907D3914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88E97E-211B-8C46-8F85-BC4DF65F3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722965" y="2340235"/>
            <a:ext cx="8437287" cy="3786135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70000"/>
              </a:lnSpc>
              <a:defRPr sz="5067">
                <a:solidFill>
                  <a:srgbClr val="9E28B5"/>
                </a:solidFill>
                <a:latin typeface="AvenirNext LT Pro Heavy" panose="020B0903020202020204" pitchFamily="34" charset="0"/>
                <a:cs typeface="AvenirNext LT Pro Heavy" panose="020B0903020202020204" pitchFamily="34" charset="0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5067" cap="all" dirty="0">
                <a:latin typeface="Avenir Next Heavy"/>
              </a:rPr>
              <a:t>TITLE OF</a:t>
            </a:r>
            <a:br>
              <a:rPr lang="en-US" sz="5067" cap="all" dirty="0">
                <a:latin typeface="Avenir Next Heavy"/>
              </a:rPr>
            </a:br>
            <a:r>
              <a:rPr lang="en-US" sz="5067" cap="all" dirty="0">
                <a:latin typeface="Avenir Next Heavy"/>
              </a:rPr>
              <a:t>SECTION ITEM</a:t>
            </a:r>
            <a:br>
              <a:rPr lang="en-US" sz="5067" cap="all" dirty="0">
                <a:latin typeface="Avenir Next Heavy"/>
              </a:rPr>
            </a:br>
            <a:r>
              <a:rPr lang="en-US" sz="5067" cap="all" dirty="0">
                <a:latin typeface="Avenir Next Heavy"/>
              </a:rPr>
              <a:t>GOES HERE</a:t>
            </a:r>
            <a:endParaRPr lang="en-US" sz="5067" cap="all" dirty="0">
              <a:solidFill>
                <a:srgbClr val="510C76"/>
              </a:solidFill>
              <a:latin typeface="Avenir Next Heav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 sz="5067" b="0" i="0" baseline="0">
                <a:solidFill>
                  <a:srgbClr val="9E28B5"/>
                </a:solidFill>
                <a:latin typeface="AvenirNext LT Pro Heavy"/>
                <a:cs typeface="AvenirNext LT Pro Heavy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Text-0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Text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4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oText-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3260"/>
            <a:ext cx="9144000" cy="2821654"/>
          </a:xfrm>
        </p:spPr>
        <p:txBody>
          <a:bodyPr/>
          <a:lstStyle/>
          <a:p>
            <a:r>
              <a:rPr lang="en-US" dirty="0"/>
              <a:t>Computer Graphics:</a:t>
            </a:r>
            <a:br>
              <a:rPr lang="en-US" dirty="0"/>
            </a:br>
            <a:r>
              <a:rPr lang="en-US" dirty="0"/>
              <a:t>3D – Visible Surface Determination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524000" y="4798142"/>
            <a:ext cx="9144000" cy="459658"/>
          </a:xfrm>
        </p:spPr>
        <p:txBody>
          <a:bodyPr/>
          <a:lstStyle/>
          <a:p>
            <a:pPr algn="l"/>
            <a:r>
              <a:rPr lang="en-US" dirty="0"/>
              <a:t>Tommy Marrinan, PhD</a:t>
            </a:r>
          </a:p>
        </p:txBody>
      </p:sp>
    </p:spTree>
    <p:extLst>
      <p:ext uri="{BB962C8B-B14F-4D97-AF65-F5344CB8AC3E}">
        <p14:creationId xmlns:p14="http://schemas.microsoft.com/office/powerpoint/2010/main" val="208372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FEFD-70A9-F64E-94ED-0029F9C1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619E-F34C-0541-B3A4-6C73CD25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drawing surfaces that are hidden</a:t>
            </a:r>
          </a:p>
          <a:p>
            <a:r>
              <a:rPr lang="en-US" dirty="0"/>
              <a:t>Two approaches</a:t>
            </a:r>
          </a:p>
          <a:p>
            <a:pPr lvl="1"/>
            <a:r>
              <a:rPr lang="en-US" dirty="0"/>
              <a:t>Object space</a:t>
            </a:r>
          </a:p>
          <a:p>
            <a:pPr lvl="1"/>
            <a:r>
              <a:rPr lang="en-US" dirty="0"/>
              <a:t>Image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E979C-B468-4E4F-84BC-D1F21391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24" y="3428999"/>
            <a:ext cx="1402262" cy="2237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E690A8-18FA-DB49-9D68-7A33B8C65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862" y="3428998"/>
            <a:ext cx="1402263" cy="2237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E681A5-9BAB-194D-B186-6E7EDEAA8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985" y="3428998"/>
            <a:ext cx="1402263" cy="22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7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CAC4-0B74-A840-8BFA-10CAF581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DEBB6-B974-9749-9D66-CFEC2081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the Models themselves</a:t>
            </a:r>
          </a:p>
          <a:p>
            <a:r>
              <a:rPr lang="en-US" dirty="0"/>
              <a:t>Prior to conversion to pixels in the framebuffer</a:t>
            </a:r>
          </a:p>
          <a:p>
            <a:r>
              <a:rPr lang="en-US" dirty="0"/>
              <a:t>Resolution independent</a:t>
            </a:r>
          </a:p>
          <a:p>
            <a:endParaRPr lang="en-US" dirty="0"/>
          </a:p>
          <a:p>
            <a:r>
              <a:rPr lang="en-US" dirty="0"/>
              <a:t>For each polygon:</a:t>
            </a:r>
          </a:p>
          <a:p>
            <a:pPr lvl="1"/>
            <a:r>
              <a:rPr lang="en-US" dirty="0"/>
              <a:t>Compare to other polygons to determine which are visible</a:t>
            </a:r>
          </a:p>
        </p:txBody>
      </p:sp>
    </p:spTree>
    <p:extLst>
      <p:ext uri="{BB962C8B-B14F-4D97-AF65-F5344CB8AC3E}">
        <p14:creationId xmlns:p14="http://schemas.microsoft.com/office/powerpoint/2010/main" val="261407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CAC4-0B74-A840-8BFA-10CAF581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DEBB6-B974-9749-9D66-CFEC2081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pixels as models are rasterized</a:t>
            </a:r>
          </a:p>
          <a:p>
            <a:r>
              <a:rPr lang="en-US" dirty="0"/>
              <a:t>Resolution is important</a:t>
            </a:r>
          </a:p>
          <a:p>
            <a:endParaRPr lang="en-US" dirty="0"/>
          </a:p>
          <a:p>
            <a:r>
              <a:rPr lang="en-US" dirty="0"/>
              <a:t>For each pixel in framebuffer:</a:t>
            </a:r>
          </a:p>
          <a:p>
            <a:pPr lvl="1"/>
            <a:r>
              <a:rPr lang="en-US" dirty="0"/>
              <a:t>Determine which polygon is closest</a:t>
            </a:r>
          </a:p>
          <a:p>
            <a:pPr lvl="1"/>
            <a:r>
              <a:rPr lang="en-US" dirty="0"/>
              <a:t>Color pixel that polygon’s color</a:t>
            </a:r>
          </a:p>
        </p:txBody>
      </p:sp>
    </p:spTree>
    <p:extLst>
      <p:ext uri="{BB962C8B-B14F-4D97-AF65-F5344CB8AC3E}">
        <p14:creationId xmlns:p14="http://schemas.microsoft.com/office/powerpoint/2010/main" val="327240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FC1F-6F33-5342-884D-7831A94A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Back-face Culling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673B-B764-9C49-89D7-597FF193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polygon has 2 surface </a:t>
            </a:r>
            <a:r>
              <a:rPr lang="en-US" b="1" dirty="0" err="1"/>
              <a:t>normals</a:t>
            </a:r>
            <a:endParaRPr lang="en-US" b="1" dirty="0"/>
          </a:p>
          <a:p>
            <a:pPr lvl="1"/>
            <a:r>
              <a:rPr lang="en-US" dirty="0"/>
              <a:t>Normal: vector perpendicular to to surface</a:t>
            </a:r>
          </a:p>
          <a:p>
            <a:r>
              <a:rPr lang="en-US" dirty="0"/>
              <a:t>Define one normal as facing </a:t>
            </a:r>
            <a:r>
              <a:rPr lang="en-US" b="1" dirty="0"/>
              <a:t>in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one facing </a:t>
            </a:r>
            <a:r>
              <a:rPr lang="en-US" b="1" dirty="0"/>
              <a:t>out</a:t>
            </a:r>
          </a:p>
          <a:p>
            <a:pPr lvl="1"/>
            <a:r>
              <a:rPr lang="en-US" dirty="0"/>
              <a:t>Think of a cube – one direction points </a:t>
            </a:r>
            <a:br>
              <a:rPr lang="en-US" dirty="0"/>
            </a:br>
            <a:r>
              <a:rPr lang="en-US" dirty="0"/>
              <a:t>inside the cube, while the other points out</a:t>
            </a:r>
          </a:p>
          <a:p>
            <a:r>
              <a:rPr lang="en-US" dirty="0"/>
              <a:t>Graphics packages often use vertex order to define which normal is out (e.g. </a:t>
            </a:r>
            <a:r>
              <a:rPr lang="en-US"/>
              <a:t>CCW)</a:t>
            </a:r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F422BD63-6809-FD47-9F48-5BD7270A57D5}"/>
              </a:ext>
            </a:extLst>
          </p:cNvPr>
          <p:cNvSpPr/>
          <p:nvPr/>
        </p:nvSpPr>
        <p:spPr>
          <a:xfrm>
            <a:off x="8828314" y="3037114"/>
            <a:ext cx="2754086" cy="391886"/>
          </a:xfrm>
          <a:prstGeom prst="parallelogram">
            <a:avLst>
              <a:gd name="adj" fmla="val 21785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496BDE-28F4-0D4C-89FA-8A39B48C5C63}"/>
              </a:ext>
            </a:extLst>
          </p:cNvPr>
          <p:cNvCxnSpPr/>
          <p:nvPr/>
        </p:nvCxnSpPr>
        <p:spPr>
          <a:xfrm flipV="1">
            <a:off x="10194471" y="2525486"/>
            <a:ext cx="0" cy="707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C359F8-DE54-B44E-88E1-1672D24260FE}"/>
              </a:ext>
            </a:extLst>
          </p:cNvPr>
          <p:cNvCxnSpPr>
            <a:cxnSpLocks/>
          </p:cNvCxnSpPr>
          <p:nvPr/>
        </p:nvCxnSpPr>
        <p:spPr>
          <a:xfrm>
            <a:off x="10199913" y="3429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92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FC1F-6F33-5342-884D-7831A94A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Back-face Culling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673B-B764-9C49-89D7-597FF193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(cull) all polygons whose out normal faces away from camera (COP)</a:t>
            </a:r>
            <a:endParaRPr lang="en-US" b="1" dirty="0"/>
          </a:p>
          <a:p>
            <a:pPr lvl="1"/>
            <a:r>
              <a:rPr lang="en-US" dirty="0"/>
              <a:t>How? Dot product!</a:t>
            </a:r>
          </a:p>
          <a:p>
            <a:pPr lvl="2"/>
            <a:r>
              <a:rPr lang="en-US" dirty="0"/>
              <a:t>Out normal </a:t>
            </a:r>
            <a:r>
              <a:rPr lang="en-US" b="1" dirty="0"/>
              <a:t>dot</a:t>
            </a:r>
            <a:r>
              <a:rPr lang="en-US" dirty="0"/>
              <a:t> vector from COP to any point on the polygon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&gt; 0 : back facing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= 0 : polygon viewed on edge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&lt; 0 : front facing</a:t>
            </a:r>
          </a:p>
          <a:p>
            <a:pPr lvl="2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D24B14-4B2C-D04D-9AC2-0F7618521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116" y="3764039"/>
            <a:ext cx="4354284" cy="18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9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45B9-F687-934D-83C9-6D5A3FFD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6E00A-7042-394C-90AB-CFCCA50B9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space algorithm to determine visible surfaces</a:t>
            </a:r>
          </a:p>
          <a:p>
            <a:r>
              <a:rPr lang="en-US" dirty="0"/>
              <a:t>Sort polygons based on depth</a:t>
            </a:r>
          </a:p>
          <a:p>
            <a:r>
              <a:rPr lang="en-US" dirty="0"/>
              <a:t>Based on COP, not z-value</a:t>
            </a:r>
          </a:p>
          <a:p>
            <a:r>
              <a:rPr lang="en-US" dirty="0"/>
              <a:t>Difficulty handling certain situations</a:t>
            </a:r>
          </a:p>
          <a:p>
            <a:r>
              <a:rPr lang="en-US" dirty="0"/>
              <a:t>Time consuming as number of polygons</a:t>
            </a:r>
            <a:br>
              <a:rPr lang="en-US" dirty="0"/>
            </a:br>
            <a:r>
              <a:rPr lang="en-US" dirty="0"/>
              <a:t>grows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B919C-A5D4-6544-BFE4-EA1D67B5F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850" y="2979965"/>
            <a:ext cx="1993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3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AE97-4186-D545-AB24-FF603DCB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E8A6A-332A-8C49-BD92-4D9F99954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space algorithm to determine visible surfaces</a:t>
            </a:r>
          </a:p>
          <a:p>
            <a:r>
              <a:rPr lang="en-US" dirty="0"/>
              <a:t>Buffer (similar to framebuffer) that contains depth values for each pixel</a:t>
            </a:r>
          </a:p>
          <a:p>
            <a:pPr lvl="1"/>
            <a:r>
              <a:rPr lang="en-US" dirty="0"/>
              <a:t>As new polygon is rasterized, compare its depth to that of the </a:t>
            </a:r>
            <a:r>
              <a:rPr lang="en-US" dirty="0" err="1"/>
              <a:t>z-buffer</a:t>
            </a:r>
            <a:endParaRPr lang="en-US" dirty="0"/>
          </a:p>
          <a:p>
            <a:pPr lvl="1"/>
            <a:r>
              <a:rPr lang="en-US" dirty="0"/>
              <a:t>Keep whichever color and depth is closer</a:t>
            </a:r>
          </a:p>
          <a:p>
            <a:r>
              <a:rPr lang="en-US" dirty="0"/>
              <a:t>Rendering order does not matter</a:t>
            </a:r>
          </a:p>
          <a:p>
            <a:r>
              <a:rPr lang="en-US" dirty="0"/>
              <a:t>Finite precision (often 24-bit depth)</a:t>
            </a:r>
          </a:p>
        </p:txBody>
      </p:sp>
    </p:spTree>
    <p:extLst>
      <p:ext uri="{BB962C8B-B14F-4D97-AF65-F5344CB8AC3E}">
        <p14:creationId xmlns:p14="http://schemas.microsoft.com/office/powerpoint/2010/main" val="3761856298"/>
      </p:ext>
    </p:extLst>
  </p:cSld>
  <p:clrMapOvr>
    <a:masterClrMapping/>
  </p:clrMapOvr>
</p:sld>
</file>

<file path=ppt/theme/theme1.xml><?xml version="1.0" encoding="utf-8"?>
<a:theme xmlns:a="http://schemas.openxmlformats.org/drawingml/2006/main" name="UST 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ST Wide" id="{B6BF1B81-6C8A-0245-B9A5-67EA7089FBD0}" vid="{E8FED68F-2619-4249-9C56-420EC460DB49}"/>
    </a:ext>
  </a:extLst>
</a:theme>
</file>

<file path=ppt/theme/theme2.xml><?xml version="1.0" encoding="utf-8"?>
<a:theme xmlns:a="http://schemas.openxmlformats.org/drawingml/2006/main" name="Section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C987444-354E-9C41-9FBD-A9009F09F082}" vid="{D02F8A4F-FE5F-994D-8E2B-189D64CE03D9}"/>
    </a:ext>
  </a:extLst>
</a:theme>
</file>

<file path=ppt/theme/theme3.xml><?xml version="1.0" encoding="utf-8"?>
<a:theme xmlns:a="http://schemas.openxmlformats.org/drawingml/2006/main" name="Normal Interior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C987444-354E-9C41-9FBD-A9009F09F082}" vid="{446A6FEF-FADD-674D-882A-2465FBC904D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 Wide</Template>
  <TotalTime>17467</TotalTime>
  <Words>286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Avenir Next</vt:lpstr>
      <vt:lpstr>Avenir Next Heavy</vt:lpstr>
      <vt:lpstr>AvenirNext LT Pro Heavy</vt:lpstr>
      <vt:lpstr>Calibri</vt:lpstr>
      <vt:lpstr>Courier New</vt:lpstr>
      <vt:lpstr>UST Wide</vt:lpstr>
      <vt:lpstr>Section Page</vt:lpstr>
      <vt:lpstr>Normal Interior Page</vt:lpstr>
      <vt:lpstr>Computer Graphics: 3D – Visible Surface Determination</vt:lpstr>
      <vt:lpstr>General Principle</vt:lpstr>
      <vt:lpstr>Object Space</vt:lpstr>
      <vt:lpstr>Image Space</vt:lpstr>
      <vt:lpstr>Back-face Culling</vt:lpstr>
      <vt:lpstr>Back-face Culling</vt:lpstr>
      <vt:lpstr>Depth Sort</vt:lpstr>
      <vt:lpstr>Z-Buffer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Marrinan, Thomas</dc:creator>
  <cp:lastModifiedBy>Marrinan, Thomas</cp:lastModifiedBy>
  <cp:revision>24</cp:revision>
  <dcterms:created xsi:type="dcterms:W3CDTF">2018-01-09T15:55:21Z</dcterms:created>
  <dcterms:modified xsi:type="dcterms:W3CDTF">2019-11-04T18:42:05Z</dcterms:modified>
</cp:coreProperties>
</file>