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4"/>
  </p:notesMasterIdLst>
  <p:sldIdLst>
    <p:sldId id="256" r:id="rId4"/>
    <p:sldId id="262" r:id="rId5"/>
    <p:sldId id="263" r:id="rId6"/>
    <p:sldId id="264" r:id="rId7"/>
    <p:sldId id="269" r:id="rId8"/>
    <p:sldId id="27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1D9"/>
    <a:srgbClr val="725199"/>
    <a:srgbClr val="A18EBF"/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B17D1-5E3A-4545-97A0-16F6728D053C}" v="55" dt="2020-04-01T18:23:33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/>
    <p:restoredTop sz="94861"/>
  </p:normalViewPr>
  <p:slideViewPr>
    <p:cSldViewPr snapToGrid="0" snapToObjects="1">
      <p:cViewPr varScale="1">
        <p:scale>
          <a:sx n="144" d="100"/>
          <a:sy n="144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3A7B17D1-5E3A-4545-97A0-16F6728D053C}"/>
    <pc:docChg chg="undo custSel addSld modSld sldOrd">
      <pc:chgData name="Marrinan, Thomas" userId="0278a7d7-6bef-418e-be03-13fdbafa7cc7" providerId="ADAL" clId="{3A7B17D1-5E3A-4545-97A0-16F6728D053C}" dt="2020-04-01T18:23:50.236" v="854" actId="1076"/>
      <pc:docMkLst>
        <pc:docMk/>
      </pc:docMkLst>
      <pc:sldChg chg="modSp">
        <pc:chgData name="Marrinan, Thomas" userId="0278a7d7-6bef-418e-be03-13fdbafa7cc7" providerId="ADAL" clId="{3A7B17D1-5E3A-4545-97A0-16F6728D053C}" dt="2020-04-01T17:44:54.594" v="40" actId="1076"/>
        <pc:sldMkLst>
          <pc:docMk/>
          <pc:sldMk cId="870774900" sldId="262"/>
        </pc:sldMkLst>
        <pc:spChg chg="mod">
          <ac:chgData name="Marrinan, Thomas" userId="0278a7d7-6bef-418e-be03-13fdbafa7cc7" providerId="ADAL" clId="{3A7B17D1-5E3A-4545-97A0-16F6728D053C}" dt="2020-04-01T17:44:46.092" v="39" actId="20577"/>
          <ac:spMkLst>
            <pc:docMk/>
            <pc:sldMk cId="870774900" sldId="262"/>
            <ac:spMk id="3" creationId="{3E25619E-F34C-0541-B3A4-6C73CD2522BA}"/>
          </ac:spMkLst>
        </pc:spChg>
        <pc:picChg chg="mod">
          <ac:chgData name="Marrinan, Thomas" userId="0278a7d7-6bef-418e-be03-13fdbafa7cc7" providerId="ADAL" clId="{3A7B17D1-5E3A-4545-97A0-16F6728D053C}" dt="2020-04-01T17:44:54.594" v="40" actId="1076"/>
          <ac:picMkLst>
            <pc:docMk/>
            <pc:sldMk cId="870774900" sldId="262"/>
            <ac:picMk id="5" creationId="{87388674-17D2-7D44-9049-DF4837D67858}"/>
          </ac:picMkLst>
        </pc:picChg>
      </pc:sldChg>
      <pc:sldChg chg="ord">
        <pc:chgData name="Marrinan, Thomas" userId="0278a7d7-6bef-418e-be03-13fdbafa7cc7" providerId="ADAL" clId="{3A7B17D1-5E3A-4545-97A0-16F6728D053C}" dt="2020-04-01T17:45:23.389" v="41"/>
        <pc:sldMkLst>
          <pc:docMk/>
          <pc:sldMk cId="3883558559" sldId="263"/>
        </pc:sldMkLst>
      </pc:sldChg>
      <pc:sldChg chg="addSp delSp modSp modAnim">
        <pc:chgData name="Marrinan, Thomas" userId="0278a7d7-6bef-418e-be03-13fdbafa7cc7" providerId="ADAL" clId="{3A7B17D1-5E3A-4545-97A0-16F6728D053C}" dt="2020-04-01T17:52:49.434" v="202"/>
        <pc:sldMkLst>
          <pc:docMk/>
          <pc:sldMk cId="1150130544" sldId="264"/>
        </pc:sldMkLst>
        <pc:spChg chg="add del mod">
          <ac:chgData name="Marrinan, Thomas" userId="0278a7d7-6bef-418e-be03-13fdbafa7cc7" providerId="ADAL" clId="{3A7B17D1-5E3A-4545-97A0-16F6728D053C}" dt="2020-04-01T17:50:40.846" v="195" actId="478"/>
          <ac:spMkLst>
            <pc:docMk/>
            <pc:sldMk cId="1150130544" sldId="264"/>
            <ac:spMk id="21" creationId="{220C1FDB-302C-924A-B387-E80D06AC27B1}"/>
          </ac:spMkLst>
        </pc:spChg>
        <pc:spChg chg="add mod">
          <ac:chgData name="Marrinan, Thomas" userId="0278a7d7-6bef-418e-be03-13fdbafa7cc7" providerId="ADAL" clId="{3A7B17D1-5E3A-4545-97A0-16F6728D053C}" dt="2020-04-01T17:52:19.031" v="201" actId="207"/>
          <ac:spMkLst>
            <pc:docMk/>
            <pc:sldMk cId="1150130544" sldId="264"/>
            <ac:spMk id="22" creationId="{04D7DABB-E9FD-CE4D-B0B1-6731EF64C4A9}"/>
          </ac:spMkLst>
        </pc:spChg>
      </pc:sldChg>
      <pc:sldChg chg="addSp delSp modSp add ord">
        <pc:chgData name="Marrinan, Thomas" userId="0278a7d7-6bef-418e-be03-13fdbafa7cc7" providerId="ADAL" clId="{3A7B17D1-5E3A-4545-97A0-16F6728D053C}" dt="2020-04-01T18:16:28.688" v="703" actId="20577"/>
        <pc:sldMkLst>
          <pc:docMk/>
          <pc:sldMk cId="2276317473" sldId="269"/>
        </pc:sldMkLst>
        <pc:spChg chg="mod">
          <ac:chgData name="Marrinan, Thomas" userId="0278a7d7-6bef-418e-be03-13fdbafa7cc7" providerId="ADAL" clId="{3A7B17D1-5E3A-4545-97A0-16F6728D053C}" dt="2020-04-01T17:48:11.071" v="72" actId="20577"/>
          <ac:spMkLst>
            <pc:docMk/>
            <pc:sldMk cId="2276317473" sldId="269"/>
            <ac:spMk id="2" creationId="{8DB36347-2CDD-5642-8DD2-8B1731E16D36}"/>
          </ac:spMkLst>
        </pc:spChg>
        <pc:spChg chg="mod">
          <ac:chgData name="Marrinan, Thomas" userId="0278a7d7-6bef-418e-be03-13fdbafa7cc7" providerId="ADAL" clId="{3A7B17D1-5E3A-4545-97A0-16F6728D053C}" dt="2020-04-01T17:53:53.978" v="305" actId="20577"/>
          <ac:spMkLst>
            <pc:docMk/>
            <pc:sldMk cId="2276317473" sldId="269"/>
            <ac:spMk id="3" creationId="{5273D24E-034F-CF4B-A0B8-AF26FD28E74D}"/>
          </ac:spMkLst>
        </pc:spChg>
        <pc:spChg chg="add del">
          <ac:chgData name="Marrinan, Thomas" userId="0278a7d7-6bef-418e-be03-13fdbafa7cc7" providerId="ADAL" clId="{3A7B17D1-5E3A-4545-97A0-16F6728D053C}" dt="2020-04-01T18:00:31.970" v="307"/>
          <ac:spMkLst>
            <pc:docMk/>
            <pc:sldMk cId="2276317473" sldId="269"/>
            <ac:spMk id="4" creationId="{2665BC76-81FD-A441-AC79-8033B32C3980}"/>
          </ac:spMkLst>
        </pc:spChg>
        <pc:spChg chg="add mod">
          <ac:chgData name="Marrinan, Thomas" userId="0278a7d7-6bef-418e-be03-13fdbafa7cc7" providerId="ADAL" clId="{3A7B17D1-5E3A-4545-97A0-16F6728D053C}" dt="2020-04-01T18:01:44.529" v="362" actId="1076"/>
          <ac:spMkLst>
            <pc:docMk/>
            <pc:sldMk cId="2276317473" sldId="269"/>
            <ac:spMk id="5" creationId="{A9F3CE10-4125-C442-8392-98A89AD183E1}"/>
          </ac:spMkLst>
        </pc:spChg>
        <pc:spChg chg="add mod">
          <ac:chgData name="Marrinan, Thomas" userId="0278a7d7-6bef-418e-be03-13fdbafa7cc7" providerId="ADAL" clId="{3A7B17D1-5E3A-4545-97A0-16F6728D053C}" dt="2020-04-01T18:16:28.688" v="703" actId="20577"/>
          <ac:spMkLst>
            <pc:docMk/>
            <pc:sldMk cId="2276317473" sldId="269"/>
            <ac:spMk id="6" creationId="{E6931E0D-CE06-834E-9D5B-D990D50D0E05}"/>
          </ac:spMkLst>
        </pc:spChg>
        <pc:spChg chg="add mod">
          <ac:chgData name="Marrinan, Thomas" userId="0278a7d7-6bef-418e-be03-13fdbafa7cc7" providerId="ADAL" clId="{3A7B17D1-5E3A-4545-97A0-16F6728D053C}" dt="2020-04-01T18:01:58.022" v="379" actId="20577"/>
          <ac:spMkLst>
            <pc:docMk/>
            <pc:sldMk cId="2276317473" sldId="269"/>
            <ac:spMk id="7" creationId="{D7651DFC-3F10-9E45-8F49-9B0DE93EC83B}"/>
          </ac:spMkLst>
        </pc:spChg>
        <pc:spChg chg="add mod">
          <ac:chgData name="Marrinan, Thomas" userId="0278a7d7-6bef-418e-be03-13fdbafa7cc7" providerId="ADAL" clId="{3A7B17D1-5E3A-4545-97A0-16F6728D053C}" dt="2020-04-01T18:04:51.919" v="410" actId="208"/>
          <ac:spMkLst>
            <pc:docMk/>
            <pc:sldMk cId="2276317473" sldId="269"/>
            <ac:spMk id="8" creationId="{EE82E347-375E-084A-96C4-939302DF0913}"/>
          </ac:spMkLst>
        </pc:spChg>
        <pc:spChg chg="add mod">
          <ac:chgData name="Marrinan, Thomas" userId="0278a7d7-6bef-418e-be03-13fdbafa7cc7" providerId="ADAL" clId="{3A7B17D1-5E3A-4545-97A0-16F6728D053C}" dt="2020-04-01T18:12:33.116" v="505" actId="113"/>
          <ac:spMkLst>
            <pc:docMk/>
            <pc:sldMk cId="2276317473" sldId="269"/>
            <ac:spMk id="9" creationId="{11C22431-A5A2-DB40-9E5A-164F090DF3FA}"/>
          </ac:spMkLst>
        </pc:spChg>
        <pc:spChg chg="add mod">
          <ac:chgData name="Marrinan, Thomas" userId="0278a7d7-6bef-418e-be03-13fdbafa7cc7" providerId="ADAL" clId="{3A7B17D1-5E3A-4545-97A0-16F6728D053C}" dt="2020-04-01T18:03:56.598" v="403" actId="14100"/>
          <ac:spMkLst>
            <pc:docMk/>
            <pc:sldMk cId="2276317473" sldId="269"/>
            <ac:spMk id="10" creationId="{1BCC2F39-9C5D-2A46-9D75-C014B37601E0}"/>
          </ac:spMkLst>
        </pc:spChg>
        <pc:spChg chg="add mod">
          <ac:chgData name="Marrinan, Thomas" userId="0278a7d7-6bef-418e-be03-13fdbafa7cc7" providerId="ADAL" clId="{3A7B17D1-5E3A-4545-97A0-16F6728D053C}" dt="2020-04-01T18:04:02.709" v="405" actId="1076"/>
          <ac:spMkLst>
            <pc:docMk/>
            <pc:sldMk cId="2276317473" sldId="269"/>
            <ac:spMk id="11" creationId="{B87099A1-93E1-834A-8B1B-EC876C7D1A10}"/>
          </ac:spMkLst>
        </pc:spChg>
        <pc:spChg chg="add mod">
          <ac:chgData name="Marrinan, Thomas" userId="0278a7d7-6bef-418e-be03-13fdbafa7cc7" providerId="ADAL" clId="{3A7B17D1-5E3A-4545-97A0-16F6728D053C}" dt="2020-04-01T18:04:31.249" v="408" actId="13822"/>
          <ac:spMkLst>
            <pc:docMk/>
            <pc:sldMk cId="2276317473" sldId="269"/>
            <ac:spMk id="12" creationId="{1D5C616B-7FD9-DE46-A2A5-A2BD1BBF3892}"/>
          </ac:spMkLst>
        </pc:spChg>
        <pc:spChg chg="add mod">
          <ac:chgData name="Marrinan, Thomas" userId="0278a7d7-6bef-418e-be03-13fdbafa7cc7" providerId="ADAL" clId="{3A7B17D1-5E3A-4545-97A0-16F6728D053C}" dt="2020-04-01T18:05:21.284" v="437" actId="20577"/>
          <ac:spMkLst>
            <pc:docMk/>
            <pc:sldMk cId="2276317473" sldId="269"/>
            <ac:spMk id="13" creationId="{2296142A-1C71-2244-91D2-A98F546C3EB8}"/>
          </ac:spMkLst>
        </pc:spChg>
        <pc:spChg chg="add mod">
          <ac:chgData name="Marrinan, Thomas" userId="0278a7d7-6bef-418e-be03-13fdbafa7cc7" providerId="ADAL" clId="{3A7B17D1-5E3A-4545-97A0-16F6728D053C}" dt="2020-04-01T18:10:23.565" v="469" actId="14100"/>
          <ac:spMkLst>
            <pc:docMk/>
            <pc:sldMk cId="2276317473" sldId="269"/>
            <ac:spMk id="23" creationId="{3AEE2D3B-D70E-2447-8A47-60A09D4A793D}"/>
          </ac:spMkLst>
        </pc:spChg>
        <pc:spChg chg="add del mod">
          <ac:chgData name="Marrinan, Thomas" userId="0278a7d7-6bef-418e-be03-13fdbafa7cc7" providerId="ADAL" clId="{3A7B17D1-5E3A-4545-97A0-16F6728D053C}" dt="2020-04-01T18:10:05.972" v="467" actId="478"/>
          <ac:spMkLst>
            <pc:docMk/>
            <pc:sldMk cId="2276317473" sldId="269"/>
            <ac:spMk id="24" creationId="{43694300-F645-5440-8CE7-A2B023C4BA17}"/>
          </ac:spMkLst>
        </pc:spChg>
        <pc:spChg chg="add mod">
          <ac:chgData name="Marrinan, Thomas" userId="0278a7d7-6bef-418e-be03-13fdbafa7cc7" providerId="ADAL" clId="{3A7B17D1-5E3A-4545-97A0-16F6728D053C}" dt="2020-04-01T18:10:56.055" v="495" actId="1582"/>
          <ac:spMkLst>
            <pc:docMk/>
            <pc:sldMk cId="2276317473" sldId="269"/>
            <ac:spMk id="32" creationId="{EBB3A056-1D8F-9942-972C-8487944F1AB6}"/>
          </ac:spMkLst>
        </pc:spChg>
        <pc:spChg chg="add del">
          <ac:chgData name="Marrinan, Thomas" userId="0278a7d7-6bef-418e-be03-13fdbafa7cc7" providerId="ADAL" clId="{3A7B17D1-5E3A-4545-97A0-16F6728D053C}" dt="2020-04-01T18:11:11.841" v="497"/>
          <ac:spMkLst>
            <pc:docMk/>
            <pc:sldMk cId="2276317473" sldId="269"/>
            <ac:spMk id="33" creationId="{9537FF05-D2A1-9644-B7F3-5DAD6E694C8C}"/>
          </ac:spMkLst>
        </pc:spChg>
        <pc:spChg chg="add mod">
          <ac:chgData name="Marrinan, Thomas" userId="0278a7d7-6bef-418e-be03-13fdbafa7cc7" providerId="ADAL" clId="{3A7B17D1-5E3A-4545-97A0-16F6728D053C}" dt="2020-04-01T18:11:25.198" v="499" actId="1076"/>
          <ac:spMkLst>
            <pc:docMk/>
            <pc:sldMk cId="2276317473" sldId="269"/>
            <ac:spMk id="34" creationId="{A4018B26-2599-1F49-A5AA-6950762F1F2C}"/>
          </ac:spMkLst>
        </pc:spChg>
        <pc:spChg chg="add mod">
          <ac:chgData name="Marrinan, Thomas" userId="0278a7d7-6bef-418e-be03-13fdbafa7cc7" providerId="ADAL" clId="{3A7B17D1-5E3A-4545-97A0-16F6728D053C}" dt="2020-04-01T18:11:51.685" v="501" actId="1076"/>
          <ac:spMkLst>
            <pc:docMk/>
            <pc:sldMk cId="2276317473" sldId="269"/>
            <ac:spMk id="35" creationId="{C1856F2A-C055-3B43-8B86-4BD9BB853698}"/>
          </ac:spMkLst>
        </pc:spChg>
        <pc:spChg chg="add mod">
          <ac:chgData name="Marrinan, Thomas" userId="0278a7d7-6bef-418e-be03-13fdbafa7cc7" providerId="ADAL" clId="{3A7B17D1-5E3A-4545-97A0-16F6728D053C}" dt="2020-04-01T18:11:51.685" v="501" actId="1076"/>
          <ac:spMkLst>
            <pc:docMk/>
            <pc:sldMk cId="2276317473" sldId="269"/>
            <ac:spMk id="38" creationId="{E74BE331-FBDB-E044-87AB-48811BA48D3C}"/>
          </ac:spMkLst>
        </pc:spChg>
        <pc:spChg chg="add mod">
          <ac:chgData name="Marrinan, Thomas" userId="0278a7d7-6bef-418e-be03-13fdbafa7cc7" providerId="ADAL" clId="{3A7B17D1-5E3A-4545-97A0-16F6728D053C}" dt="2020-04-01T18:12:59.672" v="536" actId="1076"/>
          <ac:spMkLst>
            <pc:docMk/>
            <pc:sldMk cId="2276317473" sldId="269"/>
            <ac:spMk id="43" creationId="{ADEFB45E-E69A-894E-A7F4-915DE3BBAAA1}"/>
          </ac:spMkLst>
        </pc:spChg>
        <pc:cxnChg chg="add mod">
          <ac:chgData name="Marrinan, Thomas" userId="0278a7d7-6bef-418e-be03-13fdbafa7cc7" providerId="ADAL" clId="{3A7B17D1-5E3A-4545-97A0-16F6728D053C}" dt="2020-04-01T18:05:50.028" v="439" actId="13822"/>
          <ac:cxnSpMkLst>
            <pc:docMk/>
            <pc:sldMk cId="2276317473" sldId="269"/>
            <ac:cxnSpMk id="15" creationId="{ACB69C25-5F4E-6540-81B0-9DF43863D3D3}"/>
          </ac:cxnSpMkLst>
        </pc:cxnChg>
        <pc:cxnChg chg="add mod">
          <ac:chgData name="Marrinan, Thomas" userId="0278a7d7-6bef-418e-be03-13fdbafa7cc7" providerId="ADAL" clId="{3A7B17D1-5E3A-4545-97A0-16F6728D053C}" dt="2020-04-01T18:06:11.275" v="442" actId="1076"/>
          <ac:cxnSpMkLst>
            <pc:docMk/>
            <pc:sldMk cId="2276317473" sldId="269"/>
            <ac:cxnSpMk id="16" creationId="{A94C1BFD-F3E2-0A4D-BA45-E886A25795D7}"/>
          </ac:cxnSpMkLst>
        </pc:cxnChg>
        <pc:cxnChg chg="add mod">
          <ac:chgData name="Marrinan, Thomas" userId="0278a7d7-6bef-418e-be03-13fdbafa7cc7" providerId="ADAL" clId="{3A7B17D1-5E3A-4545-97A0-16F6728D053C}" dt="2020-04-01T18:06:42.796" v="447" actId="1076"/>
          <ac:cxnSpMkLst>
            <pc:docMk/>
            <pc:sldMk cId="2276317473" sldId="269"/>
            <ac:cxnSpMk id="17" creationId="{85CF4FBE-F292-384D-92C6-D77034959FCC}"/>
          </ac:cxnSpMkLst>
        </pc:cxnChg>
        <pc:cxnChg chg="add mod">
          <ac:chgData name="Marrinan, Thomas" userId="0278a7d7-6bef-418e-be03-13fdbafa7cc7" providerId="ADAL" clId="{3A7B17D1-5E3A-4545-97A0-16F6728D053C}" dt="2020-04-01T18:06:50.972" v="449" actId="1076"/>
          <ac:cxnSpMkLst>
            <pc:docMk/>
            <pc:sldMk cId="2276317473" sldId="269"/>
            <ac:cxnSpMk id="20" creationId="{920C87CB-90BB-994D-80FB-BF3F529D980B}"/>
          </ac:cxnSpMkLst>
        </pc:cxnChg>
        <pc:cxnChg chg="add mod">
          <ac:chgData name="Marrinan, Thomas" userId="0278a7d7-6bef-418e-be03-13fdbafa7cc7" providerId="ADAL" clId="{3A7B17D1-5E3A-4545-97A0-16F6728D053C}" dt="2020-04-01T18:07:16.625" v="452" actId="14100"/>
          <ac:cxnSpMkLst>
            <pc:docMk/>
            <pc:sldMk cId="2276317473" sldId="269"/>
            <ac:cxnSpMk id="21" creationId="{38F90AA3-0C6E-8446-A951-2382A515CACE}"/>
          </ac:cxnSpMkLst>
        </pc:cxnChg>
        <pc:cxnChg chg="add del mod">
          <ac:chgData name="Marrinan, Thomas" userId="0278a7d7-6bef-418e-be03-13fdbafa7cc7" providerId="ADAL" clId="{3A7B17D1-5E3A-4545-97A0-16F6728D053C}" dt="2020-04-01T18:09:07.254" v="463" actId="478"/>
          <ac:cxnSpMkLst>
            <pc:docMk/>
            <pc:sldMk cId="2276317473" sldId="269"/>
            <ac:cxnSpMk id="25" creationId="{A53770E4-E13B-7E42-9AAD-67F1C31FAE97}"/>
          </ac:cxnSpMkLst>
        </pc:cxnChg>
        <pc:cxnChg chg="add mod">
          <ac:chgData name="Marrinan, Thomas" userId="0278a7d7-6bef-418e-be03-13fdbafa7cc7" providerId="ADAL" clId="{3A7B17D1-5E3A-4545-97A0-16F6728D053C}" dt="2020-04-01T18:09:18.623" v="464" actId="11529"/>
          <ac:cxnSpMkLst>
            <pc:docMk/>
            <pc:sldMk cId="2276317473" sldId="269"/>
            <ac:cxnSpMk id="27" creationId="{832C54F0-FBC9-AC44-ACAB-38B355AEC1DE}"/>
          </ac:cxnSpMkLst>
        </pc:cxnChg>
        <pc:cxnChg chg="add mod">
          <ac:chgData name="Marrinan, Thomas" userId="0278a7d7-6bef-418e-be03-13fdbafa7cc7" providerId="ADAL" clId="{3A7B17D1-5E3A-4545-97A0-16F6728D053C}" dt="2020-04-01T18:09:26.678" v="465" actId="11529"/>
          <ac:cxnSpMkLst>
            <pc:docMk/>
            <pc:sldMk cId="2276317473" sldId="269"/>
            <ac:cxnSpMk id="29" creationId="{0FAC26BB-DF85-D94B-9284-369294027DF9}"/>
          </ac:cxnSpMkLst>
        </pc:cxnChg>
        <pc:cxnChg chg="add mod">
          <ac:chgData name="Marrinan, Thomas" userId="0278a7d7-6bef-418e-be03-13fdbafa7cc7" providerId="ADAL" clId="{3A7B17D1-5E3A-4545-97A0-16F6728D053C}" dt="2020-04-01T18:09:45.352" v="466" actId="11529"/>
          <ac:cxnSpMkLst>
            <pc:docMk/>
            <pc:sldMk cId="2276317473" sldId="269"/>
            <ac:cxnSpMk id="31" creationId="{06FC4AF7-21D5-B940-B62E-10B1A13C93B3}"/>
          </ac:cxnSpMkLst>
        </pc:cxnChg>
        <pc:cxnChg chg="add mod">
          <ac:chgData name="Marrinan, Thomas" userId="0278a7d7-6bef-418e-be03-13fdbafa7cc7" providerId="ADAL" clId="{3A7B17D1-5E3A-4545-97A0-16F6728D053C}" dt="2020-04-01T18:11:51.685" v="501" actId="1076"/>
          <ac:cxnSpMkLst>
            <pc:docMk/>
            <pc:sldMk cId="2276317473" sldId="269"/>
            <ac:cxnSpMk id="36" creationId="{8EEA427F-04E1-9940-859C-FFF44FD6C628}"/>
          </ac:cxnSpMkLst>
        </pc:cxnChg>
        <pc:cxnChg chg="add mod">
          <ac:chgData name="Marrinan, Thomas" userId="0278a7d7-6bef-418e-be03-13fdbafa7cc7" providerId="ADAL" clId="{3A7B17D1-5E3A-4545-97A0-16F6728D053C}" dt="2020-04-01T18:11:51.685" v="501" actId="1076"/>
          <ac:cxnSpMkLst>
            <pc:docMk/>
            <pc:sldMk cId="2276317473" sldId="269"/>
            <ac:cxnSpMk id="37" creationId="{DCABEB60-E466-D243-8074-3A2EE941C9D0}"/>
          </ac:cxnSpMkLst>
        </pc:cxnChg>
        <pc:cxnChg chg="add del mod">
          <ac:chgData name="Marrinan, Thomas" userId="0278a7d7-6bef-418e-be03-13fdbafa7cc7" providerId="ADAL" clId="{3A7B17D1-5E3A-4545-97A0-16F6728D053C}" dt="2020-04-01T18:12:04.863" v="503" actId="478"/>
          <ac:cxnSpMkLst>
            <pc:docMk/>
            <pc:sldMk cId="2276317473" sldId="269"/>
            <ac:cxnSpMk id="40" creationId="{6BFCA04C-0067-D446-B23D-C52CEF1887A4}"/>
          </ac:cxnSpMkLst>
        </pc:cxnChg>
        <pc:cxnChg chg="add mod">
          <ac:chgData name="Marrinan, Thomas" userId="0278a7d7-6bef-418e-be03-13fdbafa7cc7" providerId="ADAL" clId="{3A7B17D1-5E3A-4545-97A0-16F6728D053C}" dt="2020-04-01T18:12:16.110" v="504" actId="11529"/>
          <ac:cxnSpMkLst>
            <pc:docMk/>
            <pc:sldMk cId="2276317473" sldId="269"/>
            <ac:cxnSpMk id="42" creationId="{52D5AF79-B678-5A4B-8C3D-0A1C24C2B1F9}"/>
          </ac:cxnSpMkLst>
        </pc:cxnChg>
      </pc:sldChg>
      <pc:sldChg chg="addSp delSp modSp add">
        <pc:chgData name="Marrinan, Thomas" userId="0278a7d7-6bef-418e-be03-13fdbafa7cc7" providerId="ADAL" clId="{3A7B17D1-5E3A-4545-97A0-16F6728D053C}" dt="2020-04-01T18:23:50.236" v="854" actId="1076"/>
        <pc:sldMkLst>
          <pc:docMk/>
          <pc:sldMk cId="1268989023" sldId="270"/>
        </pc:sldMkLst>
        <pc:spChg chg="mod">
          <ac:chgData name="Marrinan, Thomas" userId="0278a7d7-6bef-418e-be03-13fdbafa7cc7" providerId="ADAL" clId="{3A7B17D1-5E3A-4545-97A0-16F6728D053C}" dt="2020-04-01T18:13:35.199" v="552" actId="20577"/>
          <ac:spMkLst>
            <pc:docMk/>
            <pc:sldMk cId="1268989023" sldId="270"/>
            <ac:spMk id="2" creationId="{93B3A13E-B6E7-C64A-9FD1-1366727A4096}"/>
          </ac:spMkLst>
        </pc:spChg>
        <pc:spChg chg="mod">
          <ac:chgData name="Marrinan, Thomas" userId="0278a7d7-6bef-418e-be03-13fdbafa7cc7" providerId="ADAL" clId="{3A7B17D1-5E3A-4545-97A0-16F6728D053C}" dt="2020-04-01T18:14:44.742" v="697" actId="20577"/>
          <ac:spMkLst>
            <pc:docMk/>
            <pc:sldMk cId="1268989023" sldId="270"/>
            <ac:spMk id="3" creationId="{DC92EA81-B6FB-214F-A10F-BA80E69DADE6}"/>
          </ac:spMkLst>
        </pc:spChg>
        <pc:spChg chg="add mod">
          <ac:chgData name="Marrinan, Thomas" userId="0278a7d7-6bef-418e-be03-13fdbafa7cc7" providerId="ADAL" clId="{3A7B17D1-5E3A-4545-97A0-16F6728D053C}" dt="2020-04-01T18:17:52.351" v="756" actId="1036"/>
          <ac:spMkLst>
            <pc:docMk/>
            <pc:sldMk cId="1268989023" sldId="270"/>
            <ac:spMk id="4" creationId="{94D004D9-CFF1-DD4F-8029-229328FF6B10}"/>
          </ac:spMkLst>
        </pc:spChg>
        <pc:spChg chg="add del">
          <ac:chgData name="Marrinan, Thomas" userId="0278a7d7-6bef-418e-be03-13fdbafa7cc7" providerId="ADAL" clId="{3A7B17D1-5E3A-4545-97A0-16F6728D053C}" dt="2020-04-01T18:17:26.720" v="746" actId="478"/>
          <ac:spMkLst>
            <pc:docMk/>
            <pc:sldMk cId="1268989023" sldId="270"/>
            <ac:spMk id="5" creationId="{8AC453F4-E074-8F49-A73E-851649E992C2}"/>
          </ac:spMkLst>
        </pc:spChg>
        <pc:spChg chg="add mod">
          <ac:chgData name="Marrinan, Thomas" userId="0278a7d7-6bef-418e-be03-13fdbafa7cc7" providerId="ADAL" clId="{3A7B17D1-5E3A-4545-97A0-16F6728D053C}" dt="2020-04-01T18:18:24.416" v="768" actId="20577"/>
          <ac:spMkLst>
            <pc:docMk/>
            <pc:sldMk cId="1268989023" sldId="270"/>
            <ac:spMk id="6" creationId="{07F6110C-93A7-C74C-8832-89B1008471B6}"/>
          </ac:spMkLst>
        </pc:spChg>
        <pc:spChg chg="add">
          <ac:chgData name="Marrinan, Thomas" userId="0278a7d7-6bef-418e-be03-13fdbafa7cc7" providerId="ADAL" clId="{3A7B17D1-5E3A-4545-97A0-16F6728D053C}" dt="2020-04-01T18:17:45.132" v="748"/>
          <ac:spMkLst>
            <pc:docMk/>
            <pc:sldMk cId="1268989023" sldId="270"/>
            <ac:spMk id="7" creationId="{1976D304-A3CA-5A4F-82BE-22462C54EC36}"/>
          </ac:spMkLst>
        </pc:spChg>
        <pc:spChg chg="add mod">
          <ac:chgData name="Marrinan, Thomas" userId="0278a7d7-6bef-418e-be03-13fdbafa7cc7" providerId="ADAL" clId="{3A7B17D1-5E3A-4545-97A0-16F6728D053C}" dt="2020-04-01T18:17:58.087" v="764" actId="20577"/>
          <ac:spMkLst>
            <pc:docMk/>
            <pc:sldMk cId="1268989023" sldId="270"/>
            <ac:spMk id="8" creationId="{B3D12C6C-C749-8443-ACFC-3501E5AB5029}"/>
          </ac:spMkLst>
        </pc:spChg>
        <pc:spChg chg="add mod">
          <ac:chgData name="Marrinan, Thomas" userId="0278a7d7-6bef-418e-be03-13fdbafa7cc7" providerId="ADAL" clId="{3A7B17D1-5E3A-4545-97A0-16F6728D053C}" dt="2020-04-01T18:21:55.729" v="802" actId="20577"/>
          <ac:spMkLst>
            <pc:docMk/>
            <pc:sldMk cId="1268989023" sldId="270"/>
            <ac:spMk id="19" creationId="{97ADC452-F18C-0A49-86B3-972405B98D45}"/>
          </ac:spMkLst>
        </pc:spChg>
        <pc:spChg chg="add">
          <ac:chgData name="Marrinan, Thomas" userId="0278a7d7-6bef-418e-be03-13fdbafa7cc7" providerId="ADAL" clId="{3A7B17D1-5E3A-4545-97A0-16F6728D053C}" dt="2020-04-01T18:22:10.004" v="803"/>
          <ac:spMkLst>
            <pc:docMk/>
            <pc:sldMk cId="1268989023" sldId="270"/>
            <ac:spMk id="20" creationId="{8A7189C8-D921-CC42-943E-51BFF2175027}"/>
          </ac:spMkLst>
        </pc:spChg>
        <pc:spChg chg="add">
          <ac:chgData name="Marrinan, Thomas" userId="0278a7d7-6bef-418e-be03-13fdbafa7cc7" providerId="ADAL" clId="{3A7B17D1-5E3A-4545-97A0-16F6728D053C}" dt="2020-04-01T18:22:16.484" v="804"/>
          <ac:spMkLst>
            <pc:docMk/>
            <pc:sldMk cId="1268989023" sldId="270"/>
            <ac:spMk id="21" creationId="{DDA75E1D-0AF8-244B-B8CC-AADE44C854E4}"/>
          </ac:spMkLst>
        </pc:spChg>
        <pc:spChg chg="add">
          <ac:chgData name="Marrinan, Thomas" userId="0278a7d7-6bef-418e-be03-13fdbafa7cc7" providerId="ADAL" clId="{3A7B17D1-5E3A-4545-97A0-16F6728D053C}" dt="2020-04-01T18:22:16.484" v="804"/>
          <ac:spMkLst>
            <pc:docMk/>
            <pc:sldMk cId="1268989023" sldId="270"/>
            <ac:spMk id="22" creationId="{29A2BF7D-5069-3443-AAD7-5FB25B036AAA}"/>
          </ac:spMkLst>
        </pc:spChg>
        <pc:spChg chg="add mod">
          <ac:chgData name="Marrinan, Thomas" userId="0278a7d7-6bef-418e-be03-13fdbafa7cc7" providerId="ADAL" clId="{3A7B17D1-5E3A-4545-97A0-16F6728D053C}" dt="2020-04-01T18:22:59.377" v="822" actId="1076"/>
          <ac:spMkLst>
            <pc:docMk/>
            <pc:sldMk cId="1268989023" sldId="270"/>
            <ac:spMk id="23" creationId="{163F5130-F819-9B4E-82CF-B7EF9BFF1845}"/>
          </ac:spMkLst>
        </pc:spChg>
        <pc:spChg chg="add mod">
          <ac:chgData name="Marrinan, Thomas" userId="0278a7d7-6bef-418e-be03-13fdbafa7cc7" providerId="ADAL" clId="{3A7B17D1-5E3A-4545-97A0-16F6728D053C}" dt="2020-04-01T18:23:50.236" v="854" actId="1076"/>
          <ac:spMkLst>
            <pc:docMk/>
            <pc:sldMk cId="1268989023" sldId="270"/>
            <ac:spMk id="24" creationId="{8C3E0140-5CAC-FE4A-8CD5-52F666E72901}"/>
          </ac:spMkLst>
        </pc:spChg>
        <pc:picChg chg="add mod">
          <ac:chgData name="Marrinan, Thomas" userId="0278a7d7-6bef-418e-be03-13fdbafa7cc7" providerId="ADAL" clId="{3A7B17D1-5E3A-4545-97A0-16F6728D053C}" dt="2020-04-01T18:22:27.696" v="807" actId="1035"/>
          <ac:picMkLst>
            <pc:docMk/>
            <pc:sldMk cId="1268989023" sldId="270"/>
            <ac:picMk id="14" creationId="{17F95FF4-8D4B-3142-A395-523FE709DD34}"/>
          </ac:picMkLst>
        </pc:picChg>
        <pc:picChg chg="add mod">
          <ac:chgData name="Marrinan, Thomas" userId="0278a7d7-6bef-418e-be03-13fdbafa7cc7" providerId="ADAL" clId="{3A7B17D1-5E3A-4545-97A0-16F6728D053C}" dt="2020-04-01T18:22:43.664" v="819" actId="1037"/>
          <ac:picMkLst>
            <pc:docMk/>
            <pc:sldMk cId="1268989023" sldId="270"/>
            <ac:picMk id="16" creationId="{68BF0C87-3FEB-1846-9688-5D28B99C3FFF}"/>
          </ac:picMkLst>
        </pc:picChg>
        <pc:picChg chg="add mod">
          <ac:chgData name="Marrinan, Thomas" userId="0278a7d7-6bef-418e-be03-13fdbafa7cc7" providerId="ADAL" clId="{3A7B17D1-5E3A-4545-97A0-16F6728D053C}" dt="2020-04-01T18:23:21.384" v="831" actId="1037"/>
          <ac:picMkLst>
            <pc:docMk/>
            <pc:sldMk cId="1268989023" sldId="270"/>
            <ac:picMk id="18" creationId="{E611574C-412E-FA4C-8A98-10E1B79D45AE}"/>
          </ac:picMkLst>
        </pc:picChg>
        <pc:cxnChg chg="add mod">
          <ac:chgData name="Marrinan, Thomas" userId="0278a7d7-6bef-418e-be03-13fdbafa7cc7" providerId="ADAL" clId="{3A7B17D1-5E3A-4545-97A0-16F6728D053C}" dt="2020-04-01T18:18:08.407" v="765" actId="11529"/>
          <ac:cxnSpMkLst>
            <pc:docMk/>
            <pc:sldMk cId="1268989023" sldId="270"/>
            <ac:cxnSpMk id="10" creationId="{9F2EBD12-95C6-EE4E-A492-438786B237A9}"/>
          </ac:cxnSpMkLst>
        </pc:cxnChg>
        <pc:cxnChg chg="add mod">
          <ac:chgData name="Marrinan, Thomas" userId="0278a7d7-6bef-418e-be03-13fdbafa7cc7" providerId="ADAL" clId="{3A7B17D1-5E3A-4545-97A0-16F6728D053C}" dt="2020-04-01T18:18:17.493" v="766" actId="11529"/>
          <ac:cxnSpMkLst>
            <pc:docMk/>
            <pc:sldMk cId="1268989023" sldId="270"/>
            <ac:cxnSpMk id="12" creationId="{C88F94DF-C33E-954C-A78B-8482D6CE753C}"/>
          </ac:cxnSpMkLst>
        </pc:cxnChg>
      </pc:sldChg>
    </pc:docChg>
  </pc:docChgLst>
  <pc:docChgLst>
    <pc:chgData name="Marrinan, Thomas" userId="0278a7d7-6bef-418e-be03-13fdbafa7cc7" providerId="ADAL" clId="{DD2B607A-14BE-F44B-B239-D21C39B6FBF0}"/>
    <pc:docChg chg="undo custSel addSld delSld modSld">
      <pc:chgData name="Marrinan, Thomas" userId="0278a7d7-6bef-418e-be03-13fdbafa7cc7" providerId="ADAL" clId="{DD2B607A-14BE-F44B-B239-D21C39B6FBF0}" dt="2019-11-06T19:20:54.867" v="1067" actId="14100"/>
      <pc:docMkLst>
        <pc:docMk/>
      </pc:docMkLst>
      <pc:sldChg chg="addSp modSp">
        <pc:chgData name="Marrinan, Thomas" userId="0278a7d7-6bef-418e-be03-13fdbafa7cc7" providerId="ADAL" clId="{DD2B607A-14BE-F44B-B239-D21C39B6FBF0}" dt="2019-11-06T19:03:27.974" v="108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DD2B607A-14BE-F44B-B239-D21C39B6FBF0}" dt="2019-11-06T19:03:27.974" v="108" actId="20577"/>
          <ac:spMkLst>
            <pc:docMk/>
            <pc:sldMk cId="2083720427" sldId="256"/>
            <ac:spMk id="2" creationId="{00000000-0000-0000-0000-000000000000}"/>
          </ac:spMkLst>
        </pc:spChg>
        <pc:spChg chg="add mod">
          <ac:chgData name="Marrinan, Thomas" userId="0278a7d7-6bef-418e-be03-13fdbafa7cc7" providerId="ADAL" clId="{DD2B607A-14BE-F44B-B239-D21C39B6FBF0}" dt="2019-11-06T19:03:16.824" v="86" actId="14100"/>
          <ac:spMkLst>
            <pc:docMk/>
            <pc:sldMk cId="2083720427" sldId="256"/>
            <ac:spMk id="3" creationId="{D02625FD-9ADB-DF4B-9AC9-31779A595A9A}"/>
          </ac:spMkLst>
        </pc:spChg>
      </pc:sldChg>
      <pc:sldChg chg="addSp delSp modSp">
        <pc:chgData name="Marrinan, Thomas" userId="0278a7d7-6bef-418e-be03-13fdbafa7cc7" providerId="ADAL" clId="{DD2B607A-14BE-F44B-B239-D21C39B6FBF0}" dt="2019-11-06T19:06:03.889" v="315" actId="20577"/>
        <pc:sldMkLst>
          <pc:docMk/>
          <pc:sldMk cId="870774900" sldId="262"/>
        </pc:sldMkLst>
        <pc:spChg chg="mod">
          <ac:chgData name="Marrinan, Thomas" userId="0278a7d7-6bef-418e-be03-13fdbafa7cc7" providerId="ADAL" clId="{DD2B607A-14BE-F44B-B239-D21C39B6FBF0}" dt="2019-11-06T19:03:43.495" v="129" actId="20577"/>
          <ac:spMkLst>
            <pc:docMk/>
            <pc:sldMk cId="870774900" sldId="262"/>
            <ac:spMk id="2" creationId="{5436FEFD-70A9-F64E-94ED-0029F9C1C6EE}"/>
          </ac:spMkLst>
        </pc:spChg>
        <pc:spChg chg="mod">
          <ac:chgData name="Marrinan, Thomas" userId="0278a7d7-6bef-418e-be03-13fdbafa7cc7" providerId="ADAL" clId="{DD2B607A-14BE-F44B-B239-D21C39B6FBF0}" dt="2019-11-06T19:06:03.889" v="315" actId="20577"/>
          <ac:spMkLst>
            <pc:docMk/>
            <pc:sldMk cId="870774900" sldId="262"/>
            <ac:spMk id="3" creationId="{3E25619E-F34C-0541-B3A4-6C73CD2522BA}"/>
          </ac:spMkLst>
        </pc:spChg>
        <pc:picChg chg="del">
          <ac:chgData name="Marrinan, Thomas" userId="0278a7d7-6bef-418e-be03-13fdbafa7cc7" providerId="ADAL" clId="{DD2B607A-14BE-F44B-B239-D21C39B6FBF0}" dt="2019-11-06T19:04:25.863" v="174" actId="478"/>
          <ac:picMkLst>
            <pc:docMk/>
            <pc:sldMk cId="870774900" sldId="262"/>
            <ac:picMk id="4" creationId="{59AE979C-B468-4E4F-84BC-D1F213911EE1}"/>
          </ac:picMkLst>
        </pc:picChg>
        <pc:picChg chg="add mod">
          <ac:chgData name="Marrinan, Thomas" userId="0278a7d7-6bef-418e-be03-13fdbafa7cc7" providerId="ADAL" clId="{DD2B607A-14BE-F44B-B239-D21C39B6FBF0}" dt="2019-11-06T19:05:17.259" v="259" actId="1076"/>
          <ac:picMkLst>
            <pc:docMk/>
            <pc:sldMk cId="870774900" sldId="262"/>
            <ac:picMk id="5" creationId="{87388674-17D2-7D44-9049-DF4837D67858}"/>
          </ac:picMkLst>
        </pc:picChg>
        <pc:picChg chg="del">
          <ac:chgData name="Marrinan, Thomas" userId="0278a7d7-6bef-418e-be03-13fdbafa7cc7" providerId="ADAL" clId="{DD2B607A-14BE-F44B-B239-D21C39B6FBF0}" dt="2019-11-06T19:04:25.416" v="173" actId="478"/>
          <ac:picMkLst>
            <pc:docMk/>
            <pc:sldMk cId="870774900" sldId="262"/>
            <ac:picMk id="6" creationId="{D7E690A8-18FA-DB49-9D68-7A33B8C65CD0}"/>
          </ac:picMkLst>
        </pc:picChg>
        <pc:picChg chg="del">
          <ac:chgData name="Marrinan, Thomas" userId="0278a7d7-6bef-418e-be03-13fdbafa7cc7" providerId="ADAL" clId="{DD2B607A-14BE-F44B-B239-D21C39B6FBF0}" dt="2019-11-06T19:04:26.263" v="175" actId="478"/>
          <ac:picMkLst>
            <pc:docMk/>
            <pc:sldMk cId="870774900" sldId="262"/>
            <ac:picMk id="7" creationId="{92E681A5-9BAB-194D-B186-6E7EDEAA8194}"/>
          </ac:picMkLst>
        </pc:picChg>
      </pc:sldChg>
      <pc:sldChg chg="del">
        <pc:chgData name="Marrinan, Thomas" userId="0278a7d7-6bef-418e-be03-13fdbafa7cc7" providerId="ADAL" clId="{DD2B607A-14BE-F44B-B239-D21C39B6FBF0}" dt="2019-11-06T19:03:32.855" v="109" actId="2696"/>
        <pc:sldMkLst>
          <pc:docMk/>
          <pc:sldMk cId="2614077141" sldId="263"/>
        </pc:sldMkLst>
      </pc:sldChg>
      <pc:sldChg chg="addSp modSp add">
        <pc:chgData name="Marrinan, Thomas" userId="0278a7d7-6bef-418e-be03-13fdbafa7cc7" providerId="ADAL" clId="{DD2B607A-14BE-F44B-B239-D21C39B6FBF0}" dt="2019-11-06T19:08:45.599" v="401" actId="13822"/>
        <pc:sldMkLst>
          <pc:docMk/>
          <pc:sldMk cId="3883558559" sldId="263"/>
        </pc:sldMkLst>
        <pc:spChg chg="mod">
          <ac:chgData name="Marrinan, Thomas" userId="0278a7d7-6bef-418e-be03-13fdbafa7cc7" providerId="ADAL" clId="{DD2B607A-14BE-F44B-B239-D21C39B6FBF0}" dt="2019-11-06T19:06:29.213" v="326" actId="20577"/>
          <ac:spMkLst>
            <pc:docMk/>
            <pc:sldMk cId="3883558559" sldId="263"/>
            <ac:spMk id="2" creationId="{5A07AE57-F5A5-1F4C-B20F-B3DAF4A8CDD9}"/>
          </ac:spMkLst>
        </pc:spChg>
        <pc:spChg chg="mod">
          <ac:chgData name="Marrinan, Thomas" userId="0278a7d7-6bef-418e-be03-13fdbafa7cc7" providerId="ADAL" clId="{DD2B607A-14BE-F44B-B239-D21C39B6FBF0}" dt="2019-11-06T19:06:52.776" v="379" actId="20577"/>
          <ac:spMkLst>
            <pc:docMk/>
            <pc:sldMk cId="3883558559" sldId="263"/>
            <ac:spMk id="3" creationId="{D08C4AE0-69C9-7842-961C-945C1322A92D}"/>
          </ac:spMkLst>
        </pc:spChg>
        <pc:spChg chg="mod">
          <ac:chgData name="Marrinan, Thomas" userId="0278a7d7-6bef-418e-be03-13fdbafa7cc7" providerId="ADAL" clId="{DD2B607A-14BE-F44B-B239-D21C39B6FBF0}" dt="2019-11-06T19:08:45.599" v="401" actId="13822"/>
          <ac:spMkLst>
            <pc:docMk/>
            <pc:sldMk cId="3883558559" sldId="263"/>
            <ac:spMk id="5" creationId="{D359185B-3A2D-0740-8633-EC46017C58C7}"/>
          </ac:spMkLst>
        </pc:spChg>
        <pc:spChg chg="mod">
          <ac:chgData name="Marrinan, Thomas" userId="0278a7d7-6bef-418e-be03-13fdbafa7cc7" providerId="ADAL" clId="{DD2B607A-14BE-F44B-B239-D21C39B6FBF0}" dt="2019-11-06T19:08:22.838" v="396" actId="13822"/>
          <ac:spMkLst>
            <pc:docMk/>
            <pc:sldMk cId="3883558559" sldId="263"/>
            <ac:spMk id="6" creationId="{4673693F-B107-FC4F-AB53-4E828D16393C}"/>
          </ac:spMkLst>
        </pc:spChg>
        <pc:spChg chg="mod">
          <ac:chgData name="Marrinan, Thomas" userId="0278a7d7-6bef-418e-be03-13fdbafa7cc7" providerId="ADAL" clId="{DD2B607A-14BE-F44B-B239-D21C39B6FBF0}" dt="2019-11-06T19:08:19.406" v="395" actId="13822"/>
          <ac:spMkLst>
            <pc:docMk/>
            <pc:sldMk cId="3883558559" sldId="263"/>
            <ac:spMk id="7" creationId="{C68C68CB-1417-984F-8725-660C28DDF29F}"/>
          </ac:spMkLst>
        </pc:spChg>
        <pc:spChg chg="mod">
          <ac:chgData name="Marrinan, Thomas" userId="0278a7d7-6bef-418e-be03-13fdbafa7cc7" providerId="ADAL" clId="{DD2B607A-14BE-F44B-B239-D21C39B6FBF0}" dt="2019-11-06T19:08:33.469" v="399" actId="13822"/>
          <ac:spMkLst>
            <pc:docMk/>
            <pc:sldMk cId="3883558559" sldId="263"/>
            <ac:spMk id="9" creationId="{0BF0A3A2-9CE9-A945-8930-5301016234D3}"/>
          </ac:spMkLst>
        </pc:spChg>
        <pc:spChg chg="mod">
          <ac:chgData name="Marrinan, Thomas" userId="0278a7d7-6bef-418e-be03-13fdbafa7cc7" providerId="ADAL" clId="{DD2B607A-14BE-F44B-B239-D21C39B6FBF0}" dt="2019-11-06T19:08:36.127" v="400" actId="13822"/>
          <ac:spMkLst>
            <pc:docMk/>
            <pc:sldMk cId="3883558559" sldId="263"/>
            <ac:spMk id="10" creationId="{BE946EDF-A603-5249-99E9-708C91CFA860}"/>
          </ac:spMkLst>
        </pc:spChg>
        <pc:spChg chg="mod">
          <ac:chgData name="Marrinan, Thomas" userId="0278a7d7-6bef-418e-be03-13fdbafa7cc7" providerId="ADAL" clId="{DD2B607A-14BE-F44B-B239-D21C39B6FBF0}" dt="2019-11-06T19:08:25.992" v="397" actId="13822"/>
          <ac:spMkLst>
            <pc:docMk/>
            <pc:sldMk cId="3883558559" sldId="263"/>
            <ac:spMk id="11" creationId="{A92BD168-FBCB-9747-89F4-460EDE787634}"/>
          </ac:spMkLst>
        </pc:spChg>
        <pc:spChg chg="mod">
          <ac:chgData name="Marrinan, Thomas" userId="0278a7d7-6bef-418e-be03-13fdbafa7cc7" providerId="ADAL" clId="{DD2B607A-14BE-F44B-B239-D21C39B6FBF0}" dt="2019-11-06T19:08:28.959" v="398" actId="13822"/>
          <ac:spMkLst>
            <pc:docMk/>
            <pc:sldMk cId="3883558559" sldId="263"/>
            <ac:spMk id="12" creationId="{4AD00E7B-C12D-F04C-8049-5FAFC2D23CBD}"/>
          </ac:spMkLst>
        </pc:spChg>
        <pc:grpChg chg="add mod">
          <ac:chgData name="Marrinan, Thomas" userId="0278a7d7-6bef-418e-be03-13fdbafa7cc7" providerId="ADAL" clId="{DD2B607A-14BE-F44B-B239-D21C39B6FBF0}" dt="2019-11-06T19:07:09.634" v="382" actId="14100"/>
          <ac:grpSpMkLst>
            <pc:docMk/>
            <pc:sldMk cId="3883558559" sldId="263"/>
            <ac:grpSpMk id="4" creationId="{EFEFEE1C-69C3-0E41-A17D-E01272EB9E79}"/>
          </ac:grpSpMkLst>
        </pc:grpChg>
      </pc:sldChg>
      <pc:sldChg chg="addSp modSp add">
        <pc:chgData name="Marrinan, Thomas" userId="0278a7d7-6bef-418e-be03-13fdbafa7cc7" providerId="ADAL" clId="{DD2B607A-14BE-F44B-B239-D21C39B6FBF0}" dt="2019-11-06T19:11:45.980" v="522" actId="13822"/>
        <pc:sldMkLst>
          <pc:docMk/>
          <pc:sldMk cId="1150130544" sldId="264"/>
        </pc:sldMkLst>
        <pc:spChg chg="mod">
          <ac:chgData name="Marrinan, Thomas" userId="0278a7d7-6bef-418e-be03-13fdbafa7cc7" providerId="ADAL" clId="{DD2B607A-14BE-F44B-B239-D21C39B6FBF0}" dt="2019-11-06T19:09:41.880" v="412" actId="20577"/>
          <ac:spMkLst>
            <pc:docMk/>
            <pc:sldMk cId="1150130544" sldId="264"/>
            <ac:spMk id="2" creationId="{68E877FD-985A-AD4B-B370-4916390AB4C3}"/>
          </ac:spMkLst>
        </pc:spChg>
        <pc:spChg chg="mod">
          <ac:chgData name="Marrinan, Thomas" userId="0278a7d7-6bef-418e-be03-13fdbafa7cc7" providerId="ADAL" clId="{DD2B607A-14BE-F44B-B239-D21C39B6FBF0}" dt="2019-11-06T19:10:27.757" v="494" actId="113"/>
          <ac:spMkLst>
            <pc:docMk/>
            <pc:sldMk cId="1150130544" sldId="264"/>
            <ac:spMk id="3" creationId="{AE6EDDC7-B447-0D47-BA36-66A6585BE321}"/>
          </ac:spMkLst>
        </pc:spChg>
        <pc:spChg chg="mod">
          <ac:chgData name="Marrinan, Thomas" userId="0278a7d7-6bef-418e-be03-13fdbafa7cc7" providerId="ADAL" clId="{DD2B607A-14BE-F44B-B239-D21C39B6FBF0}" dt="2019-11-06T19:11:34.855" v="519" actId="13822"/>
          <ac:spMkLst>
            <pc:docMk/>
            <pc:sldMk cId="1150130544" sldId="264"/>
            <ac:spMk id="5" creationId="{B4AEBF68-A2F4-2045-8BF9-125BEB73B254}"/>
          </ac:spMkLst>
        </pc:spChg>
        <pc:spChg chg="mod">
          <ac:chgData name="Marrinan, Thomas" userId="0278a7d7-6bef-418e-be03-13fdbafa7cc7" providerId="ADAL" clId="{DD2B607A-14BE-F44B-B239-D21C39B6FBF0}" dt="2019-11-06T19:11:28.191" v="517" actId="13822"/>
          <ac:spMkLst>
            <pc:docMk/>
            <pc:sldMk cId="1150130544" sldId="264"/>
            <ac:spMk id="6" creationId="{5DA985C6-3724-4E45-A5DC-39255C8ED6D8}"/>
          </ac:spMkLst>
        </pc:spChg>
        <pc:spChg chg="mod">
          <ac:chgData name="Marrinan, Thomas" userId="0278a7d7-6bef-418e-be03-13fdbafa7cc7" providerId="ADAL" clId="{DD2B607A-14BE-F44B-B239-D21C39B6FBF0}" dt="2019-11-06T19:11:24.326" v="516" actId="13822"/>
          <ac:spMkLst>
            <pc:docMk/>
            <pc:sldMk cId="1150130544" sldId="264"/>
            <ac:spMk id="7" creationId="{6C60EF5A-8E01-6241-851C-C32F5D0CE602}"/>
          </ac:spMkLst>
        </pc:spChg>
        <pc:spChg chg="mod">
          <ac:chgData name="Marrinan, Thomas" userId="0278a7d7-6bef-418e-be03-13fdbafa7cc7" providerId="ADAL" clId="{DD2B607A-14BE-F44B-B239-D21C39B6FBF0}" dt="2019-11-06T19:11:45.980" v="522" actId="13822"/>
          <ac:spMkLst>
            <pc:docMk/>
            <pc:sldMk cId="1150130544" sldId="264"/>
            <ac:spMk id="9" creationId="{923D0701-C4DA-2540-BB87-77A553590827}"/>
          </ac:spMkLst>
        </pc:spChg>
        <pc:spChg chg="mod">
          <ac:chgData name="Marrinan, Thomas" userId="0278a7d7-6bef-418e-be03-13fdbafa7cc7" providerId="ADAL" clId="{DD2B607A-14BE-F44B-B239-D21C39B6FBF0}" dt="2019-11-06T19:11:43.472" v="521" actId="13822"/>
          <ac:spMkLst>
            <pc:docMk/>
            <pc:sldMk cId="1150130544" sldId="264"/>
            <ac:spMk id="10" creationId="{47273E28-43A3-134F-8E3A-D70F72F36CB0}"/>
          </ac:spMkLst>
        </pc:spChg>
        <pc:spChg chg="mod">
          <ac:chgData name="Marrinan, Thomas" userId="0278a7d7-6bef-418e-be03-13fdbafa7cc7" providerId="ADAL" clId="{DD2B607A-14BE-F44B-B239-D21C39B6FBF0}" dt="2019-11-06T19:11:32.122" v="518" actId="13822"/>
          <ac:spMkLst>
            <pc:docMk/>
            <pc:sldMk cId="1150130544" sldId="264"/>
            <ac:spMk id="11" creationId="{E3807416-3375-1447-B507-E58708534DEB}"/>
          </ac:spMkLst>
        </pc:spChg>
        <pc:spChg chg="mod">
          <ac:chgData name="Marrinan, Thomas" userId="0278a7d7-6bef-418e-be03-13fdbafa7cc7" providerId="ADAL" clId="{DD2B607A-14BE-F44B-B239-D21C39B6FBF0}" dt="2019-11-06T19:11:39.805" v="520" actId="13822"/>
          <ac:spMkLst>
            <pc:docMk/>
            <pc:sldMk cId="1150130544" sldId="264"/>
            <ac:spMk id="12" creationId="{5D30BA19-A54D-9444-89EB-0EDE265FFB60}"/>
          </ac:spMkLst>
        </pc:spChg>
        <pc:grpChg chg="add mod">
          <ac:chgData name="Marrinan, Thomas" userId="0278a7d7-6bef-418e-be03-13fdbafa7cc7" providerId="ADAL" clId="{DD2B607A-14BE-F44B-B239-D21C39B6FBF0}" dt="2019-11-06T19:10:50.320" v="508" actId="1035"/>
          <ac:grpSpMkLst>
            <pc:docMk/>
            <pc:sldMk cId="1150130544" sldId="264"/>
            <ac:grpSpMk id="4" creationId="{3BCA96D6-D283-BA45-B944-7DBF299FE86B}"/>
          </ac:grpSpMkLst>
        </pc:grpChg>
      </pc:sldChg>
      <pc:sldChg chg="del">
        <pc:chgData name="Marrinan, Thomas" userId="0278a7d7-6bef-418e-be03-13fdbafa7cc7" providerId="ADAL" clId="{DD2B607A-14BE-F44B-B239-D21C39B6FBF0}" dt="2019-11-06T19:03:32.870" v="110" actId="2696"/>
        <pc:sldMkLst>
          <pc:docMk/>
          <pc:sldMk cId="3272409304" sldId="264"/>
        </pc:sldMkLst>
      </pc:sldChg>
      <pc:sldChg chg="del">
        <pc:chgData name="Marrinan, Thomas" userId="0278a7d7-6bef-418e-be03-13fdbafa7cc7" providerId="ADAL" clId="{DD2B607A-14BE-F44B-B239-D21C39B6FBF0}" dt="2019-11-06T19:03:32.885" v="111" actId="2696"/>
        <pc:sldMkLst>
          <pc:docMk/>
          <pc:sldMk cId="2822920907" sldId="265"/>
        </pc:sldMkLst>
      </pc:sldChg>
      <pc:sldChg chg="modSp add">
        <pc:chgData name="Marrinan, Thomas" userId="0278a7d7-6bef-418e-be03-13fdbafa7cc7" providerId="ADAL" clId="{DD2B607A-14BE-F44B-B239-D21C39B6FBF0}" dt="2019-11-06T19:12:56.242" v="602" actId="20577"/>
        <pc:sldMkLst>
          <pc:docMk/>
          <pc:sldMk cId="4081137387" sldId="265"/>
        </pc:sldMkLst>
        <pc:spChg chg="mod">
          <ac:chgData name="Marrinan, Thomas" userId="0278a7d7-6bef-418e-be03-13fdbafa7cc7" providerId="ADAL" clId="{DD2B607A-14BE-F44B-B239-D21C39B6FBF0}" dt="2019-11-06T19:12:56.242" v="602" actId="20577"/>
          <ac:spMkLst>
            <pc:docMk/>
            <pc:sldMk cId="4081137387" sldId="265"/>
            <ac:spMk id="3" creationId="{AE6EDDC7-B447-0D47-BA36-66A6585BE321}"/>
          </ac:spMkLst>
        </pc:spChg>
      </pc:sldChg>
      <pc:sldChg chg="modSp add">
        <pc:chgData name="Marrinan, Thomas" userId="0278a7d7-6bef-418e-be03-13fdbafa7cc7" providerId="ADAL" clId="{DD2B607A-14BE-F44B-B239-D21C39B6FBF0}" dt="2019-11-06T19:16:30.231" v="791" actId="20577"/>
        <pc:sldMkLst>
          <pc:docMk/>
          <pc:sldMk cId="1101396141" sldId="266"/>
        </pc:sldMkLst>
        <pc:spChg chg="mod">
          <ac:chgData name="Marrinan, Thomas" userId="0278a7d7-6bef-418e-be03-13fdbafa7cc7" providerId="ADAL" clId="{DD2B607A-14BE-F44B-B239-D21C39B6FBF0}" dt="2019-11-06T19:13:28.352" v="612" actId="20577"/>
          <ac:spMkLst>
            <pc:docMk/>
            <pc:sldMk cId="1101396141" sldId="266"/>
            <ac:spMk id="2" creationId="{E05D55E6-CB9D-8749-B3C9-E08A4D093C93}"/>
          </ac:spMkLst>
        </pc:spChg>
        <pc:spChg chg="mod">
          <ac:chgData name="Marrinan, Thomas" userId="0278a7d7-6bef-418e-be03-13fdbafa7cc7" providerId="ADAL" clId="{DD2B607A-14BE-F44B-B239-D21C39B6FBF0}" dt="2019-11-06T19:16:30.231" v="791" actId="20577"/>
          <ac:spMkLst>
            <pc:docMk/>
            <pc:sldMk cId="1101396141" sldId="266"/>
            <ac:spMk id="3" creationId="{87494C19-E83F-4946-A5FA-E1131BA16AB2}"/>
          </ac:spMkLst>
        </pc:spChg>
      </pc:sldChg>
      <pc:sldChg chg="del">
        <pc:chgData name="Marrinan, Thomas" userId="0278a7d7-6bef-418e-be03-13fdbafa7cc7" providerId="ADAL" clId="{DD2B607A-14BE-F44B-B239-D21C39B6FBF0}" dt="2019-11-06T19:03:32.896" v="112" actId="2696"/>
        <pc:sldMkLst>
          <pc:docMk/>
          <pc:sldMk cId="1879391879" sldId="266"/>
        </pc:sldMkLst>
      </pc:sldChg>
      <pc:sldChg chg="addSp delSp modSp add">
        <pc:chgData name="Marrinan, Thomas" userId="0278a7d7-6bef-418e-be03-13fdbafa7cc7" providerId="ADAL" clId="{DD2B607A-14BE-F44B-B239-D21C39B6FBF0}" dt="2019-11-06T19:19:16.906" v="845" actId="113"/>
        <pc:sldMkLst>
          <pc:docMk/>
          <pc:sldMk cId="2624151648" sldId="267"/>
        </pc:sldMkLst>
        <pc:spChg chg="mod">
          <ac:chgData name="Marrinan, Thomas" userId="0278a7d7-6bef-418e-be03-13fdbafa7cc7" providerId="ADAL" clId="{DD2B607A-14BE-F44B-B239-D21C39B6FBF0}" dt="2019-11-06T19:16:54.737" v="818" actId="20577"/>
          <ac:spMkLst>
            <pc:docMk/>
            <pc:sldMk cId="2624151648" sldId="267"/>
            <ac:spMk id="2" creationId="{267CECDC-10B0-9F4B-8399-24FD2E723128}"/>
          </ac:spMkLst>
        </pc:spChg>
        <pc:spChg chg="del">
          <ac:chgData name="Marrinan, Thomas" userId="0278a7d7-6bef-418e-be03-13fdbafa7cc7" providerId="ADAL" clId="{DD2B607A-14BE-F44B-B239-D21C39B6FBF0}" dt="2019-11-06T19:17:00.769" v="819" actId="478"/>
          <ac:spMkLst>
            <pc:docMk/>
            <pc:sldMk cId="2624151648" sldId="267"/>
            <ac:spMk id="3" creationId="{16C3DB1F-1DE0-DB42-B821-97EE2D8541B5}"/>
          </ac:spMkLst>
        </pc:spChg>
        <pc:spChg chg="mod">
          <ac:chgData name="Marrinan, Thomas" userId="0278a7d7-6bef-418e-be03-13fdbafa7cc7" providerId="ADAL" clId="{DD2B607A-14BE-F44B-B239-D21C39B6FBF0}" dt="2019-11-06T19:17:54.810" v="832" actId="13822"/>
          <ac:spMkLst>
            <pc:docMk/>
            <pc:sldMk cId="2624151648" sldId="267"/>
            <ac:spMk id="5" creationId="{2B82446A-A3CD-F54C-BC1B-0D015E124146}"/>
          </ac:spMkLst>
        </pc:spChg>
        <pc:spChg chg="mod">
          <ac:chgData name="Marrinan, Thomas" userId="0278a7d7-6bef-418e-be03-13fdbafa7cc7" providerId="ADAL" clId="{DD2B607A-14BE-F44B-B239-D21C39B6FBF0}" dt="2019-11-06T19:17:58.825" v="833" actId="13822"/>
          <ac:spMkLst>
            <pc:docMk/>
            <pc:sldMk cId="2624151648" sldId="267"/>
            <ac:spMk id="6" creationId="{9BD33D9D-6214-B54A-9ADB-A99DDB9FE24C}"/>
          </ac:spMkLst>
        </pc:spChg>
        <pc:spChg chg="mod">
          <ac:chgData name="Marrinan, Thomas" userId="0278a7d7-6bef-418e-be03-13fdbafa7cc7" providerId="ADAL" clId="{DD2B607A-14BE-F44B-B239-D21C39B6FBF0}" dt="2019-11-06T19:18:01.813" v="834" actId="13822"/>
          <ac:spMkLst>
            <pc:docMk/>
            <pc:sldMk cId="2624151648" sldId="267"/>
            <ac:spMk id="7" creationId="{1F1E5494-3D36-3844-93C8-8832E944B0BD}"/>
          </ac:spMkLst>
        </pc:spChg>
        <pc:spChg chg="mod">
          <ac:chgData name="Marrinan, Thomas" userId="0278a7d7-6bef-418e-be03-13fdbafa7cc7" providerId="ADAL" clId="{DD2B607A-14BE-F44B-B239-D21C39B6FBF0}" dt="2019-11-06T19:18:09.404" v="835" actId="13822"/>
          <ac:spMkLst>
            <pc:docMk/>
            <pc:sldMk cId="2624151648" sldId="267"/>
            <ac:spMk id="9" creationId="{FB83A627-B365-E740-8CCF-3D537BBA8BF6}"/>
          </ac:spMkLst>
        </pc:spChg>
        <pc:spChg chg="mod">
          <ac:chgData name="Marrinan, Thomas" userId="0278a7d7-6bef-418e-be03-13fdbafa7cc7" providerId="ADAL" clId="{DD2B607A-14BE-F44B-B239-D21C39B6FBF0}" dt="2019-11-06T19:18:12.934" v="836" actId="13822"/>
          <ac:spMkLst>
            <pc:docMk/>
            <pc:sldMk cId="2624151648" sldId="267"/>
            <ac:spMk id="10" creationId="{48A89CF9-DD09-AC4C-89EF-7D5E45485505}"/>
          </ac:spMkLst>
        </pc:spChg>
        <pc:spChg chg="mod">
          <ac:chgData name="Marrinan, Thomas" userId="0278a7d7-6bef-418e-be03-13fdbafa7cc7" providerId="ADAL" clId="{DD2B607A-14BE-F44B-B239-D21C39B6FBF0}" dt="2019-11-06T19:18:51.986" v="840" actId="13822"/>
          <ac:spMkLst>
            <pc:docMk/>
            <pc:sldMk cId="2624151648" sldId="267"/>
            <ac:spMk id="16" creationId="{E4FFAD08-6271-0041-BE04-3AAAA3D7CCB4}"/>
          </ac:spMkLst>
        </pc:spChg>
        <pc:spChg chg="mod">
          <ac:chgData name="Marrinan, Thomas" userId="0278a7d7-6bef-418e-be03-13fdbafa7cc7" providerId="ADAL" clId="{DD2B607A-14BE-F44B-B239-D21C39B6FBF0}" dt="2019-11-06T19:19:00.630" v="842" actId="113"/>
          <ac:spMkLst>
            <pc:docMk/>
            <pc:sldMk cId="2624151648" sldId="267"/>
            <ac:spMk id="17" creationId="{A3CABD59-6ED0-794A-BE17-835BB021D179}"/>
          </ac:spMkLst>
        </pc:spChg>
        <pc:spChg chg="mod">
          <ac:chgData name="Marrinan, Thomas" userId="0278a7d7-6bef-418e-be03-13fdbafa7cc7" providerId="ADAL" clId="{DD2B607A-14BE-F44B-B239-D21C39B6FBF0}" dt="2019-11-06T19:19:07.034" v="844" actId="255"/>
          <ac:spMkLst>
            <pc:docMk/>
            <pc:sldMk cId="2624151648" sldId="267"/>
            <ac:spMk id="18" creationId="{573BEC09-C2C6-F24C-AC25-2F903BB10995}"/>
          </ac:spMkLst>
        </pc:spChg>
        <pc:spChg chg="mod">
          <ac:chgData name="Marrinan, Thomas" userId="0278a7d7-6bef-418e-be03-13fdbafa7cc7" providerId="ADAL" clId="{DD2B607A-14BE-F44B-B239-D21C39B6FBF0}" dt="2019-11-06T19:19:16.906" v="845" actId="113"/>
          <ac:spMkLst>
            <pc:docMk/>
            <pc:sldMk cId="2624151648" sldId="267"/>
            <ac:spMk id="19" creationId="{B9DA0A43-0FAB-5147-9466-8E7EDD2FA2F4}"/>
          </ac:spMkLst>
        </pc:spChg>
        <pc:spChg chg="mod">
          <ac:chgData name="Marrinan, Thomas" userId="0278a7d7-6bef-418e-be03-13fdbafa7cc7" providerId="ADAL" clId="{DD2B607A-14BE-F44B-B239-D21C39B6FBF0}" dt="2019-11-06T19:19:16.906" v="845" actId="113"/>
          <ac:spMkLst>
            <pc:docMk/>
            <pc:sldMk cId="2624151648" sldId="267"/>
            <ac:spMk id="20" creationId="{9EF364BB-68BB-B94B-9CF8-829E4E0D168B}"/>
          </ac:spMkLst>
        </pc:spChg>
        <pc:spChg chg="mod">
          <ac:chgData name="Marrinan, Thomas" userId="0278a7d7-6bef-418e-be03-13fdbafa7cc7" providerId="ADAL" clId="{DD2B607A-14BE-F44B-B239-D21C39B6FBF0}" dt="2019-11-06T19:19:16.906" v="845" actId="113"/>
          <ac:spMkLst>
            <pc:docMk/>
            <pc:sldMk cId="2624151648" sldId="267"/>
            <ac:spMk id="21" creationId="{05F2200D-72CF-1C46-B87F-0994D22DC82D}"/>
          </ac:spMkLst>
        </pc:spChg>
        <pc:spChg chg="mod">
          <ac:chgData name="Marrinan, Thomas" userId="0278a7d7-6bef-418e-be03-13fdbafa7cc7" providerId="ADAL" clId="{DD2B607A-14BE-F44B-B239-D21C39B6FBF0}" dt="2019-11-06T19:19:16.906" v="845" actId="113"/>
          <ac:spMkLst>
            <pc:docMk/>
            <pc:sldMk cId="2624151648" sldId="267"/>
            <ac:spMk id="22" creationId="{DBB2D6AA-F847-1C43-B377-7CEA85C4DC4C}"/>
          </ac:spMkLst>
        </pc:spChg>
        <pc:grpChg chg="add mod">
          <ac:chgData name="Marrinan, Thomas" userId="0278a7d7-6bef-418e-be03-13fdbafa7cc7" providerId="ADAL" clId="{DD2B607A-14BE-F44B-B239-D21C39B6FBF0}" dt="2019-11-06T19:17:09.444" v="822" actId="1076"/>
          <ac:grpSpMkLst>
            <pc:docMk/>
            <pc:sldMk cId="2624151648" sldId="267"/>
            <ac:grpSpMk id="4" creationId="{B9629946-9EF3-2B4F-BCD4-8FE6B5F5ED87}"/>
          </ac:grpSpMkLst>
        </pc:grpChg>
        <pc:picChg chg="mod">
          <ac:chgData name="Marrinan, Thomas" userId="0278a7d7-6bef-418e-be03-13fdbafa7cc7" providerId="ADAL" clId="{DD2B607A-14BE-F44B-B239-D21C39B6FBF0}" dt="2019-11-06T19:18:44.829" v="839" actId="1076"/>
          <ac:picMkLst>
            <pc:docMk/>
            <pc:sldMk cId="2624151648" sldId="267"/>
            <ac:picMk id="8" creationId="{65AAB83B-954A-F441-A592-0D4702A3113C}"/>
          </ac:picMkLst>
        </pc:picChg>
        <pc:cxnChg chg="mod">
          <ac:chgData name="Marrinan, Thomas" userId="0278a7d7-6bef-418e-be03-13fdbafa7cc7" providerId="ADAL" clId="{DD2B607A-14BE-F44B-B239-D21C39B6FBF0}" dt="2019-11-06T19:18:44.829" v="839" actId="1076"/>
          <ac:cxnSpMkLst>
            <pc:docMk/>
            <pc:sldMk cId="2624151648" sldId="267"/>
            <ac:cxnSpMk id="13" creationId="{AAF8F68C-AB37-6549-96D4-A0BC20C3D507}"/>
          </ac:cxnSpMkLst>
        </pc:cxnChg>
      </pc:sldChg>
      <pc:sldChg chg="del">
        <pc:chgData name="Marrinan, Thomas" userId="0278a7d7-6bef-418e-be03-13fdbafa7cc7" providerId="ADAL" clId="{DD2B607A-14BE-F44B-B239-D21C39B6FBF0}" dt="2019-11-06T19:03:32.910" v="113" actId="2696"/>
        <pc:sldMkLst>
          <pc:docMk/>
          <pc:sldMk cId="3833333767" sldId="267"/>
        </pc:sldMkLst>
      </pc:sldChg>
      <pc:sldChg chg="del">
        <pc:chgData name="Marrinan, Thomas" userId="0278a7d7-6bef-418e-be03-13fdbafa7cc7" providerId="ADAL" clId="{DD2B607A-14BE-F44B-B239-D21C39B6FBF0}" dt="2019-11-06T19:03:32.920" v="114" actId="2696"/>
        <pc:sldMkLst>
          <pc:docMk/>
          <pc:sldMk cId="3761856298" sldId="268"/>
        </pc:sldMkLst>
      </pc:sldChg>
      <pc:sldChg chg="modSp add">
        <pc:chgData name="Marrinan, Thomas" userId="0278a7d7-6bef-418e-be03-13fdbafa7cc7" providerId="ADAL" clId="{DD2B607A-14BE-F44B-B239-D21C39B6FBF0}" dt="2019-11-06T19:20:54.867" v="1067" actId="14100"/>
        <pc:sldMkLst>
          <pc:docMk/>
          <pc:sldMk cId="4055868818" sldId="268"/>
        </pc:sldMkLst>
        <pc:spChg chg="mod">
          <ac:chgData name="Marrinan, Thomas" userId="0278a7d7-6bef-418e-be03-13fdbafa7cc7" providerId="ADAL" clId="{DD2B607A-14BE-F44B-B239-D21C39B6FBF0}" dt="2019-11-06T19:19:49.009" v="878" actId="20577"/>
          <ac:spMkLst>
            <pc:docMk/>
            <pc:sldMk cId="4055868818" sldId="268"/>
            <ac:spMk id="2" creationId="{28427340-06AF-954A-AE0A-EA5DD219C4AC}"/>
          </ac:spMkLst>
        </pc:spChg>
        <pc:spChg chg="mod">
          <ac:chgData name="Marrinan, Thomas" userId="0278a7d7-6bef-418e-be03-13fdbafa7cc7" providerId="ADAL" clId="{DD2B607A-14BE-F44B-B239-D21C39B6FBF0}" dt="2019-11-06T19:20:54.867" v="1067" actId="14100"/>
          <ac:spMkLst>
            <pc:docMk/>
            <pc:sldMk cId="4055868818" sldId="268"/>
            <ac:spMk id="3" creationId="{A19F8A23-4406-FE41-A5B9-A2D7FB6F6DAA}"/>
          </ac:spMkLst>
        </pc:spChg>
      </pc:sldChg>
    </pc:docChg>
  </pc:docChgLst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5D3DDC8B-6581-B641-B24A-B8F2DDB46E60}"/>
    <pc:docChg chg="undo custSel addSld delSld modSld">
      <pc:chgData name="Marrinan, Thomas" userId="0278a7d7-6bef-418e-be03-13fdbafa7cc7" providerId="ADAL" clId="{5D3DDC8B-6581-B641-B24A-B8F2DDB46E60}" dt="2019-11-04T18:42:02.710" v="1815" actId="20577"/>
      <pc:docMkLst>
        <pc:docMk/>
      </pc:docMkLst>
      <pc:sldChg chg="modSp">
        <pc:chgData name="Marrinan, Thomas" userId="0278a7d7-6bef-418e-be03-13fdbafa7cc7" providerId="ADAL" clId="{5D3DDC8B-6581-B641-B24A-B8F2DDB46E60}" dt="2019-11-04T16:15:07.081" v="33" actId="14100"/>
        <pc:sldMkLst>
          <pc:docMk/>
          <pc:sldMk cId="2083720427" sldId="256"/>
        </pc:sldMkLst>
        <pc:spChg chg="mod">
          <ac:chgData name="Marrinan, Thomas" userId="0278a7d7-6bef-418e-be03-13fdbafa7cc7" providerId="ADAL" clId="{5D3DDC8B-6581-B641-B24A-B8F2DDB46E60}" dt="2019-11-04T16:15:07.081" v="33" actId="14100"/>
          <ac:spMkLst>
            <pc:docMk/>
            <pc:sldMk cId="2083720427" sldId="256"/>
            <ac:spMk id="2" creationId="{00000000-0000-0000-0000-000000000000}"/>
          </ac:spMkLst>
        </pc:spChg>
      </pc:sldChg>
      <pc:sldChg chg="addSp delSp modSp">
        <pc:chgData name="Marrinan, Thomas" userId="0278a7d7-6bef-418e-be03-13fdbafa7cc7" providerId="ADAL" clId="{5D3DDC8B-6581-B641-B24A-B8F2DDB46E60}" dt="2019-11-04T16:17:21.685" v="148" actId="20577"/>
        <pc:sldMkLst>
          <pc:docMk/>
          <pc:sldMk cId="870774900" sldId="262"/>
        </pc:sldMkLst>
        <pc:spChg chg="mod">
          <ac:chgData name="Marrinan, Thomas" userId="0278a7d7-6bef-418e-be03-13fdbafa7cc7" providerId="ADAL" clId="{5D3DDC8B-6581-B641-B24A-B8F2DDB46E60}" dt="2019-11-04T16:15:36.289" v="50" actId="20577"/>
          <ac:spMkLst>
            <pc:docMk/>
            <pc:sldMk cId="870774900" sldId="262"/>
            <ac:spMk id="2" creationId="{5436FEFD-70A9-F64E-94ED-0029F9C1C6EE}"/>
          </ac:spMkLst>
        </pc:spChg>
        <pc:spChg chg="mod">
          <ac:chgData name="Marrinan, Thomas" userId="0278a7d7-6bef-418e-be03-13fdbafa7cc7" providerId="ADAL" clId="{5D3DDC8B-6581-B641-B24A-B8F2DDB46E60}" dt="2019-11-04T16:17:21.685" v="148" actId="20577"/>
          <ac:spMkLst>
            <pc:docMk/>
            <pc:sldMk cId="870774900" sldId="262"/>
            <ac:spMk id="3" creationId="{3E25619E-F34C-0541-B3A4-6C73CD2522BA}"/>
          </ac:spMkLst>
        </pc:spChg>
        <pc:picChg chg="add mod">
          <ac:chgData name="Marrinan, Thomas" userId="0278a7d7-6bef-418e-be03-13fdbafa7cc7" providerId="ADAL" clId="{5D3DDC8B-6581-B641-B24A-B8F2DDB46E60}" dt="2019-11-04T16:16:09.433" v="94" actId="14100"/>
          <ac:picMkLst>
            <pc:docMk/>
            <pc:sldMk cId="870774900" sldId="262"/>
            <ac:picMk id="4" creationId="{59AE979C-B468-4E4F-84BC-D1F213911EE1}"/>
          </ac:picMkLst>
        </pc:picChg>
        <pc:picChg chg="del">
          <ac:chgData name="Marrinan, Thomas" userId="0278a7d7-6bef-418e-be03-13fdbafa7cc7" providerId="ADAL" clId="{5D3DDC8B-6581-B641-B24A-B8F2DDB46E60}" dt="2019-11-04T16:15:38.209" v="51" actId="478"/>
          <ac:picMkLst>
            <pc:docMk/>
            <pc:sldMk cId="870774900" sldId="262"/>
            <ac:picMk id="5" creationId="{6523E3D8-9422-054C-898C-BA4DC17861D9}"/>
          </ac:picMkLst>
        </pc:picChg>
        <pc:picChg chg="add mod">
          <ac:chgData name="Marrinan, Thomas" userId="0278a7d7-6bef-418e-be03-13fdbafa7cc7" providerId="ADAL" clId="{5D3DDC8B-6581-B641-B24A-B8F2DDB46E60}" dt="2019-11-04T16:16:26.495" v="100" actId="1076"/>
          <ac:picMkLst>
            <pc:docMk/>
            <pc:sldMk cId="870774900" sldId="262"/>
            <ac:picMk id="6" creationId="{D7E690A8-18FA-DB49-9D68-7A33B8C65CD0}"/>
          </ac:picMkLst>
        </pc:picChg>
        <pc:picChg chg="add mod">
          <ac:chgData name="Marrinan, Thomas" userId="0278a7d7-6bef-418e-be03-13fdbafa7cc7" providerId="ADAL" clId="{5D3DDC8B-6581-B641-B24A-B8F2DDB46E60}" dt="2019-11-04T16:16:24.607" v="99" actId="14100"/>
          <ac:picMkLst>
            <pc:docMk/>
            <pc:sldMk cId="870774900" sldId="262"/>
            <ac:picMk id="7" creationId="{92E681A5-9BAB-194D-B186-6E7EDEAA8194}"/>
          </ac:picMkLst>
        </pc:picChg>
      </pc:sldChg>
    </pc:docChg>
  </pc:docChgLst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 add">
        <pc:chgData name="Marrinan, Thomas" userId="0278a7d7-6bef-418e-be03-13fdbafa7cc7" providerId="ADAL" clId="{1B0F1D1A-177F-3646-ABB3-6B755F965060}" dt="2019-09-20T21:52:29.357" v="915" actId="114"/>
        <pc:sldMkLst>
          <pc:docMk/>
          <pc:sldMk cId="870774900" sldId="262"/>
        </pc:sldMkLst>
        <pc:spChg chg="mod">
          <ac:chgData name="Marrinan, Thomas" userId="0278a7d7-6bef-418e-be03-13fdbafa7cc7" providerId="ADAL" clId="{1B0F1D1A-177F-3646-ABB3-6B755F965060}" dt="2019-09-20T21:46:11.250" v="650" actId="20577"/>
          <ac:spMkLst>
            <pc:docMk/>
            <pc:sldMk cId="870774900" sldId="262"/>
            <ac:spMk id="2" creationId="{5436FEFD-70A9-F64E-94ED-0029F9C1C6EE}"/>
          </ac:spMkLst>
        </pc:spChg>
        <pc:spChg chg="mod">
          <ac:chgData name="Marrinan, Thomas" userId="0278a7d7-6bef-418e-be03-13fdbafa7cc7" providerId="ADAL" clId="{1B0F1D1A-177F-3646-ABB3-6B755F965060}" dt="2019-09-20T21:52:29.357" v="915" actId="114"/>
          <ac:spMkLst>
            <pc:docMk/>
            <pc:sldMk cId="870774900" sldId="262"/>
            <ac:spMk id="3" creationId="{3E25619E-F34C-0541-B3A4-6C73CD2522BA}"/>
          </ac:spMkLst>
        </pc:spChg>
        <pc:picChg chg="add mod">
          <ac:chgData name="Marrinan, Thomas" userId="0278a7d7-6bef-418e-be03-13fdbafa7cc7" providerId="ADAL" clId="{1B0F1D1A-177F-3646-ABB3-6B755F965060}" dt="2019-09-20T21:47:10.711" v="680" actId="1076"/>
          <ac:picMkLst>
            <pc:docMk/>
            <pc:sldMk cId="870774900" sldId="262"/>
            <ac:picMk id="5" creationId="{6523E3D8-9422-054C-898C-BA4DC17861D9}"/>
          </ac:picMkLst>
        </pc:picChg>
      </pc:sldChg>
    </pc:docChg>
  </pc:docChgLst>
  <pc:docChgLst>
    <pc:chgData name="Marrinan, Thomas" userId="0278a7d7-6bef-418e-be03-13fdbafa7cc7" providerId="ADAL" clId="{48EB53D5-1490-1043-9041-40FA2BFE410E}"/>
    <pc:docChg chg="undo custSel addSld delSld modSld sldOrd">
      <pc:chgData name="Marrinan, Thomas" userId="0278a7d7-6bef-418e-be03-13fdbafa7cc7" providerId="ADAL" clId="{48EB53D5-1490-1043-9041-40FA2BFE410E}" dt="2019-11-01T15:28:51.895" v="1218" actId="20577"/>
      <pc:docMkLst>
        <pc:docMk/>
      </pc:docMkLst>
      <pc:sldChg chg="modSp">
        <pc:chgData name="Marrinan, Thomas" userId="0278a7d7-6bef-418e-be03-13fdbafa7cc7" providerId="ADAL" clId="{48EB53D5-1490-1043-9041-40FA2BFE410E}" dt="2019-11-01T14:51:02.209" v="6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48EB53D5-1490-1043-9041-40FA2BFE410E}" dt="2019-11-01T14:51:02.209" v="6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48EB53D5-1490-1043-9041-40FA2BFE410E}" dt="2019-11-01T14:51:29.616" v="21" actId="20577"/>
        <pc:sldMkLst>
          <pc:docMk/>
          <pc:sldMk cId="870774900" sldId="262"/>
        </pc:sldMkLst>
        <pc:spChg chg="mod">
          <ac:chgData name="Marrinan, Thomas" userId="0278a7d7-6bef-418e-be03-13fdbafa7cc7" providerId="ADAL" clId="{48EB53D5-1490-1043-9041-40FA2BFE410E}" dt="2019-11-01T14:51:29.616" v="21" actId="20577"/>
          <ac:spMkLst>
            <pc:docMk/>
            <pc:sldMk cId="870774900" sldId="262"/>
            <ac:spMk id="2" creationId="{5436FEFD-70A9-F64E-94ED-0029F9C1C6EE}"/>
          </ac:spMkLst>
        </pc:sp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821654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Introduction to OpenGL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625FD-9ADB-DF4B-9AC9-31779A595A9A}"/>
              </a:ext>
            </a:extLst>
          </p:cNvPr>
          <p:cNvSpPr txBox="1"/>
          <p:nvPr/>
        </p:nvSpPr>
        <p:spPr>
          <a:xfrm>
            <a:off x="3973286" y="6346371"/>
            <a:ext cx="812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*Content borrowed from SIGGRAPH 2013 – An Introduction to OpenGL Programming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7340-06AF-954A-AE0A-EA5DD219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Programming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8A23-4406-FE41-A5B9-A2D7FB6F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18656"/>
            <a:ext cx="10972800" cy="3806977"/>
          </a:xfrm>
        </p:spPr>
        <p:txBody>
          <a:bodyPr/>
          <a:lstStyle/>
          <a:p>
            <a:r>
              <a:rPr lang="en-US" dirty="0"/>
              <a:t>Modern OpenGL programs essentially do the following</a:t>
            </a:r>
          </a:p>
          <a:p>
            <a:pPr lvl="1"/>
            <a:r>
              <a:rPr lang="en-US" dirty="0"/>
              <a:t>Create shader programs</a:t>
            </a:r>
          </a:p>
          <a:p>
            <a:pPr lvl="1"/>
            <a:r>
              <a:rPr lang="en-US" dirty="0"/>
              <a:t>Create buffer objects and load data into them</a:t>
            </a:r>
          </a:p>
          <a:p>
            <a:pPr lvl="1"/>
            <a:r>
              <a:rPr lang="en-US" dirty="0"/>
              <a:t>“Connect” data locations with shader variables</a:t>
            </a:r>
          </a:p>
          <a:p>
            <a:pPr lvl="1"/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405586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EFD-70A9-F64E-94ED-0029F9C1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619E-F34C-0541-B3A4-6C73CD25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= Open Graphics Language</a:t>
            </a:r>
          </a:p>
          <a:p>
            <a:r>
              <a:rPr lang="en-US" dirty="0"/>
              <a:t>OpenGL is a computer graphics rendering API</a:t>
            </a:r>
          </a:p>
          <a:p>
            <a:pPr lvl="1"/>
            <a:r>
              <a:rPr lang="en-US" dirty="0"/>
              <a:t>Used to generate high-quality color</a:t>
            </a:r>
            <a:br>
              <a:rPr lang="en-US" dirty="0"/>
            </a:br>
            <a:r>
              <a:rPr lang="en-US" dirty="0"/>
              <a:t>images by rendering geometric primitives</a:t>
            </a:r>
          </a:p>
          <a:p>
            <a:pPr lvl="1"/>
            <a:r>
              <a:rPr lang="en-US" dirty="0"/>
              <a:t>Operating System independent</a:t>
            </a:r>
          </a:p>
          <a:p>
            <a:pPr lvl="1"/>
            <a:r>
              <a:rPr lang="en-US" dirty="0"/>
              <a:t>Window system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88674-17D2-7D44-9049-DF4837D6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1" y="3950368"/>
            <a:ext cx="3174999" cy="13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AE57-F5A5-1F4C-B20F-B3DAF4A8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AE0-69C9-7842-961C-945C1322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</p:spPr>
        <p:txBody>
          <a:bodyPr/>
          <a:lstStyle/>
          <a:p>
            <a:r>
              <a:rPr lang="en-US" dirty="0"/>
              <a:t>Released 1994</a:t>
            </a:r>
          </a:p>
          <a:p>
            <a:r>
              <a:rPr lang="en-US" dirty="0"/>
              <a:t>Fixed-function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EFEE1C-69C3-0E41-A17D-E01272EB9E79}"/>
              </a:ext>
            </a:extLst>
          </p:cNvPr>
          <p:cNvGrpSpPr/>
          <p:nvPr/>
        </p:nvGrpSpPr>
        <p:grpSpPr>
          <a:xfrm>
            <a:off x="1282234" y="3235349"/>
            <a:ext cx="10104728" cy="1902708"/>
            <a:chOff x="1190428" y="2267030"/>
            <a:chExt cx="6665662" cy="12551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59185B-3A2D-0740-8633-EC46017C58C7}"/>
                </a:ext>
              </a:extLst>
            </p:cNvPr>
            <p:cNvSpPr/>
            <p:nvPr/>
          </p:nvSpPr>
          <p:spPr>
            <a:xfrm>
              <a:off x="3511017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Primitive Setup and Rasterization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673693F-B107-FC4F-AB53-4E828D16393C}"/>
                </a:ext>
              </a:extLst>
            </p:cNvPr>
            <p:cNvSpPr/>
            <p:nvPr/>
          </p:nvSpPr>
          <p:spPr>
            <a:xfrm>
              <a:off x="4671312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Fragment Coloring and Texturing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8C68CB-1417-984F-8725-660C28DDF29F}"/>
                </a:ext>
              </a:extLst>
            </p:cNvPr>
            <p:cNvSpPr/>
            <p:nvPr/>
          </p:nvSpPr>
          <p:spPr>
            <a:xfrm>
              <a:off x="5831606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Blending</a:t>
              </a:r>
            </a:p>
          </p:txBody>
        </p:sp>
        <p:pic>
          <p:nvPicPr>
            <p:cNvPr id="8" name="Picture 8" descr="T:\redtransteapot.png">
              <a:extLst>
                <a:ext uri="{FF2B5EF4-FFF2-40B4-BE49-F238E27FC236}">
                  <a16:creationId xmlns:a16="http://schemas.microsoft.com/office/drawing/2014/main" id="{4CF24AC6-0788-3B4A-83C8-0AE289C4B3A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6991910" y="2422104"/>
              <a:ext cx="864180" cy="864180"/>
            </a:xfrm>
            <a:prstGeom prst="rect">
              <a:avLst/>
            </a:prstGeom>
            <a:noFill/>
            <a:ln>
              <a:solidFill>
                <a:srgbClr val="95BACD"/>
              </a:solidFill>
            </a:ln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BF0A3A2-9CE9-A945-8930-5301016234D3}"/>
                </a:ext>
              </a:extLst>
            </p:cNvPr>
            <p:cNvSpPr/>
            <p:nvPr/>
          </p:nvSpPr>
          <p:spPr>
            <a:xfrm>
              <a:off x="1190428" y="226703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Vertex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E946EDF-A603-5249-99E9-708C91CFA860}"/>
                </a:ext>
              </a:extLst>
            </p:cNvPr>
            <p:cNvSpPr/>
            <p:nvPr/>
          </p:nvSpPr>
          <p:spPr>
            <a:xfrm>
              <a:off x="1190428" y="2941831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Pixel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92BD168-FBCB-9747-89F4-460EDE787634}"/>
                </a:ext>
              </a:extLst>
            </p:cNvPr>
            <p:cNvSpPr/>
            <p:nvPr/>
          </p:nvSpPr>
          <p:spPr>
            <a:xfrm>
              <a:off x="2350723" y="226703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Vertex Transform and Lighting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AD00E7B-C12D-F04C-8049-5FAFC2D23CBD}"/>
                </a:ext>
              </a:extLst>
            </p:cNvPr>
            <p:cNvSpPr/>
            <p:nvPr/>
          </p:nvSpPr>
          <p:spPr>
            <a:xfrm>
              <a:off x="2479317" y="3075022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Texture</a:t>
              </a:r>
              <a:br>
                <a:rPr lang="en-US" sz="1600" dirty="0"/>
              </a:br>
              <a:r>
                <a:rPr lang="en-US" sz="1600" dirty="0"/>
                <a:t>Store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1581CD-A770-5A41-BAC6-440773E57ADE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2085830" y="2490602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01C48353-7F9A-874F-9E0A-F13D6E4D7AEE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3246125" y="2490602"/>
              <a:ext cx="264893" cy="360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21">
              <a:extLst>
                <a:ext uri="{FF2B5EF4-FFF2-40B4-BE49-F238E27FC236}">
                  <a16:creationId xmlns:a16="http://schemas.microsoft.com/office/drawing/2014/main" id="{4BF3609B-04FA-D549-806A-1A3F13CB8E7E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 flipV="1">
              <a:off x="2085830" y="2851451"/>
              <a:ext cx="1425187" cy="313952"/>
            </a:xfrm>
            <a:prstGeom prst="bentConnector3">
              <a:avLst>
                <a:gd name="adj1" fmla="val 13908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3D31ACCD-07DF-A240-9591-2482B1A7B7C6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2085830" y="3165403"/>
              <a:ext cx="393488" cy="1331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27">
              <a:extLst>
                <a:ext uri="{FF2B5EF4-FFF2-40B4-BE49-F238E27FC236}">
                  <a16:creationId xmlns:a16="http://schemas.microsoft.com/office/drawing/2014/main" id="{2897A846-9890-6749-9E6B-FDE6906FE5B5}"/>
                </a:ext>
              </a:extLst>
            </p:cNvPr>
            <p:cNvCxnSpPr>
              <a:stCxn id="12" idx="3"/>
              <a:endCxn id="6" idx="2"/>
            </p:cNvCxnSpPr>
            <p:nvPr/>
          </p:nvCxnSpPr>
          <p:spPr>
            <a:xfrm flipV="1">
              <a:off x="3374719" y="3075022"/>
              <a:ext cx="1744294" cy="223572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9E84A8F-588E-054A-A657-BD95F0C3F43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406419" y="2851451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0B93FE-E61A-6447-B6D9-4FCABF841321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5566714" y="2851451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A7EC7F-00D2-0F40-91F1-BAFC4C53069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727008" y="2851452"/>
              <a:ext cx="264902" cy="274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5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77FD-985A-AD4B-B370-4916390A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DDC7-B447-0D47-BA36-66A6585B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2009</a:t>
            </a:r>
          </a:p>
          <a:p>
            <a:r>
              <a:rPr lang="en-US" dirty="0"/>
              <a:t>Removed fixed-function pipeline</a:t>
            </a:r>
          </a:p>
          <a:p>
            <a:r>
              <a:rPr lang="en-US" dirty="0"/>
              <a:t>Required use of </a:t>
            </a:r>
            <a:r>
              <a:rPr lang="en-US" b="1" dirty="0"/>
              <a:t>shaders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A96D6-D283-BA45-B944-7DBF299FE86B}"/>
              </a:ext>
            </a:extLst>
          </p:cNvPr>
          <p:cNvGrpSpPr/>
          <p:nvPr/>
        </p:nvGrpSpPr>
        <p:grpSpPr>
          <a:xfrm>
            <a:off x="1250054" y="3743171"/>
            <a:ext cx="10332345" cy="1945568"/>
            <a:chOff x="1190428" y="2267030"/>
            <a:chExt cx="6665662" cy="12551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4AEBF68-A2F4-2045-8BF9-125BEB73B254}"/>
                </a:ext>
              </a:extLst>
            </p:cNvPr>
            <p:cNvSpPr/>
            <p:nvPr/>
          </p:nvSpPr>
          <p:spPr>
            <a:xfrm>
              <a:off x="3511017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Primitive</a:t>
              </a:r>
            </a:p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Setup and Rasterization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DA985C6-3724-4E45-A5DC-39255C8ED6D8}"/>
                </a:ext>
              </a:extLst>
            </p:cNvPr>
            <p:cNvSpPr/>
            <p:nvPr/>
          </p:nvSpPr>
          <p:spPr>
            <a:xfrm>
              <a:off x="4671312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Fragment Shader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60EF5A-8E01-6241-851C-C32F5D0CE602}"/>
                </a:ext>
              </a:extLst>
            </p:cNvPr>
            <p:cNvSpPr/>
            <p:nvPr/>
          </p:nvSpPr>
          <p:spPr>
            <a:xfrm>
              <a:off x="5831606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Blending</a:t>
              </a:r>
            </a:p>
          </p:txBody>
        </p:sp>
        <p:pic>
          <p:nvPicPr>
            <p:cNvPr id="8" name="Picture 8" descr="T:\redtransteapot.png">
              <a:extLst>
                <a:ext uri="{FF2B5EF4-FFF2-40B4-BE49-F238E27FC236}">
                  <a16:creationId xmlns:a16="http://schemas.microsoft.com/office/drawing/2014/main" id="{5A71A030-2043-3943-AF74-EA67B183445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6991910" y="2422104"/>
              <a:ext cx="864180" cy="864180"/>
            </a:xfrm>
            <a:prstGeom prst="rect">
              <a:avLst/>
            </a:prstGeom>
            <a:noFill/>
            <a:ln>
              <a:solidFill>
                <a:srgbClr val="95BACD"/>
              </a:solidFill>
            </a:ln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3D0701-C4DA-2540-BB87-77A553590827}"/>
                </a:ext>
              </a:extLst>
            </p:cNvPr>
            <p:cNvSpPr/>
            <p:nvPr/>
          </p:nvSpPr>
          <p:spPr>
            <a:xfrm>
              <a:off x="1190428" y="226703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Vertex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7273E28-43A3-134F-8E3A-D70F72F36CB0}"/>
                </a:ext>
              </a:extLst>
            </p:cNvPr>
            <p:cNvSpPr/>
            <p:nvPr/>
          </p:nvSpPr>
          <p:spPr>
            <a:xfrm>
              <a:off x="1190428" y="2941831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Pixel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3807416-3375-1447-B507-E58708534DEB}"/>
                </a:ext>
              </a:extLst>
            </p:cNvPr>
            <p:cNvSpPr/>
            <p:nvPr/>
          </p:nvSpPr>
          <p:spPr>
            <a:xfrm>
              <a:off x="2350723" y="2267030"/>
              <a:ext cx="895402" cy="4471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Vertex Shader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D30BA19-A54D-9444-89EB-0EDE265FFB60}"/>
                </a:ext>
              </a:extLst>
            </p:cNvPr>
            <p:cNvSpPr/>
            <p:nvPr/>
          </p:nvSpPr>
          <p:spPr>
            <a:xfrm>
              <a:off x="2479317" y="3075022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Texture</a:t>
              </a:r>
              <a:br>
                <a:rPr lang="en-US" sz="1600" dirty="0"/>
              </a:br>
              <a:r>
                <a:rPr lang="en-US" sz="1600" dirty="0"/>
                <a:t>Store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9AC046-B707-FB40-A5C1-DC84874688E6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2085830" y="2490602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4C99565-7814-D345-A120-DF9A6E608512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3246125" y="2490602"/>
              <a:ext cx="264893" cy="360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21">
              <a:extLst>
                <a:ext uri="{FF2B5EF4-FFF2-40B4-BE49-F238E27FC236}">
                  <a16:creationId xmlns:a16="http://schemas.microsoft.com/office/drawing/2014/main" id="{9BF4FD20-82EE-A346-817C-2B6C66D58AC1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 flipV="1">
              <a:off x="2085830" y="2851451"/>
              <a:ext cx="1425187" cy="313952"/>
            </a:xfrm>
            <a:prstGeom prst="bentConnector3">
              <a:avLst>
                <a:gd name="adj1" fmla="val 13908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86A249DC-A0FF-114C-9012-3722DCA017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2085830" y="3165403"/>
              <a:ext cx="393488" cy="1331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27">
              <a:extLst>
                <a:ext uri="{FF2B5EF4-FFF2-40B4-BE49-F238E27FC236}">
                  <a16:creationId xmlns:a16="http://schemas.microsoft.com/office/drawing/2014/main" id="{A4F1A1A0-DE94-584F-997E-967A7547C7B2}"/>
                </a:ext>
              </a:extLst>
            </p:cNvPr>
            <p:cNvCxnSpPr>
              <a:stCxn id="12" idx="3"/>
              <a:endCxn id="6" idx="2"/>
            </p:cNvCxnSpPr>
            <p:nvPr/>
          </p:nvCxnSpPr>
          <p:spPr>
            <a:xfrm flipV="1">
              <a:off x="3374719" y="3075022"/>
              <a:ext cx="1744294" cy="223572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722DF2-16A8-B044-AAEF-71C44EACB51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406419" y="2851451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B61809-B487-5041-ACC7-A8C45576ECD4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5566714" y="2851451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221DEC-EA23-D949-832D-8584DCFEB15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727008" y="2851452"/>
              <a:ext cx="264902" cy="274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4D7DABB-E9FD-CE4D-B0B1-6731EF64C4A9}"/>
              </a:ext>
            </a:extLst>
          </p:cNvPr>
          <p:cNvSpPr/>
          <p:nvPr/>
        </p:nvSpPr>
        <p:spPr>
          <a:xfrm>
            <a:off x="7620432" y="1793262"/>
            <a:ext cx="3961967" cy="1524437"/>
          </a:xfrm>
          <a:prstGeom prst="roundRect">
            <a:avLst/>
          </a:prstGeom>
          <a:gradFill>
            <a:gsLst>
              <a:gs pos="0">
                <a:srgbClr val="725199"/>
              </a:gs>
              <a:gs pos="100000">
                <a:srgbClr val="A18EB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bg1"/>
                </a:solidFill>
                <a:latin typeface="Avenir Next" panose="020B0503020202020204" pitchFamily="34" charset="0"/>
              </a:rPr>
              <a:t>Shaders are small programs that execute on the GPU – many instances of the same program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1501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6347-2CDD-5642-8DD2-8B1731E1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D24E-034F-CF4B-A0B8-AF26FD28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instance per vertex in a model</a:t>
            </a:r>
          </a:p>
          <a:p>
            <a:r>
              <a:rPr lang="en-US" dirty="0"/>
              <a:t>Primary purpose is to transform 3D model into 2D screen coordinates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F3CE10-4125-C442-8392-98A89AD183E1}"/>
              </a:ext>
            </a:extLst>
          </p:cNvPr>
          <p:cNvSpPr/>
          <p:nvPr/>
        </p:nvSpPr>
        <p:spPr>
          <a:xfrm>
            <a:off x="1136340" y="3608727"/>
            <a:ext cx="2157275" cy="74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Position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931E0D-CE06-834E-9D5B-D990D50D0E05}"/>
              </a:ext>
            </a:extLst>
          </p:cNvPr>
          <p:cNvSpPr/>
          <p:nvPr/>
        </p:nvSpPr>
        <p:spPr>
          <a:xfrm>
            <a:off x="1136339" y="4478781"/>
            <a:ext cx="2157276" cy="74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 Input</a:t>
            </a:r>
            <a:br>
              <a:rPr lang="en-US" dirty="0"/>
            </a:br>
            <a:r>
              <a:rPr lang="en-US" dirty="0"/>
              <a:t>(color, normal, etc.)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651DFC-3F10-9E45-8F49-9B0DE93EC83B}"/>
              </a:ext>
            </a:extLst>
          </p:cNvPr>
          <p:cNvSpPr/>
          <p:nvPr/>
        </p:nvSpPr>
        <p:spPr>
          <a:xfrm>
            <a:off x="1136339" y="5561943"/>
            <a:ext cx="2157276" cy="74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2E347-375E-084A-96C4-939302DF0913}"/>
              </a:ext>
            </a:extLst>
          </p:cNvPr>
          <p:cNvSpPr/>
          <p:nvPr/>
        </p:nvSpPr>
        <p:spPr>
          <a:xfrm>
            <a:off x="4270159" y="3608727"/>
            <a:ext cx="3897297" cy="1984205"/>
          </a:xfrm>
          <a:prstGeom prst="rect">
            <a:avLst/>
          </a:prstGeom>
          <a:noFill/>
          <a:ln w="28575" cap="flat" cmpd="sng" algn="ctr">
            <a:solidFill>
              <a:srgbClr val="B7A1D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22431-A5A2-DB40-9E5A-164F090DF3FA}"/>
              </a:ext>
            </a:extLst>
          </p:cNvPr>
          <p:cNvSpPr txBox="1"/>
          <p:nvPr/>
        </p:nvSpPr>
        <p:spPr>
          <a:xfrm>
            <a:off x="4927106" y="5733716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Vertex Shader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C2F39-9C5D-2A46-9D75-C014B37601E0}"/>
              </a:ext>
            </a:extLst>
          </p:cNvPr>
          <p:cNvSpPr/>
          <p:nvPr/>
        </p:nvSpPr>
        <p:spPr>
          <a:xfrm>
            <a:off x="4422559" y="3761128"/>
            <a:ext cx="1383437" cy="13790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099A1-93E1-834A-8B1B-EC876C7D1A10}"/>
              </a:ext>
            </a:extLst>
          </p:cNvPr>
          <p:cNvSpPr/>
          <p:nvPr/>
        </p:nvSpPr>
        <p:spPr>
          <a:xfrm>
            <a:off x="6625701" y="3789259"/>
            <a:ext cx="1383437" cy="13790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D5C616B-7FD9-DE46-A2A5-A2BD1BBF3892}"/>
              </a:ext>
            </a:extLst>
          </p:cNvPr>
          <p:cNvSpPr/>
          <p:nvPr/>
        </p:nvSpPr>
        <p:spPr>
          <a:xfrm>
            <a:off x="5958396" y="4379658"/>
            <a:ext cx="532660" cy="19824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6142A-1C71-2244-91D2-A98F546C3EB8}"/>
              </a:ext>
            </a:extLst>
          </p:cNvPr>
          <p:cNvSpPr txBox="1"/>
          <p:nvPr/>
        </p:nvSpPr>
        <p:spPr>
          <a:xfrm>
            <a:off x="4422558" y="5181886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Position Transformation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B69C25-5F4E-6540-81B0-9DF43863D3D3}"/>
              </a:ext>
            </a:extLst>
          </p:cNvPr>
          <p:cNvCxnSpPr/>
          <p:nvPr/>
        </p:nvCxnSpPr>
        <p:spPr>
          <a:xfrm flipV="1">
            <a:off x="5104660" y="3941685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1BFD-F3E2-0A4D-BA45-E886A25795D7}"/>
              </a:ext>
            </a:extLst>
          </p:cNvPr>
          <p:cNvCxnSpPr/>
          <p:nvPr/>
        </p:nvCxnSpPr>
        <p:spPr>
          <a:xfrm flipV="1">
            <a:off x="7350710" y="3941685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CF4FBE-F292-384D-92C6-D77034959FCC}"/>
              </a:ext>
            </a:extLst>
          </p:cNvPr>
          <p:cNvCxnSpPr>
            <a:cxnSpLocks/>
          </p:cNvCxnSpPr>
          <p:nvPr/>
        </p:nvCxnSpPr>
        <p:spPr>
          <a:xfrm flipV="1">
            <a:off x="6840983" y="4478781"/>
            <a:ext cx="1019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0C87CB-90BB-994D-80FB-BF3F529D980B}"/>
              </a:ext>
            </a:extLst>
          </p:cNvPr>
          <p:cNvCxnSpPr>
            <a:cxnSpLocks/>
          </p:cNvCxnSpPr>
          <p:nvPr/>
        </p:nvCxnSpPr>
        <p:spPr>
          <a:xfrm flipV="1">
            <a:off x="4594933" y="4478781"/>
            <a:ext cx="1019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F90AA3-0C6E-8446-A951-2382A515CACE}"/>
              </a:ext>
            </a:extLst>
          </p:cNvPr>
          <p:cNvCxnSpPr>
            <a:cxnSpLocks/>
          </p:cNvCxnSpPr>
          <p:nvPr/>
        </p:nvCxnSpPr>
        <p:spPr>
          <a:xfrm flipH="1">
            <a:off x="4767309" y="4182955"/>
            <a:ext cx="605161" cy="66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3AEE2D3B-D70E-2447-8A47-60A09D4A793D}"/>
              </a:ext>
            </a:extLst>
          </p:cNvPr>
          <p:cNvSpPr/>
          <p:nvPr/>
        </p:nvSpPr>
        <p:spPr>
          <a:xfrm>
            <a:off x="5239306" y="3953150"/>
            <a:ext cx="384844" cy="384844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32C54F0-FBC9-AC44-ACAB-38B355AEC1DE}"/>
              </a:ext>
            </a:extLst>
          </p:cNvPr>
          <p:cNvCxnSpPr>
            <a:stCxn id="5" idx="3"/>
          </p:cNvCxnSpPr>
          <p:nvPr/>
        </p:nvCxnSpPr>
        <p:spPr>
          <a:xfrm>
            <a:off x="3293615" y="3981590"/>
            <a:ext cx="976544" cy="2770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FAC26BB-DF85-D94B-9284-369294027DF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93615" y="4600830"/>
            <a:ext cx="976544" cy="2508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6FC4AF7-21D5-B940-B62E-10B1A13C93B3}"/>
              </a:ext>
            </a:extLst>
          </p:cNvPr>
          <p:cNvCxnSpPr>
            <a:stCxn id="7" idx="3"/>
          </p:cNvCxnSpPr>
          <p:nvPr/>
        </p:nvCxnSpPr>
        <p:spPr>
          <a:xfrm flipV="1">
            <a:off x="3293615" y="5224506"/>
            <a:ext cx="970626" cy="710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B3A056-1D8F-9942-972C-8487944F1AB6}"/>
              </a:ext>
            </a:extLst>
          </p:cNvPr>
          <p:cNvSpPr/>
          <p:nvPr/>
        </p:nvSpPr>
        <p:spPr>
          <a:xfrm>
            <a:off x="5572870" y="3895261"/>
            <a:ext cx="113185" cy="113185"/>
          </a:xfrm>
          <a:prstGeom prst="ellipse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018B26-2599-1F49-A5AA-6950762F1F2C}"/>
              </a:ext>
            </a:extLst>
          </p:cNvPr>
          <p:cNvSpPr/>
          <p:nvPr/>
        </p:nvSpPr>
        <p:spPr>
          <a:xfrm>
            <a:off x="7102880" y="4284624"/>
            <a:ext cx="113185" cy="113185"/>
          </a:xfrm>
          <a:prstGeom prst="ellipse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856F2A-C055-3B43-8B86-4BD9BB853698}"/>
              </a:ext>
            </a:extLst>
          </p:cNvPr>
          <p:cNvSpPr/>
          <p:nvPr/>
        </p:nvSpPr>
        <p:spPr>
          <a:xfrm>
            <a:off x="9068540" y="3789259"/>
            <a:ext cx="1383437" cy="13790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A427F-04E1-9940-859C-FFF44FD6C628}"/>
              </a:ext>
            </a:extLst>
          </p:cNvPr>
          <p:cNvCxnSpPr/>
          <p:nvPr/>
        </p:nvCxnSpPr>
        <p:spPr>
          <a:xfrm flipV="1">
            <a:off x="9793549" y="3941685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ABEB60-E466-D243-8074-3A2EE941C9D0}"/>
              </a:ext>
            </a:extLst>
          </p:cNvPr>
          <p:cNvCxnSpPr>
            <a:cxnSpLocks/>
          </p:cNvCxnSpPr>
          <p:nvPr/>
        </p:nvCxnSpPr>
        <p:spPr>
          <a:xfrm flipV="1">
            <a:off x="9283822" y="4478781"/>
            <a:ext cx="1019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4BE331-FBDB-E044-87AB-48811BA48D3C}"/>
              </a:ext>
            </a:extLst>
          </p:cNvPr>
          <p:cNvSpPr/>
          <p:nvPr/>
        </p:nvSpPr>
        <p:spPr>
          <a:xfrm>
            <a:off x="9545719" y="4284624"/>
            <a:ext cx="113185" cy="113185"/>
          </a:xfrm>
          <a:prstGeom prst="ellipse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D5AF79-B678-5A4B-8C3D-0A1C24C2B1F9}"/>
              </a:ext>
            </a:extLst>
          </p:cNvPr>
          <p:cNvCxnSpPr>
            <a:endCxn id="35" idx="1"/>
          </p:cNvCxnSpPr>
          <p:nvPr/>
        </p:nvCxnSpPr>
        <p:spPr>
          <a:xfrm>
            <a:off x="8167456" y="4478781"/>
            <a:ext cx="901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EFB45E-E69A-894E-A7F4-915DE3BBAAA1}"/>
              </a:ext>
            </a:extLst>
          </p:cNvPr>
          <p:cNvSpPr txBox="1"/>
          <p:nvPr/>
        </p:nvSpPr>
        <p:spPr>
          <a:xfrm>
            <a:off x="8393466" y="5257799"/>
            <a:ext cx="28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Transformed Vertex Position</a:t>
            </a:r>
          </a:p>
        </p:txBody>
      </p:sp>
    </p:spTree>
    <p:extLst>
      <p:ext uri="{BB962C8B-B14F-4D97-AF65-F5344CB8AC3E}">
        <p14:creationId xmlns:p14="http://schemas.microsoft.com/office/powerpoint/2010/main" val="227631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A13E-B6E7-C64A-9FD1-1366727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EA81-B6FB-214F-A10F-BA80E69D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instance per fragment (pixel) in each rasterized triangle of a model</a:t>
            </a:r>
          </a:p>
          <a:p>
            <a:r>
              <a:rPr lang="en-US" dirty="0"/>
              <a:t>Primary purpose is to determine the color of a pixel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D004D9-CFF1-DD4F-8029-229328FF6B10}"/>
              </a:ext>
            </a:extLst>
          </p:cNvPr>
          <p:cNvSpPr/>
          <p:nvPr/>
        </p:nvSpPr>
        <p:spPr>
          <a:xfrm>
            <a:off x="1136340" y="3706382"/>
            <a:ext cx="2157275" cy="74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Data Output (interpolated)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F6110C-93A7-C74C-8832-89B1008471B6}"/>
              </a:ext>
            </a:extLst>
          </p:cNvPr>
          <p:cNvSpPr/>
          <p:nvPr/>
        </p:nvSpPr>
        <p:spPr>
          <a:xfrm>
            <a:off x="1136339" y="4745198"/>
            <a:ext cx="2157276" cy="74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 Data</a:t>
            </a:r>
            <a:br>
              <a:rPr lang="en-US" dirty="0"/>
            </a:br>
            <a:r>
              <a:rPr lang="en-US" dirty="0"/>
              <a:t>and Textures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6D304-A3CA-5A4F-82BE-22462C54EC36}"/>
              </a:ext>
            </a:extLst>
          </p:cNvPr>
          <p:cNvSpPr/>
          <p:nvPr/>
        </p:nvSpPr>
        <p:spPr>
          <a:xfrm>
            <a:off x="4270159" y="3608727"/>
            <a:ext cx="3897297" cy="1984205"/>
          </a:xfrm>
          <a:prstGeom prst="rect">
            <a:avLst/>
          </a:prstGeom>
          <a:noFill/>
          <a:ln w="28575" cap="flat" cmpd="sng" algn="ctr">
            <a:solidFill>
              <a:srgbClr val="B7A1D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12C6C-C749-8443-ACFC-3501E5AB5029}"/>
              </a:ext>
            </a:extLst>
          </p:cNvPr>
          <p:cNvSpPr txBox="1"/>
          <p:nvPr/>
        </p:nvSpPr>
        <p:spPr>
          <a:xfrm>
            <a:off x="4927106" y="5733716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Fragment Shader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F2EBD12-95C6-EE4E-A492-438786B237A9}"/>
              </a:ext>
            </a:extLst>
          </p:cNvPr>
          <p:cNvCxnSpPr>
            <a:stCxn id="4" idx="3"/>
          </p:cNvCxnSpPr>
          <p:nvPr/>
        </p:nvCxnSpPr>
        <p:spPr>
          <a:xfrm>
            <a:off x="3293615" y="4079245"/>
            <a:ext cx="976544" cy="2086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88F94DF-C33E-954C-A78B-8482D6CE753C}"/>
              </a:ext>
            </a:extLst>
          </p:cNvPr>
          <p:cNvCxnSpPr>
            <a:stCxn id="6" idx="3"/>
          </p:cNvCxnSpPr>
          <p:nvPr/>
        </p:nvCxnSpPr>
        <p:spPr>
          <a:xfrm flipV="1">
            <a:off x="3293615" y="4847208"/>
            <a:ext cx="976544" cy="2708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F95FF4-8D4B-3142-A395-523FE709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41" y="3780381"/>
            <a:ext cx="1240891" cy="13410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BF0C87-3FEB-1846-9688-5D28B99C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84" y="3824429"/>
            <a:ext cx="1289048" cy="13047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11574C-412E-FA4C-8A98-10E1B79D4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45" y="3824429"/>
            <a:ext cx="1338183" cy="13217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ADC452-F18C-0A49-86B3-972405B98D45}"/>
              </a:ext>
            </a:extLst>
          </p:cNvPr>
          <p:cNvSpPr txBox="1"/>
          <p:nvPr/>
        </p:nvSpPr>
        <p:spPr>
          <a:xfrm>
            <a:off x="4422558" y="5181886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Data Interpolated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A7189C8-D921-CC42-943E-51BFF2175027}"/>
              </a:ext>
            </a:extLst>
          </p:cNvPr>
          <p:cNvSpPr/>
          <p:nvPr/>
        </p:nvSpPr>
        <p:spPr>
          <a:xfrm>
            <a:off x="5958396" y="4379658"/>
            <a:ext cx="532660" cy="19824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75E1D-0AF8-244B-B8CC-AADE44C854E4}"/>
              </a:ext>
            </a:extLst>
          </p:cNvPr>
          <p:cNvSpPr/>
          <p:nvPr/>
        </p:nvSpPr>
        <p:spPr>
          <a:xfrm>
            <a:off x="4422559" y="3761128"/>
            <a:ext cx="1383437" cy="13790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2BF7D-5069-3443-AAD7-5FB25B036AAA}"/>
              </a:ext>
            </a:extLst>
          </p:cNvPr>
          <p:cNvSpPr/>
          <p:nvPr/>
        </p:nvSpPr>
        <p:spPr>
          <a:xfrm>
            <a:off x="6625701" y="3789259"/>
            <a:ext cx="1383437" cy="13790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3F5130-F819-9B4E-82CF-B7EF9BFF1845}"/>
              </a:ext>
            </a:extLst>
          </p:cNvPr>
          <p:cNvSpPr/>
          <p:nvPr/>
        </p:nvSpPr>
        <p:spPr>
          <a:xfrm>
            <a:off x="9013931" y="3789259"/>
            <a:ext cx="1383437" cy="13790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E0140-5CAC-FE4A-8CD5-52F666E72901}"/>
              </a:ext>
            </a:extLst>
          </p:cNvPr>
          <p:cNvSpPr txBox="1"/>
          <p:nvPr/>
        </p:nvSpPr>
        <p:spPr>
          <a:xfrm>
            <a:off x="8378438" y="5223600"/>
            <a:ext cx="2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Pixel Color</a:t>
            </a:r>
          </a:p>
        </p:txBody>
      </p:sp>
    </p:spTree>
    <p:extLst>
      <p:ext uri="{BB962C8B-B14F-4D97-AF65-F5344CB8AC3E}">
        <p14:creationId xmlns:p14="http://schemas.microsoft.com/office/powerpoint/2010/main" val="126898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77FD-985A-AD4B-B370-4916390A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DDC7-B447-0D47-BA36-66A6585B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data became GPU-resident</a:t>
            </a:r>
          </a:p>
          <a:p>
            <a:pPr lvl="1"/>
            <a:r>
              <a:rPr lang="en-US" dirty="0"/>
              <a:t>All vertex data sent using buffer objects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A96D6-D283-BA45-B944-7DBF299FE86B}"/>
              </a:ext>
            </a:extLst>
          </p:cNvPr>
          <p:cNvGrpSpPr/>
          <p:nvPr/>
        </p:nvGrpSpPr>
        <p:grpSpPr>
          <a:xfrm>
            <a:off x="1250054" y="3743171"/>
            <a:ext cx="10332345" cy="1945568"/>
            <a:chOff x="1190428" y="2267030"/>
            <a:chExt cx="6665662" cy="12551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4AEBF68-A2F4-2045-8BF9-125BEB73B254}"/>
                </a:ext>
              </a:extLst>
            </p:cNvPr>
            <p:cNvSpPr/>
            <p:nvPr/>
          </p:nvSpPr>
          <p:spPr>
            <a:xfrm>
              <a:off x="3511017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Primitive</a:t>
              </a:r>
            </a:p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Setup and Rasterization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DA985C6-3724-4E45-A5DC-39255C8ED6D8}"/>
                </a:ext>
              </a:extLst>
            </p:cNvPr>
            <p:cNvSpPr/>
            <p:nvPr/>
          </p:nvSpPr>
          <p:spPr>
            <a:xfrm>
              <a:off x="4671312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Fragment Shader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60EF5A-8E01-6241-851C-C32F5D0CE602}"/>
                </a:ext>
              </a:extLst>
            </p:cNvPr>
            <p:cNvSpPr/>
            <p:nvPr/>
          </p:nvSpPr>
          <p:spPr>
            <a:xfrm>
              <a:off x="5831606" y="262788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Blending</a:t>
              </a:r>
            </a:p>
          </p:txBody>
        </p:sp>
        <p:pic>
          <p:nvPicPr>
            <p:cNvPr id="8" name="Picture 8" descr="T:\redtransteapot.png">
              <a:extLst>
                <a:ext uri="{FF2B5EF4-FFF2-40B4-BE49-F238E27FC236}">
                  <a16:creationId xmlns:a16="http://schemas.microsoft.com/office/drawing/2014/main" id="{5A71A030-2043-3943-AF74-EA67B183445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6991910" y="2422104"/>
              <a:ext cx="864180" cy="864180"/>
            </a:xfrm>
            <a:prstGeom prst="rect">
              <a:avLst/>
            </a:prstGeom>
            <a:noFill/>
            <a:ln>
              <a:solidFill>
                <a:srgbClr val="95BACD"/>
              </a:solidFill>
            </a:ln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3D0701-C4DA-2540-BB87-77A553590827}"/>
                </a:ext>
              </a:extLst>
            </p:cNvPr>
            <p:cNvSpPr/>
            <p:nvPr/>
          </p:nvSpPr>
          <p:spPr>
            <a:xfrm>
              <a:off x="1190428" y="2267030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Vertex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7273E28-43A3-134F-8E3A-D70F72F36CB0}"/>
                </a:ext>
              </a:extLst>
            </p:cNvPr>
            <p:cNvSpPr/>
            <p:nvPr/>
          </p:nvSpPr>
          <p:spPr>
            <a:xfrm>
              <a:off x="1190428" y="2941831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Pixel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3807416-3375-1447-B507-E58708534DEB}"/>
                </a:ext>
              </a:extLst>
            </p:cNvPr>
            <p:cNvSpPr/>
            <p:nvPr/>
          </p:nvSpPr>
          <p:spPr>
            <a:xfrm>
              <a:off x="2350723" y="2267030"/>
              <a:ext cx="895402" cy="4471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Vertex Shader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D30BA19-A54D-9444-89EB-0EDE265FFB60}"/>
                </a:ext>
              </a:extLst>
            </p:cNvPr>
            <p:cNvSpPr/>
            <p:nvPr/>
          </p:nvSpPr>
          <p:spPr>
            <a:xfrm>
              <a:off x="2479317" y="3075022"/>
              <a:ext cx="895402" cy="447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Texture</a:t>
              </a:r>
              <a:br>
                <a:rPr lang="en-US" sz="1600" dirty="0"/>
              </a:br>
              <a:r>
                <a:rPr lang="en-US" sz="1600" dirty="0"/>
                <a:t>Store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9AC046-B707-FB40-A5C1-DC84874688E6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2085830" y="2490602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4C99565-7814-D345-A120-DF9A6E608512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3246125" y="2490602"/>
              <a:ext cx="264893" cy="360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21">
              <a:extLst>
                <a:ext uri="{FF2B5EF4-FFF2-40B4-BE49-F238E27FC236}">
                  <a16:creationId xmlns:a16="http://schemas.microsoft.com/office/drawing/2014/main" id="{9BF4FD20-82EE-A346-817C-2B6C66D58AC1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 flipV="1">
              <a:off x="2085830" y="2851451"/>
              <a:ext cx="1425187" cy="313952"/>
            </a:xfrm>
            <a:prstGeom prst="bentConnector3">
              <a:avLst>
                <a:gd name="adj1" fmla="val 13908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86A249DC-A0FF-114C-9012-3722DCA017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2085830" y="3165403"/>
              <a:ext cx="393488" cy="1331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27">
              <a:extLst>
                <a:ext uri="{FF2B5EF4-FFF2-40B4-BE49-F238E27FC236}">
                  <a16:creationId xmlns:a16="http://schemas.microsoft.com/office/drawing/2014/main" id="{A4F1A1A0-DE94-584F-997E-967A7547C7B2}"/>
                </a:ext>
              </a:extLst>
            </p:cNvPr>
            <p:cNvCxnSpPr>
              <a:stCxn id="12" idx="3"/>
              <a:endCxn id="6" idx="2"/>
            </p:cNvCxnSpPr>
            <p:nvPr/>
          </p:nvCxnSpPr>
          <p:spPr>
            <a:xfrm flipV="1">
              <a:off x="3374719" y="3075022"/>
              <a:ext cx="1744294" cy="223572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722DF2-16A8-B044-AAEF-71C44EACB51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406419" y="2851451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B61809-B487-5041-ACC7-A8C45576ECD4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5566714" y="2851451"/>
              <a:ext cx="264893" cy="105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221DEC-EA23-D949-832D-8584DCFEB15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727008" y="2851452"/>
              <a:ext cx="264902" cy="274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1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55E6-CB9D-8749-B3C9-E08A4D09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4C19-E83F-4946-A5FA-E1131BA1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ES 2.0</a:t>
            </a:r>
          </a:p>
          <a:p>
            <a:pPr lvl="1"/>
            <a:r>
              <a:rPr lang="en-US" dirty="0"/>
              <a:t>Designed for embedded and hand-held devices</a:t>
            </a:r>
          </a:p>
          <a:p>
            <a:pPr lvl="1"/>
            <a:r>
              <a:rPr lang="en-US" dirty="0"/>
              <a:t>Based on OpenGL 3.1</a:t>
            </a:r>
          </a:p>
          <a:p>
            <a:pPr lvl="1"/>
            <a:r>
              <a:rPr lang="en-US" dirty="0"/>
              <a:t>WebGL uses this!</a:t>
            </a:r>
          </a:p>
          <a:p>
            <a:r>
              <a:rPr lang="en-US" dirty="0"/>
              <a:t>OpenGL ES 3.0</a:t>
            </a:r>
          </a:p>
          <a:p>
            <a:pPr lvl="1"/>
            <a:r>
              <a:rPr lang="en-US" dirty="0"/>
              <a:t>Multiple render targets</a:t>
            </a:r>
          </a:p>
          <a:p>
            <a:pPr lvl="1"/>
            <a:r>
              <a:rPr lang="en-US" dirty="0"/>
              <a:t>Additional texturing capabilities (3D textures!)</a:t>
            </a:r>
          </a:p>
          <a:p>
            <a:pPr lvl="1"/>
            <a:r>
              <a:rPr lang="en-US" dirty="0"/>
              <a:t>WebGL2 uses this!</a:t>
            </a:r>
          </a:p>
        </p:txBody>
      </p:sp>
    </p:spTree>
    <p:extLst>
      <p:ext uri="{BB962C8B-B14F-4D97-AF65-F5344CB8AC3E}">
        <p14:creationId xmlns:p14="http://schemas.microsoft.com/office/powerpoint/2010/main" val="110139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ECDC-10B0-9F4B-8399-24FD2E72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Shader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29946-9EF3-2B4F-BCD4-8FE6B5F5ED87}"/>
              </a:ext>
            </a:extLst>
          </p:cNvPr>
          <p:cNvGrpSpPr/>
          <p:nvPr/>
        </p:nvGrpSpPr>
        <p:grpSpPr>
          <a:xfrm>
            <a:off x="609600" y="1605643"/>
            <a:ext cx="10496978" cy="4163786"/>
            <a:chOff x="95251" y="1333500"/>
            <a:chExt cx="8404443" cy="333375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B82446A-A3CD-F54C-BC1B-0D015E124146}"/>
                </a:ext>
              </a:extLst>
            </p:cNvPr>
            <p:cNvSpPr/>
            <p:nvPr/>
          </p:nvSpPr>
          <p:spPr>
            <a:xfrm>
              <a:off x="666751" y="2516495"/>
              <a:ext cx="1471309" cy="7419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Vertex</a:t>
              </a:r>
              <a:br>
                <a:rPr lang="en-US" sz="1600" dirty="0">
                  <a:solidFill>
                    <a:srgbClr val="FFFFFF"/>
                  </a:solidFill>
                </a:rPr>
              </a:br>
              <a:r>
                <a:rPr lang="en-US" sz="1600" dirty="0">
                  <a:solidFill>
                    <a:srgbClr val="FFFFFF"/>
                  </a:solidFill>
                </a:rPr>
                <a:t>Processing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BD33D9D-6214-B54A-9ADB-A99DDB9FE24C}"/>
                </a:ext>
              </a:extLst>
            </p:cNvPr>
            <p:cNvSpPr/>
            <p:nvPr/>
          </p:nvSpPr>
          <p:spPr>
            <a:xfrm>
              <a:off x="2880691" y="2516495"/>
              <a:ext cx="1471309" cy="7419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Rasterizer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F1E5494-3D36-3844-93C8-8832E944B0BD}"/>
                </a:ext>
              </a:extLst>
            </p:cNvPr>
            <p:cNvSpPr/>
            <p:nvPr/>
          </p:nvSpPr>
          <p:spPr>
            <a:xfrm>
              <a:off x="5094631" y="2516495"/>
              <a:ext cx="1471309" cy="7419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Fragment Processing</a:t>
              </a:r>
            </a:p>
          </p:txBody>
        </p:sp>
        <p:pic>
          <p:nvPicPr>
            <p:cNvPr id="8" name="Picture 8" descr="T:\redtransteapot.png">
              <a:extLst>
                <a:ext uri="{FF2B5EF4-FFF2-40B4-BE49-F238E27FC236}">
                  <a16:creationId xmlns:a16="http://schemas.microsoft.com/office/drawing/2014/main" id="{65AAB83B-954A-F441-A592-0D4702A31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4358" y="2346576"/>
              <a:ext cx="1144866" cy="1109856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9" name="Flowchart: Document 6">
              <a:extLst>
                <a:ext uri="{FF2B5EF4-FFF2-40B4-BE49-F238E27FC236}">
                  <a16:creationId xmlns:a16="http://schemas.microsoft.com/office/drawing/2014/main" id="{FB83A627-B365-E740-8CCF-3D537BBA8BF6}"/>
                </a:ext>
              </a:extLst>
            </p:cNvPr>
            <p:cNvSpPr/>
            <p:nvPr/>
          </p:nvSpPr>
          <p:spPr>
            <a:xfrm>
              <a:off x="783279" y="3810000"/>
              <a:ext cx="1238250" cy="857250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600" dirty="0">
                  <a:solidFill>
                    <a:srgbClr val="483225"/>
                  </a:solidFill>
                </a:rPr>
                <a:t>Vertex</a:t>
              </a:r>
            </a:p>
            <a:p>
              <a:pPr algn="ctr"/>
              <a:r>
                <a:rPr lang="en-US" sz="1600" dirty="0">
                  <a:solidFill>
                    <a:srgbClr val="483225"/>
                  </a:solidFill>
                </a:rPr>
                <a:t>Shader</a:t>
              </a:r>
            </a:p>
          </p:txBody>
        </p:sp>
        <p:sp>
          <p:nvSpPr>
            <p:cNvPr id="10" name="Flowchart: Document 7">
              <a:extLst>
                <a:ext uri="{FF2B5EF4-FFF2-40B4-BE49-F238E27FC236}">
                  <a16:creationId xmlns:a16="http://schemas.microsoft.com/office/drawing/2014/main" id="{48A89CF9-DD09-AC4C-89EF-7D5E45485505}"/>
                </a:ext>
              </a:extLst>
            </p:cNvPr>
            <p:cNvSpPr/>
            <p:nvPr/>
          </p:nvSpPr>
          <p:spPr>
            <a:xfrm>
              <a:off x="5211159" y="3810000"/>
              <a:ext cx="1238250" cy="857250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600" dirty="0">
                  <a:solidFill>
                    <a:srgbClr val="483225"/>
                  </a:solidFill>
                </a:rPr>
                <a:t>Fragment</a:t>
              </a:r>
            </a:p>
            <a:p>
              <a:pPr algn="ctr"/>
              <a:r>
                <a:rPr lang="en-US" sz="1600" dirty="0">
                  <a:solidFill>
                    <a:srgbClr val="483225"/>
                  </a:solidFill>
                </a:rPr>
                <a:t>Shader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336BF6-780C-9840-A1EE-2C8FE919A835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138060" y="2887494"/>
              <a:ext cx="74263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865F17-DAC1-0C45-A6E9-74BAC40FA4C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352000" y="2887494"/>
              <a:ext cx="74263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F8F68C-AB37-6549-96D4-A0BC20C3D507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65940" y="2887494"/>
              <a:ext cx="708418" cy="1401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C3F39-5E75-384D-B4CB-244B50F8C243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1402405" y="3258492"/>
              <a:ext cx="1" cy="55150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2D0A3B-6B79-9B44-A4DF-C5F3C291E747}"/>
                </a:ext>
              </a:extLst>
            </p:cNvPr>
            <p:cNvCxnSpPr>
              <a:stCxn id="10" idx="0"/>
              <a:endCxn id="7" idx="2"/>
            </p:cNvCxnSpPr>
            <p:nvPr/>
          </p:nvCxnSpPr>
          <p:spPr>
            <a:xfrm flipV="1">
              <a:off x="5830285" y="3258492"/>
              <a:ext cx="1" cy="55150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E4FFAD08-6271-0041-BE04-3AAAA3D7CCB4}"/>
                </a:ext>
              </a:extLst>
            </p:cNvPr>
            <p:cNvSpPr/>
            <p:nvPr/>
          </p:nvSpPr>
          <p:spPr>
            <a:xfrm>
              <a:off x="1612637" y="1333500"/>
              <a:ext cx="5435864" cy="476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4300" tIns="57150" rIns="114300" bIns="57150" rtlCol="0" anchor="ctr"/>
            <a:lstStyle/>
            <a:p>
              <a:pPr algn="ctr"/>
              <a:r>
                <a:rPr lang="en-US" sz="1500" dirty="0"/>
                <a:t>GPU Data 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ABD59-6ED0-794A-BE17-835BB021D179}"/>
                </a:ext>
              </a:extLst>
            </p:cNvPr>
            <p:cNvSpPr txBox="1"/>
            <p:nvPr/>
          </p:nvSpPr>
          <p:spPr>
            <a:xfrm>
              <a:off x="285751" y="1379265"/>
              <a:ext cx="1253058" cy="363473"/>
            </a:xfrm>
            <a:prstGeom prst="rect">
              <a:avLst/>
            </a:prstGeom>
            <a:noFill/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sz="2200" b="1" dirty="0"/>
                <a:t>Application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3BEC09-C2C6-F24C-AC25-2F903BB10995}"/>
                </a:ext>
              </a:extLst>
            </p:cNvPr>
            <p:cNvSpPr txBox="1"/>
            <p:nvPr/>
          </p:nvSpPr>
          <p:spPr>
            <a:xfrm>
              <a:off x="7149453" y="1379263"/>
              <a:ext cx="1350241" cy="363473"/>
            </a:xfrm>
            <a:prstGeom prst="rect">
              <a:avLst/>
            </a:prstGeom>
            <a:noFill/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sz="2200" b="1" dirty="0" err="1"/>
                <a:t>Framebuffer</a:t>
              </a:r>
              <a:endParaRPr lang="en-US" sz="2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DA0A43-0FAB-5147-9466-8E7EDD2FA2F4}"/>
                </a:ext>
              </a:extLst>
            </p:cNvPr>
            <p:cNvSpPr txBox="1"/>
            <p:nvPr/>
          </p:nvSpPr>
          <p:spPr>
            <a:xfrm>
              <a:off x="95251" y="2190750"/>
              <a:ext cx="788757" cy="314188"/>
            </a:xfrm>
            <a:prstGeom prst="rect">
              <a:avLst/>
            </a:prstGeom>
            <a:noFill/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b="1" i="1" dirty="0"/>
                <a:t>Vertices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F364BB-68BB-B94B-9CF8-829E4E0D168B}"/>
                </a:ext>
              </a:extLst>
            </p:cNvPr>
            <p:cNvSpPr txBox="1"/>
            <p:nvPr/>
          </p:nvSpPr>
          <p:spPr>
            <a:xfrm>
              <a:off x="2084725" y="2189482"/>
              <a:ext cx="788757" cy="314188"/>
            </a:xfrm>
            <a:prstGeom prst="rect">
              <a:avLst/>
            </a:prstGeom>
            <a:noFill/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b="1" i="1" dirty="0"/>
                <a:t>Vertices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F2200D-72CF-1C46-B87F-0994D22DC82D}"/>
                </a:ext>
              </a:extLst>
            </p:cNvPr>
            <p:cNvSpPr txBox="1"/>
            <p:nvPr/>
          </p:nvSpPr>
          <p:spPr>
            <a:xfrm>
              <a:off x="4173809" y="2190750"/>
              <a:ext cx="1001451" cy="314188"/>
            </a:xfrm>
            <a:prstGeom prst="rect">
              <a:avLst/>
            </a:prstGeom>
            <a:noFill/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b="1" i="1" dirty="0"/>
                <a:t>Fragments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2D6AA-F847-1C43-B377-7CEA85C4DC4C}"/>
                </a:ext>
              </a:extLst>
            </p:cNvPr>
            <p:cNvSpPr txBox="1"/>
            <p:nvPr/>
          </p:nvSpPr>
          <p:spPr>
            <a:xfrm>
              <a:off x="6535282" y="2189482"/>
              <a:ext cx="618777" cy="314188"/>
            </a:xfrm>
            <a:prstGeom prst="rect">
              <a:avLst/>
            </a:prstGeom>
            <a:noFill/>
          </p:spPr>
          <p:txBody>
            <a:bodyPr wrap="none" lIns="114300" tIns="57150" rIns="114300" bIns="57150" rtlCol="0">
              <a:spAutoFit/>
            </a:bodyPr>
            <a:lstStyle/>
            <a:p>
              <a:r>
                <a:rPr lang="en-US" b="1" i="1" dirty="0"/>
                <a:t>Pixels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151648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17524</TotalTime>
  <Words>342</Words>
  <Application>Microsoft Macintosh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Heavy</vt:lpstr>
      <vt:lpstr>AvenirNext LT Pro Heavy</vt:lpstr>
      <vt:lpstr>Calibri</vt:lpstr>
      <vt:lpstr>UST Wide</vt:lpstr>
      <vt:lpstr>Section Page</vt:lpstr>
      <vt:lpstr>Normal Interior Page</vt:lpstr>
      <vt:lpstr>Computer Graphics: Introduction to OpenGL</vt:lpstr>
      <vt:lpstr>What is OpenGL?</vt:lpstr>
      <vt:lpstr>OpenGL 1.0</vt:lpstr>
      <vt:lpstr>OpenGL 3.1</vt:lpstr>
      <vt:lpstr>Vertex Shader</vt:lpstr>
      <vt:lpstr>Fragment Shader</vt:lpstr>
      <vt:lpstr>OpenGL 3.1</vt:lpstr>
      <vt:lpstr>OpenGL ES</vt:lpstr>
      <vt:lpstr>Simplified Shader Pipeline</vt:lpstr>
      <vt:lpstr>OpenGL Programming 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2020-04-01T18:23:54Z</dcterms:modified>
</cp:coreProperties>
</file>