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Roboto Condensed"/>
      <p:regular r:id="rId30"/>
      <p:bold r:id="rId31"/>
      <p:italic r:id="rId32"/>
      <p:boldItalic r:id="rId33"/>
    </p:embeddedFont>
    <p:embeddedFont>
      <p:font typeface="Roboto Condensed Light"/>
      <p:regular r:id="rId34"/>
      <p:bold r:id="rId35"/>
      <p:italic r:id="rId36"/>
      <p:boldItalic r:id="rId37"/>
    </p:embeddedFont>
    <p:embeddedFont>
      <p:font typeface="Oswald"/>
      <p:regular r:id="rId38"/>
      <p:bold r:id="rId39"/>
    </p:embeddedFont>
    <p:embeddedFont>
      <p:font typeface="Nuni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Sans-regular.fntdata"/><Relationship Id="rId20" Type="http://schemas.openxmlformats.org/officeDocument/2006/relationships/slide" Target="slides/slide15.xml"/><Relationship Id="rId42" Type="http://schemas.openxmlformats.org/officeDocument/2006/relationships/font" Target="fonts/NunitoSans-italic.fntdata"/><Relationship Id="rId41" Type="http://schemas.openxmlformats.org/officeDocument/2006/relationships/font" Target="fonts/Nunito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fntdata"/><Relationship Id="rId30" Type="http://schemas.openxmlformats.org/officeDocument/2006/relationships/font" Target="fonts/RobotoCondensed-regular.fntdata"/><Relationship Id="rId11" Type="http://schemas.openxmlformats.org/officeDocument/2006/relationships/slide" Target="slides/slide6.xml"/><Relationship Id="rId33" Type="http://schemas.openxmlformats.org/officeDocument/2006/relationships/font" Target="fonts/RobotoCondensed-boldItalic.fntdata"/><Relationship Id="rId10" Type="http://schemas.openxmlformats.org/officeDocument/2006/relationships/slide" Target="slides/slide5.xml"/><Relationship Id="rId32" Type="http://schemas.openxmlformats.org/officeDocument/2006/relationships/font" Target="fonts/RobotoCondensed-italic.fntdata"/><Relationship Id="rId13" Type="http://schemas.openxmlformats.org/officeDocument/2006/relationships/slide" Target="slides/slide8.xml"/><Relationship Id="rId35" Type="http://schemas.openxmlformats.org/officeDocument/2006/relationships/font" Target="fonts/RobotoCondensedLight-bold.fntdata"/><Relationship Id="rId12" Type="http://schemas.openxmlformats.org/officeDocument/2006/relationships/slide" Target="slides/slide7.xml"/><Relationship Id="rId34" Type="http://schemas.openxmlformats.org/officeDocument/2006/relationships/font" Target="fonts/RobotoCondensedLight-regular.fntdata"/><Relationship Id="rId15" Type="http://schemas.openxmlformats.org/officeDocument/2006/relationships/slide" Target="slides/slide10.xml"/><Relationship Id="rId37" Type="http://schemas.openxmlformats.org/officeDocument/2006/relationships/font" Target="fonts/RobotoCondensedLight-boldItalic.fntdata"/><Relationship Id="rId14" Type="http://schemas.openxmlformats.org/officeDocument/2006/relationships/slide" Target="slides/slide9.xml"/><Relationship Id="rId36" Type="http://schemas.openxmlformats.org/officeDocument/2006/relationships/font" Target="fonts/RobotoCondensedLight-italic.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02dd923a7_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e02dd923a7_5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Welcome everyone, It’s a great honor to have you here in this room, today my teammate and I will report on a scientific research topic. The name of that group project is: Green Big 5 Information System</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960a75a09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a960a75a09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GB5 focuses on not only the environment expert but also the policy-makers as well as the government. This also fits the companies and the enterprises which would like to improve their services to fit the user without affecting the environment</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85c4f6d80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a85c4f6d80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
                <a:solidFill>
                  <a:schemeClr val="dk1"/>
                </a:solidFill>
              </a:rPr>
              <a:t>Chinh</a:t>
            </a:r>
            <a:endParaRPr>
              <a:solidFill>
                <a:schemeClr val="dk1"/>
              </a:solidFill>
            </a:endParaRPr>
          </a:p>
          <a:p>
            <a:pPr indent="0" lvl="0" marL="0" marR="0" rtl="0" algn="l">
              <a:lnSpc>
                <a:spcPct val="100000"/>
              </a:lnSpc>
              <a:spcBef>
                <a:spcPts val="0"/>
              </a:spcBef>
              <a:spcAft>
                <a:spcPts val="0"/>
              </a:spcAft>
              <a:buClr>
                <a:schemeClr val="dk1"/>
              </a:buClr>
              <a:buSzPts val="1400"/>
              <a:buFont typeface="Arial"/>
              <a:buNone/>
            </a:pPr>
            <a:r>
              <a:rPr lang="en">
                <a:solidFill>
                  <a:schemeClr val="dk1"/>
                </a:solidFill>
              </a:rPr>
              <a:t>Next stop we talk about the product part. I would like to invite mr. Chung to talk about this</a:t>
            </a:r>
            <a:endParaRPr>
              <a:solidFill>
                <a:schemeClr val="dk1"/>
              </a:solidFill>
            </a:endParaRPr>
          </a:p>
          <a:p>
            <a:pPr indent="0" lvl="0" marL="0" marR="0" rtl="0" algn="l">
              <a:lnSpc>
                <a:spcPct val="100000"/>
              </a:lnSpc>
              <a:spcBef>
                <a:spcPts val="0"/>
              </a:spcBef>
              <a:spcAft>
                <a:spcPts val="0"/>
              </a:spcAft>
              <a:buClr>
                <a:schemeClr val="dk1"/>
              </a:buClr>
              <a:buSzPts val="1400"/>
              <a:buFont typeface="Arial"/>
              <a:buNone/>
            </a:pPr>
            <a:r>
              <a:rPr lang="en">
                <a:solidFill>
                  <a:schemeClr val="dk1"/>
                </a:solidFill>
              </a:rPr>
              <a:t>Chung</a:t>
            </a:r>
            <a:endParaRPr>
              <a:solidFill>
                <a:schemeClr val="dk1"/>
              </a:solidFill>
            </a:endParaRPr>
          </a:p>
          <a:p>
            <a:pPr indent="0" lvl="0" marL="0" marR="0" rtl="0" algn="l">
              <a:lnSpc>
                <a:spcPct val="100000"/>
              </a:lnSpc>
              <a:spcBef>
                <a:spcPts val="0"/>
              </a:spcBef>
              <a:spcAft>
                <a:spcPts val="0"/>
              </a:spcAft>
              <a:buClr>
                <a:schemeClr val="dk1"/>
              </a:buClr>
              <a:buSzPts val="1400"/>
              <a:buFont typeface="Arial"/>
              <a:buNone/>
            </a:pPr>
            <a:r>
              <a:rPr lang="en">
                <a:solidFill>
                  <a:schemeClr val="dk1"/>
                </a:solidFill>
              </a:rPr>
              <a:t>Hello everyone, Here I would like to present about the product of the project. Ok let's go</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In the product section, there will be 2 things mentioned. That's the goal, what we've done, and the architecture of the system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c7856276ad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c7856276ad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sz="2000">
                <a:solidFill>
                  <a:schemeClr val="dk1"/>
                </a:solidFill>
              </a:rPr>
              <a:t>First I'll talk about what we've done</a:t>
            </a:r>
            <a:r>
              <a:rPr lang="en">
                <a:solidFill>
                  <a:schemeClr val="dk1"/>
                </a:solidFill>
              </a:rPr>
              <a:t>. So what have we done? As you can see, we have done some main functions as above: create questions that we prepare, send questions to users, after users answer, receive questions from them. then analyze their personality and manage user information</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b37e453a7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ab37e453a7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
                <a:solidFill>
                  <a:schemeClr val="dk1"/>
                </a:solidFill>
              </a:rPr>
              <a:t>And the important part of that product is the architecture. As everyone knows, designing an architecture is very important, it describes what the system consists of and how it works.</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806a2aa4b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0806a2aa4b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By Sending the question and receiving the answer in the Mobile Application, the system can be calculating the Big5 Indicator through the API and the Database. With the calculated indicator, the system can predict the Big5 traits to visualize into the Q/A Dashboard. On the Dashboard, the content manager can send the next question by the direction of the Big5 scenario.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In here we have the Container Diagram. As you can see our system has two user groups.First of all, The admin manages the user's information, manages the question, and takes care of the interaction with the user that is sending the question.The next one is the user, The user uses the mobile application to receive the question and answer it. All interactions will be sent to the server through the API and database.</a:t>
            </a:r>
            <a:endParaRPr sz="1300">
              <a:solidFill>
                <a:schemeClr val="dk1"/>
              </a:solidFill>
            </a:endParaRPr>
          </a:p>
          <a:p>
            <a:pPr indent="0" lvl="0" marL="0" rtl="0" algn="l">
              <a:spcBef>
                <a:spcPts val="0"/>
              </a:spcBef>
              <a:spcAft>
                <a:spcPts val="0"/>
              </a:spcAft>
              <a:buClr>
                <a:schemeClr val="dk1"/>
              </a:buClr>
              <a:buSzPts val="1400"/>
              <a:buFont typeface="Arial"/>
              <a:buNone/>
            </a:pPr>
            <a:r>
              <a:t/>
            </a:r>
            <a:endParaRPr sz="9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b37e453a7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ab37e453a7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
                <a:solidFill>
                  <a:schemeClr val="dk1"/>
                </a:solidFill>
              </a:rPr>
              <a:t>Ending with architectural design we move on to Technologies Stack</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this project we use two main programming languages which are javascript and dart. js for nodejs and dart for flutter. To build the system we also use the following technologies: nodejs for building API, back-end and Express as its framework. Pug to interact with the front-end in nodejs. Flutter for building mobile apps. And finally we use MongoDB to build the database for the system. There are also several other technologies.</a:t>
            </a:r>
            <a:endParaRPr/>
          </a:p>
          <a:p>
            <a:pPr indent="0" lvl="0" marL="0" rtl="0" algn="l">
              <a:lnSpc>
                <a:spcPct val="100000"/>
              </a:lnSpc>
              <a:spcBef>
                <a:spcPts val="0"/>
              </a:spcBef>
              <a:spcAft>
                <a:spcPts val="0"/>
              </a:spcAft>
              <a:buClr>
                <a:schemeClr val="dk1"/>
              </a:buClr>
              <a:buSzPts val="1100"/>
              <a:buFont typeface="Arial"/>
              <a:buNone/>
            </a:pPr>
            <a:r>
              <a:rPr lang="en"/>
              <a:t>This is the end of my presentation, we will see Mr. Chinh again later, he will continue to explain to everyone about project management. Welcome him back.</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8a12af3c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108a12af3c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man who make this topic become true:</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mentor : Doctor. Habil Nguyen Thanh Binh </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scrum master: Chinh, Thai Huu</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developer:Chinh, Thai Huu, Chung, Hoang Bao, Hau, Bui Phuc, Loc, Nguyen Tien</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09a6c7235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09a6c723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receiving user’s answer, the system calculating the indicator to predict user’s traits as u can see in the screen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continue the next lifecycle the admin select or can input the question and indicator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system will automatically select the group with the characteristics of the selected question with the highest level. based on the direction in Big scenario, same level group selection system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receiving the answer in the next lifecycle, Users can be a re-classifying personality traits.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a82b730c6f_1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a82b730c6f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e02dd923a7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e02dd923a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85c4f6d8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a85c4f6d8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a:t>
            </a:r>
            <a:r>
              <a:rPr lang="en" sz="1300">
                <a:solidFill>
                  <a:schemeClr val="dk1"/>
                </a:solidFill>
                <a:latin typeface="Times New Roman"/>
                <a:ea typeface="Times New Roman"/>
                <a:cs typeface="Times New Roman"/>
                <a:sym typeface="Times New Roman"/>
              </a:rPr>
              <a:t> overview of this topic</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Building a system to collect user data with questions from which to analyze personality based on the Big5 model there by finding the relationship between personality and user's impact on the environment</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These are the main contents that will be presented: Idea, Product, Technology stack and demonstration of this project</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b37e453a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ab37e453a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In this part, I will talk about some problem that make our idea.</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Environment State: The environmental problem is the most concerning problem not only in Viet Nam but the World as well. This problem is caused by human development as well as civilization.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According to many kinds of research around the world, they found that there is a collaboration between Human personality and the environmental impact.In those researches, we found some talk about the collaboration between human personality traits in the Big 5 model and the environmental impact. So What is the Big 5 model?</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big5 model, known as the O.C.E.A.N model, is a psychological model researched and developed by many scientists around the world.  Five factors of the Big5 model are Openness to knowledge/ experience (O), conscientiousness (C), extraversion (E), agreeableness, and neuroticism.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By following all of this we start to  build a system to collect user data with questions from which to analyze personality based on the Big5 model thereby finding the relationship between personality and user's impact on the environment</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93714666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9371466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go to the Big5 formula. I would like to introduce some definition u can be meet in this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972b28ff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972b28f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This I talk about the Big5 Formula which my team and I have been making during our research about it.</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Let me give you an example: Here I have 5 indicators and the answers you can see on the screen. First, I will add all the feature points in the Openness column. Then in the answers column, we have 3 "yes" answers but only 2 have "high" in the openness trait, so I multiply 2 for the openness trait 2 times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92dde847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092dde84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As you can see on the screen here is our concept of this project</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First of all, </a:t>
            </a:r>
            <a:r>
              <a:rPr lang="en" sz="1700">
                <a:latin typeface="Times New Roman"/>
                <a:ea typeface="Times New Roman"/>
                <a:cs typeface="Times New Roman"/>
                <a:sym typeface="Times New Roman"/>
              </a:rPr>
              <a:t>The system interacts with </a:t>
            </a:r>
            <a:r>
              <a:rPr b="1" lang="en" sz="2200">
                <a:latin typeface="Times New Roman"/>
                <a:ea typeface="Times New Roman"/>
                <a:cs typeface="Times New Roman"/>
                <a:sym typeface="Times New Roman"/>
              </a:rPr>
              <a:t>user </a:t>
            </a:r>
            <a:r>
              <a:rPr lang="en" sz="1700">
                <a:latin typeface="Times New Roman"/>
                <a:ea typeface="Times New Roman"/>
                <a:cs typeface="Times New Roman"/>
                <a:sym typeface="Times New Roman"/>
              </a:rPr>
              <a:t>by sending the </a:t>
            </a:r>
            <a:r>
              <a:rPr b="1" lang="en" sz="1700">
                <a:latin typeface="Times New Roman"/>
                <a:ea typeface="Times New Roman"/>
                <a:cs typeface="Times New Roman"/>
                <a:sym typeface="Times New Roman"/>
              </a:rPr>
              <a:t>question</a:t>
            </a:r>
            <a:r>
              <a:rPr lang="en" sz="1700">
                <a:latin typeface="Times New Roman"/>
                <a:ea typeface="Times New Roman"/>
                <a:cs typeface="Times New Roman"/>
                <a:sym typeface="Times New Roman"/>
              </a:rPr>
              <a:t> and receiving </a:t>
            </a:r>
            <a:r>
              <a:rPr b="1" lang="en" sz="1700">
                <a:latin typeface="Times New Roman"/>
                <a:ea typeface="Times New Roman"/>
                <a:cs typeface="Times New Roman"/>
                <a:sym typeface="Times New Roman"/>
              </a:rPr>
              <a:t>answer</a:t>
            </a:r>
            <a:r>
              <a:rPr lang="en" sz="1700">
                <a:latin typeface="Times New Roman"/>
                <a:ea typeface="Times New Roman"/>
                <a:cs typeface="Times New Roman"/>
                <a:sym typeface="Times New Roman"/>
              </a:rPr>
              <a:t> based on the direction of the</a:t>
            </a:r>
            <a:r>
              <a:rPr b="1" lang="en" sz="1700">
                <a:latin typeface="Times New Roman"/>
                <a:ea typeface="Times New Roman"/>
                <a:cs typeface="Times New Roman"/>
                <a:sym typeface="Times New Roman"/>
              </a:rPr>
              <a:t> Big5 Scenario</a:t>
            </a:r>
            <a:r>
              <a:rPr lang="en" sz="1700">
                <a:latin typeface="Times New Roman"/>
                <a:ea typeface="Times New Roman"/>
                <a:cs typeface="Times New Roman"/>
                <a:sym typeface="Times New Roman"/>
              </a:rPr>
              <a:t>. By interact with them the system can extract information according to the app-user’s answer to calculate </a:t>
            </a:r>
            <a:r>
              <a:rPr b="1" lang="en" sz="1700">
                <a:latin typeface="Times New Roman"/>
                <a:ea typeface="Times New Roman"/>
                <a:cs typeface="Times New Roman"/>
                <a:sym typeface="Times New Roman"/>
              </a:rPr>
              <a:t>Indicator. </a:t>
            </a:r>
            <a:r>
              <a:rPr lang="en" sz="1700">
                <a:latin typeface="Times New Roman"/>
                <a:ea typeface="Times New Roman"/>
                <a:cs typeface="Times New Roman"/>
                <a:sym typeface="Times New Roman"/>
              </a:rPr>
              <a:t>Then,</a:t>
            </a:r>
            <a:r>
              <a:rPr b="1"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by calculating the Indicator user’s personality can be </a:t>
            </a:r>
            <a:r>
              <a:rPr b="1" lang="en" sz="1700">
                <a:latin typeface="Times New Roman"/>
                <a:ea typeface="Times New Roman"/>
                <a:cs typeface="Times New Roman"/>
                <a:sym typeface="Times New Roman"/>
              </a:rPr>
              <a:t>predicted. </a:t>
            </a:r>
            <a:r>
              <a:rPr lang="en" sz="1800">
                <a:solidFill>
                  <a:schemeClr val="dk1"/>
                </a:solidFill>
                <a:latin typeface="Times New Roman"/>
                <a:ea typeface="Times New Roman"/>
                <a:cs typeface="Times New Roman"/>
                <a:sym typeface="Times New Roman"/>
              </a:rPr>
              <a:t>This </a:t>
            </a:r>
            <a:r>
              <a:rPr b="1" lang="en" sz="1800">
                <a:solidFill>
                  <a:schemeClr val="dk1"/>
                </a:solidFill>
                <a:latin typeface="Times New Roman"/>
                <a:ea typeface="Times New Roman"/>
                <a:cs typeface="Times New Roman"/>
                <a:sym typeface="Times New Roman"/>
              </a:rPr>
              <a:t>repeatable life cycle</a:t>
            </a:r>
            <a:r>
              <a:rPr lang="en" sz="1800">
                <a:solidFill>
                  <a:schemeClr val="dk1"/>
                </a:solidFill>
                <a:latin typeface="Times New Roman"/>
                <a:ea typeface="Times New Roman"/>
                <a:cs typeface="Times New Roman"/>
                <a:sym typeface="Times New Roman"/>
              </a:rPr>
              <a:t> can be performed multiple times to train and test the system based on the Q&amp;A package and its workflow. As a result, the user's personality can be classified. </a:t>
            </a:r>
            <a:endParaRPr sz="17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p:cSld name="Title + 1 column half">
    <p:spTree>
      <p:nvGrpSpPr>
        <p:cNvPr id="59" name="Shape 59"/>
        <p:cNvGrpSpPr/>
        <p:nvPr/>
      </p:nvGrpSpPr>
      <p:grpSpPr>
        <a:xfrm>
          <a:off x="0" y="0"/>
          <a:ext cx="0" cy="0"/>
          <a:chOff x="0" y="0"/>
          <a:chExt cx="0" cy="0"/>
        </a:xfrm>
      </p:grpSpPr>
      <p:sp>
        <p:nvSpPr>
          <p:cNvPr id="60" name="Google Shape;60;p11"/>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11"/>
          <p:cNvSpPr txBox="1"/>
          <p:nvPr>
            <p:ph type="title"/>
          </p:nvPr>
        </p:nvSpPr>
        <p:spPr>
          <a:xfrm>
            <a:off x="511425" y="575500"/>
            <a:ext cx="3517200" cy="97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67031"/>
              </a:buClr>
              <a:buSzPts val="2400"/>
              <a:buFont typeface="Nunito Sans"/>
              <a:buNone/>
              <a:defRPr b="0" i="0" sz="2400" u="none" cap="none" strike="noStrike">
                <a:solidFill>
                  <a:srgbClr val="F67031"/>
                </a:solidFill>
                <a:latin typeface="Nunito Sans"/>
                <a:ea typeface="Nunito Sans"/>
                <a:cs typeface="Nunito Sans"/>
                <a:sym typeface="Nunito Sans"/>
              </a:defRPr>
            </a:lvl1pPr>
            <a:lvl2pPr lvl="1"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2pPr>
            <a:lvl3pPr lvl="2"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3pPr>
            <a:lvl4pPr lvl="3"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4pPr>
            <a:lvl5pPr lvl="4"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5pPr>
            <a:lvl6pPr lvl="5"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6pPr>
            <a:lvl7pPr lvl="6"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7pPr>
            <a:lvl8pPr lvl="7"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8pPr>
            <a:lvl9pPr lvl="8"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9pPr>
          </a:lstStyle>
          <a:p/>
        </p:txBody>
      </p:sp>
      <p:sp>
        <p:nvSpPr>
          <p:cNvPr id="63" name="Google Shape;63;p1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64" name="Google Shape;64;p11"/>
          <p:cNvSpPr txBox="1"/>
          <p:nvPr>
            <p:ph idx="1" type="body"/>
          </p:nvPr>
        </p:nvSpPr>
        <p:spPr>
          <a:xfrm>
            <a:off x="511425" y="1598600"/>
            <a:ext cx="3517200" cy="29577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1pPr>
            <a:lvl2pPr indent="-304800" lvl="1" marL="9144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2pPr>
            <a:lvl3pPr indent="-304800" lvl="2" marL="13716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3pPr>
            <a:lvl4pPr indent="-304800" lvl="3" marL="18288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4pPr>
            <a:lvl5pPr indent="-304800" lvl="4" marL="22860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5pPr>
            <a:lvl6pPr indent="-304800" lvl="5" marL="27432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6pPr>
            <a:lvl7pPr indent="-304800" lvl="6" marL="32004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7pPr>
            <a:lvl8pPr indent="-304800" lvl="7" marL="36576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8pPr>
            <a:lvl9pPr indent="-304800" lvl="8" marL="41148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with intro text">
  <p:cSld name="Title + 1 column with intro text">
    <p:spTree>
      <p:nvGrpSpPr>
        <p:cNvPr id="65" name="Shape 65"/>
        <p:cNvGrpSpPr/>
        <p:nvPr/>
      </p:nvGrpSpPr>
      <p:grpSpPr>
        <a:xfrm>
          <a:off x="0" y="0"/>
          <a:ext cx="0" cy="0"/>
          <a:chOff x="0" y="0"/>
          <a:chExt cx="0" cy="0"/>
        </a:xfrm>
      </p:grpSpPr>
      <p:sp>
        <p:nvSpPr>
          <p:cNvPr id="66" name="Google Shape;66;p1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 name="Google Shape;67;p12"/>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69" name="Google Shape;69;p12"/>
          <p:cNvSpPr txBox="1"/>
          <p:nvPr>
            <p:ph idx="1" type="body"/>
          </p:nvPr>
        </p:nvSpPr>
        <p:spPr>
          <a:xfrm>
            <a:off x="3090625" y="575500"/>
            <a:ext cx="5596200" cy="1207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1pPr>
            <a:lvl2pPr indent="-330200" lvl="1" marL="9144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2pPr>
            <a:lvl3pPr indent="-330200" lvl="2" marL="13716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3pPr>
            <a:lvl4pPr indent="-330200" lvl="3" marL="18288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4pPr>
            <a:lvl5pPr indent="-330200" lvl="4" marL="22860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5pPr>
            <a:lvl6pPr indent="-330200" lvl="5" marL="27432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6pPr>
            <a:lvl7pPr indent="-330200" lvl="6" marL="32004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7pPr>
            <a:lvl8pPr indent="-330200" lvl="7" marL="36576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8pPr>
            <a:lvl9pPr indent="-330200" lvl="8" marL="41148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9pPr>
          </a:lstStyle>
          <a:p/>
        </p:txBody>
      </p:sp>
      <p:sp>
        <p:nvSpPr>
          <p:cNvPr id="70" name="Google Shape;70;p1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1" name="Google Shape;71;p12"/>
          <p:cNvSpPr txBox="1"/>
          <p:nvPr>
            <p:ph idx="2" type="body"/>
          </p:nvPr>
        </p:nvSpPr>
        <p:spPr>
          <a:xfrm>
            <a:off x="3090625" y="2004313"/>
            <a:ext cx="5596200" cy="25521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1pPr>
            <a:lvl2pPr indent="-317500" lvl="1" marL="9144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2pPr>
            <a:lvl3pPr indent="-317500" lvl="2" marL="13716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3pPr>
            <a:lvl4pPr indent="-317500" lvl="3" marL="18288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4pPr>
            <a:lvl5pPr indent="-317500" lvl="4" marL="22860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5pPr>
            <a:lvl6pPr indent="-317500" lvl="5" marL="27432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6pPr>
            <a:lvl7pPr indent="-317500" lvl="6" marL="32004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7pPr>
            <a:lvl8pPr indent="-317500" lvl="7" marL="36576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8pPr>
            <a:lvl9pPr indent="-317500" lvl="8" marL="41148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with intro text">
  <p:cSld name="Title + 2 columns with intro text">
    <p:spTree>
      <p:nvGrpSpPr>
        <p:cNvPr id="72" name="Shape 72"/>
        <p:cNvGrpSpPr/>
        <p:nvPr/>
      </p:nvGrpSpPr>
      <p:grpSpPr>
        <a:xfrm>
          <a:off x="0" y="0"/>
          <a:ext cx="0" cy="0"/>
          <a:chOff x="0" y="0"/>
          <a:chExt cx="0" cy="0"/>
        </a:xfrm>
      </p:grpSpPr>
      <p:sp>
        <p:nvSpPr>
          <p:cNvPr id="73" name="Google Shape;73;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13"/>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76" name="Google Shape;76;p13"/>
          <p:cNvSpPr txBox="1"/>
          <p:nvPr>
            <p:ph idx="1" type="body"/>
          </p:nvPr>
        </p:nvSpPr>
        <p:spPr>
          <a:xfrm>
            <a:off x="3090625" y="575500"/>
            <a:ext cx="5596200" cy="1207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1pPr>
            <a:lvl2pPr indent="-330200" lvl="1" marL="9144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2pPr>
            <a:lvl3pPr indent="-330200" lvl="2" marL="13716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3pPr>
            <a:lvl4pPr indent="-330200" lvl="3" marL="18288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4pPr>
            <a:lvl5pPr indent="-330200" lvl="4" marL="22860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5pPr>
            <a:lvl6pPr indent="-330200" lvl="5" marL="27432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6pPr>
            <a:lvl7pPr indent="-330200" lvl="6" marL="32004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7pPr>
            <a:lvl8pPr indent="-330200" lvl="7" marL="36576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8pPr>
            <a:lvl9pPr indent="-330200" lvl="8" marL="4114800" marR="0" rtl="0" algn="l">
              <a:lnSpc>
                <a:spcPct val="115000"/>
              </a:lnSpc>
              <a:spcBef>
                <a:spcPts val="0"/>
              </a:spcBef>
              <a:spcAft>
                <a:spcPts val="0"/>
              </a:spcAft>
              <a:buClr>
                <a:srgbClr val="F67031"/>
              </a:buClr>
              <a:buSzPts val="1600"/>
              <a:buFont typeface="Georgia"/>
              <a:buChar char="-"/>
              <a:defRPr b="0" i="1" sz="1600" u="none" cap="none" strike="noStrike">
                <a:solidFill>
                  <a:srgbClr val="F67031"/>
                </a:solidFill>
                <a:latin typeface="Georgia"/>
                <a:ea typeface="Georgia"/>
                <a:cs typeface="Georgia"/>
                <a:sym typeface="Georgia"/>
              </a:defRPr>
            </a:lvl9pPr>
          </a:lstStyle>
          <a:p/>
        </p:txBody>
      </p:sp>
      <p:sp>
        <p:nvSpPr>
          <p:cNvPr id="77" name="Google Shape;77;p1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8" name="Google Shape;78;p13"/>
          <p:cNvSpPr txBox="1"/>
          <p:nvPr>
            <p:ph idx="2" type="body"/>
          </p:nvPr>
        </p:nvSpPr>
        <p:spPr>
          <a:xfrm>
            <a:off x="3090625" y="2004325"/>
            <a:ext cx="2727000" cy="2552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1pPr>
            <a:lvl2pPr indent="-298450" lvl="1" marL="9144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2pPr>
            <a:lvl3pPr indent="-298450" lvl="2" marL="13716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3pPr>
            <a:lvl4pPr indent="-298450" lvl="3" marL="18288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4pPr>
            <a:lvl5pPr indent="-298450" lvl="4" marL="22860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5pPr>
            <a:lvl6pPr indent="-298450" lvl="5" marL="27432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6pPr>
            <a:lvl7pPr indent="-298450" lvl="6" marL="32004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7pPr>
            <a:lvl8pPr indent="-298450" lvl="7" marL="36576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8pPr>
            <a:lvl9pPr indent="-298450" lvl="8" marL="41148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9pPr>
          </a:lstStyle>
          <a:p/>
        </p:txBody>
      </p:sp>
      <p:sp>
        <p:nvSpPr>
          <p:cNvPr id="79" name="Google Shape;79;p13"/>
          <p:cNvSpPr txBox="1"/>
          <p:nvPr>
            <p:ph idx="3" type="body"/>
          </p:nvPr>
        </p:nvSpPr>
        <p:spPr>
          <a:xfrm>
            <a:off x="5959744" y="2004325"/>
            <a:ext cx="2727000" cy="2552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1pPr>
            <a:lvl2pPr indent="-298450" lvl="1" marL="9144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2pPr>
            <a:lvl3pPr indent="-298450" lvl="2" marL="13716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3pPr>
            <a:lvl4pPr indent="-298450" lvl="3" marL="18288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4pPr>
            <a:lvl5pPr indent="-298450" lvl="4" marL="22860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5pPr>
            <a:lvl6pPr indent="-298450" lvl="5" marL="27432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6pPr>
            <a:lvl7pPr indent="-298450" lvl="6" marL="32004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7pPr>
            <a:lvl8pPr indent="-298450" lvl="7" marL="36576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8pPr>
            <a:lvl9pPr indent="-298450" lvl="8" marL="41148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0" name="Shape 80"/>
        <p:cNvGrpSpPr/>
        <p:nvPr/>
      </p:nvGrpSpPr>
      <p:grpSpPr>
        <a:xfrm>
          <a:off x="0" y="0"/>
          <a:ext cx="0" cy="0"/>
          <a:chOff x="0" y="0"/>
          <a:chExt cx="0" cy="0"/>
        </a:xfrm>
      </p:grpSpPr>
      <p:sp>
        <p:nvSpPr>
          <p:cNvPr id="81" name="Google Shape;81;p1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2" name="Google Shape;82;p14"/>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84" name="Google Shape;84;p14"/>
          <p:cNvSpPr txBox="1"/>
          <p:nvPr>
            <p:ph idx="1" type="body"/>
          </p:nvPr>
        </p:nvSpPr>
        <p:spPr>
          <a:xfrm>
            <a:off x="3062200" y="575500"/>
            <a:ext cx="2730000" cy="3981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1pPr>
            <a:lvl2pPr indent="-298450" lvl="1" marL="9144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2pPr>
            <a:lvl3pPr indent="-298450" lvl="2" marL="13716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3pPr>
            <a:lvl4pPr indent="-298450" lvl="3" marL="18288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4pPr>
            <a:lvl5pPr indent="-298450" lvl="4" marL="22860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5pPr>
            <a:lvl6pPr indent="-298450" lvl="5" marL="27432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6pPr>
            <a:lvl7pPr indent="-298450" lvl="6" marL="32004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7pPr>
            <a:lvl8pPr indent="-298450" lvl="7" marL="36576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8pPr>
            <a:lvl9pPr indent="-298450" lvl="8" marL="41148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9pPr>
          </a:lstStyle>
          <a:p/>
        </p:txBody>
      </p:sp>
      <p:sp>
        <p:nvSpPr>
          <p:cNvPr id="85" name="Google Shape;85;p14"/>
          <p:cNvSpPr txBox="1"/>
          <p:nvPr>
            <p:ph idx="2" type="body"/>
          </p:nvPr>
        </p:nvSpPr>
        <p:spPr>
          <a:xfrm>
            <a:off x="5956701" y="575500"/>
            <a:ext cx="2730000" cy="3981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1pPr>
            <a:lvl2pPr indent="-298450" lvl="1" marL="9144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2pPr>
            <a:lvl3pPr indent="-298450" lvl="2" marL="13716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3pPr>
            <a:lvl4pPr indent="-298450" lvl="3" marL="18288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4pPr>
            <a:lvl5pPr indent="-298450" lvl="4" marL="22860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5pPr>
            <a:lvl6pPr indent="-298450" lvl="5" marL="27432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6pPr>
            <a:lvl7pPr indent="-298450" lvl="6" marL="32004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7pPr>
            <a:lvl8pPr indent="-298450" lvl="7" marL="36576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8pPr>
            <a:lvl9pPr indent="-298450" lvl="8" marL="4114800" marR="0" rtl="0" algn="l">
              <a:lnSpc>
                <a:spcPct val="115000"/>
              </a:lnSpc>
              <a:spcBef>
                <a:spcPts val="0"/>
              </a:spcBef>
              <a:spcAft>
                <a:spcPts val="0"/>
              </a:spcAft>
              <a:buClr>
                <a:srgbClr val="CCCCCC"/>
              </a:buClr>
              <a:buSzPts val="1100"/>
              <a:buFont typeface="Nunito Sans"/>
              <a:buChar char="-"/>
              <a:defRPr b="0" i="0" sz="1100" u="none" cap="none" strike="noStrike">
                <a:solidFill>
                  <a:srgbClr val="666666"/>
                </a:solidFill>
                <a:latin typeface="Nunito Sans"/>
                <a:ea typeface="Nunito Sans"/>
                <a:cs typeface="Nunito Sans"/>
                <a:sym typeface="Nunito Sans"/>
              </a:defRPr>
            </a:lvl9pPr>
          </a:lstStyle>
          <a:p/>
        </p:txBody>
      </p:sp>
      <p:sp>
        <p:nvSpPr>
          <p:cNvPr id="86" name="Google Shape;86;p1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1" name="Shape 91"/>
        <p:cNvGrpSpPr/>
        <p:nvPr/>
      </p:nvGrpSpPr>
      <p:grpSpPr>
        <a:xfrm>
          <a:off x="0" y="0"/>
          <a:ext cx="0" cy="0"/>
          <a:chOff x="0" y="0"/>
          <a:chExt cx="0" cy="0"/>
        </a:xfrm>
      </p:grpSpPr>
      <p:sp>
        <p:nvSpPr>
          <p:cNvPr id="92" name="Google Shape;92;p16"/>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txBox="1"/>
          <p:nvPr>
            <p:ph type="ctrTitle"/>
          </p:nvPr>
        </p:nvSpPr>
        <p:spPr>
          <a:xfrm>
            <a:off x="468925" y="2387250"/>
            <a:ext cx="3636600" cy="22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67031"/>
              </a:buClr>
              <a:buSzPts val="3000"/>
              <a:buNone/>
              <a:defRPr b="1" sz="3000">
                <a:solidFill>
                  <a:srgbClr val="F67031"/>
                </a:solidFill>
              </a:defRPr>
            </a:lvl1pPr>
            <a:lvl2pPr lvl="1" rtl="0" algn="l">
              <a:lnSpc>
                <a:spcPct val="100000"/>
              </a:lnSpc>
              <a:spcBef>
                <a:spcPts val="0"/>
              </a:spcBef>
              <a:spcAft>
                <a:spcPts val="0"/>
              </a:spcAft>
              <a:buClr>
                <a:srgbClr val="F67031"/>
              </a:buClr>
              <a:buSzPts val="3000"/>
              <a:buNone/>
              <a:defRPr b="1" sz="3000">
                <a:solidFill>
                  <a:srgbClr val="F67031"/>
                </a:solidFill>
              </a:defRPr>
            </a:lvl2pPr>
            <a:lvl3pPr lvl="2" rtl="0" algn="l">
              <a:lnSpc>
                <a:spcPct val="100000"/>
              </a:lnSpc>
              <a:spcBef>
                <a:spcPts val="0"/>
              </a:spcBef>
              <a:spcAft>
                <a:spcPts val="0"/>
              </a:spcAft>
              <a:buClr>
                <a:srgbClr val="F67031"/>
              </a:buClr>
              <a:buSzPts val="3000"/>
              <a:buNone/>
              <a:defRPr b="1" sz="3000">
                <a:solidFill>
                  <a:srgbClr val="F67031"/>
                </a:solidFill>
              </a:defRPr>
            </a:lvl3pPr>
            <a:lvl4pPr lvl="3" rtl="0" algn="l">
              <a:lnSpc>
                <a:spcPct val="100000"/>
              </a:lnSpc>
              <a:spcBef>
                <a:spcPts val="0"/>
              </a:spcBef>
              <a:spcAft>
                <a:spcPts val="0"/>
              </a:spcAft>
              <a:buClr>
                <a:srgbClr val="F67031"/>
              </a:buClr>
              <a:buSzPts val="3000"/>
              <a:buNone/>
              <a:defRPr b="1" sz="3000">
                <a:solidFill>
                  <a:srgbClr val="F67031"/>
                </a:solidFill>
              </a:defRPr>
            </a:lvl4pPr>
            <a:lvl5pPr lvl="4" rtl="0" algn="l">
              <a:lnSpc>
                <a:spcPct val="100000"/>
              </a:lnSpc>
              <a:spcBef>
                <a:spcPts val="0"/>
              </a:spcBef>
              <a:spcAft>
                <a:spcPts val="0"/>
              </a:spcAft>
              <a:buClr>
                <a:srgbClr val="F67031"/>
              </a:buClr>
              <a:buSzPts val="3000"/>
              <a:buNone/>
              <a:defRPr b="1" sz="3000">
                <a:solidFill>
                  <a:srgbClr val="F67031"/>
                </a:solidFill>
              </a:defRPr>
            </a:lvl5pPr>
            <a:lvl6pPr lvl="5" rtl="0" algn="l">
              <a:lnSpc>
                <a:spcPct val="100000"/>
              </a:lnSpc>
              <a:spcBef>
                <a:spcPts val="0"/>
              </a:spcBef>
              <a:spcAft>
                <a:spcPts val="0"/>
              </a:spcAft>
              <a:buClr>
                <a:srgbClr val="F67031"/>
              </a:buClr>
              <a:buSzPts val="3000"/>
              <a:buNone/>
              <a:defRPr b="1" sz="3000">
                <a:solidFill>
                  <a:srgbClr val="F67031"/>
                </a:solidFill>
              </a:defRPr>
            </a:lvl6pPr>
            <a:lvl7pPr lvl="6" rtl="0" algn="l">
              <a:lnSpc>
                <a:spcPct val="100000"/>
              </a:lnSpc>
              <a:spcBef>
                <a:spcPts val="0"/>
              </a:spcBef>
              <a:spcAft>
                <a:spcPts val="0"/>
              </a:spcAft>
              <a:buClr>
                <a:srgbClr val="F67031"/>
              </a:buClr>
              <a:buSzPts val="3000"/>
              <a:buNone/>
              <a:defRPr b="1" sz="3000">
                <a:solidFill>
                  <a:srgbClr val="F67031"/>
                </a:solidFill>
              </a:defRPr>
            </a:lvl7pPr>
            <a:lvl8pPr lvl="7" rtl="0" algn="l">
              <a:lnSpc>
                <a:spcPct val="100000"/>
              </a:lnSpc>
              <a:spcBef>
                <a:spcPts val="0"/>
              </a:spcBef>
              <a:spcAft>
                <a:spcPts val="0"/>
              </a:spcAft>
              <a:buClr>
                <a:srgbClr val="F67031"/>
              </a:buClr>
              <a:buSzPts val="3000"/>
              <a:buNone/>
              <a:defRPr b="1" sz="3000">
                <a:solidFill>
                  <a:srgbClr val="F67031"/>
                </a:solidFill>
              </a:defRPr>
            </a:lvl8pPr>
            <a:lvl9pPr lvl="8" rtl="0" algn="l">
              <a:lnSpc>
                <a:spcPct val="100000"/>
              </a:lnSpc>
              <a:spcBef>
                <a:spcPts val="0"/>
              </a:spcBef>
              <a:spcAft>
                <a:spcPts val="0"/>
              </a:spcAft>
              <a:buClr>
                <a:srgbClr val="F67031"/>
              </a:buClr>
              <a:buSzPts val="3000"/>
              <a:buNone/>
              <a:defRPr b="1" sz="3000">
                <a:solidFill>
                  <a:srgbClr val="F67031"/>
                </a:solidFill>
              </a:defRPr>
            </a:lvl9pPr>
          </a:lstStyle>
          <a:p/>
        </p:txBody>
      </p:sp>
      <p:sp>
        <p:nvSpPr>
          <p:cNvPr id="94" name="Google Shape;94;p16"/>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5" name="Shape 95"/>
        <p:cNvGrpSpPr/>
        <p:nvPr/>
      </p:nvGrpSpPr>
      <p:grpSpPr>
        <a:xfrm>
          <a:off x="0" y="0"/>
          <a:ext cx="0" cy="0"/>
          <a:chOff x="0" y="0"/>
          <a:chExt cx="0" cy="0"/>
        </a:xfrm>
      </p:grpSpPr>
      <p:sp>
        <p:nvSpPr>
          <p:cNvPr id="96" name="Google Shape;96;p17"/>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17"/>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99" name="Google Shape;99;p17"/>
          <p:cNvSpPr txBox="1"/>
          <p:nvPr>
            <p:ph idx="1" type="body"/>
          </p:nvPr>
        </p:nvSpPr>
        <p:spPr>
          <a:xfrm>
            <a:off x="3069325" y="575500"/>
            <a:ext cx="1789800" cy="3981000"/>
          </a:xfrm>
          <a:prstGeom prst="rect">
            <a:avLst/>
          </a:prstGeom>
          <a:noFill/>
          <a:ln>
            <a:noFill/>
          </a:ln>
        </p:spPr>
        <p:txBody>
          <a:bodyPr anchorCtr="0" anchor="t" bIns="91425" lIns="91425" spcFirstLastPara="1" rIns="91425" wrap="square" tIns="91425">
            <a:noAutofit/>
          </a:bodyPr>
          <a:lstStyle>
            <a:lvl1pPr indent="-285750" lvl="0" marL="457200" rtl="0" algn="l">
              <a:lnSpc>
                <a:spcPct val="115000"/>
              </a:lnSpc>
              <a:spcBef>
                <a:spcPts val="600"/>
              </a:spcBef>
              <a:spcAft>
                <a:spcPts val="0"/>
              </a:spcAft>
              <a:buSzPts val="900"/>
              <a:buChar char="▪"/>
              <a:defRPr sz="900"/>
            </a:lvl1pPr>
            <a:lvl2pPr indent="-285750" lvl="1" marL="914400" rtl="0" algn="l">
              <a:lnSpc>
                <a:spcPct val="115000"/>
              </a:lnSpc>
              <a:spcBef>
                <a:spcPts val="0"/>
              </a:spcBef>
              <a:spcAft>
                <a:spcPts val="0"/>
              </a:spcAft>
              <a:buSzPts val="900"/>
              <a:buChar char="-"/>
              <a:defRPr sz="900"/>
            </a:lvl2pPr>
            <a:lvl3pPr indent="-285750" lvl="2" marL="1371600" rtl="0" algn="l">
              <a:lnSpc>
                <a:spcPct val="115000"/>
              </a:lnSpc>
              <a:spcBef>
                <a:spcPts val="0"/>
              </a:spcBef>
              <a:spcAft>
                <a:spcPts val="0"/>
              </a:spcAft>
              <a:buSzPts val="900"/>
              <a:buChar char="-"/>
              <a:defRPr sz="900"/>
            </a:lvl3pPr>
            <a:lvl4pPr indent="-285750" lvl="3" marL="1828800" rtl="0" algn="l">
              <a:lnSpc>
                <a:spcPct val="115000"/>
              </a:lnSpc>
              <a:spcBef>
                <a:spcPts val="0"/>
              </a:spcBef>
              <a:spcAft>
                <a:spcPts val="0"/>
              </a:spcAft>
              <a:buSzPts val="900"/>
              <a:buChar char="-"/>
              <a:defRPr sz="900"/>
            </a:lvl4pPr>
            <a:lvl5pPr indent="-285750" lvl="4" marL="2286000" rtl="0" algn="l">
              <a:lnSpc>
                <a:spcPct val="115000"/>
              </a:lnSpc>
              <a:spcBef>
                <a:spcPts val="0"/>
              </a:spcBef>
              <a:spcAft>
                <a:spcPts val="0"/>
              </a:spcAft>
              <a:buSzPts val="900"/>
              <a:buChar char="-"/>
              <a:defRPr sz="900"/>
            </a:lvl5pPr>
            <a:lvl6pPr indent="-285750" lvl="5" marL="2743200" rtl="0" algn="l">
              <a:lnSpc>
                <a:spcPct val="115000"/>
              </a:lnSpc>
              <a:spcBef>
                <a:spcPts val="0"/>
              </a:spcBef>
              <a:spcAft>
                <a:spcPts val="0"/>
              </a:spcAft>
              <a:buSzPts val="900"/>
              <a:buChar char="-"/>
              <a:defRPr sz="900"/>
            </a:lvl6pPr>
            <a:lvl7pPr indent="-285750" lvl="6" marL="3200400" rtl="0" algn="l">
              <a:lnSpc>
                <a:spcPct val="115000"/>
              </a:lnSpc>
              <a:spcBef>
                <a:spcPts val="0"/>
              </a:spcBef>
              <a:spcAft>
                <a:spcPts val="0"/>
              </a:spcAft>
              <a:buSzPts val="900"/>
              <a:buChar char="-"/>
              <a:defRPr sz="900"/>
            </a:lvl7pPr>
            <a:lvl8pPr indent="-285750" lvl="7" marL="3657600" rtl="0" algn="l">
              <a:lnSpc>
                <a:spcPct val="115000"/>
              </a:lnSpc>
              <a:spcBef>
                <a:spcPts val="0"/>
              </a:spcBef>
              <a:spcAft>
                <a:spcPts val="0"/>
              </a:spcAft>
              <a:buSzPts val="900"/>
              <a:buChar char="-"/>
              <a:defRPr sz="900"/>
            </a:lvl8pPr>
            <a:lvl9pPr indent="-285750" lvl="8" marL="4114800" rtl="0" algn="l">
              <a:lnSpc>
                <a:spcPct val="115000"/>
              </a:lnSpc>
              <a:spcBef>
                <a:spcPts val="0"/>
              </a:spcBef>
              <a:spcAft>
                <a:spcPts val="0"/>
              </a:spcAft>
              <a:buSzPts val="900"/>
              <a:buChar char="-"/>
              <a:defRPr sz="900"/>
            </a:lvl9pPr>
          </a:lstStyle>
          <a:p/>
        </p:txBody>
      </p:sp>
      <p:sp>
        <p:nvSpPr>
          <p:cNvPr id="100" name="Google Shape;100;p17"/>
          <p:cNvSpPr txBox="1"/>
          <p:nvPr>
            <p:ph idx="2" type="body"/>
          </p:nvPr>
        </p:nvSpPr>
        <p:spPr>
          <a:xfrm>
            <a:off x="4951006" y="575500"/>
            <a:ext cx="1789800" cy="3981000"/>
          </a:xfrm>
          <a:prstGeom prst="rect">
            <a:avLst/>
          </a:prstGeom>
          <a:noFill/>
          <a:ln>
            <a:noFill/>
          </a:ln>
        </p:spPr>
        <p:txBody>
          <a:bodyPr anchorCtr="0" anchor="t" bIns="91425" lIns="91425" spcFirstLastPara="1" rIns="91425" wrap="square" tIns="91425">
            <a:noAutofit/>
          </a:bodyPr>
          <a:lstStyle>
            <a:lvl1pPr indent="-285750" lvl="0" marL="457200" rtl="0" algn="l">
              <a:lnSpc>
                <a:spcPct val="115000"/>
              </a:lnSpc>
              <a:spcBef>
                <a:spcPts val="600"/>
              </a:spcBef>
              <a:spcAft>
                <a:spcPts val="0"/>
              </a:spcAft>
              <a:buSzPts val="900"/>
              <a:buChar char="▪"/>
              <a:defRPr sz="900"/>
            </a:lvl1pPr>
            <a:lvl2pPr indent="-285750" lvl="1" marL="914400" rtl="0" algn="l">
              <a:lnSpc>
                <a:spcPct val="115000"/>
              </a:lnSpc>
              <a:spcBef>
                <a:spcPts val="0"/>
              </a:spcBef>
              <a:spcAft>
                <a:spcPts val="0"/>
              </a:spcAft>
              <a:buSzPts val="900"/>
              <a:buChar char="-"/>
              <a:defRPr sz="900"/>
            </a:lvl2pPr>
            <a:lvl3pPr indent="-285750" lvl="2" marL="1371600" rtl="0" algn="l">
              <a:lnSpc>
                <a:spcPct val="115000"/>
              </a:lnSpc>
              <a:spcBef>
                <a:spcPts val="0"/>
              </a:spcBef>
              <a:spcAft>
                <a:spcPts val="0"/>
              </a:spcAft>
              <a:buSzPts val="900"/>
              <a:buChar char="-"/>
              <a:defRPr sz="900"/>
            </a:lvl3pPr>
            <a:lvl4pPr indent="-285750" lvl="3" marL="1828800" rtl="0" algn="l">
              <a:lnSpc>
                <a:spcPct val="115000"/>
              </a:lnSpc>
              <a:spcBef>
                <a:spcPts val="0"/>
              </a:spcBef>
              <a:spcAft>
                <a:spcPts val="0"/>
              </a:spcAft>
              <a:buSzPts val="900"/>
              <a:buChar char="-"/>
              <a:defRPr sz="900"/>
            </a:lvl4pPr>
            <a:lvl5pPr indent="-285750" lvl="4" marL="2286000" rtl="0" algn="l">
              <a:lnSpc>
                <a:spcPct val="115000"/>
              </a:lnSpc>
              <a:spcBef>
                <a:spcPts val="0"/>
              </a:spcBef>
              <a:spcAft>
                <a:spcPts val="0"/>
              </a:spcAft>
              <a:buSzPts val="900"/>
              <a:buChar char="-"/>
              <a:defRPr sz="900"/>
            </a:lvl5pPr>
            <a:lvl6pPr indent="-285750" lvl="5" marL="2743200" rtl="0" algn="l">
              <a:lnSpc>
                <a:spcPct val="115000"/>
              </a:lnSpc>
              <a:spcBef>
                <a:spcPts val="0"/>
              </a:spcBef>
              <a:spcAft>
                <a:spcPts val="0"/>
              </a:spcAft>
              <a:buSzPts val="900"/>
              <a:buChar char="-"/>
              <a:defRPr sz="900"/>
            </a:lvl6pPr>
            <a:lvl7pPr indent="-285750" lvl="6" marL="3200400" rtl="0" algn="l">
              <a:lnSpc>
                <a:spcPct val="115000"/>
              </a:lnSpc>
              <a:spcBef>
                <a:spcPts val="0"/>
              </a:spcBef>
              <a:spcAft>
                <a:spcPts val="0"/>
              </a:spcAft>
              <a:buSzPts val="900"/>
              <a:buChar char="-"/>
              <a:defRPr sz="900"/>
            </a:lvl7pPr>
            <a:lvl8pPr indent="-285750" lvl="7" marL="3657600" rtl="0" algn="l">
              <a:lnSpc>
                <a:spcPct val="115000"/>
              </a:lnSpc>
              <a:spcBef>
                <a:spcPts val="0"/>
              </a:spcBef>
              <a:spcAft>
                <a:spcPts val="0"/>
              </a:spcAft>
              <a:buSzPts val="900"/>
              <a:buChar char="-"/>
              <a:defRPr sz="900"/>
            </a:lvl8pPr>
            <a:lvl9pPr indent="-285750" lvl="8" marL="4114800" rtl="0" algn="l">
              <a:lnSpc>
                <a:spcPct val="115000"/>
              </a:lnSpc>
              <a:spcBef>
                <a:spcPts val="0"/>
              </a:spcBef>
              <a:spcAft>
                <a:spcPts val="0"/>
              </a:spcAft>
              <a:buSzPts val="900"/>
              <a:buChar char="-"/>
              <a:defRPr sz="900"/>
            </a:lvl9pPr>
          </a:lstStyle>
          <a:p/>
        </p:txBody>
      </p:sp>
      <p:sp>
        <p:nvSpPr>
          <p:cNvPr id="101" name="Google Shape;101;p17"/>
          <p:cNvSpPr txBox="1"/>
          <p:nvPr>
            <p:ph idx="3" type="body"/>
          </p:nvPr>
        </p:nvSpPr>
        <p:spPr>
          <a:xfrm>
            <a:off x="6832686" y="575500"/>
            <a:ext cx="1789800" cy="3981000"/>
          </a:xfrm>
          <a:prstGeom prst="rect">
            <a:avLst/>
          </a:prstGeom>
          <a:noFill/>
          <a:ln>
            <a:noFill/>
          </a:ln>
        </p:spPr>
        <p:txBody>
          <a:bodyPr anchorCtr="0" anchor="t" bIns="91425" lIns="91425" spcFirstLastPara="1" rIns="91425" wrap="square" tIns="91425">
            <a:noAutofit/>
          </a:bodyPr>
          <a:lstStyle>
            <a:lvl1pPr indent="-285750" lvl="0" marL="457200" rtl="0" algn="l">
              <a:lnSpc>
                <a:spcPct val="115000"/>
              </a:lnSpc>
              <a:spcBef>
                <a:spcPts val="600"/>
              </a:spcBef>
              <a:spcAft>
                <a:spcPts val="0"/>
              </a:spcAft>
              <a:buSzPts val="900"/>
              <a:buChar char="▪"/>
              <a:defRPr sz="900"/>
            </a:lvl1pPr>
            <a:lvl2pPr indent="-285750" lvl="1" marL="914400" rtl="0" algn="l">
              <a:lnSpc>
                <a:spcPct val="115000"/>
              </a:lnSpc>
              <a:spcBef>
                <a:spcPts val="0"/>
              </a:spcBef>
              <a:spcAft>
                <a:spcPts val="0"/>
              </a:spcAft>
              <a:buSzPts val="900"/>
              <a:buChar char="-"/>
              <a:defRPr sz="900"/>
            </a:lvl2pPr>
            <a:lvl3pPr indent="-285750" lvl="2" marL="1371600" rtl="0" algn="l">
              <a:lnSpc>
                <a:spcPct val="115000"/>
              </a:lnSpc>
              <a:spcBef>
                <a:spcPts val="0"/>
              </a:spcBef>
              <a:spcAft>
                <a:spcPts val="0"/>
              </a:spcAft>
              <a:buSzPts val="900"/>
              <a:buChar char="-"/>
              <a:defRPr sz="900"/>
            </a:lvl3pPr>
            <a:lvl4pPr indent="-285750" lvl="3" marL="1828800" rtl="0" algn="l">
              <a:lnSpc>
                <a:spcPct val="115000"/>
              </a:lnSpc>
              <a:spcBef>
                <a:spcPts val="0"/>
              </a:spcBef>
              <a:spcAft>
                <a:spcPts val="0"/>
              </a:spcAft>
              <a:buSzPts val="900"/>
              <a:buChar char="-"/>
              <a:defRPr sz="900"/>
            </a:lvl4pPr>
            <a:lvl5pPr indent="-285750" lvl="4" marL="2286000" rtl="0" algn="l">
              <a:lnSpc>
                <a:spcPct val="115000"/>
              </a:lnSpc>
              <a:spcBef>
                <a:spcPts val="0"/>
              </a:spcBef>
              <a:spcAft>
                <a:spcPts val="0"/>
              </a:spcAft>
              <a:buSzPts val="900"/>
              <a:buChar char="-"/>
              <a:defRPr sz="900"/>
            </a:lvl5pPr>
            <a:lvl6pPr indent="-285750" lvl="5" marL="2743200" rtl="0" algn="l">
              <a:lnSpc>
                <a:spcPct val="115000"/>
              </a:lnSpc>
              <a:spcBef>
                <a:spcPts val="0"/>
              </a:spcBef>
              <a:spcAft>
                <a:spcPts val="0"/>
              </a:spcAft>
              <a:buSzPts val="900"/>
              <a:buChar char="-"/>
              <a:defRPr sz="900"/>
            </a:lvl6pPr>
            <a:lvl7pPr indent="-285750" lvl="6" marL="3200400" rtl="0" algn="l">
              <a:lnSpc>
                <a:spcPct val="115000"/>
              </a:lnSpc>
              <a:spcBef>
                <a:spcPts val="0"/>
              </a:spcBef>
              <a:spcAft>
                <a:spcPts val="0"/>
              </a:spcAft>
              <a:buSzPts val="900"/>
              <a:buChar char="-"/>
              <a:defRPr sz="900"/>
            </a:lvl7pPr>
            <a:lvl8pPr indent="-285750" lvl="7" marL="3657600" rtl="0" algn="l">
              <a:lnSpc>
                <a:spcPct val="115000"/>
              </a:lnSpc>
              <a:spcBef>
                <a:spcPts val="0"/>
              </a:spcBef>
              <a:spcAft>
                <a:spcPts val="0"/>
              </a:spcAft>
              <a:buSzPts val="900"/>
              <a:buChar char="-"/>
              <a:defRPr sz="900"/>
            </a:lvl8pPr>
            <a:lvl9pPr indent="-285750" lvl="8" marL="4114800" rtl="0" algn="l">
              <a:lnSpc>
                <a:spcPct val="115000"/>
              </a:lnSpc>
              <a:spcBef>
                <a:spcPts val="0"/>
              </a:spcBef>
              <a:spcAft>
                <a:spcPts val="0"/>
              </a:spcAft>
              <a:buSzPts val="900"/>
              <a:buChar char="-"/>
              <a:defRPr sz="900"/>
            </a:lvl9pPr>
          </a:lstStyle>
          <a:p/>
        </p:txBody>
      </p:sp>
      <p:sp>
        <p:nvSpPr>
          <p:cNvPr id="102" name="Google Shape;102;p1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18"/>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5" name="Google Shape;105;p18"/>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107" name="Google Shape;107;p1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08" name="Shape 108"/>
        <p:cNvGrpSpPr/>
        <p:nvPr/>
      </p:nvGrpSpPr>
      <p:grpSpPr>
        <a:xfrm>
          <a:off x="0" y="0"/>
          <a:ext cx="0" cy="0"/>
          <a:chOff x="0" y="0"/>
          <a:chExt cx="0" cy="0"/>
        </a:xfrm>
      </p:grpSpPr>
      <p:sp>
        <p:nvSpPr>
          <p:cNvPr id="109" name="Google Shape;109;p19"/>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0" name="Google Shape;110;p19"/>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txBox="1"/>
          <p:nvPr>
            <p:ph idx="1" type="body"/>
          </p:nvPr>
        </p:nvSpPr>
        <p:spPr>
          <a:xfrm>
            <a:off x="1847275" y="1704600"/>
            <a:ext cx="5449500" cy="2714700"/>
          </a:xfrm>
          <a:prstGeom prst="rect">
            <a:avLst/>
          </a:prstGeom>
          <a:noFill/>
          <a:ln>
            <a:noFill/>
          </a:ln>
        </p:spPr>
        <p:txBody>
          <a:bodyPr anchorCtr="0" anchor="t" bIns="91425" lIns="91425" spcFirstLastPara="1" rIns="91425" wrap="square" tIns="91425">
            <a:noAutofit/>
          </a:bodyPr>
          <a:lstStyle>
            <a:lvl1pPr indent="-381000" lvl="0" marL="457200" rtl="0" algn="ctr">
              <a:lnSpc>
                <a:spcPct val="115000"/>
              </a:lnSpc>
              <a:spcBef>
                <a:spcPts val="600"/>
              </a:spcBef>
              <a:spcAft>
                <a:spcPts val="0"/>
              </a:spcAft>
              <a:buSzPts val="2400"/>
              <a:buFont typeface="Georgia"/>
              <a:buChar char="▪"/>
              <a:defRPr i="1" sz="2400">
                <a:latin typeface="Georgia"/>
                <a:ea typeface="Georgia"/>
                <a:cs typeface="Georgia"/>
                <a:sym typeface="Georgia"/>
              </a:defRPr>
            </a:lvl1pPr>
            <a:lvl2pPr indent="-381000" lvl="1" marL="914400" rtl="0" algn="ctr">
              <a:lnSpc>
                <a:spcPct val="115000"/>
              </a:lnSpc>
              <a:spcBef>
                <a:spcPts val="0"/>
              </a:spcBef>
              <a:spcAft>
                <a:spcPts val="0"/>
              </a:spcAft>
              <a:buSzPts val="2400"/>
              <a:buFont typeface="Georgia"/>
              <a:buChar char="-"/>
              <a:defRPr i="1" sz="2400">
                <a:latin typeface="Georgia"/>
                <a:ea typeface="Georgia"/>
                <a:cs typeface="Georgia"/>
                <a:sym typeface="Georgia"/>
              </a:defRPr>
            </a:lvl2pPr>
            <a:lvl3pPr indent="-381000" lvl="2" marL="1371600" rtl="0" algn="ctr">
              <a:lnSpc>
                <a:spcPct val="115000"/>
              </a:lnSpc>
              <a:spcBef>
                <a:spcPts val="0"/>
              </a:spcBef>
              <a:spcAft>
                <a:spcPts val="0"/>
              </a:spcAft>
              <a:buSzPts val="2400"/>
              <a:buFont typeface="Georgia"/>
              <a:buChar char="-"/>
              <a:defRPr i="1" sz="2400">
                <a:latin typeface="Georgia"/>
                <a:ea typeface="Georgia"/>
                <a:cs typeface="Georgia"/>
                <a:sym typeface="Georgia"/>
              </a:defRPr>
            </a:lvl3pPr>
            <a:lvl4pPr indent="-381000" lvl="3" marL="1828800" rtl="0" algn="ctr">
              <a:lnSpc>
                <a:spcPct val="115000"/>
              </a:lnSpc>
              <a:spcBef>
                <a:spcPts val="0"/>
              </a:spcBef>
              <a:spcAft>
                <a:spcPts val="0"/>
              </a:spcAft>
              <a:buSzPts val="2400"/>
              <a:buFont typeface="Georgia"/>
              <a:buChar char="-"/>
              <a:defRPr i="1" sz="2400">
                <a:latin typeface="Georgia"/>
                <a:ea typeface="Georgia"/>
                <a:cs typeface="Georgia"/>
                <a:sym typeface="Georgia"/>
              </a:defRPr>
            </a:lvl4pPr>
            <a:lvl5pPr indent="-381000" lvl="4" marL="2286000" rtl="0" algn="ctr">
              <a:lnSpc>
                <a:spcPct val="115000"/>
              </a:lnSpc>
              <a:spcBef>
                <a:spcPts val="0"/>
              </a:spcBef>
              <a:spcAft>
                <a:spcPts val="0"/>
              </a:spcAft>
              <a:buSzPts val="2400"/>
              <a:buFont typeface="Georgia"/>
              <a:buChar char="-"/>
              <a:defRPr i="1" sz="2400">
                <a:latin typeface="Georgia"/>
                <a:ea typeface="Georgia"/>
                <a:cs typeface="Georgia"/>
                <a:sym typeface="Georgia"/>
              </a:defRPr>
            </a:lvl5pPr>
            <a:lvl6pPr indent="-381000" lvl="5" marL="2743200" rtl="0" algn="ctr">
              <a:lnSpc>
                <a:spcPct val="115000"/>
              </a:lnSpc>
              <a:spcBef>
                <a:spcPts val="0"/>
              </a:spcBef>
              <a:spcAft>
                <a:spcPts val="0"/>
              </a:spcAft>
              <a:buSzPts val="2400"/>
              <a:buFont typeface="Georgia"/>
              <a:buChar char="-"/>
              <a:defRPr i="1" sz="2400">
                <a:latin typeface="Georgia"/>
                <a:ea typeface="Georgia"/>
                <a:cs typeface="Georgia"/>
                <a:sym typeface="Georgia"/>
              </a:defRPr>
            </a:lvl6pPr>
            <a:lvl7pPr indent="-381000" lvl="6" marL="3200400" rtl="0" algn="ctr">
              <a:lnSpc>
                <a:spcPct val="115000"/>
              </a:lnSpc>
              <a:spcBef>
                <a:spcPts val="0"/>
              </a:spcBef>
              <a:spcAft>
                <a:spcPts val="0"/>
              </a:spcAft>
              <a:buSzPts val="2400"/>
              <a:buFont typeface="Georgia"/>
              <a:buChar char="-"/>
              <a:defRPr i="1" sz="2400">
                <a:latin typeface="Georgia"/>
                <a:ea typeface="Georgia"/>
                <a:cs typeface="Georgia"/>
                <a:sym typeface="Georgia"/>
              </a:defRPr>
            </a:lvl7pPr>
            <a:lvl8pPr indent="-381000" lvl="7" marL="3657600" rtl="0" algn="ctr">
              <a:lnSpc>
                <a:spcPct val="115000"/>
              </a:lnSpc>
              <a:spcBef>
                <a:spcPts val="0"/>
              </a:spcBef>
              <a:spcAft>
                <a:spcPts val="0"/>
              </a:spcAft>
              <a:buSzPts val="2400"/>
              <a:buFont typeface="Georgia"/>
              <a:buChar char="-"/>
              <a:defRPr i="1" sz="2400">
                <a:latin typeface="Georgia"/>
                <a:ea typeface="Georgia"/>
                <a:cs typeface="Georgia"/>
                <a:sym typeface="Georgia"/>
              </a:defRPr>
            </a:lvl8pPr>
            <a:lvl9pPr indent="-381000" lvl="8" marL="4114800" rtl="0" algn="ctr">
              <a:lnSpc>
                <a:spcPct val="115000"/>
              </a:lnSpc>
              <a:spcBef>
                <a:spcPts val="0"/>
              </a:spcBef>
              <a:spcAft>
                <a:spcPts val="0"/>
              </a:spcAft>
              <a:buSzPts val="2400"/>
              <a:buFont typeface="Georgia"/>
              <a:buChar char="-"/>
              <a:defRPr i="1" sz="2400">
                <a:latin typeface="Georgia"/>
                <a:ea typeface="Georgia"/>
                <a:cs typeface="Georgia"/>
                <a:sym typeface="Georgia"/>
              </a:defRPr>
            </a:lvl9pPr>
          </a:lstStyle>
          <a:p/>
        </p:txBody>
      </p:sp>
      <p:sp>
        <p:nvSpPr>
          <p:cNvPr id="112" name="Google Shape;112;p19"/>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rgbClr val="FFFFFF"/>
                </a:solidFill>
                <a:latin typeface="Nunito Sans"/>
                <a:ea typeface="Nunito Sans"/>
                <a:cs typeface="Nunito Sans"/>
                <a:sym typeface="Nunito Sans"/>
              </a:rPr>
              <a:t>“</a:t>
            </a:r>
            <a:endParaRPr b="0" i="0" sz="7200" u="none" cap="none" strike="noStrike">
              <a:solidFill>
                <a:srgbClr val="FFFFFF"/>
              </a:solidFill>
              <a:latin typeface="Nunito Sans"/>
              <a:ea typeface="Nunito Sans"/>
              <a:cs typeface="Nunito Sans"/>
              <a:sym typeface="Nunito Sans"/>
            </a:endParaRPr>
          </a:p>
        </p:txBody>
      </p:sp>
      <p:sp>
        <p:nvSpPr>
          <p:cNvPr id="113" name="Google Shape;113;p1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6" name="Shape 116"/>
        <p:cNvGrpSpPr/>
        <p:nvPr/>
      </p:nvGrpSpPr>
      <p:grpSpPr>
        <a:xfrm>
          <a:off x="0" y="0"/>
          <a:ext cx="0" cy="0"/>
          <a:chOff x="0" y="0"/>
          <a:chExt cx="0" cy="0"/>
        </a:xfrm>
      </p:grpSpPr>
      <p:sp>
        <p:nvSpPr>
          <p:cNvPr id="117" name="Google Shape;117;p2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8" name="Google Shape;118;p21"/>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120" name="Google Shape;120;p21"/>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600"/>
              </a:spcBef>
              <a:spcAft>
                <a:spcPts val="0"/>
              </a:spcAft>
              <a:buSzPts val="14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21" name="Google Shape;121;p2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3"/>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txBox="1"/>
          <p:nvPr>
            <p:ph type="ctrTitle"/>
          </p:nvPr>
        </p:nvSpPr>
        <p:spPr>
          <a:xfrm>
            <a:off x="468925" y="2387250"/>
            <a:ext cx="3636600" cy="22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67031"/>
              </a:buClr>
              <a:buSzPts val="3000"/>
              <a:buFont typeface="Nunito Sans"/>
              <a:buNone/>
              <a:defRPr b="1" i="0" sz="3000" u="none" cap="none" strike="noStrike">
                <a:solidFill>
                  <a:srgbClr val="F67031"/>
                </a:solidFill>
                <a:latin typeface="Nunito Sans"/>
                <a:ea typeface="Nunito Sans"/>
                <a:cs typeface="Nunito Sans"/>
                <a:sym typeface="Nunito Sans"/>
              </a:defRPr>
            </a:lvl1pPr>
            <a:lvl2pPr lvl="1" rtl="0" algn="l">
              <a:lnSpc>
                <a:spcPct val="100000"/>
              </a:lnSpc>
              <a:spcBef>
                <a:spcPts val="0"/>
              </a:spcBef>
              <a:spcAft>
                <a:spcPts val="0"/>
              </a:spcAft>
              <a:buClr>
                <a:srgbClr val="F67031"/>
              </a:buClr>
              <a:buSzPts val="3000"/>
              <a:buFont typeface="Nunito Sans"/>
              <a:buNone/>
              <a:defRPr b="1" sz="3000">
                <a:solidFill>
                  <a:srgbClr val="F67031"/>
                </a:solidFill>
                <a:latin typeface="Nunito Sans"/>
                <a:ea typeface="Nunito Sans"/>
                <a:cs typeface="Nunito Sans"/>
                <a:sym typeface="Nunito Sans"/>
              </a:defRPr>
            </a:lvl2pPr>
            <a:lvl3pPr lvl="2" rtl="0" algn="l">
              <a:lnSpc>
                <a:spcPct val="100000"/>
              </a:lnSpc>
              <a:spcBef>
                <a:spcPts val="0"/>
              </a:spcBef>
              <a:spcAft>
                <a:spcPts val="0"/>
              </a:spcAft>
              <a:buClr>
                <a:srgbClr val="F67031"/>
              </a:buClr>
              <a:buSzPts val="3000"/>
              <a:buFont typeface="Nunito Sans"/>
              <a:buNone/>
              <a:defRPr b="1" sz="3000">
                <a:solidFill>
                  <a:srgbClr val="F67031"/>
                </a:solidFill>
                <a:latin typeface="Nunito Sans"/>
                <a:ea typeface="Nunito Sans"/>
                <a:cs typeface="Nunito Sans"/>
                <a:sym typeface="Nunito Sans"/>
              </a:defRPr>
            </a:lvl3pPr>
            <a:lvl4pPr lvl="3" rtl="0" algn="l">
              <a:lnSpc>
                <a:spcPct val="100000"/>
              </a:lnSpc>
              <a:spcBef>
                <a:spcPts val="0"/>
              </a:spcBef>
              <a:spcAft>
                <a:spcPts val="0"/>
              </a:spcAft>
              <a:buClr>
                <a:srgbClr val="F67031"/>
              </a:buClr>
              <a:buSzPts val="3000"/>
              <a:buFont typeface="Nunito Sans"/>
              <a:buNone/>
              <a:defRPr b="1" sz="3000">
                <a:solidFill>
                  <a:srgbClr val="F67031"/>
                </a:solidFill>
                <a:latin typeface="Nunito Sans"/>
                <a:ea typeface="Nunito Sans"/>
                <a:cs typeface="Nunito Sans"/>
                <a:sym typeface="Nunito Sans"/>
              </a:defRPr>
            </a:lvl4pPr>
            <a:lvl5pPr lvl="4" rtl="0" algn="l">
              <a:lnSpc>
                <a:spcPct val="100000"/>
              </a:lnSpc>
              <a:spcBef>
                <a:spcPts val="0"/>
              </a:spcBef>
              <a:spcAft>
                <a:spcPts val="0"/>
              </a:spcAft>
              <a:buClr>
                <a:srgbClr val="F67031"/>
              </a:buClr>
              <a:buSzPts val="3000"/>
              <a:buFont typeface="Nunito Sans"/>
              <a:buNone/>
              <a:defRPr b="1" sz="3000">
                <a:solidFill>
                  <a:srgbClr val="F67031"/>
                </a:solidFill>
                <a:latin typeface="Nunito Sans"/>
                <a:ea typeface="Nunito Sans"/>
                <a:cs typeface="Nunito Sans"/>
                <a:sym typeface="Nunito Sans"/>
              </a:defRPr>
            </a:lvl5pPr>
            <a:lvl6pPr lvl="5" rtl="0" algn="l">
              <a:lnSpc>
                <a:spcPct val="100000"/>
              </a:lnSpc>
              <a:spcBef>
                <a:spcPts val="0"/>
              </a:spcBef>
              <a:spcAft>
                <a:spcPts val="0"/>
              </a:spcAft>
              <a:buClr>
                <a:srgbClr val="F67031"/>
              </a:buClr>
              <a:buSzPts val="3000"/>
              <a:buFont typeface="Nunito Sans"/>
              <a:buNone/>
              <a:defRPr b="1" sz="3000">
                <a:solidFill>
                  <a:srgbClr val="F67031"/>
                </a:solidFill>
                <a:latin typeface="Nunito Sans"/>
                <a:ea typeface="Nunito Sans"/>
                <a:cs typeface="Nunito Sans"/>
                <a:sym typeface="Nunito Sans"/>
              </a:defRPr>
            </a:lvl6pPr>
            <a:lvl7pPr lvl="6" rtl="0" algn="l">
              <a:lnSpc>
                <a:spcPct val="100000"/>
              </a:lnSpc>
              <a:spcBef>
                <a:spcPts val="0"/>
              </a:spcBef>
              <a:spcAft>
                <a:spcPts val="0"/>
              </a:spcAft>
              <a:buClr>
                <a:srgbClr val="F67031"/>
              </a:buClr>
              <a:buSzPts val="3000"/>
              <a:buFont typeface="Nunito Sans"/>
              <a:buNone/>
              <a:defRPr b="1" sz="3000">
                <a:solidFill>
                  <a:srgbClr val="F67031"/>
                </a:solidFill>
                <a:latin typeface="Nunito Sans"/>
                <a:ea typeface="Nunito Sans"/>
                <a:cs typeface="Nunito Sans"/>
                <a:sym typeface="Nunito Sans"/>
              </a:defRPr>
            </a:lvl7pPr>
            <a:lvl8pPr lvl="7" rtl="0" algn="l">
              <a:lnSpc>
                <a:spcPct val="100000"/>
              </a:lnSpc>
              <a:spcBef>
                <a:spcPts val="0"/>
              </a:spcBef>
              <a:spcAft>
                <a:spcPts val="0"/>
              </a:spcAft>
              <a:buClr>
                <a:srgbClr val="F67031"/>
              </a:buClr>
              <a:buSzPts val="3000"/>
              <a:buFont typeface="Nunito Sans"/>
              <a:buNone/>
              <a:defRPr b="1" sz="3000">
                <a:solidFill>
                  <a:srgbClr val="F67031"/>
                </a:solidFill>
                <a:latin typeface="Nunito Sans"/>
                <a:ea typeface="Nunito Sans"/>
                <a:cs typeface="Nunito Sans"/>
                <a:sym typeface="Nunito Sans"/>
              </a:defRPr>
            </a:lvl8pPr>
            <a:lvl9pPr lvl="8" rtl="0" algn="l">
              <a:lnSpc>
                <a:spcPct val="100000"/>
              </a:lnSpc>
              <a:spcBef>
                <a:spcPts val="0"/>
              </a:spcBef>
              <a:spcAft>
                <a:spcPts val="0"/>
              </a:spcAft>
              <a:buClr>
                <a:srgbClr val="F67031"/>
              </a:buClr>
              <a:buSzPts val="3000"/>
              <a:buFont typeface="Nunito Sans"/>
              <a:buNone/>
              <a:defRPr b="1" sz="3000">
                <a:solidFill>
                  <a:srgbClr val="F67031"/>
                </a:solidFill>
                <a:latin typeface="Nunito Sans"/>
                <a:ea typeface="Nunito Sans"/>
                <a:cs typeface="Nunito Sans"/>
                <a:sym typeface="Nunito Sans"/>
              </a:defRPr>
            </a:lvl9pPr>
          </a:lstStyle>
          <a:p/>
        </p:txBody>
      </p:sp>
      <p:sp>
        <p:nvSpPr>
          <p:cNvPr id="14" name="Google Shape;14;p3"/>
          <p:cNvSpPr/>
          <p:nvPr/>
        </p:nvSpPr>
        <p:spPr>
          <a:xfrm>
            <a:off x="4574900" y="-150"/>
            <a:ext cx="185400" cy="5143500"/>
          </a:xfrm>
          <a:prstGeom prst="rect">
            <a:avLst/>
          </a:prstGeom>
          <a:gradFill>
            <a:gsLst>
              <a:gs pos="0">
                <a:srgbClr val="000014">
                  <a:alpha val="48627"/>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p:cSld name="TITLE_AND_BODY_1_1_1">
    <p:spTree>
      <p:nvGrpSpPr>
        <p:cNvPr id="122" name="Shape 122"/>
        <p:cNvGrpSpPr/>
        <p:nvPr/>
      </p:nvGrpSpPr>
      <p:grpSpPr>
        <a:xfrm>
          <a:off x="0" y="0"/>
          <a:ext cx="0" cy="0"/>
          <a:chOff x="0" y="0"/>
          <a:chExt cx="0" cy="0"/>
        </a:xfrm>
      </p:grpSpPr>
      <p:sp>
        <p:nvSpPr>
          <p:cNvPr id="123" name="Google Shape;123;p22"/>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2"/>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5" name="Google Shape;125;p22"/>
          <p:cNvSpPr txBox="1"/>
          <p:nvPr>
            <p:ph type="title"/>
          </p:nvPr>
        </p:nvSpPr>
        <p:spPr>
          <a:xfrm>
            <a:off x="511425" y="575500"/>
            <a:ext cx="3517200" cy="97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67031"/>
              </a:buClr>
              <a:buSzPts val="2400"/>
              <a:buNone/>
              <a:defRPr>
                <a:solidFill>
                  <a:srgbClr val="F67031"/>
                </a:solidFill>
              </a:defRPr>
            </a:lvl1pPr>
            <a:lvl2pPr lvl="1" rtl="0" algn="l">
              <a:lnSpc>
                <a:spcPct val="100000"/>
              </a:lnSpc>
              <a:spcBef>
                <a:spcPts val="0"/>
              </a:spcBef>
              <a:spcAft>
                <a:spcPts val="0"/>
              </a:spcAft>
              <a:buClr>
                <a:srgbClr val="F67031"/>
              </a:buClr>
              <a:buSzPts val="2400"/>
              <a:buNone/>
              <a:defRPr>
                <a:solidFill>
                  <a:srgbClr val="F67031"/>
                </a:solidFill>
              </a:defRPr>
            </a:lvl2pPr>
            <a:lvl3pPr lvl="2" rtl="0" algn="l">
              <a:lnSpc>
                <a:spcPct val="100000"/>
              </a:lnSpc>
              <a:spcBef>
                <a:spcPts val="0"/>
              </a:spcBef>
              <a:spcAft>
                <a:spcPts val="0"/>
              </a:spcAft>
              <a:buClr>
                <a:srgbClr val="F67031"/>
              </a:buClr>
              <a:buSzPts val="2400"/>
              <a:buNone/>
              <a:defRPr>
                <a:solidFill>
                  <a:srgbClr val="F67031"/>
                </a:solidFill>
              </a:defRPr>
            </a:lvl3pPr>
            <a:lvl4pPr lvl="3" rtl="0" algn="l">
              <a:lnSpc>
                <a:spcPct val="100000"/>
              </a:lnSpc>
              <a:spcBef>
                <a:spcPts val="0"/>
              </a:spcBef>
              <a:spcAft>
                <a:spcPts val="0"/>
              </a:spcAft>
              <a:buClr>
                <a:srgbClr val="F67031"/>
              </a:buClr>
              <a:buSzPts val="2400"/>
              <a:buNone/>
              <a:defRPr>
                <a:solidFill>
                  <a:srgbClr val="F67031"/>
                </a:solidFill>
              </a:defRPr>
            </a:lvl4pPr>
            <a:lvl5pPr lvl="4" rtl="0" algn="l">
              <a:lnSpc>
                <a:spcPct val="100000"/>
              </a:lnSpc>
              <a:spcBef>
                <a:spcPts val="0"/>
              </a:spcBef>
              <a:spcAft>
                <a:spcPts val="0"/>
              </a:spcAft>
              <a:buClr>
                <a:srgbClr val="F67031"/>
              </a:buClr>
              <a:buSzPts val="2400"/>
              <a:buNone/>
              <a:defRPr>
                <a:solidFill>
                  <a:srgbClr val="F67031"/>
                </a:solidFill>
              </a:defRPr>
            </a:lvl5pPr>
            <a:lvl6pPr lvl="5" rtl="0" algn="l">
              <a:lnSpc>
                <a:spcPct val="100000"/>
              </a:lnSpc>
              <a:spcBef>
                <a:spcPts val="0"/>
              </a:spcBef>
              <a:spcAft>
                <a:spcPts val="0"/>
              </a:spcAft>
              <a:buClr>
                <a:srgbClr val="F67031"/>
              </a:buClr>
              <a:buSzPts val="2400"/>
              <a:buNone/>
              <a:defRPr>
                <a:solidFill>
                  <a:srgbClr val="F67031"/>
                </a:solidFill>
              </a:defRPr>
            </a:lvl6pPr>
            <a:lvl7pPr lvl="6" rtl="0" algn="l">
              <a:lnSpc>
                <a:spcPct val="100000"/>
              </a:lnSpc>
              <a:spcBef>
                <a:spcPts val="0"/>
              </a:spcBef>
              <a:spcAft>
                <a:spcPts val="0"/>
              </a:spcAft>
              <a:buClr>
                <a:srgbClr val="F67031"/>
              </a:buClr>
              <a:buSzPts val="2400"/>
              <a:buNone/>
              <a:defRPr>
                <a:solidFill>
                  <a:srgbClr val="F67031"/>
                </a:solidFill>
              </a:defRPr>
            </a:lvl7pPr>
            <a:lvl8pPr lvl="7" rtl="0" algn="l">
              <a:lnSpc>
                <a:spcPct val="100000"/>
              </a:lnSpc>
              <a:spcBef>
                <a:spcPts val="0"/>
              </a:spcBef>
              <a:spcAft>
                <a:spcPts val="0"/>
              </a:spcAft>
              <a:buClr>
                <a:srgbClr val="F67031"/>
              </a:buClr>
              <a:buSzPts val="2400"/>
              <a:buNone/>
              <a:defRPr>
                <a:solidFill>
                  <a:srgbClr val="F67031"/>
                </a:solidFill>
              </a:defRPr>
            </a:lvl8pPr>
            <a:lvl9pPr lvl="8" rtl="0" algn="l">
              <a:lnSpc>
                <a:spcPct val="100000"/>
              </a:lnSpc>
              <a:spcBef>
                <a:spcPts val="0"/>
              </a:spcBef>
              <a:spcAft>
                <a:spcPts val="0"/>
              </a:spcAft>
              <a:buClr>
                <a:srgbClr val="F67031"/>
              </a:buClr>
              <a:buSzPts val="2400"/>
              <a:buNone/>
              <a:defRPr>
                <a:solidFill>
                  <a:srgbClr val="F67031"/>
                </a:solidFill>
              </a:defRPr>
            </a:lvl9pPr>
          </a:lstStyle>
          <a:p/>
        </p:txBody>
      </p:sp>
      <p:sp>
        <p:nvSpPr>
          <p:cNvPr id="126" name="Google Shape;126;p2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2"/>
          <p:cNvSpPr txBox="1"/>
          <p:nvPr>
            <p:ph idx="1" type="body"/>
          </p:nvPr>
        </p:nvSpPr>
        <p:spPr>
          <a:xfrm>
            <a:off x="511425" y="1598600"/>
            <a:ext cx="3517200" cy="29577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60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8" name="Shape 128"/>
        <p:cNvGrpSpPr/>
        <p:nvPr/>
      </p:nvGrpSpPr>
      <p:grpSpPr>
        <a:xfrm>
          <a:off x="0" y="0"/>
          <a:ext cx="0" cy="0"/>
          <a:chOff x="0" y="0"/>
          <a:chExt cx="0" cy="0"/>
        </a:xfrm>
      </p:grpSpPr>
      <p:sp>
        <p:nvSpPr>
          <p:cNvPr id="129" name="Google Shape;129;p23"/>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1" name="Google Shape;131;p23"/>
          <p:cNvSpPr txBox="1"/>
          <p:nvPr>
            <p:ph type="ctrTitle"/>
          </p:nvPr>
        </p:nvSpPr>
        <p:spPr>
          <a:xfrm>
            <a:off x="277100" y="284200"/>
            <a:ext cx="2024100" cy="3678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67031"/>
              </a:buClr>
              <a:buSzPts val="2400"/>
              <a:buNone/>
              <a:defRPr>
                <a:solidFill>
                  <a:srgbClr val="F67031"/>
                </a:solidFill>
              </a:defRPr>
            </a:lvl1pPr>
            <a:lvl2pPr lvl="1" rtl="0" algn="l">
              <a:lnSpc>
                <a:spcPct val="100000"/>
              </a:lnSpc>
              <a:spcBef>
                <a:spcPts val="0"/>
              </a:spcBef>
              <a:spcAft>
                <a:spcPts val="0"/>
              </a:spcAft>
              <a:buClr>
                <a:srgbClr val="F67031"/>
              </a:buClr>
              <a:buSzPts val="2400"/>
              <a:buNone/>
              <a:defRPr>
                <a:solidFill>
                  <a:srgbClr val="F67031"/>
                </a:solidFill>
              </a:defRPr>
            </a:lvl2pPr>
            <a:lvl3pPr lvl="2" rtl="0" algn="l">
              <a:lnSpc>
                <a:spcPct val="100000"/>
              </a:lnSpc>
              <a:spcBef>
                <a:spcPts val="0"/>
              </a:spcBef>
              <a:spcAft>
                <a:spcPts val="0"/>
              </a:spcAft>
              <a:buClr>
                <a:srgbClr val="F67031"/>
              </a:buClr>
              <a:buSzPts val="2400"/>
              <a:buNone/>
              <a:defRPr>
                <a:solidFill>
                  <a:srgbClr val="F67031"/>
                </a:solidFill>
              </a:defRPr>
            </a:lvl3pPr>
            <a:lvl4pPr lvl="3" rtl="0" algn="l">
              <a:lnSpc>
                <a:spcPct val="100000"/>
              </a:lnSpc>
              <a:spcBef>
                <a:spcPts val="0"/>
              </a:spcBef>
              <a:spcAft>
                <a:spcPts val="0"/>
              </a:spcAft>
              <a:buClr>
                <a:srgbClr val="F67031"/>
              </a:buClr>
              <a:buSzPts val="2400"/>
              <a:buNone/>
              <a:defRPr>
                <a:solidFill>
                  <a:srgbClr val="F67031"/>
                </a:solidFill>
              </a:defRPr>
            </a:lvl4pPr>
            <a:lvl5pPr lvl="4" rtl="0" algn="l">
              <a:lnSpc>
                <a:spcPct val="100000"/>
              </a:lnSpc>
              <a:spcBef>
                <a:spcPts val="0"/>
              </a:spcBef>
              <a:spcAft>
                <a:spcPts val="0"/>
              </a:spcAft>
              <a:buClr>
                <a:srgbClr val="F67031"/>
              </a:buClr>
              <a:buSzPts val="2400"/>
              <a:buNone/>
              <a:defRPr>
                <a:solidFill>
                  <a:srgbClr val="F67031"/>
                </a:solidFill>
              </a:defRPr>
            </a:lvl5pPr>
            <a:lvl6pPr lvl="5" rtl="0" algn="l">
              <a:lnSpc>
                <a:spcPct val="100000"/>
              </a:lnSpc>
              <a:spcBef>
                <a:spcPts val="0"/>
              </a:spcBef>
              <a:spcAft>
                <a:spcPts val="0"/>
              </a:spcAft>
              <a:buClr>
                <a:srgbClr val="F67031"/>
              </a:buClr>
              <a:buSzPts val="2400"/>
              <a:buNone/>
              <a:defRPr>
                <a:solidFill>
                  <a:srgbClr val="F67031"/>
                </a:solidFill>
              </a:defRPr>
            </a:lvl6pPr>
            <a:lvl7pPr lvl="6" rtl="0" algn="l">
              <a:lnSpc>
                <a:spcPct val="100000"/>
              </a:lnSpc>
              <a:spcBef>
                <a:spcPts val="0"/>
              </a:spcBef>
              <a:spcAft>
                <a:spcPts val="0"/>
              </a:spcAft>
              <a:buClr>
                <a:srgbClr val="F67031"/>
              </a:buClr>
              <a:buSzPts val="2400"/>
              <a:buNone/>
              <a:defRPr>
                <a:solidFill>
                  <a:srgbClr val="F67031"/>
                </a:solidFill>
              </a:defRPr>
            </a:lvl7pPr>
            <a:lvl8pPr lvl="7" rtl="0" algn="l">
              <a:lnSpc>
                <a:spcPct val="100000"/>
              </a:lnSpc>
              <a:spcBef>
                <a:spcPts val="0"/>
              </a:spcBef>
              <a:spcAft>
                <a:spcPts val="0"/>
              </a:spcAft>
              <a:buClr>
                <a:srgbClr val="F67031"/>
              </a:buClr>
              <a:buSzPts val="2400"/>
              <a:buNone/>
              <a:defRPr>
                <a:solidFill>
                  <a:srgbClr val="F67031"/>
                </a:solidFill>
              </a:defRPr>
            </a:lvl8pPr>
            <a:lvl9pPr lvl="8" rtl="0" algn="l">
              <a:lnSpc>
                <a:spcPct val="100000"/>
              </a:lnSpc>
              <a:spcBef>
                <a:spcPts val="0"/>
              </a:spcBef>
              <a:spcAft>
                <a:spcPts val="0"/>
              </a:spcAft>
              <a:buClr>
                <a:srgbClr val="F67031"/>
              </a:buClr>
              <a:buSzPts val="2400"/>
              <a:buNone/>
              <a:defRPr>
                <a:solidFill>
                  <a:srgbClr val="F67031"/>
                </a:solidFill>
              </a:defRPr>
            </a:lvl9pPr>
          </a:lstStyle>
          <a:p/>
        </p:txBody>
      </p:sp>
      <p:sp>
        <p:nvSpPr>
          <p:cNvPr id="132" name="Google Shape;132;p23"/>
          <p:cNvSpPr txBox="1"/>
          <p:nvPr>
            <p:ph idx="1" type="subTitle"/>
          </p:nvPr>
        </p:nvSpPr>
        <p:spPr>
          <a:xfrm>
            <a:off x="277100" y="3983050"/>
            <a:ext cx="2024100" cy="7848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2pPr>
            <a:lvl3pPr lvl="2" rtl="0"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3pPr>
            <a:lvl4pPr lvl="3" rtl="0"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4pPr>
            <a:lvl5pPr lvl="4" rtl="0"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5pPr>
            <a:lvl6pPr lvl="5" rtl="0"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6pPr>
            <a:lvl7pPr lvl="6" rtl="0"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7pPr>
            <a:lvl8pPr lvl="7" rtl="0"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8pPr>
            <a:lvl9pPr lvl="8" rtl="0"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9pPr>
          </a:lstStyle>
          <a:p/>
        </p:txBody>
      </p:sp>
      <p:sp>
        <p:nvSpPr>
          <p:cNvPr id="133" name="Google Shape;133;p2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_2">
    <p:spTree>
      <p:nvGrpSpPr>
        <p:cNvPr id="134" name="Shape 134"/>
        <p:cNvGrpSpPr/>
        <p:nvPr/>
      </p:nvGrpSpPr>
      <p:grpSpPr>
        <a:xfrm>
          <a:off x="0" y="0"/>
          <a:ext cx="0" cy="0"/>
          <a:chOff x="0" y="0"/>
          <a:chExt cx="0" cy="0"/>
        </a:xfrm>
      </p:grpSpPr>
      <p:sp>
        <p:nvSpPr>
          <p:cNvPr id="135" name="Google Shape;135;p24"/>
          <p:cNvSpPr/>
          <p:nvPr/>
        </p:nvSpPr>
        <p:spPr>
          <a:xfrm flipH="1">
            <a:off x="4568412"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txBox="1"/>
          <p:nvPr>
            <p:ph idx="1" type="subTitle"/>
          </p:nvPr>
        </p:nvSpPr>
        <p:spPr>
          <a:xfrm>
            <a:off x="646550" y="1989500"/>
            <a:ext cx="3246900" cy="2126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2pPr>
            <a:lvl3pPr lvl="2" rtl="0"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3pPr>
            <a:lvl4pPr lvl="3" rtl="0"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4pPr>
            <a:lvl5pPr lvl="4" rtl="0"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5pPr>
            <a:lvl6pPr lvl="5" rtl="0"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6pPr>
            <a:lvl7pPr lvl="6" rtl="0"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7pPr>
            <a:lvl8pPr lvl="7" rtl="0"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8pPr>
            <a:lvl9pPr lvl="8" rtl="0"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9pPr>
          </a:lstStyle>
          <a:p/>
        </p:txBody>
      </p:sp>
      <p:sp>
        <p:nvSpPr>
          <p:cNvPr id="137" name="Google Shape;137;p2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9" name="Google Shape;139;p24"/>
          <p:cNvSpPr txBox="1"/>
          <p:nvPr>
            <p:ph idx="2" type="body"/>
          </p:nvPr>
        </p:nvSpPr>
        <p:spPr>
          <a:xfrm>
            <a:off x="5130225" y="1016000"/>
            <a:ext cx="3470700" cy="30999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F67031"/>
              </a:buClr>
              <a:buSzPts val="1800"/>
              <a:buAutoNum type="arabicPeriod"/>
              <a:defRPr sz="1800"/>
            </a:lvl1pPr>
            <a:lvl2pPr indent="-317500" lvl="1" marL="914400" rtl="0" algn="l">
              <a:lnSpc>
                <a:spcPct val="115000"/>
              </a:lnSpc>
              <a:spcBef>
                <a:spcPts val="1000"/>
              </a:spcBef>
              <a:spcAft>
                <a:spcPts val="0"/>
              </a:spcAft>
              <a:buSzPts val="1400"/>
              <a:buAutoNum type="alphaLcPeriod"/>
              <a:defRPr>
                <a:solidFill>
                  <a:srgbClr val="999999"/>
                </a:solidFill>
              </a:defRPr>
            </a:lvl2pPr>
            <a:lvl3pPr indent="-317500" lvl="2" marL="1371600" rtl="0" algn="l">
              <a:lnSpc>
                <a:spcPct val="115000"/>
              </a:lnSpc>
              <a:spcBef>
                <a:spcPts val="1000"/>
              </a:spcBef>
              <a:spcAft>
                <a:spcPts val="0"/>
              </a:spcAft>
              <a:buSzPts val="1400"/>
              <a:buAutoNum type="romanLcPeriod"/>
              <a:defRPr>
                <a:solidFill>
                  <a:srgbClr val="999999"/>
                </a:solidFill>
              </a:defRPr>
            </a:lvl3pPr>
            <a:lvl4pPr indent="-317500" lvl="3" marL="1828800" rtl="0" algn="l">
              <a:lnSpc>
                <a:spcPct val="115000"/>
              </a:lnSpc>
              <a:spcBef>
                <a:spcPts val="1000"/>
              </a:spcBef>
              <a:spcAft>
                <a:spcPts val="0"/>
              </a:spcAft>
              <a:buSzPts val="1400"/>
              <a:buAutoNum type="arabicPeriod"/>
              <a:defRPr>
                <a:solidFill>
                  <a:srgbClr val="999999"/>
                </a:solidFill>
              </a:defRPr>
            </a:lvl4pPr>
            <a:lvl5pPr indent="-317500" lvl="4" marL="2286000" rtl="0" algn="l">
              <a:lnSpc>
                <a:spcPct val="115000"/>
              </a:lnSpc>
              <a:spcBef>
                <a:spcPts val="1000"/>
              </a:spcBef>
              <a:spcAft>
                <a:spcPts val="0"/>
              </a:spcAft>
              <a:buClr>
                <a:srgbClr val="999999"/>
              </a:buClr>
              <a:buSzPts val="1400"/>
              <a:buAutoNum type="alphaLcPeriod"/>
              <a:defRPr>
                <a:solidFill>
                  <a:srgbClr val="999999"/>
                </a:solidFill>
              </a:defRPr>
            </a:lvl5pPr>
            <a:lvl6pPr indent="-317500" lvl="5" marL="2743200" rtl="0" algn="l">
              <a:lnSpc>
                <a:spcPct val="115000"/>
              </a:lnSpc>
              <a:spcBef>
                <a:spcPts val="1000"/>
              </a:spcBef>
              <a:spcAft>
                <a:spcPts val="0"/>
              </a:spcAft>
              <a:buClr>
                <a:srgbClr val="999999"/>
              </a:buClr>
              <a:buSzPts val="1400"/>
              <a:buAutoNum type="romanLcPeriod"/>
              <a:defRPr>
                <a:solidFill>
                  <a:srgbClr val="999999"/>
                </a:solidFill>
              </a:defRPr>
            </a:lvl6pPr>
            <a:lvl7pPr indent="-317500" lvl="6" marL="3200400" rtl="0" algn="l">
              <a:lnSpc>
                <a:spcPct val="115000"/>
              </a:lnSpc>
              <a:spcBef>
                <a:spcPts val="1000"/>
              </a:spcBef>
              <a:spcAft>
                <a:spcPts val="0"/>
              </a:spcAft>
              <a:buClr>
                <a:srgbClr val="999999"/>
              </a:buClr>
              <a:buSzPts val="1400"/>
              <a:buAutoNum type="arabicPeriod"/>
              <a:defRPr>
                <a:solidFill>
                  <a:srgbClr val="999999"/>
                </a:solidFill>
              </a:defRPr>
            </a:lvl7pPr>
            <a:lvl8pPr indent="-317500" lvl="7" marL="3657600" rtl="0" algn="l">
              <a:lnSpc>
                <a:spcPct val="115000"/>
              </a:lnSpc>
              <a:spcBef>
                <a:spcPts val="1000"/>
              </a:spcBef>
              <a:spcAft>
                <a:spcPts val="0"/>
              </a:spcAft>
              <a:buClr>
                <a:srgbClr val="999999"/>
              </a:buClr>
              <a:buSzPts val="1400"/>
              <a:buAutoNum type="alphaLcPeriod"/>
              <a:defRPr>
                <a:solidFill>
                  <a:srgbClr val="999999"/>
                </a:solidFill>
              </a:defRPr>
            </a:lvl8pPr>
            <a:lvl9pPr indent="-317500" lvl="8" marL="4114800" rtl="0" algn="l">
              <a:lnSpc>
                <a:spcPct val="115000"/>
              </a:lnSpc>
              <a:spcBef>
                <a:spcPts val="1000"/>
              </a:spcBef>
              <a:spcAft>
                <a:spcPts val="1000"/>
              </a:spcAft>
              <a:buClr>
                <a:srgbClr val="999999"/>
              </a:buClr>
              <a:buSzPts val="1400"/>
              <a:buAutoNum type="romanLcPeriod"/>
              <a:defRPr>
                <a:solidFill>
                  <a:srgbClr val="999999"/>
                </a:solidFill>
              </a:defRPr>
            </a:lvl9pPr>
          </a:lstStyle>
          <a:p/>
        </p:txBody>
      </p:sp>
      <p:sp>
        <p:nvSpPr>
          <p:cNvPr id="140" name="Google Shape;140;p24"/>
          <p:cNvSpPr txBox="1"/>
          <p:nvPr>
            <p:ph type="title"/>
          </p:nvPr>
        </p:nvSpPr>
        <p:spPr>
          <a:xfrm>
            <a:off x="646573" y="1016000"/>
            <a:ext cx="3246900" cy="973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with intro text">
  <p:cSld name="TITLE_AND_BODY_1">
    <p:spTree>
      <p:nvGrpSpPr>
        <p:cNvPr id="141" name="Shape 141"/>
        <p:cNvGrpSpPr/>
        <p:nvPr/>
      </p:nvGrpSpPr>
      <p:grpSpPr>
        <a:xfrm>
          <a:off x="0" y="0"/>
          <a:ext cx="0" cy="0"/>
          <a:chOff x="0" y="0"/>
          <a:chExt cx="0" cy="0"/>
        </a:xfrm>
      </p:grpSpPr>
      <p:sp>
        <p:nvSpPr>
          <p:cNvPr id="142" name="Google Shape;142;p25"/>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3" name="Google Shape;143;p25"/>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5"/>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145" name="Google Shape;145;p25"/>
          <p:cNvSpPr txBox="1"/>
          <p:nvPr>
            <p:ph idx="1" type="body"/>
          </p:nvPr>
        </p:nvSpPr>
        <p:spPr>
          <a:xfrm>
            <a:off x="3090625" y="575500"/>
            <a:ext cx="5596200" cy="12078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146" name="Google Shape;146;p2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5"/>
          <p:cNvSpPr txBox="1"/>
          <p:nvPr>
            <p:ph idx="2" type="body"/>
          </p:nvPr>
        </p:nvSpPr>
        <p:spPr>
          <a:xfrm>
            <a:off x="3090625" y="2004313"/>
            <a:ext cx="5596200" cy="25521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600"/>
              </a:spcBef>
              <a:spcAft>
                <a:spcPts val="0"/>
              </a:spcAft>
              <a:buSzPts val="14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with intro text">
  <p:cSld name="TITLE_AND_BODY_1_2">
    <p:spTree>
      <p:nvGrpSpPr>
        <p:cNvPr id="148" name="Shape 148"/>
        <p:cNvGrpSpPr/>
        <p:nvPr/>
      </p:nvGrpSpPr>
      <p:grpSpPr>
        <a:xfrm>
          <a:off x="0" y="0"/>
          <a:ext cx="0" cy="0"/>
          <a:chOff x="0" y="0"/>
          <a:chExt cx="0" cy="0"/>
        </a:xfrm>
      </p:grpSpPr>
      <p:sp>
        <p:nvSpPr>
          <p:cNvPr id="149" name="Google Shape;149;p2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0" name="Google Shape;150;p26"/>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6"/>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152" name="Google Shape;152;p26"/>
          <p:cNvSpPr txBox="1"/>
          <p:nvPr>
            <p:ph idx="1" type="body"/>
          </p:nvPr>
        </p:nvSpPr>
        <p:spPr>
          <a:xfrm>
            <a:off x="3090625" y="575500"/>
            <a:ext cx="5596200" cy="12078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rtl="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153" name="Google Shape;153;p2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ph idx="2" type="body"/>
          </p:nvPr>
        </p:nvSpPr>
        <p:spPr>
          <a:xfrm>
            <a:off x="3090625" y="2004325"/>
            <a:ext cx="2727000" cy="2552100"/>
          </a:xfrm>
          <a:prstGeom prst="rect">
            <a:avLst/>
          </a:prstGeom>
          <a:noFill/>
          <a:ln>
            <a:noFill/>
          </a:ln>
        </p:spPr>
        <p:txBody>
          <a:bodyPr anchorCtr="0" anchor="t" bIns="91425" lIns="91425" spcFirstLastPara="1" rIns="91425" wrap="square" tIns="91425">
            <a:noAutofit/>
          </a:bodyPr>
          <a:lstStyle>
            <a:lvl1pPr indent="-298450" lvl="0" marL="457200" rtl="0" algn="l">
              <a:lnSpc>
                <a:spcPct val="115000"/>
              </a:lnSpc>
              <a:spcBef>
                <a:spcPts val="600"/>
              </a:spcBef>
              <a:spcAft>
                <a:spcPts val="0"/>
              </a:spcAft>
              <a:buSzPts val="1100"/>
              <a:buChar char="▪"/>
              <a:defRPr sz="1100"/>
            </a:lvl1pPr>
            <a:lvl2pPr indent="-298450" lvl="1" marL="914400" rtl="0" algn="l">
              <a:lnSpc>
                <a:spcPct val="115000"/>
              </a:lnSpc>
              <a:spcBef>
                <a:spcPts val="0"/>
              </a:spcBef>
              <a:spcAft>
                <a:spcPts val="0"/>
              </a:spcAft>
              <a:buSzPts val="1100"/>
              <a:buChar char="-"/>
              <a:defRPr sz="1100"/>
            </a:lvl2pPr>
            <a:lvl3pPr indent="-298450" lvl="2" marL="1371600" rtl="0" algn="l">
              <a:lnSpc>
                <a:spcPct val="115000"/>
              </a:lnSpc>
              <a:spcBef>
                <a:spcPts val="0"/>
              </a:spcBef>
              <a:spcAft>
                <a:spcPts val="0"/>
              </a:spcAft>
              <a:buSzPts val="1100"/>
              <a:buChar char="-"/>
              <a:defRPr sz="1100"/>
            </a:lvl3pPr>
            <a:lvl4pPr indent="-298450" lvl="3" marL="1828800" rtl="0" algn="l">
              <a:lnSpc>
                <a:spcPct val="115000"/>
              </a:lnSpc>
              <a:spcBef>
                <a:spcPts val="0"/>
              </a:spcBef>
              <a:spcAft>
                <a:spcPts val="0"/>
              </a:spcAft>
              <a:buSzPts val="1100"/>
              <a:buChar char="-"/>
              <a:defRPr sz="1100"/>
            </a:lvl4pPr>
            <a:lvl5pPr indent="-298450" lvl="4" marL="2286000" rtl="0" algn="l">
              <a:lnSpc>
                <a:spcPct val="115000"/>
              </a:lnSpc>
              <a:spcBef>
                <a:spcPts val="0"/>
              </a:spcBef>
              <a:spcAft>
                <a:spcPts val="0"/>
              </a:spcAft>
              <a:buSzPts val="1100"/>
              <a:buChar char="-"/>
              <a:defRPr sz="1100"/>
            </a:lvl5pPr>
            <a:lvl6pPr indent="-298450" lvl="5" marL="2743200" rtl="0" algn="l">
              <a:lnSpc>
                <a:spcPct val="115000"/>
              </a:lnSpc>
              <a:spcBef>
                <a:spcPts val="0"/>
              </a:spcBef>
              <a:spcAft>
                <a:spcPts val="0"/>
              </a:spcAft>
              <a:buSzPts val="1100"/>
              <a:buChar char="-"/>
              <a:defRPr sz="1100"/>
            </a:lvl6pPr>
            <a:lvl7pPr indent="-298450" lvl="6" marL="3200400" rtl="0" algn="l">
              <a:lnSpc>
                <a:spcPct val="115000"/>
              </a:lnSpc>
              <a:spcBef>
                <a:spcPts val="0"/>
              </a:spcBef>
              <a:spcAft>
                <a:spcPts val="0"/>
              </a:spcAft>
              <a:buSzPts val="1100"/>
              <a:buChar char="-"/>
              <a:defRPr sz="1100"/>
            </a:lvl7pPr>
            <a:lvl8pPr indent="-298450" lvl="7" marL="3657600" rtl="0" algn="l">
              <a:lnSpc>
                <a:spcPct val="115000"/>
              </a:lnSpc>
              <a:spcBef>
                <a:spcPts val="0"/>
              </a:spcBef>
              <a:spcAft>
                <a:spcPts val="0"/>
              </a:spcAft>
              <a:buSzPts val="1100"/>
              <a:buChar char="-"/>
              <a:defRPr sz="1100"/>
            </a:lvl8pPr>
            <a:lvl9pPr indent="-298450" lvl="8" marL="4114800" rtl="0" algn="l">
              <a:lnSpc>
                <a:spcPct val="115000"/>
              </a:lnSpc>
              <a:spcBef>
                <a:spcPts val="0"/>
              </a:spcBef>
              <a:spcAft>
                <a:spcPts val="0"/>
              </a:spcAft>
              <a:buSzPts val="1100"/>
              <a:buChar char="-"/>
              <a:defRPr sz="1100"/>
            </a:lvl9pPr>
          </a:lstStyle>
          <a:p/>
        </p:txBody>
      </p:sp>
      <p:sp>
        <p:nvSpPr>
          <p:cNvPr id="155" name="Google Shape;155;p26"/>
          <p:cNvSpPr txBox="1"/>
          <p:nvPr>
            <p:ph idx="3" type="body"/>
          </p:nvPr>
        </p:nvSpPr>
        <p:spPr>
          <a:xfrm>
            <a:off x="5959744" y="2004325"/>
            <a:ext cx="2727000" cy="2552100"/>
          </a:xfrm>
          <a:prstGeom prst="rect">
            <a:avLst/>
          </a:prstGeom>
          <a:noFill/>
          <a:ln>
            <a:noFill/>
          </a:ln>
        </p:spPr>
        <p:txBody>
          <a:bodyPr anchorCtr="0" anchor="t" bIns="91425" lIns="91425" spcFirstLastPara="1" rIns="91425" wrap="square" tIns="91425">
            <a:noAutofit/>
          </a:bodyPr>
          <a:lstStyle>
            <a:lvl1pPr indent="-298450" lvl="0" marL="457200" rtl="0" algn="l">
              <a:lnSpc>
                <a:spcPct val="115000"/>
              </a:lnSpc>
              <a:spcBef>
                <a:spcPts val="600"/>
              </a:spcBef>
              <a:spcAft>
                <a:spcPts val="0"/>
              </a:spcAft>
              <a:buSzPts val="1100"/>
              <a:buChar char="▪"/>
              <a:defRPr sz="1100"/>
            </a:lvl1pPr>
            <a:lvl2pPr indent="-298450" lvl="1" marL="914400" rtl="0" algn="l">
              <a:lnSpc>
                <a:spcPct val="115000"/>
              </a:lnSpc>
              <a:spcBef>
                <a:spcPts val="0"/>
              </a:spcBef>
              <a:spcAft>
                <a:spcPts val="0"/>
              </a:spcAft>
              <a:buSzPts val="1100"/>
              <a:buChar char="-"/>
              <a:defRPr sz="1100"/>
            </a:lvl2pPr>
            <a:lvl3pPr indent="-298450" lvl="2" marL="1371600" rtl="0" algn="l">
              <a:lnSpc>
                <a:spcPct val="115000"/>
              </a:lnSpc>
              <a:spcBef>
                <a:spcPts val="0"/>
              </a:spcBef>
              <a:spcAft>
                <a:spcPts val="0"/>
              </a:spcAft>
              <a:buSzPts val="1100"/>
              <a:buChar char="-"/>
              <a:defRPr sz="1100"/>
            </a:lvl3pPr>
            <a:lvl4pPr indent="-298450" lvl="3" marL="1828800" rtl="0" algn="l">
              <a:lnSpc>
                <a:spcPct val="115000"/>
              </a:lnSpc>
              <a:spcBef>
                <a:spcPts val="0"/>
              </a:spcBef>
              <a:spcAft>
                <a:spcPts val="0"/>
              </a:spcAft>
              <a:buSzPts val="1100"/>
              <a:buChar char="-"/>
              <a:defRPr sz="1100"/>
            </a:lvl4pPr>
            <a:lvl5pPr indent="-298450" lvl="4" marL="2286000" rtl="0" algn="l">
              <a:lnSpc>
                <a:spcPct val="115000"/>
              </a:lnSpc>
              <a:spcBef>
                <a:spcPts val="0"/>
              </a:spcBef>
              <a:spcAft>
                <a:spcPts val="0"/>
              </a:spcAft>
              <a:buSzPts val="1100"/>
              <a:buChar char="-"/>
              <a:defRPr sz="1100"/>
            </a:lvl5pPr>
            <a:lvl6pPr indent="-298450" lvl="5" marL="2743200" rtl="0" algn="l">
              <a:lnSpc>
                <a:spcPct val="115000"/>
              </a:lnSpc>
              <a:spcBef>
                <a:spcPts val="0"/>
              </a:spcBef>
              <a:spcAft>
                <a:spcPts val="0"/>
              </a:spcAft>
              <a:buSzPts val="1100"/>
              <a:buChar char="-"/>
              <a:defRPr sz="1100"/>
            </a:lvl6pPr>
            <a:lvl7pPr indent="-298450" lvl="6" marL="3200400" rtl="0" algn="l">
              <a:lnSpc>
                <a:spcPct val="115000"/>
              </a:lnSpc>
              <a:spcBef>
                <a:spcPts val="0"/>
              </a:spcBef>
              <a:spcAft>
                <a:spcPts val="0"/>
              </a:spcAft>
              <a:buSzPts val="1100"/>
              <a:buChar char="-"/>
              <a:defRPr sz="1100"/>
            </a:lvl7pPr>
            <a:lvl8pPr indent="-298450" lvl="7" marL="3657600" rtl="0" algn="l">
              <a:lnSpc>
                <a:spcPct val="115000"/>
              </a:lnSpc>
              <a:spcBef>
                <a:spcPts val="0"/>
              </a:spcBef>
              <a:spcAft>
                <a:spcPts val="0"/>
              </a:spcAft>
              <a:buSzPts val="1100"/>
              <a:buChar char="-"/>
              <a:defRPr sz="1100"/>
            </a:lvl8pPr>
            <a:lvl9pPr indent="-298450" lvl="8" marL="4114800" rtl="0" algn="l">
              <a:lnSpc>
                <a:spcPct val="115000"/>
              </a:lnSpc>
              <a:spcBef>
                <a:spcPts val="0"/>
              </a:spcBef>
              <a:spcAft>
                <a:spcPts val="0"/>
              </a:spcAft>
              <a:buSzPts val="1100"/>
              <a:buChar char="-"/>
              <a:defRPr sz="1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left">
  <p:cSld name="TITLE_AND_BODY_1_1">
    <p:spTree>
      <p:nvGrpSpPr>
        <p:cNvPr id="156" name="Shape 156"/>
        <p:cNvGrpSpPr/>
        <p:nvPr/>
      </p:nvGrpSpPr>
      <p:grpSpPr>
        <a:xfrm>
          <a:off x="0" y="0"/>
          <a:ext cx="0" cy="0"/>
          <a:chOff x="0" y="0"/>
          <a:chExt cx="0" cy="0"/>
        </a:xfrm>
      </p:grpSpPr>
      <p:sp>
        <p:nvSpPr>
          <p:cNvPr id="157" name="Google Shape;157;p27"/>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7"/>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9" name="Google Shape;159;p27"/>
          <p:cNvSpPr txBox="1"/>
          <p:nvPr>
            <p:ph type="title"/>
          </p:nvPr>
        </p:nvSpPr>
        <p:spPr>
          <a:xfrm>
            <a:off x="234450" y="575500"/>
            <a:ext cx="2046300" cy="136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67031"/>
              </a:buClr>
              <a:buSzPts val="2400"/>
              <a:buNone/>
              <a:defRPr>
                <a:solidFill>
                  <a:srgbClr val="F67031"/>
                </a:solidFill>
              </a:defRPr>
            </a:lvl1pPr>
            <a:lvl2pPr lvl="1" rtl="0" algn="l">
              <a:lnSpc>
                <a:spcPct val="100000"/>
              </a:lnSpc>
              <a:spcBef>
                <a:spcPts val="0"/>
              </a:spcBef>
              <a:spcAft>
                <a:spcPts val="0"/>
              </a:spcAft>
              <a:buClr>
                <a:srgbClr val="F67031"/>
              </a:buClr>
              <a:buSzPts val="2400"/>
              <a:buNone/>
              <a:defRPr>
                <a:solidFill>
                  <a:srgbClr val="F67031"/>
                </a:solidFill>
              </a:defRPr>
            </a:lvl2pPr>
            <a:lvl3pPr lvl="2" rtl="0" algn="l">
              <a:lnSpc>
                <a:spcPct val="100000"/>
              </a:lnSpc>
              <a:spcBef>
                <a:spcPts val="0"/>
              </a:spcBef>
              <a:spcAft>
                <a:spcPts val="0"/>
              </a:spcAft>
              <a:buClr>
                <a:srgbClr val="F67031"/>
              </a:buClr>
              <a:buSzPts val="2400"/>
              <a:buNone/>
              <a:defRPr>
                <a:solidFill>
                  <a:srgbClr val="F67031"/>
                </a:solidFill>
              </a:defRPr>
            </a:lvl3pPr>
            <a:lvl4pPr lvl="3" rtl="0" algn="l">
              <a:lnSpc>
                <a:spcPct val="100000"/>
              </a:lnSpc>
              <a:spcBef>
                <a:spcPts val="0"/>
              </a:spcBef>
              <a:spcAft>
                <a:spcPts val="0"/>
              </a:spcAft>
              <a:buClr>
                <a:srgbClr val="F67031"/>
              </a:buClr>
              <a:buSzPts val="2400"/>
              <a:buNone/>
              <a:defRPr>
                <a:solidFill>
                  <a:srgbClr val="F67031"/>
                </a:solidFill>
              </a:defRPr>
            </a:lvl4pPr>
            <a:lvl5pPr lvl="4" rtl="0" algn="l">
              <a:lnSpc>
                <a:spcPct val="100000"/>
              </a:lnSpc>
              <a:spcBef>
                <a:spcPts val="0"/>
              </a:spcBef>
              <a:spcAft>
                <a:spcPts val="0"/>
              </a:spcAft>
              <a:buClr>
                <a:srgbClr val="F67031"/>
              </a:buClr>
              <a:buSzPts val="2400"/>
              <a:buNone/>
              <a:defRPr>
                <a:solidFill>
                  <a:srgbClr val="F67031"/>
                </a:solidFill>
              </a:defRPr>
            </a:lvl5pPr>
            <a:lvl6pPr lvl="5" rtl="0" algn="l">
              <a:lnSpc>
                <a:spcPct val="100000"/>
              </a:lnSpc>
              <a:spcBef>
                <a:spcPts val="0"/>
              </a:spcBef>
              <a:spcAft>
                <a:spcPts val="0"/>
              </a:spcAft>
              <a:buClr>
                <a:srgbClr val="F67031"/>
              </a:buClr>
              <a:buSzPts val="2400"/>
              <a:buNone/>
              <a:defRPr>
                <a:solidFill>
                  <a:srgbClr val="F67031"/>
                </a:solidFill>
              </a:defRPr>
            </a:lvl6pPr>
            <a:lvl7pPr lvl="6" rtl="0" algn="l">
              <a:lnSpc>
                <a:spcPct val="100000"/>
              </a:lnSpc>
              <a:spcBef>
                <a:spcPts val="0"/>
              </a:spcBef>
              <a:spcAft>
                <a:spcPts val="0"/>
              </a:spcAft>
              <a:buClr>
                <a:srgbClr val="F67031"/>
              </a:buClr>
              <a:buSzPts val="2400"/>
              <a:buNone/>
              <a:defRPr>
                <a:solidFill>
                  <a:srgbClr val="F67031"/>
                </a:solidFill>
              </a:defRPr>
            </a:lvl7pPr>
            <a:lvl8pPr lvl="7" rtl="0" algn="l">
              <a:lnSpc>
                <a:spcPct val="100000"/>
              </a:lnSpc>
              <a:spcBef>
                <a:spcPts val="0"/>
              </a:spcBef>
              <a:spcAft>
                <a:spcPts val="0"/>
              </a:spcAft>
              <a:buClr>
                <a:srgbClr val="F67031"/>
              </a:buClr>
              <a:buSzPts val="2400"/>
              <a:buNone/>
              <a:defRPr>
                <a:solidFill>
                  <a:srgbClr val="F67031"/>
                </a:solidFill>
              </a:defRPr>
            </a:lvl8pPr>
            <a:lvl9pPr lvl="8" rtl="0" algn="l">
              <a:lnSpc>
                <a:spcPct val="100000"/>
              </a:lnSpc>
              <a:spcBef>
                <a:spcPts val="0"/>
              </a:spcBef>
              <a:spcAft>
                <a:spcPts val="0"/>
              </a:spcAft>
              <a:buClr>
                <a:srgbClr val="F67031"/>
              </a:buClr>
              <a:buSzPts val="2400"/>
              <a:buNone/>
              <a:defRPr>
                <a:solidFill>
                  <a:srgbClr val="F67031"/>
                </a:solidFill>
              </a:defRPr>
            </a:lvl9pPr>
          </a:lstStyle>
          <a:p/>
        </p:txBody>
      </p:sp>
      <p:sp>
        <p:nvSpPr>
          <p:cNvPr id="160" name="Google Shape;160;p2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27"/>
          <p:cNvSpPr txBox="1"/>
          <p:nvPr>
            <p:ph idx="1" type="body"/>
          </p:nvPr>
        </p:nvSpPr>
        <p:spPr>
          <a:xfrm>
            <a:off x="234450" y="2004325"/>
            <a:ext cx="2046300" cy="2552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60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62" name="Shape 162"/>
        <p:cNvGrpSpPr/>
        <p:nvPr/>
      </p:nvGrpSpPr>
      <p:grpSpPr>
        <a:xfrm>
          <a:off x="0" y="0"/>
          <a:ext cx="0" cy="0"/>
          <a:chOff x="0" y="0"/>
          <a:chExt cx="0" cy="0"/>
        </a:xfrm>
      </p:grpSpPr>
      <p:sp>
        <p:nvSpPr>
          <p:cNvPr id="163" name="Google Shape;163;p28"/>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Google Shape;164;p28"/>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8"/>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166" name="Google Shape;166;p28"/>
          <p:cNvSpPr txBox="1"/>
          <p:nvPr>
            <p:ph idx="1" type="body"/>
          </p:nvPr>
        </p:nvSpPr>
        <p:spPr>
          <a:xfrm>
            <a:off x="3062200" y="575500"/>
            <a:ext cx="2730000" cy="3981000"/>
          </a:xfrm>
          <a:prstGeom prst="rect">
            <a:avLst/>
          </a:prstGeom>
          <a:noFill/>
          <a:ln>
            <a:noFill/>
          </a:ln>
        </p:spPr>
        <p:txBody>
          <a:bodyPr anchorCtr="0" anchor="t" bIns="91425" lIns="91425" spcFirstLastPara="1" rIns="91425" wrap="square" tIns="91425">
            <a:noAutofit/>
          </a:bodyPr>
          <a:lstStyle>
            <a:lvl1pPr indent="-298450" lvl="0" marL="457200" rtl="0" algn="l">
              <a:lnSpc>
                <a:spcPct val="115000"/>
              </a:lnSpc>
              <a:spcBef>
                <a:spcPts val="600"/>
              </a:spcBef>
              <a:spcAft>
                <a:spcPts val="0"/>
              </a:spcAft>
              <a:buSzPts val="1100"/>
              <a:buChar char="▪"/>
              <a:defRPr sz="1100"/>
            </a:lvl1pPr>
            <a:lvl2pPr indent="-298450" lvl="1" marL="914400" rtl="0" algn="l">
              <a:lnSpc>
                <a:spcPct val="115000"/>
              </a:lnSpc>
              <a:spcBef>
                <a:spcPts val="0"/>
              </a:spcBef>
              <a:spcAft>
                <a:spcPts val="0"/>
              </a:spcAft>
              <a:buSzPts val="1100"/>
              <a:buChar char="-"/>
              <a:defRPr sz="1100"/>
            </a:lvl2pPr>
            <a:lvl3pPr indent="-298450" lvl="2" marL="1371600" rtl="0" algn="l">
              <a:lnSpc>
                <a:spcPct val="115000"/>
              </a:lnSpc>
              <a:spcBef>
                <a:spcPts val="0"/>
              </a:spcBef>
              <a:spcAft>
                <a:spcPts val="0"/>
              </a:spcAft>
              <a:buSzPts val="1100"/>
              <a:buChar char="-"/>
              <a:defRPr sz="1100"/>
            </a:lvl3pPr>
            <a:lvl4pPr indent="-298450" lvl="3" marL="1828800" rtl="0" algn="l">
              <a:lnSpc>
                <a:spcPct val="115000"/>
              </a:lnSpc>
              <a:spcBef>
                <a:spcPts val="0"/>
              </a:spcBef>
              <a:spcAft>
                <a:spcPts val="0"/>
              </a:spcAft>
              <a:buSzPts val="1100"/>
              <a:buChar char="-"/>
              <a:defRPr sz="1100"/>
            </a:lvl4pPr>
            <a:lvl5pPr indent="-298450" lvl="4" marL="2286000" rtl="0" algn="l">
              <a:lnSpc>
                <a:spcPct val="115000"/>
              </a:lnSpc>
              <a:spcBef>
                <a:spcPts val="0"/>
              </a:spcBef>
              <a:spcAft>
                <a:spcPts val="0"/>
              </a:spcAft>
              <a:buSzPts val="1100"/>
              <a:buChar char="-"/>
              <a:defRPr sz="1100"/>
            </a:lvl5pPr>
            <a:lvl6pPr indent="-298450" lvl="5" marL="2743200" rtl="0" algn="l">
              <a:lnSpc>
                <a:spcPct val="115000"/>
              </a:lnSpc>
              <a:spcBef>
                <a:spcPts val="0"/>
              </a:spcBef>
              <a:spcAft>
                <a:spcPts val="0"/>
              </a:spcAft>
              <a:buSzPts val="1100"/>
              <a:buChar char="-"/>
              <a:defRPr sz="1100"/>
            </a:lvl6pPr>
            <a:lvl7pPr indent="-298450" lvl="6" marL="3200400" rtl="0" algn="l">
              <a:lnSpc>
                <a:spcPct val="115000"/>
              </a:lnSpc>
              <a:spcBef>
                <a:spcPts val="0"/>
              </a:spcBef>
              <a:spcAft>
                <a:spcPts val="0"/>
              </a:spcAft>
              <a:buSzPts val="1100"/>
              <a:buChar char="-"/>
              <a:defRPr sz="1100"/>
            </a:lvl7pPr>
            <a:lvl8pPr indent="-298450" lvl="7" marL="3657600" rtl="0" algn="l">
              <a:lnSpc>
                <a:spcPct val="115000"/>
              </a:lnSpc>
              <a:spcBef>
                <a:spcPts val="0"/>
              </a:spcBef>
              <a:spcAft>
                <a:spcPts val="0"/>
              </a:spcAft>
              <a:buSzPts val="1100"/>
              <a:buChar char="-"/>
              <a:defRPr sz="1100"/>
            </a:lvl8pPr>
            <a:lvl9pPr indent="-298450" lvl="8" marL="4114800" rtl="0" algn="l">
              <a:lnSpc>
                <a:spcPct val="115000"/>
              </a:lnSpc>
              <a:spcBef>
                <a:spcPts val="0"/>
              </a:spcBef>
              <a:spcAft>
                <a:spcPts val="0"/>
              </a:spcAft>
              <a:buSzPts val="1100"/>
              <a:buChar char="-"/>
              <a:defRPr sz="1100"/>
            </a:lvl9pPr>
          </a:lstStyle>
          <a:p/>
        </p:txBody>
      </p:sp>
      <p:sp>
        <p:nvSpPr>
          <p:cNvPr id="167" name="Google Shape;167;p28"/>
          <p:cNvSpPr txBox="1"/>
          <p:nvPr>
            <p:ph idx="2" type="body"/>
          </p:nvPr>
        </p:nvSpPr>
        <p:spPr>
          <a:xfrm>
            <a:off x="5956701" y="575500"/>
            <a:ext cx="2730000" cy="3981000"/>
          </a:xfrm>
          <a:prstGeom prst="rect">
            <a:avLst/>
          </a:prstGeom>
          <a:noFill/>
          <a:ln>
            <a:noFill/>
          </a:ln>
        </p:spPr>
        <p:txBody>
          <a:bodyPr anchorCtr="0" anchor="t" bIns="91425" lIns="91425" spcFirstLastPara="1" rIns="91425" wrap="square" tIns="91425">
            <a:noAutofit/>
          </a:bodyPr>
          <a:lstStyle>
            <a:lvl1pPr indent="-298450" lvl="0" marL="457200" rtl="0" algn="l">
              <a:lnSpc>
                <a:spcPct val="115000"/>
              </a:lnSpc>
              <a:spcBef>
                <a:spcPts val="600"/>
              </a:spcBef>
              <a:spcAft>
                <a:spcPts val="0"/>
              </a:spcAft>
              <a:buSzPts val="1100"/>
              <a:buChar char="▪"/>
              <a:defRPr sz="1100"/>
            </a:lvl1pPr>
            <a:lvl2pPr indent="-298450" lvl="1" marL="914400" rtl="0" algn="l">
              <a:lnSpc>
                <a:spcPct val="115000"/>
              </a:lnSpc>
              <a:spcBef>
                <a:spcPts val="0"/>
              </a:spcBef>
              <a:spcAft>
                <a:spcPts val="0"/>
              </a:spcAft>
              <a:buSzPts val="1100"/>
              <a:buChar char="-"/>
              <a:defRPr sz="1100"/>
            </a:lvl2pPr>
            <a:lvl3pPr indent="-298450" lvl="2" marL="1371600" rtl="0" algn="l">
              <a:lnSpc>
                <a:spcPct val="115000"/>
              </a:lnSpc>
              <a:spcBef>
                <a:spcPts val="0"/>
              </a:spcBef>
              <a:spcAft>
                <a:spcPts val="0"/>
              </a:spcAft>
              <a:buSzPts val="1100"/>
              <a:buChar char="-"/>
              <a:defRPr sz="1100"/>
            </a:lvl3pPr>
            <a:lvl4pPr indent="-298450" lvl="3" marL="1828800" rtl="0" algn="l">
              <a:lnSpc>
                <a:spcPct val="115000"/>
              </a:lnSpc>
              <a:spcBef>
                <a:spcPts val="0"/>
              </a:spcBef>
              <a:spcAft>
                <a:spcPts val="0"/>
              </a:spcAft>
              <a:buSzPts val="1100"/>
              <a:buChar char="-"/>
              <a:defRPr sz="1100"/>
            </a:lvl4pPr>
            <a:lvl5pPr indent="-298450" lvl="4" marL="2286000" rtl="0" algn="l">
              <a:lnSpc>
                <a:spcPct val="115000"/>
              </a:lnSpc>
              <a:spcBef>
                <a:spcPts val="0"/>
              </a:spcBef>
              <a:spcAft>
                <a:spcPts val="0"/>
              </a:spcAft>
              <a:buSzPts val="1100"/>
              <a:buChar char="-"/>
              <a:defRPr sz="1100"/>
            </a:lvl5pPr>
            <a:lvl6pPr indent="-298450" lvl="5" marL="2743200" rtl="0" algn="l">
              <a:lnSpc>
                <a:spcPct val="115000"/>
              </a:lnSpc>
              <a:spcBef>
                <a:spcPts val="0"/>
              </a:spcBef>
              <a:spcAft>
                <a:spcPts val="0"/>
              </a:spcAft>
              <a:buSzPts val="1100"/>
              <a:buChar char="-"/>
              <a:defRPr sz="1100"/>
            </a:lvl6pPr>
            <a:lvl7pPr indent="-298450" lvl="6" marL="3200400" rtl="0" algn="l">
              <a:lnSpc>
                <a:spcPct val="115000"/>
              </a:lnSpc>
              <a:spcBef>
                <a:spcPts val="0"/>
              </a:spcBef>
              <a:spcAft>
                <a:spcPts val="0"/>
              </a:spcAft>
              <a:buSzPts val="1100"/>
              <a:buChar char="-"/>
              <a:defRPr sz="1100"/>
            </a:lvl7pPr>
            <a:lvl8pPr indent="-298450" lvl="7" marL="3657600" rtl="0" algn="l">
              <a:lnSpc>
                <a:spcPct val="115000"/>
              </a:lnSpc>
              <a:spcBef>
                <a:spcPts val="0"/>
              </a:spcBef>
              <a:spcAft>
                <a:spcPts val="0"/>
              </a:spcAft>
              <a:buSzPts val="1100"/>
              <a:buChar char="-"/>
              <a:defRPr sz="1100"/>
            </a:lvl8pPr>
            <a:lvl9pPr indent="-298450" lvl="8" marL="4114800" rtl="0" algn="l">
              <a:lnSpc>
                <a:spcPct val="115000"/>
              </a:lnSpc>
              <a:spcBef>
                <a:spcPts val="0"/>
              </a:spcBef>
              <a:spcAft>
                <a:spcPts val="0"/>
              </a:spcAft>
              <a:buSzPts val="1100"/>
              <a:buChar char="-"/>
              <a:defRPr sz="1100"/>
            </a:lvl9pPr>
          </a:lstStyle>
          <a:p/>
        </p:txBody>
      </p:sp>
      <p:sp>
        <p:nvSpPr>
          <p:cNvPr id="168" name="Google Shape;168;p2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15" name="Shape 15"/>
        <p:cNvGrpSpPr/>
        <p:nvPr/>
      </p:nvGrpSpPr>
      <p:grpSpPr>
        <a:xfrm>
          <a:off x="0" y="0"/>
          <a:ext cx="0" cy="0"/>
          <a:chOff x="0" y="0"/>
          <a:chExt cx="0" cy="0"/>
        </a:xfrm>
      </p:grpSpPr>
      <p:sp>
        <p:nvSpPr>
          <p:cNvPr id="16" name="Google Shape;16;p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 name="Google Shape;17;p4"/>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19" name="Google Shape;19;p4"/>
          <p:cNvSpPr txBox="1"/>
          <p:nvPr>
            <p:ph idx="1" type="body"/>
          </p:nvPr>
        </p:nvSpPr>
        <p:spPr>
          <a:xfrm>
            <a:off x="3069325" y="575500"/>
            <a:ext cx="1789800" cy="3981000"/>
          </a:xfrm>
          <a:prstGeom prst="rect">
            <a:avLst/>
          </a:prstGeom>
          <a:noFill/>
          <a:ln>
            <a:noFill/>
          </a:ln>
        </p:spPr>
        <p:txBody>
          <a:bodyPr anchorCtr="0" anchor="t" bIns="91425" lIns="91425" spcFirstLastPara="1" rIns="91425" wrap="square" tIns="91425">
            <a:noAutofit/>
          </a:bodyPr>
          <a:lstStyle>
            <a:lvl1pPr indent="-285750" lvl="0" marL="4572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1pPr>
            <a:lvl2pPr indent="-285750" lvl="1" marL="9144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2pPr>
            <a:lvl3pPr indent="-285750" lvl="2" marL="13716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3pPr>
            <a:lvl4pPr indent="-285750" lvl="3" marL="18288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4pPr>
            <a:lvl5pPr indent="-285750" lvl="4" marL="22860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5pPr>
            <a:lvl6pPr indent="-285750" lvl="5" marL="27432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6pPr>
            <a:lvl7pPr indent="-285750" lvl="6" marL="32004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7pPr>
            <a:lvl8pPr indent="-285750" lvl="7" marL="36576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8pPr>
            <a:lvl9pPr indent="-285750" lvl="8" marL="41148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9pPr>
          </a:lstStyle>
          <a:p/>
        </p:txBody>
      </p:sp>
      <p:sp>
        <p:nvSpPr>
          <p:cNvPr id="20" name="Google Shape;20;p4"/>
          <p:cNvSpPr txBox="1"/>
          <p:nvPr>
            <p:ph idx="2" type="body"/>
          </p:nvPr>
        </p:nvSpPr>
        <p:spPr>
          <a:xfrm>
            <a:off x="4951006" y="575500"/>
            <a:ext cx="1789800" cy="3981000"/>
          </a:xfrm>
          <a:prstGeom prst="rect">
            <a:avLst/>
          </a:prstGeom>
          <a:noFill/>
          <a:ln>
            <a:noFill/>
          </a:ln>
        </p:spPr>
        <p:txBody>
          <a:bodyPr anchorCtr="0" anchor="t" bIns="91425" lIns="91425" spcFirstLastPara="1" rIns="91425" wrap="square" tIns="91425">
            <a:noAutofit/>
          </a:bodyPr>
          <a:lstStyle>
            <a:lvl1pPr indent="-285750" lvl="0" marL="4572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1pPr>
            <a:lvl2pPr indent="-285750" lvl="1" marL="9144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2pPr>
            <a:lvl3pPr indent="-285750" lvl="2" marL="13716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3pPr>
            <a:lvl4pPr indent="-285750" lvl="3" marL="18288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4pPr>
            <a:lvl5pPr indent="-285750" lvl="4" marL="22860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5pPr>
            <a:lvl6pPr indent="-285750" lvl="5" marL="27432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6pPr>
            <a:lvl7pPr indent="-285750" lvl="6" marL="32004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7pPr>
            <a:lvl8pPr indent="-285750" lvl="7" marL="36576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8pPr>
            <a:lvl9pPr indent="-285750" lvl="8" marL="41148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9pPr>
          </a:lstStyle>
          <a:p/>
        </p:txBody>
      </p:sp>
      <p:sp>
        <p:nvSpPr>
          <p:cNvPr id="21" name="Google Shape;21;p4"/>
          <p:cNvSpPr txBox="1"/>
          <p:nvPr>
            <p:ph idx="3" type="body"/>
          </p:nvPr>
        </p:nvSpPr>
        <p:spPr>
          <a:xfrm>
            <a:off x="6832686" y="575500"/>
            <a:ext cx="1789800" cy="3981000"/>
          </a:xfrm>
          <a:prstGeom prst="rect">
            <a:avLst/>
          </a:prstGeom>
          <a:noFill/>
          <a:ln>
            <a:noFill/>
          </a:ln>
        </p:spPr>
        <p:txBody>
          <a:bodyPr anchorCtr="0" anchor="t" bIns="91425" lIns="91425" spcFirstLastPara="1" rIns="91425" wrap="square" tIns="91425">
            <a:noAutofit/>
          </a:bodyPr>
          <a:lstStyle>
            <a:lvl1pPr indent="-285750" lvl="0" marL="4572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1pPr>
            <a:lvl2pPr indent="-285750" lvl="1" marL="9144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2pPr>
            <a:lvl3pPr indent="-285750" lvl="2" marL="13716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3pPr>
            <a:lvl4pPr indent="-285750" lvl="3" marL="18288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4pPr>
            <a:lvl5pPr indent="-285750" lvl="4" marL="22860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5pPr>
            <a:lvl6pPr indent="-285750" lvl="5" marL="27432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6pPr>
            <a:lvl7pPr indent="-285750" lvl="6" marL="32004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7pPr>
            <a:lvl8pPr indent="-285750" lvl="7" marL="36576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8pPr>
            <a:lvl9pPr indent="-285750" lvl="8" marL="4114800" marR="0" rtl="0" algn="l">
              <a:lnSpc>
                <a:spcPct val="115000"/>
              </a:lnSpc>
              <a:spcBef>
                <a:spcPts val="0"/>
              </a:spcBef>
              <a:spcAft>
                <a:spcPts val="0"/>
              </a:spcAft>
              <a:buClr>
                <a:srgbClr val="CCCCCC"/>
              </a:buClr>
              <a:buSzPts val="900"/>
              <a:buFont typeface="Nunito Sans"/>
              <a:buChar char="-"/>
              <a:defRPr b="0" i="0" sz="900" u="none" cap="none" strike="noStrike">
                <a:solidFill>
                  <a:srgbClr val="666666"/>
                </a:solidFill>
                <a:latin typeface="Nunito Sans"/>
                <a:ea typeface="Nunito Sans"/>
                <a:cs typeface="Nunito Sans"/>
                <a:sym typeface="Nunito Sans"/>
              </a:defRPr>
            </a:lvl9pPr>
          </a:lstStyle>
          <a:p/>
        </p:txBody>
      </p:sp>
      <p:sp>
        <p:nvSpPr>
          <p:cNvPr id="22" name="Google Shape;22;p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 name="Google Shape;25;p5"/>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27" name="Google Shape;27;p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8" name="Shape 28"/>
        <p:cNvGrpSpPr/>
        <p:nvPr/>
      </p:nvGrpSpPr>
      <p:grpSpPr>
        <a:xfrm>
          <a:off x="0" y="0"/>
          <a:ext cx="0" cy="0"/>
          <a:chOff x="0" y="0"/>
          <a:chExt cx="0" cy="0"/>
        </a:xfrm>
      </p:grpSpPr>
      <p:sp>
        <p:nvSpPr>
          <p:cNvPr id="29" name="Google Shape;29;p6"/>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6"/>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txBox="1"/>
          <p:nvPr>
            <p:ph idx="1" type="body"/>
          </p:nvPr>
        </p:nvSpPr>
        <p:spPr>
          <a:xfrm>
            <a:off x="1847275" y="1704600"/>
            <a:ext cx="5449500" cy="2714700"/>
          </a:xfrm>
          <a:prstGeom prst="rect">
            <a:avLst/>
          </a:prstGeom>
          <a:noFill/>
          <a:ln>
            <a:noFill/>
          </a:ln>
        </p:spPr>
        <p:txBody>
          <a:bodyPr anchorCtr="0" anchor="t" bIns="91425" lIns="91425" spcFirstLastPara="1" rIns="91425" wrap="square" tIns="91425">
            <a:noAutofit/>
          </a:bodyPr>
          <a:lstStyle>
            <a:lvl1pPr indent="-381000" lvl="0" marL="4572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1pPr>
            <a:lvl2pPr indent="-381000" lvl="1" marL="9144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2pPr>
            <a:lvl3pPr indent="-381000" lvl="2" marL="13716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3pPr>
            <a:lvl4pPr indent="-381000" lvl="3" marL="18288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4pPr>
            <a:lvl5pPr indent="-381000" lvl="4" marL="22860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5pPr>
            <a:lvl6pPr indent="-381000" lvl="5" marL="27432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6pPr>
            <a:lvl7pPr indent="-381000" lvl="6" marL="32004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7pPr>
            <a:lvl8pPr indent="-381000" lvl="7" marL="36576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8pPr>
            <a:lvl9pPr indent="-381000" lvl="8" marL="4114800" marR="0" rtl="0" algn="ctr">
              <a:lnSpc>
                <a:spcPct val="115000"/>
              </a:lnSpc>
              <a:spcBef>
                <a:spcPts val="0"/>
              </a:spcBef>
              <a:spcAft>
                <a:spcPts val="0"/>
              </a:spcAft>
              <a:buClr>
                <a:srgbClr val="CCCCCC"/>
              </a:buClr>
              <a:buSzPts val="2400"/>
              <a:buFont typeface="Georgia"/>
              <a:buChar char="-"/>
              <a:defRPr b="0" i="1" sz="2400" u="none" cap="none" strike="noStrike">
                <a:solidFill>
                  <a:srgbClr val="666666"/>
                </a:solidFill>
                <a:latin typeface="Georgia"/>
                <a:ea typeface="Georgia"/>
                <a:cs typeface="Georgia"/>
                <a:sym typeface="Georgia"/>
              </a:defRPr>
            </a:lvl9pPr>
          </a:lstStyle>
          <a:p/>
        </p:txBody>
      </p:sp>
      <p:sp>
        <p:nvSpPr>
          <p:cNvPr id="32" name="Google Shape;32;p6"/>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7200"/>
              <a:buFont typeface="Nunito Sans"/>
              <a:buNone/>
            </a:pPr>
            <a:r>
              <a:rPr b="0" i="0" lang="en" sz="7200" u="none" cap="none" strike="noStrike">
                <a:solidFill>
                  <a:srgbClr val="FFFFFF"/>
                </a:solidFill>
                <a:latin typeface="Nunito Sans"/>
                <a:ea typeface="Nunito Sans"/>
                <a:cs typeface="Nunito Sans"/>
                <a:sym typeface="Nunito Sans"/>
              </a:rPr>
              <a:t>“</a:t>
            </a:r>
            <a:endParaRPr b="0" i="0" sz="1400" u="none" cap="none" strike="noStrike">
              <a:solidFill>
                <a:srgbClr val="000000"/>
              </a:solidFill>
              <a:latin typeface="Arial"/>
              <a:ea typeface="Arial"/>
              <a:cs typeface="Arial"/>
              <a:sym typeface="Arial"/>
            </a:endParaRPr>
          </a:p>
        </p:txBody>
      </p:sp>
      <p:sp>
        <p:nvSpPr>
          <p:cNvPr id="33" name="Google Shape;33;p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34" name="Shape 34"/>
        <p:cNvGrpSpPr/>
        <p:nvPr/>
      </p:nvGrpSpPr>
      <p:grpSpPr>
        <a:xfrm>
          <a:off x="0" y="0"/>
          <a:ext cx="0" cy="0"/>
          <a:chOff x="0" y="0"/>
          <a:chExt cx="0" cy="0"/>
        </a:xfrm>
      </p:grpSpPr>
      <p:sp>
        <p:nvSpPr>
          <p:cNvPr id="35" name="Google Shape;35;p7"/>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 name="Google Shape;37;p7"/>
          <p:cNvSpPr txBox="1"/>
          <p:nvPr>
            <p:ph type="ctrTitle"/>
          </p:nvPr>
        </p:nvSpPr>
        <p:spPr>
          <a:xfrm>
            <a:off x="277100" y="284200"/>
            <a:ext cx="2024100" cy="3678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67031"/>
              </a:buClr>
              <a:buSzPts val="2400"/>
              <a:buFont typeface="Nunito Sans"/>
              <a:buNone/>
              <a:defRPr b="0" i="0" sz="2400" u="none" cap="none" strike="noStrike">
                <a:solidFill>
                  <a:srgbClr val="F67031"/>
                </a:solidFill>
                <a:latin typeface="Nunito Sans"/>
                <a:ea typeface="Nunito Sans"/>
                <a:cs typeface="Nunito Sans"/>
                <a:sym typeface="Nunito Sans"/>
              </a:defRPr>
            </a:lvl1pPr>
            <a:lvl2pPr lvl="1"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2pPr>
            <a:lvl3pPr lvl="2"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3pPr>
            <a:lvl4pPr lvl="3"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4pPr>
            <a:lvl5pPr lvl="4"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5pPr>
            <a:lvl6pPr lvl="5"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6pPr>
            <a:lvl7pPr lvl="6"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7pPr>
            <a:lvl8pPr lvl="7"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8pPr>
            <a:lvl9pPr lvl="8"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9pPr>
          </a:lstStyle>
          <a:p/>
        </p:txBody>
      </p:sp>
      <p:sp>
        <p:nvSpPr>
          <p:cNvPr id="38" name="Google Shape;38;p7"/>
          <p:cNvSpPr txBox="1"/>
          <p:nvPr>
            <p:ph idx="1" type="subTitle"/>
          </p:nvPr>
        </p:nvSpPr>
        <p:spPr>
          <a:xfrm>
            <a:off x="277100" y="3983050"/>
            <a:ext cx="2024100" cy="7848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999999"/>
              </a:buClr>
              <a:buSzPts val="1400"/>
              <a:buFont typeface="Georgia"/>
              <a:buNone/>
              <a:defRPr b="0" i="1" sz="1400" u="none" cap="none" strike="noStrike">
                <a:solidFill>
                  <a:srgbClr val="999999"/>
                </a:solidFill>
                <a:latin typeface="Georgia"/>
                <a:ea typeface="Georgia"/>
                <a:cs typeface="Georgia"/>
                <a:sym typeface="Georgia"/>
              </a:defRPr>
            </a:lvl1pPr>
            <a:lvl2pPr lvl="1" marR="0" rtl="0" algn="l">
              <a:lnSpc>
                <a:spcPct val="115000"/>
              </a:lnSpc>
              <a:spcBef>
                <a:spcPts val="0"/>
              </a:spcBef>
              <a:spcAft>
                <a:spcPts val="0"/>
              </a:spcAft>
              <a:buClr>
                <a:srgbClr val="999999"/>
              </a:buClr>
              <a:buSzPts val="3000"/>
              <a:buFont typeface="Georgia"/>
              <a:buNone/>
              <a:defRPr b="0" i="1" sz="3000" u="none" cap="none" strike="noStrike">
                <a:solidFill>
                  <a:srgbClr val="999999"/>
                </a:solidFill>
                <a:latin typeface="Georgia"/>
                <a:ea typeface="Georgia"/>
                <a:cs typeface="Georgia"/>
                <a:sym typeface="Georgia"/>
              </a:defRPr>
            </a:lvl2pPr>
            <a:lvl3pPr lvl="2" marR="0" rtl="0" algn="l">
              <a:lnSpc>
                <a:spcPct val="115000"/>
              </a:lnSpc>
              <a:spcBef>
                <a:spcPts val="0"/>
              </a:spcBef>
              <a:spcAft>
                <a:spcPts val="0"/>
              </a:spcAft>
              <a:buClr>
                <a:srgbClr val="999999"/>
              </a:buClr>
              <a:buSzPts val="3000"/>
              <a:buFont typeface="Georgia"/>
              <a:buNone/>
              <a:defRPr b="0" i="1" sz="3000" u="none" cap="none" strike="noStrike">
                <a:solidFill>
                  <a:srgbClr val="999999"/>
                </a:solidFill>
                <a:latin typeface="Georgia"/>
                <a:ea typeface="Georgia"/>
                <a:cs typeface="Georgia"/>
                <a:sym typeface="Georgia"/>
              </a:defRPr>
            </a:lvl3pPr>
            <a:lvl4pPr lvl="3" marR="0" rtl="0" algn="l">
              <a:lnSpc>
                <a:spcPct val="115000"/>
              </a:lnSpc>
              <a:spcBef>
                <a:spcPts val="0"/>
              </a:spcBef>
              <a:spcAft>
                <a:spcPts val="0"/>
              </a:spcAft>
              <a:buClr>
                <a:srgbClr val="999999"/>
              </a:buClr>
              <a:buSzPts val="3000"/>
              <a:buFont typeface="Georgia"/>
              <a:buNone/>
              <a:defRPr b="0" i="1" sz="3000" u="none" cap="none" strike="noStrike">
                <a:solidFill>
                  <a:srgbClr val="999999"/>
                </a:solidFill>
                <a:latin typeface="Georgia"/>
                <a:ea typeface="Georgia"/>
                <a:cs typeface="Georgia"/>
                <a:sym typeface="Georgia"/>
              </a:defRPr>
            </a:lvl4pPr>
            <a:lvl5pPr lvl="4" marR="0" rtl="0" algn="l">
              <a:lnSpc>
                <a:spcPct val="115000"/>
              </a:lnSpc>
              <a:spcBef>
                <a:spcPts val="0"/>
              </a:spcBef>
              <a:spcAft>
                <a:spcPts val="0"/>
              </a:spcAft>
              <a:buClr>
                <a:srgbClr val="999999"/>
              </a:buClr>
              <a:buSzPts val="3000"/>
              <a:buFont typeface="Georgia"/>
              <a:buNone/>
              <a:defRPr b="0" i="1" sz="3000" u="none" cap="none" strike="noStrike">
                <a:solidFill>
                  <a:srgbClr val="999999"/>
                </a:solidFill>
                <a:latin typeface="Georgia"/>
                <a:ea typeface="Georgia"/>
                <a:cs typeface="Georgia"/>
                <a:sym typeface="Georgia"/>
              </a:defRPr>
            </a:lvl5pPr>
            <a:lvl6pPr lvl="5" marR="0" rtl="0" algn="l">
              <a:lnSpc>
                <a:spcPct val="115000"/>
              </a:lnSpc>
              <a:spcBef>
                <a:spcPts val="0"/>
              </a:spcBef>
              <a:spcAft>
                <a:spcPts val="0"/>
              </a:spcAft>
              <a:buClr>
                <a:srgbClr val="999999"/>
              </a:buClr>
              <a:buSzPts val="3000"/>
              <a:buFont typeface="Georgia"/>
              <a:buNone/>
              <a:defRPr b="0" i="1" sz="3000" u="none" cap="none" strike="noStrike">
                <a:solidFill>
                  <a:srgbClr val="999999"/>
                </a:solidFill>
                <a:latin typeface="Georgia"/>
                <a:ea typeface="Georgia"/>
                <a:cs typeface="Georgia"/>
                <a:sym typeface="Georgia"/>
              </a:defRPr>
            </a:lvl6pPr>
            <a:lvl7pPr lvl="6" marR="0" rtl="0" algn="l">
              <a:lnSpc>
                <a:spcPct val="115000"/>
              </a:lnSpc>
              <a:spcBef>
                <a:spcPts val="0"/>
              </a:spcBef>
              <a:spcAft>
                <a:spcPts val="0"/>
              </a:spcAft>
              <a:buClr>
                <a:srgbClr val="999999"/>
              </a:buClr>
              <a:buSzPts val="3000"/>
              <a:buFont typeface="Georgia"/>
              <a:buNone/>
              <a:defRPr b="0" i="1" sz="3000" u="none" cap="none" strike="noStrike">
                <a:solidFill>
                  <a:srgbClr val="999999"/>
                </a:solidFill>
                <a:latin typeface="Georgia"/>
                <a:ea typeface="Georgia"/>
                <a:cs typeface="Georgia"/>
                <a:sym typeface="Georgia"/>
              </a:defRPr>
            </a:lvl7pPr>
            <a:lvl8pPr lvl="7" marR="0" rtl="0" algn="l">
              <a:lnSpc>
                <a:spcPct val="115000"/>
              </a:lnSpc>
              <a:spcBef>
                <a:spcPts val="0"/>
              </a:spcBef>
              <a:spcAft>
                <a:spcPts val="0"/>
              </a:spcAft>
              <a:buClr>
                <a:srgbClr val="999999"/>
              </a:buClr>
              <a:buSzPts val="3000"/>
              <a:buFont typeface="Georgia"/>
              <a:buNone/>
              <a:defRPr b="0" i="1" sz="3000" u="none" cap="none" strike="noStrike">
                <a:solidFill>
                  <a:srgbClr val="999999"/>
                </a:solidFill>
                <a:latin typeface="Georgia"/>
                <a:ea typeface="Georgia"/>
                <a:cs typeface="Georgia"/>
                <a:sym typeface="Georgia"/>
              </a:defRPr>
            </a:lvl8pPr>
            <a:lvl9pPr lvl="8" marR="0" rtl="0" algn="l">
              <a:lnSpc>
                <a:spcPct val="115000"/>
              </a:lnSpc>
              <a:spcBef>
                <a:spcPts val="0"/>
              </a:spcBef>
              <a:spcAft>
                <a:spcPts val="0"/>
              </a:spcAft>
              <a:buClr>
                <a:srgbClr val="999999"/>
              </a:buClr>
              <a:buSzPts val="3000"/>
              <a:buFont typeface="Georgia"/>
              <a:buNone/>
              <a:defRPr b="0" i="1" sz="3000" u="none" cap="none" strike="noStrike">
                <a:solidFill>
                  <a:srgbClr val="999999"/>
                </a:solidFill>
                <a:latin typeface="Georgia"/>
                <a:ea typeface="Georgia"/>
                <a:cs typeface="Georgia"/>
                <a:sym typeface="Georgia"/>
              </a:defRPr>
            </a:lvl9pPr>
          </a:lstStyle>
          <a:p/>
        </p:txBody>
      </p:sp>
      <p:sp>
        <p:nvSpPr>
          <p:cNvPr id="39" name="Google Shape;39;p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40" name="Shape 40"/>
        <p:cNvGrpSpPr/>
        <p:nvPr/>
      </p:nvGrpSpPr>
      <p:grpSpPr>
        <a:xfrm>
          <a:off x="0" y="0"/>
          <a:ext cx="0" cy="0"/>
          <a:chOff x="0" y="0"/>
          <a:chExt cx="0" cy="0"/>
        </a:xfrm>
      </p:grpSpPr>
      <p:sp>
        <p:nvSpPr>
          <p:cNvPr id="41" name="Google Shape;41;p8"/>
          <p:cNvSpPr/>
          <p:nvPr/>
        </p:nvSpPr>
        <p:spPr>
          <a:xfrm flipH="1">
            <a:off x="4568412"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txBox="1"/>
          <p:nvPr>
            <p:ph idx="1" type="subTitle"/>
          </p:nvPr>
        </p:nvSpPr>
        <p:spPr>
          <a:xfrm>
            <a:off x="646550" y="1989500"/>
            <a:ext cx="3246900" cy="2126400"/>
          </a:xfrm>
          <a:prstGeom prst="rect">
            <a:avLst/>
          </a:prstGeom>
          <a:noFill/>
          <a:ln>
            <a:noFill/>
          </a:ln>
        </p:spPr>
        <p:txBody>
          <a:bodyPr anchorCtr="0" anchor="t" bIns="91425" lIns="91425" spcFirstLastPara="1" rIns="91425" wrap="square" tIns="91425">
            <a:noAutofit/>
          </a:bodyPr>
          <a:lstStyle>
            <a:lvl1pPr lvl="0" marR="0" rtl="0" algn="l">
              <a:lnSpc>
                <a:spcPct val="115000"/>
              </a:lnSpc>
              <a:spcBef>
                <a:spcPts val="0"/>
              </a:spcBef>
              <a:spcAft>
                <a:spcPts val="0"/>
              </a:spcAft>
              <a:buClr>
                <a:srgbClr val="FFFFFF"/>
              </a:buClr>
              <a:buSzPts val="1400"/>
              <a:buFont typeface="Georgia"/>
              <a:buNone/>
              <a:defRPr b="0" i="1" sz="1400" u="none" cap="none" strike="noStrike">
                <a:solidFill>
                  <a:srgbClr val="FFFFFF"/>
                </a:solidFill>
                <a:latin typeface="Georgia"/>
                <a:ea typeface="Georgia"/>
                <a:cs typeface="Georgia"/>
                <a:sym typeface="Georgia"/>
              </a:defRPr>
            </a:lvl1pPr>
            <a:lvl2pPr lvl="1" marR="0" rtl="0" algn="l">
              <a:lnSpc>
                <a:spcPct val="115000"/>
              </a:lnSpc>
              <a:spcBef>
                <a:spcPts val="0"/>
              </a:spcBef>
              <a:spcAft>
                <a:spcPts val="0"/>
              </a:spcAft>
              <a:buClr>
                <a:srgbClr val="FFFFFF"/>
              </a:buClr>
              <a:buSzPts val="3000"/>
              <a:buFont typeface="Georgia"/>
              <a:buNone/>
              <a:defRPr b="0" i="1" sz="3000" u="none" cap="none" strike="noStrike">
                <a:solidFill>
                  <a:srgbClr val="FFFFFF"/>
                </a:solidFill>
                <a:latin typeface="Georgia"/>
                <a:ea typeface="Georgia"/>
                <a:cs typeface="Georgia"/>
                <a:sym typeface="Georgia"/>
              </a:defRPr>
            </a:lvl2pPr>
            <a:lvl3pPr lvl="2" marR="0" rtl="0" algn="l">
              <a:lnSpc>
                <a:spcPct val="115000"/>
              </a:lnSpc>
              <a:spcBef>
                <a:spcPts val="0"/>
              </a:spcBef>
              <a:spcAft>
                <a:spcPts val="0"/>
              </a:spcAft>
              <a:buClr>
                <a:srgbClr val="FFFFFF"/>
              </a:buClr>
              <a:buSzPts val="3000"/>
              <a:buFont typeface="Georgia"/>
              <a:buNone/>
              <a:defRPr b="0" i="1" sz="3000" u="none" cap="none" strike="noStrike">
                <a:solidFill>
                  <a:srgbClr val="FFFFFF"/>
                </a:solidFill>
                <a:latin typeface="Georgia"/>
                <a:ea typeface="Georgia"/>
                <a:cs typeface="Georgia"/>
                <a:sym typeface="Georgia"/>
              </a:defRPr>
            </a:lvl3pPr>
            <a:lvl4pPr lvl="3" marR="0" rtl="0" algn="l">
              <a:lnSpc>
                <a:spcPct val="115000"/>
              </a:lnSpc>
              <a:spcBef>
                <a:spcPts val="0"/>
              </a:spcBef>
              <a:spcAft>
                <a:spcPts val="0"/>
              </a:spcAft>
              <a:buClr>
                <a:srgbClr val="FFFFFF"/>
              </a:buClr>
              <a:buSzPts val="3000"/>
              <a:buFont typeface="Georgia"/>
              <a:buNone/>
              <a:defRPr b="0" i="1" sz="3000" u="none" cap="none" strike="noStrike">
                <a:solidFill>
                  <a:srgbClr val="FFFFFF"/>
                </a:solidFill>
                <a:latin typeface="Georgia"/>
                <a:ea typeface="Georgia"/>
                <a:cs typeface="Georgia"/>
                <a:sym typeface="Georgia"/>
              </a:defRPr>
            </a:lvl4pPr>
            <a:lvl5pPr lvl="4" marR="0" rtl="0" algn="l">
              <a:lnSpc>
                <a:spcPct val="115000"/>
              </a:lnSpc>
              <a:spcBef>
                <a:spcPts val="0"/>
              </a:spcBef>
              <a:spcAft>
                <a:spcPts val="0"/>
              </a:spcAft>
              <a:buClr>
                <a:srgbClr val="FFFFFF"/>
              </a:buClr>
              <a:buSzPts val="3000"/>
              <a:buFont typeface="Georgia"/>
              <a:buNone/>
              <a:defRPr b="0" i="1" sz="3000" u="none" cap="none" strike="noStrike">
                <a:solidFill>
                  <a:srgbClr val="FFFFFF"/>
                </a:solidFill>
                <a:latin typeface="Georgia"/>
                <a:ea typeface="Georgia"/>
                <a:cs typeface="Georgia"/>
                <a:sym typeface="Georgia"/>
              </a:defRPr>
            </a:lvl5pPr>
            <a:lvl6pPr lvl="5" marR="0" rtl="0" algn="l">
              <a:lnSpc>
                <a:spcPct val="115000"/>
              </a:lnSpc>
              <a:spcBef>
                <a:spcPts val="0"/>
              </a:spcBef>
              <a:spcAft>
                <a:spcPts val="0"/>
              </a:spcAft>
              <a:buClr>
                <a:srgbClr val="FFFFFF"/>
              </a:buClr>
              <a:buSzPts val="3000"/>
              <a:buFont typeface="Georgia"/>
              <a:buNone/>
              <a:defRPr b="0" i="1" sz="3000" u="none" cap="none" strike="noStrike">
                <a:solidFill>
                  <a:srgbClr val="FFFFFF"/>
                </a:solidFill>
                <a:latin typeface="Georgia"/>
                <a:ea typeface="Georgia"/>
                <a:cs typeface="Georgia"/>
                <a:sym typeface="Georgia"/>
              </a:defRPr>
            </a:lvl6pPr>
            <a:lvl7pPr lvl="6" marR="0" rtl="0" algn="l">
              <a:lnSpc>
                <a:spcPct val="115000"/>
              </a:lnSpc>
              <a:spcBef>
                <a:spcPts val="0"/>
              </a:spcBef>
              <a:spcAft>
                <a:spcPts val="0"/>
              </a:spcAft>
              <a:buClr>
                <a:srgbClr val="FFFFFF"/>
              </a:buClr>
              <a:buSzPts val="3000"/>
              <a:buFont typeface="Georgia"/>
              <a:buNone/>
              <a:defRPr b="0" i="1" sz="3000" u="none" cap="none" strike="noStrike">
                <a:solidFill>
                  <a:srgbClr val="FFFFFF"/>
                </a:solidFill>
                <a:latin typeface="Georgia"/>
                <a:ea typeface="Georgia"/>
                <a:cs typeface="Georgia"/>
                <a:sym typeface="Georgia"/>
              </a:defRPr>
            </a:lvl7pPr>
            <a:lvl8pPr lvl="7" marR="0" rtl="0" algn="l">
              <a:lnSpc>
                <a:spcPct val="115000"/>
              </a:lnSpc>
              <a:spcBef>
                <a:spcPts val="0"/>
              </a:spcBef>
              <a:spcAft>
                <a:spcPts val="0"/>
              </a:spcAft>
              <a:buClr>
                <a:srgbClr val="FFFFFF"/>
              </a:buClr>
              <a:buSzPts val="3000"/>
              <a:buFont typeface="Georgia"/>
              <a:buNone/>
              <a:defRPr b="0" i="1" sz="3000" u="none" cap="none" strike="noStrike">
                <a:solidFill>
                  <a:srgbClr val="FFFFFF"/>
                </a:solidFill>
                <a:latin typeface="Georgia"/>
                <a:ea typeface="Georgia"/>
                <a:cs typeface="Georgia"/>
                <a:sym typeface="Georgia"/>
              </a:defRPr>
            </a:lvl8pPr>
            <a:lvl9pPr lvl="8" marR="0" rtl="0" algn="l">
              <a:lnSpc>
                <a:spcPct val="115000"/>
              </a:lnSpc>
              <a:spcBef>
                <a:spcPts val="0"/>
              </a:spcBef>
              <a:spcAft>
                <a:spcPts val="0"/>
              </a:spcAft>
              <a:buClr>
                <a:srgbClr val="FFFFFF"/>
              </a:buClr>
              <a:buSzPts val="3000"/>
              <a:buFont typeface="Georgia"/>
              <a:buNone/>
              <a:defRPr b="0" i="1" sz="3000" u="none" cap="none" strike="noStrike">
                <a:solidFill>
                  <a:srgbClr val="FFFFFF"/>
                </a:solidFill>
                <a:latin typeface="Georgia"/>
                <a:ea typeface="Georgia"/>
                <a:cs typeface="Georgia"/>
                <a:sym typeface="Georgia"/>
              </a:defRPr>
            </a:lvl9pPr>
          </a:lstStyle>
          <a:p/>
        </p:txBody>
      </p:sp>
      <p:sp>
        <p:nvSpPr>
          <p:cNvPr id="43" name="Google Shape;43;p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4" name="Google Shape;44;p8"/>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8"/>
          <p:cNvSpPr txBox="1"/>
          <p:nvPr>
            <p:ph idx="2" type="body"/>
          </p:nvPr>
        </p:nvSpPr>
        <p:spPr>
          <a:xfrm>
            <a:off x="5130225" y="1016000"/>
            <a:ext cx="3470700" cy="3099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67031"/>
              </a:buClr>
              <a:buSzPts val="1800"/>
              <a:buFont typeface="Nunito Sans"/>
              <a:buAutoNum type="arabicPeriod"/>
              <a:defRPr b="0" i="0" sz="1800" u="none" cap="none" strike="noStrike">
                <a:solidFill>
                  <a:srgbClr val="666666"/>
                </a:solidFill>
                <a:latin typeface="Nunito Sans"/>
                <a:ea typeface="Nunito Sans"/>
                <a:cs typeface="Nunito Sans"/>
                <a:sym typeface="Nunito Sans"/>
              </a:defRPr>
            </a:lvl1pPr>
            <a:lvl2pPr indent="-317500" lvl="1" marL="914400" marR="0" rtl="0" algn="l">
              <a:lnSpc>
                <a:spcPct val="115000"/>
              </a:lnSpc>
              <a:spcBef>
                <a:spcPts val="1000"/>
              </a:spcBef>
              <a:spcAft>
                <a:spcPts val="0"/>
              </a:spcAft>
              <a:buClr>
                <a:srgbClr val="CCCCCC"/>
              </a:buClr>
              <a:buSzPts val="1400"/>
              <a:buFont typeface="Nunito Sans"/>
              <a:buAutoNum type="alphaLcPeriod"/>
              <a:defRPr b="0" i="0" sz="1400" u="none" cap="none" strike="noStrike">
                <a:solidFill>
                  <a:srgbClr val="999999"/>
                </a:solidFill>
                <a:latin typeface="Nunito Sans"/>
                <a:ea typeface="Nunito Sans"/>
                <a:cs typeface="Nunito Sans"/>
                <a:sym typeface="Nunito Sans"/>
              </a:defRPr>
            </a:lvl2pPr>
            <a:lvl3pPr indent="-317500" lvl="2" marL="1371600" marR="0" rtl="0" algn="l">
              <a:lnSpc>
                <a:spcPct val="115000"/>
              </a:lnSpc>
              <a:spcBef>
                <a:spcPts val="1000"/>
              </a:spcBef>
              <a:spcAft>
                <a:spcPts val="0"/>
              </a:spcAft>
              <a:buClr>
                <a:srgbClr val="CCCCCC"/>
              </a:buClr>
              <a:buSzPts val="1400"/>
              <a:buFont typeface="Nunito Sans"/>
              <a:buAutoNum type="romanLcPeriod"/>
              <a:defRPr b="0" i="0" sz="1400" u="none" cap="none" strike="noStrike">
                <a:solidFill>
                  <a:srgbClr val="999999"/>
                </a:solidFill>
                <a:latin typeface="Nunito Sans"/>
                <a:ea typeface="Nunito Sans"/>
                <a:cs typeface="Nunito Sans"/>
                <a:sym typeface="Nunito Sans"/>
              </a:defRPr>
            </a:lvl3pPr>
            <a:lvl4pPr indent="-317500" lvl="3" marL="1828800" marR="0" rtl="0" algn="l">
              <a:lnSpc>
                <a:spcPct val="115000"/>
              </a:lnSpc>
              <a:spcBef>
                <a:spcPts val="1000"/>
              </a:spcBef>
              <a:spcAft>
                <a:spcPts val="0"/>
              </a:spcAft>
              <a:buClr>
                <a:srgbClr val="CCCCCC"/>
              </a:buClr>
              <a:buSzPts val="1400"/>
              <a:buFont typeface="Nunito Sans"/>
              <a:buAutoNum type="arabicPeriod"/>
              <a:defRPr b="0" i="0" sz="1400" u="none" cap="none" strike="noStrike">
                <a:solidFill>
                  <a:srgbClr val="999999"/>
                </a:solidFill>
                <a:latin typeface="Nunito Sans"/>
                <a:ea typeface="Nunito Sans"/>
                <a:cs typeface="Nunito Sans"/>
                <a:sym typeface="Nunito Sans"/>
              </a:defRPr>
            </a:lvl4pPr>
            <a:lvl5pPr indent="-317500" lvl="4" marL="2286000" marR="0" rtl="0" algn="l">
              <a:lnSpc>
                <a:spcPct val="115000"/>
              </a:lnSpc>
              <a:spcBef>
                <a:spcPts val="1000"/>
              </a:spcBef>
              <a:spcAft>
                <a:spcPts val="0"/>
              </a:spcAft>
              <a:buClr>
                <a:srgbClr val="999999"/>
              </a:buClr>
              <a:buSzPts val="1400"/>
              <a:buFont typeface="Nunito Sans"/>
              <a:buAutoNum type="alphaLcPeriod"/>
              <a:defRPr b="0" i="0" sz="1400" u="none" cap="none" strike="noStrike">
                <a:solidFill>
                  <a:srgbClr val="999999"/>
                </a:solidFill>
                <a:latin typeface="Nunito Sans"/>
                <a:ea typeface="Nunito Sans"/>
                <a:cs typeface="Nunito Sans"/>
                <a:sym typeface="Nunito Sans"/>
              </a:defRPr>
            </a:lvl5pPr>
            <a:lvl6pPr indent="-317500" lvl="5" marL="2743200" marR="0" rtl="0" algn="l">
              <a:lnSpc>
                <a:spcPct val="115000"/>
              </a:lnSpc>
              <a:spcBef>
                <a:spcPts val="1000"/>
              </a:spcBef>
              <a:spcAft>
                <a:spcPts val="0"/>
              </a:spcAft>
              <a:buClr>
                <a:srgbClr val="999999"/>
              </a:buClr>
              <a:buSzPts val="1400"/>
              <a:buFont typeface="Nunito Sans"/>
              <a:buAutoNum type="romanLcPeriod"/>
              <a:defRPr b="0" i="0" sz="1400" u="none" cap="none" strike="noStrike">
                <a:solidFill>
                  <a:srgbClr val="999999"/>
                </a:solidFill>
                <a:latin typeface="Nunito Sans"/>
                <a:ea typeface="Nunito Sans"/>
                <a:cs typeface="Nunito Sans"/>
                <a:sym typeface="Nunito Sans"/>
              </a:defRPr>
            </a:lvl6pPr>
            <a:lvl7pPr indent="-317500" lvl="6" marL="3200400" marR="0" rtl="0" algn="l">
              <a:lnSpc>
                <a:spcPct val="115000"/>
              </a:lnSpc>
              <a:spcBef>
                <a:spcPts val="1000"/>
              </a:spcBef>
              <a:spcAft>
                <a:spcPts val="0"/>
              </a:spcAft>
              <a:buClr>
                <a:srgbClr val="999999"/>
              </a:buClr>
              <a:buSzPts val="1400"/>
              <a:buFont typeface="Nunito Sans"/>
              <a:buAutoNum type="arabicPeriod"/>
              <a:defRPr b="0" i="0" sz="1400" u="none" cap="none" strike="noStrike">
                <a:solidFill>
                  <a:srgbClr val="999999"/>
                </a:solidFill>
                <a:latin typeface="Nunito Sans"/>
                <a:ea typeface="Nunito Sans"/>
                <a:cs typeface="Nunito Sans"/>
                <a:sym typeface="Nunito Sans"/>
              </a:defRPr>
            </a:lvl7pPr>
            <a:lvl8pPr indent="-317500" lvl="7" marL="3657600" marR="0" rtl="0" algn="l">
              <a:lnSpc>
                <a:spcPct val="115000"/>
              </a:lnSpc>
              <a:spcBef>
                <a:spcPts val="1000"/>
              </a:spcBef>
              <a:spcAft>
                <a:spcPts val="0"/>
              </a:spcAft>
              <a:buClr>
                <a:srgbClr val="999999"/>
              </a:buClr>
              <a:buSzPts val="1400"/>
              <a:buFont typeface="Nunito Sans"/>
              <a:buAutoNum type="alphaLcPeriod"/>
              <a:defRPr b="0" i="0" sz="1400" u="none" cap="none" strike="noStrike">
                <a:solidFill>
                  <a:srgbClr val="999999"/>
                </a:solidFill>
                <a:latin typeface="Nunito Sans"/>
                <a:ea typeface="Nunito Sans"/>
                <a:cs typeface="Nunito Sans"/>
                <a:sym typeface="Nunito Sans"/>
              </a:defRPr>
            </a:lvl8pPr>
            <a:lvl9pPr indent="-317500" lvl="8" marL="4114800" marR="0" rtl="0" algn="l">
              <a:lnSpc>
                <a:spcPct val="115000"/>
              </a:lnSpc>
              <a:spcBef>
                <a:spcPts val="1000"/>
              </a:spcBef>
              <a:spcAft>
                <a:spcPts val="1000"/>
              </a:spcAft>
              <a:buClr>
                <a:srgbClr val="999999"/>
              </a:buClr>
              <a:buSzPts val="1400"/>
              <a:buFont typeface="Nunito Sans"/>
              <a:buAutoNum type="romanLcPeriod"/>
              <a:defRPr b="0" i="0" sz="1400" u="none" cap="none" strike="noStrike">
                <a:solidFill>
                  <a:srgbClr val="999999"/>
                </a:solidFill>
                <a:latin typeface="Nunito Sans"/>
                <a:ea typeface="Nunito Sans"/>
                <a:cs typeface="Nunito Sans"/>
                <a:sym typeface="Nunito Sans"/>
              </a:defRPr>
            </a:lvl9pPr>
          </a:lstStyle>
          <a:p/>
        </p:txBody>
      </p:sp>
      <p:sp>
        <p:nvSpPr>
          <p:cNvPr id="46" name="Google Shape;46;p8"/>
          <p:cNvSpPr txBox="1"/>
          <p:nvPr>
            <p:ph type="title"/>
          </p:nvPr>
        </p:nvSpPr>
        <p:spPr>
          <a:xfrm>
            <a:off x="646573" y="1016000"/>
            <a:ext cx="3246900" cy="97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7" name="Shape 47"/>
        <p:cNvGrpSpPr/>
        <p:nvPr/>
      </p:nvGrpSpPr>
      <p:grpSpPr>
        <a:xfrm>
          <a:off x="0" y="0"/>
          <a:ext cx="0" cy="0"/>
          <a:chOff x="0" y="0"/>
          <a:chExt cx="0" cy="0"/>
        </a:xfrm>
      </p:grpSpPr>
      <p:sp>
        <p:nvSpPr>
          <p:cNvPr id="48" name="Google Shape;48;p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9"/>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9"/>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rtl="0" algn="l">
              <a:lnSpc>
                <a:spcPct val="100000"/>
              </a:lnSpc>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p:txBody>
      </p:sp>
      <p:sp>
        <p:nvSpPr>
          <p:cNvPr id="51" name="Google Shape;51;p9"/>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1pPr>
            <a:lvl2pPr indent="-317500" lvl="1" marL="9144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2pPr>
            <a:lvl3pPr indent="-317500" lvl="2" marL="13716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3pPr>
            <a:lvl4pPr indent="-317500" lvl="3" marL="18288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4pPr>
            <a:lvl5pPr indent="-317500" lvl="4" marL="22860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5pPr>
            <a:lvl6pPr indent="-317500" lvl="5" marL="27432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6pPr>
            <a:lvl7pPr indent="-317500" lvl="6" marL="32004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7pPr>
            <a:lvl8pPr indent="-317500" lvl="7" marL="36576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8pPr>
            <a:lvl9pPr indent="-317500" lvl="8" marL="41148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9pPr>
          </a:lstStyle>
          <a:p/>
        </p:txBody>
      </p:sp>
      <p:sp>
        <p:nvSpPr>
          <p:cNvPr id="52" name="Google Shape;52;p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left">
  <p:cSld name="Title + 1 column left">
    <p:spTree>
      <p:nvGrpSpPr>
        <p:cNvPr id="53" name="Shape 53"/>
        <p:cNvGrpSpPr/>
        <p:nvPr/>
      </p:nvGrpSpPr>
      <p:grpSpPr>
        <a:xfrm>
          <a:off x="0" y="0"/>
          <a:ext cx="0" cy="0"/>
          <a:chOff x="0" y="0"/>
          <a:chExt cx="0" cy="0"/>
        </a:xfrm>
      </p:grpSpPr>
      <p:sp>
        <p:nvSpPr>
          <p:cNvPr id="54" name="Google Shape;54;p10"/>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 name="Google Shape;56;p10"/>
          <p:cNvSpPr txBox="1"/>
          <p:nvPr>
            <p:ph type="title"/>
          </p:nvPr>
        </p:nvSpPr>
        <p:spPr>
          <a:xfrm>
            <a:off x="234450" y="575500"/>
            <a:ext cx="2046300" cy="1364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67031"/>
              </a:buClr>
              <a:buSzPts val="2400"/>
              <a:buFont typeface="Nunito Sans"/>
              <a:buNone/>
              <a:defRPr b="0" i="0" sz="2400" u="none" cap="none" strike="noStrike">
                <a:solidFill>
                  <a:srgbClr val="F67031"/>
                </a:solidFill>
                <a:latin typeface="Nunito Sans"/>
                <a:ea typeface="Nunito Sans"/>
                <a:cs typeface="Nunito Sans"/>
                <a:sym typeface="Nunito Sans"/>
              </a:defRPr>
            </a:lvl1pPr>
            <a:lvl2pPr lvl="1"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2pPr>
            <a:lvl3pPr lvl="2"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3pPr>
            <a:lvl4pPr lvl="3"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4pPr>
            <a:lvl5pPr lvl="4"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5pPr>
            <a:lvl6pPr lvl="5"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6pPr>
            <a:lvl7pPr lvl="6"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7pPr>
            <a:lvl8pPr lvl="7"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8pPr>
            <a:lvl9pPr lvl="8" rtl="0" algn="l">
              <a:lnSpc>
                <a:spcPct val="100000"/>
              </a:lnSpc>
              <a:spcBef>
                <a:spcPts val="0"/>
              </a:spcBef>
              <a:spcAft>
                <a:spcPts val="0"/>
              </a:spcAft>
              <a:buClr>
                <a:srgbClr val="F67031"/>
              </a:buClr>
              <a:buSzPts val="2400"/>
              <a:buFont typeface="Nunito Sans"/>
              <a:buNone/>
              <a:defRPr sz="2400">
                <a:solidFill>
                  <a:srgbClr val="F67031"/>
                </a:solidFill>
                <a:latin typeface="Nunito Sans"/>
                <a:ea typeface="Nunito Sans"/>
                <a:cs typeface="Nunito Sans"/>
                <a:sym typeface="Nunito Sans"/>
              </a:defRPr>
            </a:lvl9pPr>
          </a:lstStyle>
          <a:p/>
        </p:txBody>
      </p:sp>
      <p:sp>
        <p:nvSpPr>
          <p:cNvPr id="57" name="Google Shape;57;p1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58" name="Google Shape;58;p10"/>
          <p:cNvSpPr txBox="1"/>
          <p:nvPr>
            <p:ph idx="1" type="body"/>
          </p:nvPr>
        </p:nvSpPr>
        <p:spPr>
          <a:xfrm>
            <a:off x="234450" y="2004325"/>
            <a:ext cx="2046300" cy="25521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1pPr>
            <a:lvl2pPr indent="-304800" lvl="1" marL="9144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2pPr>
            <a:lvl3pPr indent="-304800" lvl="2" marL="13716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3pPr>
            <a:lvl4pPr indent="-304800" lvl="3" marL="18288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4pPr>
            <a:lvl5pPr indent="-304800" lvl="4" marL="22860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5pPr>
            <a:lvl6pPr indent="-304800" lvl="5" marL="27432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6pPr>
            <a:lvl7pPr indent="-304800" lvl="6" marL="32004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7pPr>
            <a:lvl8pPr indent="-304800" lvl="7" marL="36576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8pPr>
            <a:lvl9pPr indent="-304800" lvl="8" marL="4114800" marR="0" rtl="0" algn="l">
              <a:lnSpc>
                <a:spcPct val="115000"/>
              </a:lnSpc>
              <a:spcBef>
                <a:spcPts val="0"/>
              </a:spcBef>
              <a:spcAft>
                <a:spcPts val="0"/>
              </a:spcAft>
              <a:buClr>
                <a:srgbClr val="CCCCCC"/>
              </a:buClr>
              <a:buSzPts val="1200"/>
              <a:buFont typeface="Nunito Sans"/>
              <a:buChar char="-"/>
              <a:defRPr b="0" i="0" sz="1200" u="none" cap="none" strike="noStrike">
                <a:solidFill>
                  <a:srgbClr val="666666"/>
                </a:solidFill>
                <a:latin typeface="Nunito Sans"/>
                <a:ea typeface="Nunito Sans"/>
                <a:cs typeface="Nunito Sans"/>
                <a:sym typeface="Nunito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2pPr>
            <a:lvl3pPr lvl="2"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3pPr>
            <a:lvl4pPr lvl="3"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4pPr>
            <a:lvl5pPr lvl="4"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5pPr>
            <a:lvl6pPr lvl="5"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6pPr>
            <a:lvl7pPr lvl="6"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7pPr>
            <a:lvl8pPr lvl="7"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8pPr>
            <a:lvl9pPr lvl="8"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9pPr>
          </a:lstStyle>
          <a:p/>
        </p:txBody>
      </p:sp>
      <p:sp>
        <p:nvSpPr>
          <p:cNvPr id="7" name="Google Shape;7;p1"/>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60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1pPr>
            <a:lvl2pPr indent="-317500" lvl="1" marL="914400" marR="0" rtl="0" algn="l">
              <a:lnSpc>
                <a:spcPct val="115000"/>
              </a:lnSpc>
              <a:spcBef>
                <a:spcPts val="48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2pPr>
            <a:lvl3pPr indent="-317500" lvl="2" marL="1371600" marR="0" rtl="0" algn="l">
              <a:lnSpc>
                <a:spcPct val="115000"/>
              </a:lnSpc>
              <a:spcBef>
                <a:spcPts val="48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3pPr>
            <a:lvl4pPr indent="-317500" lvl="3" marL="1828800" marR="0" rtl="0" algn="l">
              <a:lnSpc>
                <a:spcPct val="115000"/>
              </a:lnSpc>
              <a:spcBef>
                <a:spcPts val="36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4pPr>
            <a:lvl5pPr indent="-317500" lvl="4" marL="2286000" marR="0" rtl="0" algn="l">
              <a:lnSpc>
                <a:spcPct val="115000"/>
              </a:lnSpc>
              <a:spcBef>
                <a:spcPts val="36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5pPr>
            <a:lvl6pPr indent="-317500" lvl="5" marL="2743200" marR="0" rtl="0" algn="l">
              <a:lnSpc>
                <a:spcPct val="115000"/>
              </a:lnSpc>
              <a:spcBef>
                <a:spcPts val="36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6pPr>
            <a:lvl7pPr indent="-317500" lvl="6" marL="3200400" marR="0" rtl="0" algn="l">
              <a:lnSpc>
                <a:spcPct val="115000"/>
              </a:lnSpc>
              <a:spcBef>
                <a:spcPts val="36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7pPr>
            <a:lvl8pPr indent="-317500" lvl="7" marL="3657600" marR="0" rtl="0" algn="l">
              <a:lnSpc>
                <a:spcPct val="115000"/>
              </a:lnSpc>
              <a:spcBef>
                <a:spcPts val="36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8pPr>
            <a:lvl9pPr indent="-317500" lvl="8" marL="4114800" marR="0" rtl="0" algn="l">
              <a:lnSpc>
                <a:spcPct val="115000"/>
              </a:lnSpc>
              <a:spcBef>
                <a:spcPts val="36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CCCCCC"/>
              </a:buClr>
              <a:buSzPts val="1000"/>
              <a:buFont typeface="Nunito Sans"/>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p14:dur="400">
        <p:push/>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6AA84F"/>
        </a:solidFill>
      </p:bgPr>
    </p:bg>
    <p:spTree>
      <p:nvGrpSpPr>
        <p:cNvPr id="87" name="Shape 87"/>
        <p:cNvGrpSpPr/>
        <p:nvPr/>
      </p:nvGrpSpPr>
      <p:grpSpPr>
        <a:xfrm>
          <a:off x="0" y="0"/>
          <a:ext cx="0" cy="0"/>
          <a:chOff x="0" y="0"/>
          <a:chExt cx="0" cy="0"/>
        </a:xfrm>
      </p:grpSpPr>
      <p:sp>
        <p:nvSpPr>
          <p:cNvPr id="88" name="Google Shape;88;p15"/>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2pPr>
            <a:lvl3pPr lvl="2"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3pPr>
            <a:lvl4pPr lvl="3"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4pPr>
            <a:lvl5pPr lvl="4"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5pPr>
            <a:lvl6pPr lvl="5"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6pPr>
            <a:lvl7pPr lvl="6"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7pPr>
            <a:lvl8pPr lvl="7"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8pPr>
            <a:lvl9pPr lvl="8"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9pPr>
          </a:lstStyle>
          <a:p/>
        </p:txBody>
      </p:sp>
      <p:sp>
        <p:nvSpPr>
          <p:cNvPr id="89" name="Google Shape;89;p15"/>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60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1pPr>
            <a:lvl2pPr indent="-317500" lvl="1" marL="9144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2pPr>
            <a:lvl3pPr indent="-317500" lvl="2" marL="13716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3pPr>
            <a:lvl4pPr indent="-317500" lvl="3" marL="18288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4pPr>
            <a:lvl5pPr indent="-317500" lvl="4" marL="22860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5pPr>
            <a:lvl6pPr indent="-317500" lvl="5" marL="27432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6pPr>
            <a:lvl7pPr indent="-317500" lvl="6" marL="32004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7pPr>
            <a:lvl8pPr indent="-317500" lvl="7" marL="36576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8pPr>
            <a:lvl9pPr indent="-317500" lvl="8" marL="41148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9pPr>
          </a:lstStyle>
          <a:p/>
        </p:txBody>
      </p:sp>
      <p:sp>
        <p:nvSpPr>
          <p:cNvPr id="90" name="Google Shape;90;p1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mc:Choice Requires="p14">
      <p:transition p14:dur="400">
        <p:push/>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4.png"/><Relationship Id="rId7" Type="http://schemas.openxmlformats.org/officeDocument/2006/relationships/image" Target="../media/image22.png"/><Relationship Id="rId8"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mailto:ttb_2001@yahoo.com" TargetMode="External"/><Relationship Id="rId4" Type="http://schemas.openxmlformats.org/officeDocument/2006/relationships/image" Target="../media/image8.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hyperlink" Target="http://drive.google.com/file/d/1hqH2NT6I0QMaL20Yad_PqSJDIwRFHqeY/view" TargetMode="Externa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hyperlink" Target="mailto:greenbig5system@gmail.com" TargetMode="External"/><Relationship Id="rId5" Type="http://schemas.openxmlformats.org/officeDocument/2006/relationships/hyperlink" Target="https://github.com/dangcap99992/Capsto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72" name="Shape 172"/>
        <p:cNvGrpSpPr/>
        <p:nvPr/>
      </p:nvGrpSpPr>
      <p:grpSpPr>
        <a:xfrm>
          <a:off x="0" y="0"/>
          <a:ext cx="0" cy="0"/>
          <a:chOff x="0" y="0"/>
          <a:chExt cx="0" cy="0"/>
        </a:xfrm>
      </p:grpSpPr>
      <p:grpSp>
        <p:nvGrpSpPr>
          <p:cNvPr id="173" name="Google Shape;173;p29"/>
          <p:cNvGrpSpPr/>
          <p:nvPr/>
        </p:nvGrpSpPr>
        <p:grpSpPr>
          <a:xfrm>
            <a:off x="262999" y="215400"/>
            <a:ext cx="8656047" cy="4479223"/>
            <a:chOff x="2755557" y="876301"/>
            <a:chExt cx="5251500" cy="4894256"/>
          </a:xfrm>
        </p:grpSpPr>
        <p:sp>
          <p:nvSpPr>
            <p:cNvPr id="174" name="Google Shape;174;p29"/>
            <p:cNvSpPr/>
            <p:nvPr/>
          </p:nvSpPr>
          <p:spPr>
            <a:xfrm>
              <a:off x="2755557" y="876301"/>
              <a:ext cx="5251500" cy="640500"/>
            </a:xfrm>
            <a:prstGeom prst="roundRect">
              <a:avLst>
                <a:gd fmla="val 29828" name="adj"/>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5" name="Google Shape;175;p29"/>
            <p:cNvSpPr/>
            <p:nvPr/>
          </p:nvSpPr>
          <p:spPr>
            <a:xfrm>
              <a:off x="2755557" y="1383957"/>
              <a:ext cx="5251500" cy="4386600"/>
            </a:xfrm>
            <a:prstGeom prst="rect">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6" name="Google Shape;176;p29"/>
            <p:cNvSpPr/>
            <p:nvPr/>
          </p:nvSpPr>
          <p:spPr>
            <a:xfrm>
              <a:off x="2928551" y="1013254"/>
              <a:ext cx="185400" cy="1977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7" name="Google Shape;177;p29"/>
            <p:cNvSpPr/>
            <p:nvPr/>
          </p:nvSpPr>
          <p:spPr>
            <a:xfrm>
              <a:off x="3260123" y="1010165"/>
              <a:ext cx="185400" cy="1977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8" name="Google Shape;178;p29"/>
            <p:cNvSpPr/>
            <p:nvPr/>
          </p:nvSpPr>
          <p:spPr>
            <a:xfrm>
              <a:off x="3591696" y="1010165"/>
              <a:ext cx="185400" cy="1977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79" name="Google Shape;179;p29"/>
          <p:cNvGrpSpPr/>
          <p:nvPr/>
        </p:nvGrpSpPr>
        <p:grpSpPr>
          <a:xfrm>
            <a:off x="156194" y="74184"/>
            <a:ext cx="8656047" cy="4534528"/>
            <a:chOff x="2755557" y="876301"/>
            <a:chExt cx="5251500" cy="4894256"/>
          </a:xfrm>
        </p:grpSpPr>
        <p:sp>
          <p:nvSpPr>
            <p:cNvPr id="180" name="Google Shape;180;p29"/>
            <p:cNvSpPr/>
            <p:nvPr/>
          </p:nvSpPr>
          <p:spPr>
            <a:xfrm>
              <a:off x="2755557" y="876301"/>
              <a:ext cx="5251500" cy="640500"/>
            </a:xfrm>
            <a:prstGeom prst="roundRect">
              <a:avLst>
                <a:gd fmla="val 29828" name="adj"/>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1" name="Google Shape;181;p29"/>
            <p:cNvSpPr/>
            <p:nvPr/>
          </p:nvSpPr>
          <p:spPr>
            <a:xfrm>
              <a:off x="2755557" y="1383957"/>
              <a:ext cx="5251500" cy="43866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2" name="Google Shape;182;p29"/>
            <p:cNvSpPr/>
            <p:nvPr/>
          </p:nvSpPr>
          <p:spPr>
            <a:xfrm>
              <a:off x="2875017" y="1031681"/>
              <a:ext cx="93000" cy="189600"/>
            </a:xfrm>
            <a:prstGeom prst="ellipse">
              <a:avLst/>
            </a:prstGeom>
            <a:solidFill>
              <a:srgbClr val="ED00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3" name="Google Shape;183;p29"/>
            <p:cNvSpPr/>
            <p:nvPr/>
          </p:nvSpPr>
          <p:spPr>
            <a:xfrm>
              <a:off x="3041530" y="1028720"/>
              <a:ext cx="93000" cy="189600"/>
            </a:xfrm>
            <a:prstGeom prst="ellipse">
              <a:avLst/>
            </a:prstGeom>
            <a:solidFill>
              <a:srgbClr val="F1C2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4" name="Google Shape;184;p29"/>
            <p:cNvSpPr/>
            <p:nvPr/>
          </p:nvSpPr>
          <p:spPr>
            <a:xfrm>
              <a:off x="3208044" y="1028720"/>
              <a:ext cx="93000" cy="189600"/>
            </a:xfrm>
            <a:prstGeom prst="ellipse">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pic>
        <p:nvPicPr>
          <p:cNvPr id="185" name="Google Shape;185;p29"/>
          <p:cNvPicPr preferRelativeResize="0"/>
          <p:nvPr/>
        </p:nvPicPr>
        <p:blipFill rotWithShape="1">
          <a:blip r:embed="rId3">
            <a:alphaModFix/>
          </a:blip>
          <a:srcRect b="0" l="0" r="0" t="0"/>
          <a:stretch/>
        </p:blipFill>
        <p:spPr>
          <a:xfrm>
            <a:off x="3055625" y="625650"/>
            <a:ext cx="3032775" cy="1552025"/>
          </a:xfrm>
          <a:prstGeom prst="rect">
            <a:avLst/>
          </a:prstGeom>
          <a:noFill/>
          <a:ln>
            <a:noFill/>
          </a:ln>
        </p:spPr>
      </p:pic>
      <p:sp>
        <p:nvSpPr>
          <p:cNvPr id="186" name="Google Shape;186;p29"/>
          <p:cNvSpPr txBox="1"/>
          <p:nvPr/>
        </p:nvSpPr>
        <p:spPr>
          <a:xfrm>
            <a:off x="156200" y="2428541"/>
            <a:ext cx="8720100" cy="976800"/>
          </a:xfrm>
          <a:prstGeom prst="rect">
            <a:avLst/>
          </a:prstGeom>
          <a:noFill/>
          <a:ln>
            <a:noFill/>
          </a:ln>
          <a:effectLst>
            <a:outerShdw rotWithShape="0" algn="bl" dir="2580000" dist="28575">
              <a:srgbClr val="000000">
                <a:alpha val="48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3700">
                <a:solidFill>
                  <a:srgbClr val="6AA84F"/>
                </a:solidFill>
                <a:latin typeface="Nunito Sans"/>
                <a:ea typeface="Nunito Sans"/>
                <a:cs typeface="Nunito Sans"/>
                <a:sym typeface="Nunito Sans"/>
              </a:rPr>
              <a:t>CAPSTONE 1 DEFENSE</a:t>
            </a:r>
            <a:endParaRPr b="1" sz="3700">
              <a:solidFill>
                <a:srgbClr val="6AA84F"/>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3000"/>
              <a:buFont typeface="Arial"/>
              <a:buNone/>
            </a:pPr>
            <a:r>
              <a:rPr b="1" lang="en" sz="3700">
                <a:solidFill>
                  <a:srgbClr val="6AA84F"/>
                </a:solidFill>
                <a:latin typeface="Nunito Sans"/>
                <a:ea typeface="Nunito Sans"/>
                <a:cs typeface="Nunito Sans"/>
                <a:sym typeface="Nunito Sans"/>
              </a:rPr>
              <a:t>Green Big5 Information System</a:t>
            </a:r>
            <a:endParaRPr b="1" sz="3700">
              <a:solidFill>
                <a:srgbClr val="6AA84F"/>
              </a:solidFill>
              <a:latin typeface="Nunito Sans"/>
              <a:ea typeface="Nunito Sans"/>
              <a:cs typeface="Nunito Sans"/>
              <a:sym typeface="Nunito Sans"/>
            </a:endParaRPr>
          </a:p>
        </p:txBody>
      </p:sp>
      <p:sp>
        <p:nvSpPr>
          <p:cNvPr id="187" name="Google Shape;187;p29"/>
          <p:cNvSpPr txBox="1"/>
          <p:nvPr/>
        </p:nvSpPr>
        <p:spPr>
          <a:xfrm>
            <a:off x="156200" y="4190544"/>
            <a:ext cx="8720100" cy="312300"/>
          </a:xfrm>
          <a:prstGeom prst="rect">
            <a:avLst/>
          </a:prstGeom>
          <a:noFill/>
          <a:ln>
            <a:noFill/>
          </a:ln>
          <a:effectLst>
            <a:outerShdw blurRad="28575" rotWithShape="0" algn="bl" dir="2940000" dist="19050">
              <a:srgbClr val="000000">
                <a:alpha val="6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lang="en" sz="2000">
                <a:solidFill>
                  <a:srgbClr val="6AA84F"/>
                </a:solidFill>
                <a:latin typeface="Nunito Sans"/>
                <a:ea typeface="Nunito Sans"/>
                <a:cs typeface="Nunito Sans"/>
                <a:sym typeface="Nunito Sans"/>
              </a:rPr>
              <a:t>Danang, December 2021</a:t>
            </a:r>
            <a:endParaRPr b="1" i="0" sz="2000" u="none" cap="none" strike="noStrike">
              <a:solidFill>
                <a:srgbClr val="6AA84F"/>
              </a:solidFill>
              <a:latin typeface="Nunito Sans"/>
              <a:ea typeface="Nunito Sans"/>
              <a:cs typeface="Nunito Sans"/>
              <a:sym typeface="Nunito Sans"/>
            </a:endParaRPr>
          </a:p>
        </p:txBody>
      </p:sp>
      <p:pic>
        <p:nvPicPr>
          <p:cNvPr id="188" name="Google Shape;188;p29"/>
          <p:cNvPicPr preferRelativeResize="0"/>
          <p:nvPr/>
        </p:nvPicPr>
        <p:blipFill>
          <a:blip r:embed="rId4">
            <a:alphaModFix/>
          </a:blip>
          <a:stretch>
            <a:fillRect/>
          </a:stretch>
        </p:blipFill>
        <p:spPr>
          <a:xfrm>
            <a:off x="8068325" y="112798"/>
            <a:ext cx="548700" cy="393600"/>
          </a:xfrm>
          <a:prstGeom prst="rect">
            <a:avLst/>
          </a:prstGeom>
          <a:noFill/>
          <a:ln>
            <a:noFill/>
          </a:ln>
        </p:spPr>
      </p:pic>
      <p:sp>
        <p:nvSpPr>
          <p:cNvPr id="189" name="Google Shape;189;p2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8"/>
          <p:cNvPicPr preferRelativeResize="0"/>
          <p:nvPr/>
        </p:nvPicPr>
        <p:blipFill>
          <a:blip r:embed="rId3">
            <a:alphaModFix/>
          </a:blip>
          <a:stretch>
            <a:fillRect/>
          </a:stretch>
        </p:blipFill>
        <p:spPr>
          <a:xfrm flipH="1">
            <a:off x="350350" y="2199700"/>
            <a:ext cx="4448674" cy="2824473"/>
          </a:xfrm>
          <a:prstGeom prst="rect">
            <a:avLst/>
          </a:prstGeom>
          <a:noFill/>
          <a:ln>
            <a:noFill/>
          </a:ln>
        </p:spPr>
      </p:pic>
      <p:sp>
        <p:nvSpPr>
          <p:cNvPr id="422" name="Google Shape;422;p38"/>
          <p:cNvSpPr txBox="1"/>
          <p:nvPr/>
        </p:nvSpPr>
        <p:spPr>
          <a:xfrm>
            <a:off x="196475" y="1637050"/>
            <a:ext cx="57549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FFFFFF"/>
                </a:solidFill>
                <a:latin typeface="Roboto Condensed"/>
                <a:ea typeface="Roboto Condensed"/>
                <a:cs typeface="Roboto Condensed"/>
                <a:sym typeface="Roboto Condensed"/>
              </a:rPr>
              <a:t>MAKE IT EASY</a:t>
            </a:r>
            <a:endParaRPr b="1" i="0" sz="7200" u="none" cap="none" strike="noStrike">
              <a:solidFill>
                <a:srgbClr val="FFFFFF"/>
              </a:solidFill>
              <a:latin typeface="Roboto Condensed"/>
              <a:ea typeface="Roboto Condensed"/>
              <a:cs typeface="Roboto Condensed"/>
              <a:sym typeface="Roboto Condensed"/>
            </a:endParaRPr>
          </a:p>
        </p:txBody>
      </p:sp>
      <p:grpSp>
        <p:nvGrpSpPr>
          <p:cNvPr id="423" name="Google Shape;423;p38"/>
          <p:cNvGrpSpPr/>
          <p:nvPr/>
        </p:nvGrpSpPr>
        <p:grpSpPr>
          <a:xfrm>
            <a:off x="7347722" y="34562"/>
            <a:ext cx="1258024" cy="1380015"/>
            <a:chOff x="6123498" y="1631834"/>
            <a:chExt cx="2278617" cy="2499575"/>
          </a:xfrm>
        </p:grpSpPr>
        <p:grpSp>
          <p:nvGrpSpPr>
            <p:cNvPr id="424" name="Google Shape;424;p38"/>
            <p:cNvGrpSpPr/>
            <p:nvPr/>
          </p:nvGrpSpPr>
          <p:grpSpPr>
            <a:xfrm>
              <a:off x="6696330" y="1631834"/>
              <a:ext cx="1588639" cy="1588655"/>
              <a:chOff x="6643075" y="3664250"/>
              <a:chExt cx="407950" cy="407975"/>
            </a:xfrm>
          </p:grpSpPr>
          <p:sp>
            <p:nvSpPr>
              <p:cNvPr id="425" name="Google Shape;425;p38"/>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8"/>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8"/>
            <p:cNvGrpSpPr/>
            <p:nvPr/>
          </p:nvGrpSpPr>
          <p:grpSpPr>
            <a:xfrm rot="-587363">
              <a:off x="6603025" y="3427505"/>
              <a:ext cx="653127" cy="653134"/>
              <a:chOff x="576250" y="4319400"/>
              <a:chExt cx="442075" cy="442050"/>
            </a:xfrm>
          </p:grpSpPr>
          <p:sp>
            <p:nvSpPr>
              <p:cNvPr id="428" name="Google Shape;428;p38"/>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8"/>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8"/>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8"/>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2" name="Google Shape;432;p38"/>
            <p:cNvSpPr/>
            <p:nvPr/>
          </p:nvSpPr>
          <p:spPr>
            <a:xfrm>
              <a:off x="6316574" y="1998608"/>
              <a:ext cx="248336" cy="23712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8"/>
            <p:cNvSpPr/>
            <p:nvPr/>
          </p:nvSpPr>
          <p:spPr>
            <a:xfrm rot="2697322">
              <a:off x="7952930" y="3212478"/>
              <a:ext cx="376961" cy="3599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8"/>
            <p:cNvSpPr/>
            <p:nvPr/>
          </p:nvSpPr>
          <p:spPr>
            <a:xfrm>
              <a:off x="8251142" y="3007006"/>
              <a:ext cx="150972" cy="14422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8"/>
            <p:cNvSpPr/>
            <p:nvPr/>
          </p:nvSpPr>
          <p:spPr>
            <a:xfrm rot="1280149">
              <a:off x="6144549" y="2713799"/>
              <a:ext cx="150975" cy="14419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6" name="Google Shape;436;p38"/>
          <p:cNvPicPr preferRelativeResize="0"/>
          <p:nvPr/>
        </p:nvPicPr>
        <p:blipFill>
          <a:blip r:embed="rId4">
            <a:alphaModFix/>
          </a:blip>
          <a:stretch>
            <a:fillRect/>
          </a:stretch>
        </p:blipFill>
        <p:spPr>
          <a:xfrm>
            <a:off x="4695325" y="2093350"/>
            <a:ext cx="4448676" cy="2624401"/>
          </a:xfrm>
          <a:prstGeom prst="rect">
            <a:avLst/>
          </a:prstGeom>
          <a:noFill/>
          <a:ln>
            <a:noFill/>
          </a:ln>
        </p:spPr>
      </p:pic>
      <p:sp>
        <p:nvSpPr>
          <p:cNvPr id="437" name="Google Shape;437;p38"/>
          <p:cNvSpPr txBox="1"/>
          <p:nvPr/>
        </p:nvSpPr>
        <p:spPr>
          <a:xfrm>
            <a:off x="634675" y="1158800"/>
            <a:ext cx="6395700" cy="138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800"/>
              <a:buFont typeface="Arial"/>
              <a:buNone/>
            </a:pPr>
            <a:r>
              <a:rPr b="0" i="0" lang="en" sz="1800" u="none" cap="none" strike="noStrike">
                <a:solidFill>
                  <a:srgbClr val="263248"/>
                </a:solidFill>
                <a:latin typeface="Roboto Condensed Light"/>
                <a:ea typeface="Roboto Condensed Light"/>
                <a:cs typeface="Roboto Condensed Light"/>
                <a:sym typeface="Roboto Condensed Light"/>
              </a:rPr>
              <a:t>Focus on </a:t>
            </a:r>
            <a:r>
              <a:rPr lang="en" sz="1800">
                <a:solidFill>
                  <a:srgbClr val="263248"/>
                </a:solidFill>
                <a:latin typeface="Roboto Condensed Light"/>
                <a:ea typeface="Roboto Condensed Light"/>
                <a:cs typeface="Roboto Condensed Light"/>
                <a:sym typeface="Roboto Condensed Light"/>
              </a:rPr>
              <a:t>not only the environmental experts,</a:t>
            </a:r>
            <a:endParaRPr sz="1800">
              <a:solidFill>
                <a:srgbClr val="263248"/>
              </a:solidFill>
              <a:latin typeface="Roboto Condensed Light"/>
              <a:ea typeface="Roboto Condensed Light"/>
              <a:cs typeface="Roboto Condensed Light"/>
              <a:sym typeface="Roboto Condensed Light"/>
            </a:endParaRPr>
          </a:p>
          <a:p>
            <a:pPr indent="0" lvl="0" marL="0" marR="0" rtl="0" algn="l">
              <a:lnSpc>
                <a:spcPct val="100000"/>
              </a:lnSpc>
              <a:spcBef>
                <a:spcPts val="1000"/>
              </a:spcBef>
              <a:spcAft>
                <a:spcPts val="1000"/>
              </a:spcAft>
              <a:buClr>
                <a:srgbClr val="000000"/>
              </a:buClr>
              <a:buSzPts val="1800"/>
              <a:buFont typeface="Arial"/>
              <a:buNone/>
            </a:pPr>
            <a:r>
              <a:rPr lang="en" sz="1800">
                <a:solidFill>
                  <a:srgbClr val="263248"/>
                </a:solidFill>
                <a:latin typeface="Roboto Condensed Light"/>
                <a:ea typeface="Roboto Condensed Light"/>
                <a:cs typeface="Roboto Condensed Light"/>
                <a:sym typeface="Roboto Condensed Light"/>
              </a:rPr>
              <a:t>but also the policy-makers, enterprises and who has interested in the environment.</a:t>
            </a:r>
            <a:endParaRPr b="0" i="0" sz="1800" u="none" cap="none" strike="noStrike">
              <a:solidFill>
                <a:srgbClr val="263248"/>
              </a:solidFill>
              <a:latin typeface="Roboto Condensed Light"/>
              <a:ea typeface="Roboto Condensed Light"/>
              <a:cs typeface="Roboto Condensed Light"/>
              <a:sym typeface="Roboto Condensed Light"/>
            </a:endParaRPr>
          </a:p>
        </p:txBody>
      </p:sp>
      <p:sp>
        <p:nvSpPr>
          <p:cNvPr id="438" name="Google Shape;438;p3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55C048"/>
                </a:solidFill>
              </a:rPr>
              <a:t>‹#›</a:t>
            </a:fld>
            <a:endParaRPr b="1">
              <a:solidFill>
                <a:srgbClr val="55C048"/>
              </a:solidFill>
            </a:endParaRPr>
          </a:p>
        </p:txBody>
      </p:sp>
      <p:sp>
        <p:nvSpPr>
          <p:cNvPr id="439" name="Google Shape;439;p38"/>
          <p:cNvSpPr/>
          <p:nvPr/>
        </p:nvSpPr>
        <p:spPr>
          <a:xfrm>
            <a:off x="4118425" y="284875"/>
            <a:ext cx="1016700" cy="680700"/>
          </a:xfrm>
          <a:prstGeom prst="rect">
            <a:avLst/>
          </a:prstGeom>
          <a:solidFill>
            <a:srgbClr val="F67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txBox="1"/>
          <p:nvPr/>
        </p:nvSpPr>
        <p:spPr>
          <a:xfrm>
            <a:off x="0" y="45325"/>
            <a:ext cx="9144000" cy="1159800"/>
          </a:xfrm>
          <a:prstGeom prst="rect">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lang="en" sz="7200">
                <a:solidFill>
                  <a:srgbClr val="FFFFFF"/>
                </a:solidFill>
                <a:latin typeface="Roboto Condensed"/>
                <a:ea typeface="Roboto Condensed"/>
                <a:cs typeface="Roboto Condensed"/>
                <a:sym typeface="Roboto Condensed"/>
              </a:rPr>
              <a:t>TARG</a:t>
            </a:r>
            <a:r>
              <a:rPr b="1" lang="en" sz="7200">
                <a:solidFill>
                  <a:srgbClr val="FFFFFF"/>
                </a:solidFill>
                <a:latin typeface="Roboto Condensed"/>
                <a:ea typeface="Roboto Condensed"/>
                <a:cs typeface="Roboto Condensed"/>
                <a:sym typeface="Roboto Condensed"/>
              </a:rPr>
              <a:t>ET </a:t>
            </a:r>
            <a:r>
              <a:rPr b="1" lang="en" sz="7200">
                <a:solidFill>
                  <a:srgbClr val="FFFFFF"/>
                </a:solidFill>
                <a:latin typeface="Roboto Condensed"/>
                <a:ea typeface="Roboto Condensed"/>
                <a:cs typeface="Roboto Condensed"/>
                <a:sym typeface="Roboto Condensed"/>
              </a:rPr>
              <a:t>USER</a:t>
            </a:r>
            <a:endParaRPr b="1" i="0" sz="7200" u="none" cap="none" strike="noStrike">
              <a:solidFill>
                <a:srgbClr val="FFFFFF"/>
              </a:solidFill>
              <a:latin typeface="Roboto Condensed"/>
              <a:ea typeface="Roboto Condensed"/>
              <a:cs typeface="Roboto Condensed"/>
              <a:sym typeface="Roboto Condensed"/>
            </a:endParaRPr>
          </a:p>
        </p:txBody>
      </p:sp>
      <p:cxnSp>
        <p:nvCxnSpPr>
          <p:cNvPr id="441" name="Google Shape;441;p38"/>
          <p:cNvCxnSpPr/>
          <p:nvPr/>
        </p:nvCxnSpPr>
        <p:spPr>
          <a:xfrm flipH="1" rot="10800000">
            <a:off x="3996200" y="2696750"/>
            <a:ext cx="1147500" cy="4011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38"/>
          <p:cNvCxnSpPr/>
          <p:nvPr/>
        </p:nvCxnSpPr>
        <p:spPr>
          <a:xfrm flipH="1" rot="10800000">
            <a:off x="3514750" y="3715650"/>
            <a:ext cx="2102400" cy="81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38"/>
          <p:cNvCxnSpPr/>
          <p:nvPr/>
        </p:nvCxnSpPr>
        <p:spPr>
          <a:xfrm flipH="1" rot="10800000">
            <a:off x="3996200" y="3154000"/>
            <a:ext cx="2808600" cy="22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39"/>
          <p:cNvSpPr txBox="1"/>
          <p:nvPr>
            <p:ph idx="4294967295" type="ctrTitle"/>
          </p:nvPr>
        </p:nvSpPr>
        <p:spPr>
          <a:xfrm>
            <a:off x="636875" y="2802550"/>
            <a:ext cx="7821300" cy="1159800"/>
          </a:xfrm>
          <a:prstGeom prst="rect">
            <a:avLst/>
          </a:prstGeom>
          <a:noFill/>
          <a:ln>
            <a:noFill/>
          </a:ln>
          <a:effectLst>
            <a:outerShdw blurRad="14288" rotWithShape="0" algn="bl" dir="6960000" dist="38100">
              <a:srgbClr val="000000">
                <a:alpha val="14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Nunito Sans"/>
              <a:buNone/>
            </a:pPr>
            <a:r>
              <a:rPr b="1" i="0" lang="en" sz="7200" u="none" cap="none" strike="noStrike">
                <a:solidFill>
                  <a:srgbClr val="6AA84F"/>
                </a:solidFill>
                <a:latin typeface="Nunito Sans"/>
                <a:ea typeface="Nunito Sans"/>
                <a:cs typeface="Nunito Sans"/>
                <a:sym typeface="Nunito Sans"/>
              </a:rPr>
              <a:t>Product</a:t>
            </a:r>
            <a:endParaRPr b="0" i="0" sz="2400" u="none" cap="none" strike="noStrike">
              <a:solidFill>
                <a:srgbClr val="6AA84F"/>
              </a:solidFill>
              <a:latin typeface="Nunito Sans"/>
              <a:ea typeface="Nunito Sans"/>
              <a:cs typeface="Nunito Sans"/>
              <a:sym typeface="Nunito Sans"/>
            </a:endParaRPr>
          </a:p>
        </p:txBody>
      </p:sp>
      <p:grpSp>
        <p:nvGrpSpPr>
          <p:cNvPr id="449" name="Google Shape;449;p39"/>
          <p:cNvGrpSpPr/>
          <p:nvPr/>
        </p:nvGrpSpPr>
        <p:grpSpPr>
          <a:xfrm>
            <a:off x="6867103" y="400784"/>
            <a:ext cx="1591078" cy="1590955"/>
            <a:chOff x="6643075" y="3664250"/>
            <a:chExt cx="408000" cy="408000"/>
          </a:xfrm>
        </p:grpSpPr>
        <p:sp>
          <p:nvSpPr>
            <p:cNvPr id="450" name="Google Shape;450;p39"/>
            <p:cNvSpPr/>
            <p:nvPr/>
          </p:nvSpPr>
          <p:spPr>
            <a:xfrm>
              <a:off x="6794075" y="3815250"/>
              <a:ext cx="211200" cy="211200"/>
            </a:xfrm>
            <a:custGeom>
              <a:rect b="b" l="l" r="r" t="t"/>
              <a:pathLst>
                <a:path extrusionOk="0" fill="none" h="120000" w="120000">
                  <a:moveTo>
                    <a:pt x="0" y="115499"/>
                  </a:moveTo>
                  <a:lnTo>
                    <a:pt x="0" y="115499"/>
                  </a:lnTo>
                  <a:lnTo>
                    <a:pt x="6218" y="117231"/>
                  </a:lnTo>
                  <a:lnTo>
                    <a:pt x="12096" y="118608"/>
                  </a:lnTo>
                  <a:lnTo>
                    <a:pt x="18329" y="119304"/>
                  </a:lnTo>
                  <a:lnTo>
                    <a:pt x="24548" y="120000"/>
                  </a:lnTo>
                  <a:lnTo>
                    <a:pt x="30780" y="120000"/>
                  </a:lnTo>
                  <a:lnTo>
                    <a:pt x="36999" y="119645"/>
                  </a:lnTo>
                  <a:lnTo>
                    <a:pt x="42877" y="118949"/>
                  </a:lnTo>
                  <a:lnTo>
                    <a:pt x="49096" y="117572"/>
                  </a:lnTo>
                  <a:lnTo>
                    <a:pt x="54973" y="116194"/>
                  </a:lnTo>
                  <a:lnTo>
                    <a:pt x="61206" y="114107"/>
                  </a:lnTo>
                  <a:lnTo>
                    <a:pt x="66743" y="111694"/>
                  </a:lnTo>
                  <a:lnTo>
                    <a:pt x="72621" y="108925"/>
                  </a:lnTo>
                  <a:lnTo>
                    <a:pt x="78144" y="105475"/>
                  </a:lnTo>
                  <a:lnTo>
                    <a:pt x="83341" y="102011"/>
                  </a:lnTo>
                  <a:lnTo>
                    <a:pt x="88523" y="97865"/>
                  </a:lnTo>
                  <a:lnTo>
                    <a:pt x="93364" y="93364"/>
                  </a:lnTo>
                  <a:lnTo>
                    <a:pt x="93364" y="93364"/>
                  </a:lnTo>
                  <a:lnTo>
                    <a:pt x="97851" y="88523"/>
                  </a:lnTo>
                  <a:lnTo>
                    <a:pt x="102011" y="83341"/>
                  </a:lnTo>
                  <a:lnTo>
                    <a:pt x="105461" y="78159"/>
                  </a:lnTo>
                  <a:lnTo>
                    <a:pt x="108925" y="72621"/>
                  </a:lnTo>
                  <a:lnTo>
                    <a:pt x="111694" y="66743"/>
                  </a:lnTo>
                  <a:lnTo>
                    <a:pt x="114107" y="61206"/>
                  </a:lnTo>
                  <a:lnTo>
                    <a:pt x="116180" y="54988"/>
                  </a:lnTo>
                  <a:lnTo>
                    <a:pt x="117572" y="49110"/>
                  </a:lnTo>
                  <a:lnTo>
                    <a:pt x="118949" y="42877"/>
                  </a:lnTo>
                  <a:lnTo>
                    <a:pt x="119645" y="36999"/>
                  </a:lnTo>
                  <a:lnTo>
                    <a:pt x="119985" y="30780"/>
                  </a:lnTo>
                  <a:lnTo>
                    <a:pt x="119985" y="24562"/>
                  </a:lnTo>
                  <a:lnTo>
                    <a:pt x="119290" y="18329"/>
                  </a:lnTo>
                  <a:lnTo>
                    <a:pt x="118608" y="12110"/>
                  </a:lnTo>
                  <a:lnTo>
                    <a:pt x="117217" y="6232"/>
                  </a:lnTo>
                  <a:lnTo>
                    <a:pt x="115499" y="0"/>
                  </a:lnTo>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51" name="Google Shape;451;p39"/>
            <p:cNvSpPr/>
            <p:nvPr/>
          </p:nvSpPr>
          <p:spPr>
            <a:xfrm>
              <a:off x="6643075" y="3664250"/>
              <a:ext cx="408000" cy="408000"/>
            </a:xfrm>
            <a:custGeom>
              <a:rect b="b" l="l" r="r" t="t"/>
              <a:pathLst>
                <a:path extrusionOk="0" fill="none" h="120000" w="120000">
                  <a:moveTo>
                    <a:pt x="118205" y="1794"/>
                  </a:moveTo>
                  <a:lnTo>
                    <a:pt x="118205" y="1794"/>
                  </a:lnTo>
                  <a:lnTo>
                    <a:pt x="117132" y="897"/>
                  </a:lnTo>
                  <a:lnTo>
                    <a:pt x="115881" y="360"/>
                  </a:lnTo>
                  <a:lnTo>
                    <a:pt x="114264" y="0"/>
                  </a:lnTo>
                  <a:lnTo>
                    <a:pt x="112653" y="0"/>
                  </a:lnTo>
                  <a:lnTo>
                    <a:pt x="110682" y="183"/>
                  </a:lnTo>
                  <a:lnTo>
                    <a:pt x="108535" y="536"/>
                  </a:lnTo>
                  <a:lnTo>
                    <a:pt x="106204" y="1257"/>
                  </a:lnTo>
                  <a:lnTo>
                    <a:pt x="103703" y="2154"/>
                  </a:lnTo>
                  <a:lnTo>
                    <a:pt x="101012" y="3228"/>
                  </a:lnTo>
                  <a:lnTo>
                    <a:pt x="98151" y="4478"/>
                  </a:lnTo>
                  <a:lnTo>
                    <a:pt x="95283" y="6088"/>
                  </a:lnTo>
                  <a:lnTo>
                    <a:pt x="92239" y="7706"/>
                  </a:lnTo>
                  <a:lnTo>
                    <a:pt x="85789" y="11824"/>
                  </a:lnTo>
                  <a:lnTo>
                    <a:pt x="78803" y="16655"/>
                  </a:lnTo>
                  <a:lnTo>
                    <a:pt x="78803" y="16655"/>
                  </a:lnTo>
                  <a:lnTo>
                    <a:pt x="75582" y="15405"/>
                  </a:lnTo>
                  <a:lnTo>
                    <a:pt x="72177" y="14331"/>
                  </a:lnTo>
                  <a:lnTo>
                    <a:pt x="68773" y="13611"/>
                  </a:lnTo>
                  <a:lnTo>
                    <a:pt x="65375" y="13074"/>
                  </a:lnTo>
                  <a:lnTo>
                    <a:pt x="61970" y="12721"/>
                  </a:lnTo>
                  <a:lnTo>
                    <a:pt x="58389" y="12721"/>
                  </a:lnTo>
                  <a:lnTo>
                    <a:pt x="54984" y="13074"/>
                  </a:lnTo>
                  <a:lnTo>
                    <a:pt x="51579" y="13434"/>
                  </a:lnTo>
                  <a:lnTo>
                    <a:pt x="48175" y="14147"/>
                  </a:lnTo>
                  <a:lnTo>
                    <a:pt x="44777" y="15221"/>
                  </a:lnTo>
                  <a:lnTo>
                    <a:pt x="41549" y="16478"/>
                  </a:lnTo>
                  <a:lnTo>
                    <a:pt x="38328" y="17912"/>
                  </a:lnTo>
                  <a:lnTo>
                    <a:pt x="35107" y="19699"/>
                  </a:lnTo>
                  <a:lnTo>
                    <a:pt x="32239" y="21854"/>
                  </a:lnTo>
                  <a:lnTo>
                    <a:pt x="29371" y="24001"/>
                  </a:lnTo>
                  <a:lnTo>
                    <a:pt x="26510" y="26508"/>
                  </a:lnTo>
                  <a:lnTo>
                    <a:pt x="26510" y="26508"/>
                  </a:lnTo>
                  <a:lnTo>
                    <a:pt x="24002" y="29376"/>
                  </a:lnTo>
                  <a:lnTo>
                    <a:pt x="21848" y="32237"/>
                  </a:lnTo>
                  <a:lnTo>
                    <a:pt x="19700" y="35105"/>
                  </a:lnTo>
                  <a:lnTo>
                    <a:pt x="17913" y="38325"/>
                  </a:lnTo>
                  <a:lnTo>
                    <a:pt x="16479" y="41554"/>
                  </a:lnTo>
                  <a:lnTo>
                    <a:pt x="15222" y="44774"/>
                  </a:lnTo>
                  <a:lnTo>
                    <a:pt x="14148" y="48179"/>
                  </a:lnTo>
                  <a:lnTo>
                    <a:pt x="13435" y="51584"/>
                  </a:lnTo>
                  <a:lnTo>
                    <a:pt x="13075" y="54981"/>
                  </a:lnTo>
                  <a:lnTo>
                    <a:pt x="12714" y="58385"/>
                  </a:lnTo>
                  <a:lnTo>
                    <a:pt x="12714" y="61967"/>
                  </a:lnTo>
                  <a:lnTo>
                    <a:pt x="13075" y="65371"/>
                  </a:lnTo>
                  <a:lnTo>
                    <a:pt x="13611" y="68776"/>
                  </a:lnTo>
                  <a:lnTo>
                    <a:pt x="14325" y="72173"/>
                  </a:lnTo>
                  <a:lnTo>
                    <a:pt x="15406" y="75578"/>
                  </a:lnTo>
                  <a:lnTo>
                    <a:pt x="16656" y="78798"/>
                  </a:lnTo>
                  <a:lnTo>
                    <a:pt x="16656" y="78798"/>
                  </a:lnTo>
                  <a:lnTo>
                    <a:pt x="11817" y="85784"/>
                  </a:lnTo>
                  <a:lnTo>
                    <a:pt x="7699" y="92233"/>
                  </a:lnTo>
                  <a:lnTo>
                    <a:pt x="6088" y="95277"/>
                  </a:lnTo>
                  <a:lnTo>
                    <a:pt x="4478" y="98145"/>
                  </a:lnTo>
                  <a:lnTo>
                    <a:pt x="3220" y="101013"/>
                  </a:lnTo>
                  <a:lnTo>
                    <a:pt x="2147" y="103697"/>
                  </a:lnTo>
                  <a:lnTo>
                    <a:pt x="1250" y="106205"/>
                  </a:lnTo>
                  <a:lnTo>
                    <a:pt x="536" y="108528"/>
                  </a:lnTo>
                  <a:lnTo>
                    <a:pt x="176" y="110683"/>
                  </a:lnTo>
                  <a:lnTo>
                    <a:pt x="0" y="112653"/>
                  </a:lnTo>
                  <a:lnTo>
                    <a:pt x="0" y="114264"/>
                  </a:lnTo>
                  <a:lnTo>
                    <a:pt x="360" y="115874"/>
                  </a:lnTo>
                  <a:lnTo>
                    <a:pt x="897" y="117124"/>
                  </a:lnTo>
                  <a:lnTo>
                    <a:pt x="1794" y="118205"/>
                  </a:lnTo>
                  <a:lnTo>
                    <a:pt x="1794" y="118205"/>
                  </a:lnTo>
                  <a:lnTo>
                    <a:pt x="2507" y="118919"/>
                  </a:lnTo>
                  <a:lnTo>
                    <a:pt x="3581" y="119455"/>
                  </a:lnTo>
                  <a:lnTo>
                    <a:pt x="4654" y="119816"/>
                  </a:lnTo>
                  <a:lnTo>
                    <a:pt x="5912" y="119992"/>
                  </a:lnTo>
                  <a:lnTo>
                    <a:pt x="7162" y="119992"/>
                  </a:lnTo>
                  <a:lnTo>
                    <a:pt x="8596" y="119992"/>
                  </a:lnTo>
                  <a:lnTo>
                    <a:pt x="10207" y="119632"/>
                  </a:lnTo>
                  <a:lnTo>
                    <a:pt x="12001" y="119279"/>
                  </a:lnTo>
                  <a:lnTo>
                    <a:pt x="15759" y="118205"/>
                  </a:lnTo>
                  <a:lnTo>
                    <a:pt x="19877" y="116411"/>
                  </a:lnTo>
                  <a:lnTo>
                    <a:pt x="24355" y="114264"/>
                  </a:lnTo>
                  <a:lnTo>
                    <a:pt x="29018" y="111396"/>
                  </a:lnTo>
                  <a:lnTo>
                    <a:pt x="34210" y="108175"/>
                  </a:lnTo>
                  <a:lnTo>
                    <a:pt x="39401" y="104594"/>
                  </a:lnTo>
                  <a:lnTo>
                    <a:pt x="44954" y="100469"/>
                  </a:lnTo>
                  <a:lnTo>
                    <a:pt x="50682" y="95998"/>
                  </a:lnTo>
                  <a:lnTo>
                    <a:pt x="56595" y="91159"/>
                  </a:lnTo>
                  <a:lnTo>
                    <a:pt x="62507" y="85968"/>
                  </a:lnTo>
                  <a:lnTo>
                    <a:pt x="68420" y="80416"/>
                  </a:lnTo>
                  <a:lnTo>
                    <a:pt x="74509" y="74504"/>
                  </a:lnTo>
                  <a:lnTo>
                    <a:pt x="74509" y="74504"/>
                  </a:lnTo>
                  <a:lnTo>
                    <a:pt x="80414" y="68415"/>
                  </a:lnTo>
                  <a:lnTo>
                    <a:pt x="85966" y="62503"/>
                  </a:lnTo>
                  <a:lnTo>
                    <a:pt x="91165" y="56591"/>
                  </a:lnTo>
                  <a:lnTo>
                    <a:pt x="95997" y="50686"/>
                  </a:lnTo>
                  <a:lnTo>
                    <a:pt x="100475" y="44951"/>
                  </a:lnTo>
                  <a:lnTo>
                    <a:pt x="104593" y="39399"/>
                  </a:lnTo>
                  <a:lnTo>
                    <a:pt x="108175" y="34207"/>
                  </a:lnTo>
                  <a:lnTo>
                    <a:pt x="111403" y="29016"/>
                  </a:lnTo>
                  <a:lnTo>
                    <a:pt x="114264" y="24361"/>
                  </a:lnTo>
                  <a:lnTo>
                    <a:pt x="116418" y="19883"/>
                  </a:lnTo>
                  <a:lnTo>
                    <a:pt x="118205" y="15765"/>
                  </a:lnTo>
                  <a:lnTo>
                    <a:pt x="119279" y="12000"/>
                  </a:lnTo>
                  <a:lnTo>
                    <a:pt x="119639" y="10213"/>
                  </a:lnTo>
                  <a:lnTo>
                    <a:pt x="120000" y="8596"/>
                  </a:lnTo>
                  <a:lnTo>
                    <a:pt x="120000" y="7169"/>
                  </a:lnTo>
                  <a:lnTo>
                    <a:pt x="120000" y="5912"/>
                  </a:lnTo>
                  <a:lnTo>
                    <a:pt x="119816" y="4662"/>
                  </a:lnTo>
                  <a:lnTo>
                    <a:pt x="119463" y="3581"/>
                  </a:lnTo>
                  <a:lnTo>
                    <a:pt x="118926" y="2507"/>
                  </a:lnTo>
                  <a:lnTo>
                    <a:pt x="118205" y="1794"/>
                  </a:lnTo>
                  <a:lnTo>
                    <a:pt x="118205" y="1794"/>
                  </a:lnTo>
                  <a:close/>
                  <a:moveTo>
                    <a:pt x="13435" y="101550"/>
                  </a:moveTo>
                  <a:lnTo>
                    <a:pt x="13435" y="101550"/>
                  </a:lnTo>
                  <a:lnTo>
                    <a:pt x="12898" y="101013"/>
                  </a:lnTo>
                  <a:lnTo>
                    <a:pt x="12714" y="100292"/>
                  </a:lnTo>
                  <a:lnTo>
                    <a:pt x="12361" y="99579"/>
                  </a:lnTo>
                  <a:lnTo>
                    <a:pt x="12361" y="98858"/>
                  </a:lnTo>
                  <a:lnTo>
                    <a:pt x="12361" y="96888"/>
                  </a:lnTo>
                  <a:lnTo>
                    <a:pt x="12898" y="94741"/>
                  </a:lnTo>
                  <a:lnTo>
                    <a:pt x="13788" y="92057"/>
                  </a:lnTo>
                  <a:lnTo>
                    <a:pt x="15045" y="89365"/>
                  </a:lnTo>
                  <a:lnTo>
                    <a:pt x="16656" y="86144"/>
                  </a:lnTo>
                  <a:lnTo>
                    <a:pt x="18627" y="82924"/>
                  </a:lnTo>
                  <a:lnTo>
                    <a:pt x="18627" y="82924"/>
                  </a:lnTo>
                  <a:lnTo>
                    <a:pt x="20237" y="85608"/>
                  </a:lnTo>
                  <a:lnTo>
                    <a:pt x="22208" y="88292"/>
                  </a:lnTo>
                  <a:lnTo>
                    <a:pt x="24179" y="90983"/>
                  </a:lnTo>
                  <a:lnTo>
                    <a:pt x="26510" y="93491"/>
                  </a:lnTo>
                  <a:lnTo>
                    <a:pt x="26510" y="93491"/>
                  </a:lnTo>
                  <a:lnTo>
                    <a:pt x="28657" y="95277"/>
                  </a:lnTo>
                  <a:lnTo>
                    <a:pt x="30628" y="97072"/>
                  </a:lnTo>
                  <a:lnTo>
                    <a:pt x="30628" y="97072"/>
                  </a:lnTo>
                  <a:lnTo>
                    <a:pt x="27584" y="98858"/>
                  </a:lnTo>
                  <a:lnTo>
                    <a:pt x="24716" y="100292"/>
                  </a:lnTo>
                  <a:lnTo>
                    <a:pt x="22208" y="101366"/>
                  </a:lnTo>
                  <a:lnTo>
                    <a:pt x="19700" y="102087"/>
                  </a:lnTo>
                  <a:lnTo>
                    <a:pt x="17730" y="102623"/>
                  </a:lnTo>
                  <a:lnTo>
                    <a:pt x="15943" y="102623"/>
                  </a:lnTo>
                  <a:lnTo>
                    <a:pt x="15222" y="102440"/>
                  </a:lnTo>
                  <a:lnTo>
                    <a:pt x="14509" y="102263"/>
                  </a:lnTo>
                  <a:lnTo>
                    <a:pt x="13972" y="101903"/>
                  </a:lnTo>
                  <a:lnTo>
                    <a:pt x="13435" y="101550"/>
                  </a:lnTo>
                  <a:lnTo>
                    <a:pt x="13435" y="101550"/>
                  </a:lnTo>
                  <a:close/>
                  <a:moveTo>
                    <a:pt x="60000" y="32957"/>
                  </a:moveTo>
                  <a:lnTo>
                    <a:pt x="60000" y="32957"/>
                  </a:lnTo>
                  <a:lnTo>
                    <a:pt x="59102" y="32957"/>
                  </a:lnTo>
                  <a:lnTo>
                    <a:pt x="58389" y="32597"/>
                  </a:lnTo>
                  <a:lnTo>
                    <a:pt x="57668" y="32237"/>
                  </a:lnTo>
                  <a:lnTo>
                    <a:pt x="56955" y="31700"/>
                  </a:lnTo>
                  <a:lnTo>
                    <a:pt x="56418" y="31163"/>
                  </a:lnTo>
                  <a:lnTo>
                    <a:pt x="56058" y="30450"/>
                  </a:lnTo>
                  <a:lnTo>
                    <a:pt x="55698" y="29553"/>
                  </a:lnTo>
                  <a:lnTo>
                    <a:pt x="55698" y="28656"/>
                  </a:lnTo>
                  <a:lnTo>
                    <a:pt x="55698" y="28656"/>
                  </a:lnTo>
                  <a:lnTo>
                    <a:pt x="55698" y="27759"/>
                  </a:lnTo>
                  <a:lnTo>
                    <a:pt x="56058" y="27045"/>
                  </a:lnTo>
                  <a:lnTo>
                    <a:pt x="56418" y="26325"/>
                  </a:lnTo>
                  <a:lnTo>
                    <a:pt x="56955" y="25611"/>
                  </a:lnTo>
                  <a:lnTo>
                    <a:pt x="57668" y="25075"/>
                  </a:lnTo>
                  <a:lnTo>
                    <a:pt x="58389" y="24714"/>
                  </a:lnTo>
                  <a:lnTo>
                    <a:pt x="59102" y="24538"/>
                  </a:lnTo>
                  <a:lnTo>
                    <a:pt x="60000" y="24361"/>
                  </a:lnTo>
                  <a:lnTo>
                    <a:pt x="60000" y="24361"/>
                  </a:lnTo>
                  <a:lnTo>
                    <a:pt x="60897" y="24538"/>
                  </a:lnTo>
                  <a:lnTo>
                    <a:pt x="61610" y="24714"/>
                  </a:lnTo>
                  <a:lnTo>
                    <a:pt x="62331" y="25075"/>
                  </a:lnTo>
                  <a:lnTo>
                    <a:pt x="63044" y="25611"/>
                  </a:lnTo>
                  <a:lnTo>
                    <a:pt x="63581" y="26325"/>
                  </a:lnTo>
                  <a:lnTo>
                    <a:pt x="63941" y="27045"/>
                  </a:lnTo>
                  <a:lnTo>
                    <a:pt x="64294" y="27759"/>
                  </a:lnTo>
                  <a:lnTo>
                    <a:pt x="64294" y="28656"/>
                  </a:lnTo>
                  <a:lnTo>
                    <a:pt x="64294" y="28656"/>
                  </a:lnTo>
                  <a:lnTo>
                    <a:pt x="64294" y="29553"/>
                  </a:lnTo>
                  <a:lnTo>
                    <a:pt x="63941" y="30450"/>
                  </a:lnTo>
                  <a:lnTo>
                    <a:pt x="63581" y="31163"/>
                  </a:lnTo>
                  <a:lnTo>
                    <a:pt x="63044" y="31700"/>
                  </a:lnTo>
                  <a:lnTo>
                    <a:pt x="62331" y="32237"/>
                  </a:lnTo>
                  <a:lnTo>
                    <a:pt x="61610" y="32597"/>
                  </a:lnTo>
                  <a:lnTo>
                    <a:pt x="60897" y="32957"/>
                  </a:lnTo>
                  <a:lnTo>
                    <a:pt x="60000" y="32957"/>
                  </a:lnTo>
                  <a:lnTo>
                    <a:pt x="60000" y="32957"/>
                  </a:lnTo>
                  <a:close/>
                  <a:moveTo>
                    <a:pt x="67162" y="43701"/>
                  </a:moveTo>
                  <a:lnTo>
                    <a:pt x="67162" y="43701"/>
                  </a:lnTo>
                  <a:lnTo>
                    <a:pt x="66449" y="43701"/>
                  </a:lnTo>
                  <a:lnTo>
                    <a:pt x="65912" y="43524"/>
                  </a:lnTo>
                  <a:lnTo>
                    <a:pt x="65015" y="42987"/>
                  </a:lnTo>
                  <a:lnTo>
                    <a:pt x="64478" y="42090"/>
                  </a:lnTo>
                  <a:lnTo>
                    <a:pt x="64294" y="41554"/>
                  </a:lnTo>
                  <a:lnTo>
                    <a:pt x="64294" y="40833"/>
                  </a:lnTo>
                  <a:lnTo>
                    <a:pt x="64294" y="40833"/>
                  </a:lnTo>
                  <a:lnTo>
                    <a:pt x="64294" y="40296"/>
                  </a:lnTo>
                  <a:lnTo>
                    <a:pt x="64478" y="39759"/>
                  </a:lnTo>
                  <a:lnTo>
                    <a:pt x="65015" y="38862"/>
                  </a:lnTo>
                  <a:lnTo>
                    <a:pt x="65912" y="38325"/>
                  </a:lnTo>
                  <a:lnTo>
                    <a:pt x="66449" y="38149"/>
                  </a:lnTo>
                  <a:lnTo>
                    <a:pt x="67162" y="37972"/>
                  </a:lnTo>
                  <a:lnTo>
                    <a:pt x="67162" y="37972"/>
                  </a:lnTo>
                  <a:lnTo>
                    <a:pt x="67699" y="38149"/>
                  </a:lnTo>
                  <a:lnTo>
                    <a:pt x="68236" y="38325"/>
                  </a:lnTo>
                  <a:lnTo>
                    <a:pt x="69133" y="38862"/>
                  </a:lnTo>
                  <a:lnTo>
                    <a:pt x="69670" y="39759"/>
                  </a:lnTo>
                  <a:lnTo>
                    <a:pt x="69846" y="40296"/>
                  </a:lnTo>
                  <a:lnTo>
                    <a:pt x="70030" y="40833"/>
                  </a:lnTo>
                  <a:lnTo>
                    <a:pt x="70030" y="40833"/>
                  </a:lnTo>
                  <a:lnTo>
                    <a:pt x="69846" y="41554"/>
                  </a:lnTo>
                  <a:lnTo>
                    <a:pt x="69670" y="42090"/>
                  </a:lnTo>
                  <a:lnTo>
                    <a:pt x="69133" y="42987"/>
                  </a:lnTo>
                  <a:lnTo>
                    <a:pt x="68236" y="43524"/>
                  </a:lnTo>
                  <a:lnTo>
                    <a:pt x="67699" y="43701"/>
                  </a:lnTo>
                  <a:lnTo>
                    <a:pt x="67162" y="43701"/>
                  </a:lnTo>
                  <a:lnTo>
                    <a:pt x="67162" y="43701"/>
                  </a:lnTo>
                  <a:close/>
                  <a:moveTo>
                    <a:pt x="73435" y="32421"/>
                  </a:moveTo>
                  <a:lnTo>
                    <a:pt x="73435" y="32421"/>
                  </a:lnTo>
                  <a:lnTo>
                    <a:pt x="72714" y="32421"/>
                  </a:lnTo>
                  <a:lnTo>
                    <a:pt x="72177" y="32237"/>
                  </a:lnTo>
                  <a:lnTo>
                    <a:pt x="71280" y="31523"/>
                  </a:lnTo>
                  <a:lnTo>
                    <a:pt x="70743" y="30626"/>
                  </a:lnTo>
                  <a:lnTo>
                    <a:pt x="70567" y="30090"/>
                  </a:lnTo>
                  <a:lnTo>
                    <a:pt x="70567" y="29553"/>
                  </a:lnTo>
                  <a:lnTo>
                    <a:pt x="70567" y="29553"/>
                  </a:lnTo>
                  <a:lnTo>
                    <a:pt x="70567" y="29016"/>
                  </a:lnTo>
                  <a:lnTo>
                    <a:pt x="70743" y="28479"/>
                  </a:lnTo>
                  <a:lnTo>
                    <a:pt x="71280" y="27582"/>
                  </a:lnTo>
                  <a:lnTo>
                    <a:pt x="72177" y="26869"/>
                  </a:lnTo>
                  <a:lnTo>
                    <a:pt x="72714" y="26685"/>
                  </a:lnTo>
                  <a:lnTo>
                    <a:pt x="73435" y="26685"/>
                  </a:lnTo>
                  <a:lnTo>
                    <a:pt x="73435" y="26685"/>
                  </a:lnTo>
                  <a:lnTo>
                    <a:pt x="73972" y="26685"/>
                  </a:lnTo>
                  <a:lnTo>
                    <a:pt x="74509" y="26869"/>
                  </a:lnTo>
                  <a:lnTo>
                    <a:pt x="75398" y="27582"/>
                  </a:lnTo>
                  <a:lnTo>
                    <a:pt x="75943" y="28479"/>
                  </a:lnTo>
                  <a:lnTo>
                    <a:pt x="76119" y="29016"/>
                  </a:lnTo>
                  <a:lnTo>
                    <a:pt x="76296" y="29553"/>
                  </a:lnTo>
                  <a:lnTo>
                    <a:pt x="76296" y="29553"/>
                  </a:lnTo>
                  <a:lnTo>
                    <a:pt x="76119" y="30090"/>
                  </a:lnTo>
                  <a:lnTo>
                    <a:pt x="75943" y="30626"/>
                  </a:lnTo>
                  <a:lnTo>
                    <a:pt x="75398" y="31523"/>
                  </a:lnTo>
                  <a:lnTo>
                    <a:pt x="74509" y="32237"/>
                  </a:lnTo>
                  <a:lnTo>
                    <a:pt x="73972" y="32421"/>
                  </a:lnTo>
                  <a:lnTo>
                    <a:pt x="73435" y="32421"/>
                  </a:lnTo>
                  <a:lnTo>
                    <a:pt x="73435" y="32421"/>
                  </a:lnTo>
                  <a:close/>
                  <a:moveTo>
                    <a:pt x="97070" y="30626"/>
                  </a:moveTo>
                  <a:lnTo>
                    <a:pt x="97070" y="30626"/>
                  </a:lnTo>
                  <a:lnTo>
                    <a:pt x="95283" y="28656"/>
                  </a:lnTo>
                  <a:lnTo>
                    <a:pt x="93489" y="26508"/>
                  </a:lnTo>
                  <a:lnTo>
                    <a:pt x="93489" y="26508"/>
                  </a:lnTo>
                  <a:lnTo>
                    <a:pt x="90981" y="24177"/>
                  </a:lnTo>
                  <a:lnTo>
                    <a:pt x="88297" y="22207"/>
                  </a:lnTo>
                  <a:lnTo>
                    <a:pt x="85613" y="20236"/>
                  </a:lnTo>
                  <a:lnTo>
                    <a:pt x="82921" y="18626"/>
                  </a:lnTo>
                  <a:lnTo>
                    <a:pt x="82921" y="18626"/>
                  </a:lnTo>
                  <a:lnTo>
                    <a:pt x="86150" y="16655"/>
                  </a:lnTo>
                  <a:lnTo>
                    <a:pt x="89371" y="15045"/>
                  </a:lnTo>
                  <a:lnTo>
                    <a:pt x="92055" y="13794"/>
                  </a:lnTo>
                  <a:lnTo>
                    <a:pt x="94746" y="12897"/>
                  </a:lnTo>
                  <a:lnTo>
                    <a:pt x="96894" y="12361"/>
                  </a:lnTo>
                  <a:lnTo>
                    <a:pt x="98865" y="12361"/>
                  </a:lnTo>
                  <a:lnTo>
                    <a:pt x="99578" y="12361"/>
                  </a:lnTo>
                  <a:lnTo>
                    <a:pt x="100299" y="12721"/>
                  </a:lnTo>
                  <a:lnTo>
                    <a:pt x="101012" y="12897"/>
                  </a:lnTo>
                  <a:lnTo>
                    <a:pt x="101549" y="13434"/>
                  </a:lnTo>
                  <a:lnTo>
                    <a:pt x="101549" y="13434"/>
                  </a:lnTo>
                  <a:lnTo>
                    <a:pt x="101909" y="13971"/>
                  </a:lnTo>
                  <a:lnTo>
                    <a:pt x="102269" y="14508"/>
                  </a:lnTo>
                  <a:lnTo>
                    <a:pt x="102446" y="15221"/>
                  </a:lnTo>
                  <a:lnTo>
                    <a:pt x="102622" y="15942"/>
                  </a:lnTo>
                  <a:lnTo>
                    <a:pt x="102622" y="17729"/>
                  </a:lnTo>
                  <a:lnTo>
                    <a:pt x="102086" y="19699"/>
                  </a:lnTo>
                  <a:lnTo>
                    <a:pt x="101372" y="22207"/>
                  </a:lnTo>
                  <a:lnTo>
                    <a:pt x="100299" y="24714"/>
                  </a:lnTo>
                  <a:lnTo>
                    <a:pt x="98865" y="27582"/>
                  </a:lnTo>
                  <a:lnTo>
                    <a:pt x="97070" y="30626"/>
                  </a:lnTo>
                  <a:lnTo>
                    <a:pt x="97070" y="30626"/>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grpSp>
      <p:grpSp>
        <p:nvGrpSpPr>
          <p:cNvPr id="452" name="Google Shape;452;p39"/>
          <p:cNvGrpSpPr/>
          <p:nvPr/>
        </p:nvGrpSpPr>
        <p:grpSpPr>
          <a:xfrm rot="1508271">
            <a:off x="798793" y="1851447"/>
            <a:ext cx="654248" cy="653804"/>
            <a:chOff x="576250" y="4319400"/>
            <a:chExt cx="442200" cy="441900"/>
          </a:xfrm>
        </p:grpSpPr>
        <p:sp>
          <p:nvSpPr>
            <p:cNvPr id="453" name="Google Shape;453;p39"/>
            <p:cNvSpPr/>
            <p:nvPr/>
          </p:nvSpPr>
          <p:spPr>
            <a:xfrm>
              <a:off x="576250" y="4319400"/>
              <a:ext cx="442200" cy="441900"/>
            </a:xfrm>
            <a:custGeom>
              <a:rect b="b" l="l" r="r" t="t"/>
              <a:pathLst>
                <a:path extrusionOk="0" fill="none" h="120000" w="120000">
                  <a:moveTo>
                    <a:pt x="77851" y="117353"/>
                  </a:moveTo>
                  <a:lnTo>
                    <a:pt x="77851" y="82477"/>
                  </a:lnTo>
                  <a:lnTo>
                    <a:pt x="111401" y="48924"/>
                  </a:lnTo>
                  <a:lnTo>
                    <a:pt x="111401" y="48924"/>
                  </a:lnTo>
                  <a:lnTo>
                    <a:pt x="112392" y="47933"/>
                  </a:lnTo>
                  <a:lnTo>
                    <a:pt x="113220" y="46610"/>
                  </a:lnTo>
                  <a:lnTo>
                    <a:pt x="114211" y="45293"/>
                  </a:lnTo>
                  <a:lnTo>
                    <a:pt x="114869" y="43970"/>
                  </a:lnTo>
                  <a:lnTo>
                    <a:pt x="116355" y="40990"/>
                  </a:lnTo>
                  <a:lnTo>
                    <a:pt x="117516" y="37685"/>
                  </a:lnTo>
                  <a:lnTo>
                    <a:pt x="118344" y="34217"/>
                  </a:lnTo>
                  <a:lnTo>
                    <a:pt x="119165" y="30580"/>
                  </a:lnTo>
                  <a:lnTo>
                    <a:pt x="119660" y="26942"/>
                  </a:lnTo>
                  <a:lnTo>
                    <a:pt x="119830" y="23305"/>
                  </a:lnTo>
                  <a:lnTo>
                    <a:pt x="119993" y="19667"/>
                  </a:lnTo>
                  <a:lnTo>
                    <a:pt x="119993" y="16362"/>
                  </a:lnTo>
                  <a:lnTo>
                    <a:pt x="119830" y="13227"/>
                  </a:lnTo>
                  <a:lnTo>
                    <a:pt x="119497" y="10247"/>
                  </a:lnTo>
                  <a:lnTo>
                    <a:pt x="119002" y="7770"/>
                  </a:lnTo>
                  <a:lnTo>
                    <a:pt x="118507" y="5619"/>
                  </a:lnTo>
                  <a:lnTo>
                    <a:pt x="117848" y="3970"/>
                  </a:lnTo>
                  <a:lnTo>
                    <a:pt x="117346" y="3305"/>
                  </a:lnTo>
                  <a:lnTo>
                    <a:pt x="117020" y="2979"/>
                  </a:lnTo>
                  <a:lnTo>
                    <a:pt x="117020" y="2979"/>
                  </a:lnTo>
                  <a:lnTo>
                    <a:pt x="116688" y="2646"/>
                  </a:lnTo>
                  <a:lnTo>
                    <a:pt x="116030" y="2151"/>
                  </a:lnTo>
                  <a:lnTo>
                    <a:pt x="114374" y="1486"/>
                  </a:lnTo>
                  <a:lnTo>
                    <a:pt x="112223" y="990"/>
                  </a:lnTo>
                  <a:lnTo>
                    <a:pt x="109746" y="495"/>
                  </a:lnTo>
                  <a:lnTo>
                    <a:pt x="106773" y="169"/>
                  </a:lnTo>
                  <a:lnTo>
                    <a:pt x="103631" y="0"/>
                  </a:lnTo>
                  <a:lnTo>
                    <a:pt x="100326" y="0"/>
                  </a:lnTo>
                  <a:lnTo>
                    <a:pt x="96689" y="169"/>
                  </a:lnTo>
                  <a:lnTo>
                    <a:pt x="93052" y="332"/>
                  </a:lnTo>
                  <a:lnTo>
                    <a:pt x="89414" y="827"/>
                  </a:lnTo>
                  <a:lnTo>
                    <a:pt x="85784" y="1655"/>
                  </a:lnTo>
                  <a:lnTo>
                    <a:pt x="82309" y="2483"/>
                  </a:lnTo>
                  <a:lnTo>
                    <a:pt x="79004" y="3637"/>
                  </a:lnTo>
                  <a:lnTo>
                    <a:pt x="76032" y="5123"/>
                  </a:lnTo>
                  <a:lnTo>
                    <a:pt x="74546" y="5788"/>
                  </a:lnTo>
                  <a:lnTo>
                    <a:pt x="73385" y="6779"/>
                  </a:lnTo>
                  <a:lnTo>
                    <a:pt x="72062" y="7607"/>
                  </a:lnTo>
                  <a:lnTo>
                    <a:pt x="71071" y="8598"/>
                  </a:lnTo>
                  <a:lnTo>
                    <a:pt x="37520" y="42151"/>
                  </a:lnTo>
                  <a:lnTo>
                    <a:pt x="2646" y="42151"/>
                  </a:lnTo>
                  <a:lnTo>
                    <a:pt x="2646" y="42151"/>
                  </a:lnTo>
                  <a:lnTo>
                    <a:pt x="1655" y="42314"/>
                  </a:lnTo>
                  <a:lnTo>
                    <a:pt x="997" y="42477"/>
                  </a:lnTo>
                  <a:lnTo>
                    <a:pt x="332" y="42809"/>
                  </a:lnTo>
                  <a:lnTo>
                    <a:pt x="0" y="43305"/>
                  </a:lnTo>
                  <a:lnTo>
                    <a:pt x="0" y="43800"/>
                  </a:lnTo>
                  <a:lnTo>
                    <a:pt x="169" y="44465"/>
                  </a:lnTo>
                  <a:lnTo>
                    <a:pt x="502" y="45123"/>
                  </a:lnTo>
                  <a:lnTo>
                    <a:pt x="1160" y="45951"/>
                  </a:lnTo>
                  <a:lnTo>
                    <a:pt x="17521" y="62151"/>
                  </a:lnTo>
                  <a:lnTo>
                    <a:pt x="15370" y="64295"/>
                  </a:lnTo>
                  <a:lnTo>
                    <a:pt x="6446" y="65951"/>
                  </a:lnTo>
                  <a:lnTo>
                    <a:pt x="6446" y="65951"/>
                  </a:lnTo>
                  <a:lnTo>
                    <a:pt x="5456" y="66284"/>
                  </a:lnTo>
                  <a:lnTo>
                    <a:pt x="4628" y="66610"/>
                  </a:lnTo>
                  <a:lnTo>
                    <a:pt x="4132" y="67275"/>
                  </a:lnTo>
                  <a:lnTo>
                    <a:pt x="3807" y="67770"/>
                  </a:lnTo>
                  <a:lnTo>
                    <a:pt x="3807" y="68428"/>
                  </a:lnTo>
                  <a:lnTo>
                    <a:pt x="3969" y="69256"/>
                  </a:lnTo>
                  <a:lnTo>
                    <a:pt x="4302" y="69915"/>
                  </a:lnTo>
                  <a:lnTo>
                    <a:pt x="4960" y="70743"/>
                  </a:lnTo>
                  <a:lnTo>
                    <a:pt x="49254" y="115039"/>
                  </a:lnTo>
                  <a:lnTo>
                    <a:pt x="49254" y="115039"/>
                  </a:lnTo>
                  <a:lnTo>
                    <a:pt x="50081" y="115704"/>
                  </a:lnTo>
                  <a:lnTo>
                    <a:pt x="50740" y="116029"/>
                  </a:lnTo>
                  <a:lnTo>
                    <a:pt x="51568" y="116199"/>
                  </a:lnTo>
                  <a:lnTo>
                    <a:pt x="52233" y="116199"/>
                  </a:lnTo>
                  <a:lnTo>
                    <a:pt x="52728" y="115866"/>
                  </a:lnTo>
                  <a:lnTo>
                    <a:pt x="53386" y="115371"/>
                  </a:lnTo>
                  <a:lnTo>
                    <a:pt x="53719" y="114543"/>
                  </a:lnTo>
                  <a:lnTo>
                    <a:pt x="54051" y="113552"/>
                  </a:lnTo>
                  <a:lnTo>
                    <a:pt x="55700" y="104628"/>
                  </a:lnTo>
                  <a:lnTo>
                    <a:pt x="57852" y="102477"/>
                  </a:lnTo>
                  <a:lnTo>
                    <a:pt x="74043" y="118839"/>
                  </a:lnTo>
                  <a:lnTo>
                    <a:pt x="74043" y="118839"/>
                  </a:lnTo>
                  <a:lnTo>
                    <a:pt x="74871" y="119504"/>
                  </a:lnTo>
                  <a:lnTo>
                    <a:pt x="75536" y="119837"/>
                  </a:lnTo>
                  <a:lnTo>
                    <a:pt x="76195" y="120000"/>
                  </a:lnTo>
                  <a:lnTo>
                    <a:pt x="76690" y="120000"/>
                  </a:lnTo>
                  <a:lnTo>
                    <a:pt x="77185" y="119667"/>
                  </a:lnTo>
                  <a:lnTo>
                    <a:pt x="77518" y="119009"/>
                  </a:lnTo>
                  <a:lnTo>
                    <a:pt x="77681" y="118344"/>
                  </a:lnTo>
                  <a:lnTo>
                    <a:pt x="77851" y="117353"/>
                  </a:lnTo>
                  <a:lnTo>
                    <a:pt x="77851" y="117353"/>
                  </a:lnTo>
                  <a:close/>
                  <a:moveTo>
                    <a:pt x="41816" y="82809"/>
                  </a:moveTo>
                  <a:lnTo>
                    <a:pt x="41816" y="82809"/>
                  </a:lnTo>
                  <a:lnTo>
                    <a:pt x="41321" y="83305"/>
                  </a:lnTo>
                  <a:lnTo>
                    <a:pt x="40825" y="83637"/>
                  </a:lnTo>
                  <a:lnTo>
                    <a:pt x="40167" y="83800"/>
                  </a:lnTo>
                  <a:lnTo>
                    <a:pt x="39502" y="83800"/>
                  </a:lnTo>
                  <a:lnTo>
                    <a:pt x="38844" y="83800"/>
                  </a:lnTo>
                  <a:lnTo>
                    <a:pt x="38179" y="83637"/>
                  </a:lnTo>
                  <a:lnTo>
                    <a:pt x="37683" y="83305"/>
                  </a:lnTo>
                  <a:lnTo>
                    <a:pt x="37188" y="82809"/>
                  </a:lnTo>
                  <a:lnTo>
                    <a:pt x="37188" y="82809"/>
                  </a:lnTo>
                  <a:lnTo>
                    <a:pt x="36692" y="82314"/>
                  </a:lnTo>
                  <a:lnTo>
                    <a:pt x="36367" y="81818"/>
                  </a:lnTo>
                  <a:lnTo>
                    <a:pt x="36197" y="81160"/>
                  </a:lnTo>
                  <a:lnTo>
                    <a:pt x="36197" y="80495"/>
                  </a:lnTo>
                  <a:lnTo>
                    <a:pt x="36197" y="79837"/>
                  </a:lnTo>
                  <a:lnTo>
                    <a:pt x="36367" y="79172"/>
                  </a:lnTo>
                  <a:lnTo>
                    <a:pt x="36692" y="78676"/>
                  </a:lnTo>
                  <a:lnTo>
                    <a:pt x="37188" y="78181"/>
                  </a:lnTo>
                  <a:lnTo>
                    <a:pt x="54377" y="60990"/>
                  </a:lnTo>
                  <a:lnTo>
                    <a:pt x="54377" y="60990"/>
                  </a:lnTo>
                  <a:lnTo>
                    <a:pt x="54873" y="60665"/>
                  </a:lnTo>
                  <a:lnTo>
                    <a:pt x="55368" y="60332"/>
                  </a:lnTo>
                  <a:lnTo>
                    <a:pt x="56033" y="60162"/>
                  </a:lnTo>
                  <a:lnTo>
                    <a:pt x="56691" y="60000"/>
                  </a:lnTo>
                  <a:lnTo>
                    <a:pt x="57356" y="60162"/>
                  </a:lnTo>
                  <a:lnTo>
                    <a:pt x="57852" y="60332"/>
                  </a:lnTo>
                  <a:lnTo>
                    <a:pt x="58510" y="60665"/>
                  </a:lnTo>
                  <a:lnTo>
                    <a:pt x="59005" y="60990"/>
                  </a:lnTo>
                  <a:lnTo>
                    <a:pt x="59005" y="60990"/>
                  </a:lnTo>
                  <a:lnTo>
                    <a:pt x="59338" y="61486"/>
                  </a:lnTo>
                  <a:lnTo>
                    <a:pt x="59670" y="62151"/>
                  </a:lnTo>
                  <a:lnTo>
                    <a:pt x="59833" y="62646"/>
                  </a:lnTo>
                  <a:lnTo>
                    <a:pt x="59996" y="63305"/>
                  </a:lnTo>
                  <a:lnTo>
                    <a:pt x="59833" y="63970"/>
                  </a:lnTo>
                  <a:lnTo>
                    <a:pt x="59670" y="64628"/>
                  </a:lnTo>
                  <a:lnTo>
                    <a:pt x="59338" y="65123"/>
                  </a:lnTo>
                  <a:lnTo>
                    <a:pt x="59005" y="65619"/>
                  </a:lnTo>
                  <a:lnTo>
                    <a:pt x="41816" y="82809"/>
                  </a:lnTo>
                  <a:close/>
                  <a:moveTo>
                    <a:pt x="90907" y="49589"/>
                  </a:moveTo>
                  <a:lnTo>
                    <a:pt x="90907" y="49589"/>
                  </a:lnTo>
                  <a:lnTo>
                    <a:pt x="90079" y="50247"/>
                  </a:lnTo>
                  <a:lnTo>
                    <a:pt x="89251" y="50743"/>
                  </a:lnTo>
                  <a:lnTo>
                    <a:pt x="88261" y="51075"/>
                  </a:lnTo>
                  <a:lnTo>
                    <a:pt x="87107" y="51238"/>
                  </a:lnTo>
                  <a:lnTo>
                    <a:pt x="86109" y="51075"/>
                  </a:lnTo>
                  <a:lnTo>
                    <a:pt x="85119" y="50743"/>
                  </a:lnTo>
                  <a:lnTo>
                    <a:pt x="84291" y="50247"/>
                  </a:lnTo>
                  <a:lnTo>
                    <a:pt x="83469" y="49589"/>
                  </a:lnTo>
                  <a:lnTo>
                    <a:pt x="70413" y="36532"/>
                  </a:lnTo>
                  <a:lnTo>
                    <a:pt x="70413" y="36532"/>
                  </a:lnTo>
                  <a:lnTo>
                    <a:pt x="69748" y="35704"/>
                  </a:lnTo>
                  <a:lnTo>
                    <a:pt x="69252" y="34876"/>
                  </a:lnTo>
                  <a:lnTo>
                    <a:pt x="68920" y="33885"/>
                  </a:lnTo>
                  <a:lnTo>
                    <a:pt x="68757" y="32894"/>
                  </a:lnTo>
                  <a:lnTo>
                    <a:pt x="68920" y="31733"/>
                  </a:lnTo>
                  <a:lnTo>
                    <a:pt x="69252" y="30743"/>
                  </a:lnTo>
                  <a:lnTo>
                    <a:pt x="69748" y="29915"/>
                  </a:lnTo>
                  <a:lnTo>
                    <a:pt x="70413" y="29093"/>
                  </a:lnTo>
                  <a:lnTo>
                    <a:pt x="70413" y="29093"/>
                  </a:lnTo>
                  <a:lnTo>
                    <a:pt x="76860" y="22483"/>
                  </a:lnTo>
                  <a:lnTo>
                    <a:pt x="76860" y="22483"/>
                  </a:lnTo>
                  <a:lnTo>
                    <a:pt x="78013" y="21486"/>
                  </a:lnTo>
                  <a:lnTo>
                    <a:pt x="79167" y="20665"/>
                  </a:lnTo>
                  <a:lnTo>
                    <a:pt x="80490" y="20000"/>
                  </a:lnTo>
                  <a:lnTo>
                    <a:pt x="81651" y="19341"/>
                  </a:lnTo>
                  <a:lnTo>
                    <a:pt x="82974" y="18846"/>
                  </a:lnTo>
                  <a:lnTo>
                    <a:pt x="84460" y="18513"/>
                  </a:lnTo>
                  <a:lnTo>
                    <a:pt x="85784" y="18350"/>
                  </a:lnTo>
                  <a:lnTo>
                    <a:pt x="87107" y="18350"/>
                  </a:lnTo>
                  <a:lnTo>
                    <a:pt x="88593" y="18350"/>
                  </a:lnTo>
                  <a:lnTo>
                    <a:pt x="89916" y="18513"/>
                  </a:lnTo>
                  <a:lnTo>
                    <a:pt x="91403" y="18846"/>
                  </a:lnTo>
                  <a:lnTo>
                    <a:pt x="92726" y="19341"/>
                  </a:lnTo>
                  <a:lnTo>
                    <a:pt x="93879" y="20000"/>
                  </a:lnTo>
                  <a:lnTo>
                    <a:pt x="95203" y="20665"/>
                  </a:lnTo>
                  <a:lnTo>
                    <a:pt x="96356" y="21486"/>
                  </a:lnTo>
                  <a:lnTo>
                    <a:pt x="97517" y="22483"/>
                  </a:lnTo>
                  <a:lnTo>
                    <a:pt x="97517" y="22483"/>
                  </a:lnTo>
                  <a:lnTo>
                    <a:pt x="98508" y="23637"/>
                  </a:lnTo>
                  <a:lnTo>
                    <a:pt x="99336" y="24791"/>
                  </a:lnTo>
                  <a:lnTo>
                    <a:pt x="99994" y="26114"/>
                  </a:lnTo>
                  <a:lnTo>
                    <a:pt x="100659" y="27275"/>
                  </a:lnTo>
                  <a:lnTo>
                    <a:pt x="101154" y="28598"/>
                  </a:lnTo>
                  <a:lnTo>
                    <a:pt x="101480" y="30084"/>
                  </a:lnTo>
                  <a:lnTo>
                    <a:pt x="101650" y="31408"/>
                  </a:lnTo>
                  <a:lnTo>
                    <a:pt x="101650" y="32894"/>
                  </a:lnTo>
                  <a:lnTo>
                    <a:pt x="101650" y="34217"/>
                  </a:lnTo>
                  <a:lnTo>
                    <a:pt x="101480" y="35541"/>
                  </a:lnTo>
                  <a:lnTo>
                    <a:pt x="101154" y="37027"/>
                  </a:lnTo>
                  <a:lnTo>
                    <a:pt x="100659" y="38350"/>
                  </a:lnTo>
                  <a:lnTo>
                    <a:pt x="99994" y="39504"/>
                  </a:lnTo>
                  <a:lnTo>
                    <a:pt x="99336" y="40827"/>
                  </a:lnTo>
                  <a:lnTo>
                    <a:pt x="98508" y="41981"/>
                  </a:lnTo>
                  <a:lnTo>
                    <a:pt x="97517" y="43142"/>
                  </a:lnTo>
                  <a:lnTo>
                    <a:pt x="97517" y="43142"/>
                  </a:lnTo>
                  <a:lnTo>
                    <a:pt x="90907" y="49589"/>
                  </a:lnTo>
                  <a:lnTo>
                    <a:pt x="90907" y="4958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54" name="Google Shape;454;p39"/>
            <p:cNvSpPr/>
            <p:nvPr/>
          </p:nvSpPr>
          <p:spPr>
            <a:xfrm>
              <a:off x="595725" y="4668875"/>
              <a:ext cx="73200" cy="73200"/>
            </a:xfrm>
            <a:custGeom>
              <a:rect b="b" l="l" r="r" t="t"/>
              <a:pathLst>
                <a:path extrusionOk="0" fill="none" h="120000" w="120000">
                  <a:moveTo>
                    <a:pt x="109001" y="11039"/>
                  </a:moveTo>
                  <a:lnTo>
                    <a:pt x="109001" y="11039"/>
                  </a:lnTo>
                  <a:lnTo>
                    <a:pt x="102968" y="6032"/>
                  </a:lnTo>
                  <a:lnTo>
                    <a:pt x="96976" y="3036"/>
                  </a:lnTo>
                  <a:lnTo>
                    <a:pt x="90000" y="1025"/>
                  </a:lnTo>
                  <a:lnTo>
                    <a:pt x="82982" y="41"/>
                  </a:lnTo>
                  <a:lnTo>
                    <a:pt x="76005" y="1025"/>
                  </a:lnTo>
                  <a:lnTo>
                    <a:pt x="68987" y="3036"/>
                  </a:lnTo>
                  <a:lnTo>
                    <a:pt x="62010" y="6032"/>
                  </a:lnTo>
                  <a:lnTo>
                    <a:pt x="56019" y="11039"/>
                  </a:lnTo>
                  <a:lnTo>
                    <a:pt x="56019" y="11039"/>
                  </a:lnTo>
                  <a:lnTo>
                    <a:pt x="50027" y="20027"/>
                  </a:lnTo>
                  <a:lnTo>
                    <a:pt x="40998" y="34021"/>
                  </a:lnTo>
                  <a:lnTo>
                    <a:pt x="23023" y="70998"/>
                  </a:lnTo>
                  <a:lnTo>
                    <a:pt x="7017" y="104979"/>
                  </a:lnTo>
                  <a:lnTo>
                    <a:pt x="41" y="120000"/>
                  </a:lnTo>
                  <a:lnTo>
                    <a:pt x="41" y="120000"/>
                  </a:lnTo>
                  <a:lnTo>
                    <a:pt x="15020" y="112982"/>
                  </a:lnTo>
                  <a:lnTo>
                    <a:pt x="49001" y="96976"/>
                  </a:lnTo>
                  <a:lnTo>
                    <a:pt x="85978" y="79001"/>
                  </a:lnTo>
                  <a:lnTo>
                    <a:pt x="99972" y="70013"/>
                  </a:lnTo>
                  <a:lnTo>
                    <a:pt x="109001" y="64021"/>
                  </a:lnTo>
                  <a:lnTo>
                    <a:pt x="109001" y="64021"/>
                  </a:lnTo>
                  <a:lnTo>
                    <a:pt x="113967" y="58030"/>
                  </a:lnTo>
                  <a:lnTo>
                    <a:pt x="116963" y="51012"/>
                  </a:lnTo>
                  <a:lnTo>
                    <a:pt x="118974" y="44035"/>
                  </a:lnTo>
                  <a:lnTo>
                    <a:pt x="119958" y="37017"/>
                  </a:lnTo>
                  <a:lnTo>
                    <a:pt x="118974" y="30041"/>
                  </a:lnTo>
                  <a:lnTo>
                    <a:pt x="116963" y="23023"/>
                  </a:lnTo>
                  <a:lnTo>
                    <a:pt x="113967" y="17031"/>
                  </a:lnTo>
                  <a:lnTo>
                    <a:pt x="109001" y="11039"/>
                  </a:lnTo>
                  <a:lnTo>
                    <a:pt x="109001" y="1103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55" name="Google Shape;455;p39"/>
            <p:cNvSpPr/>
            <p:nvPr/>
          </p:nvSpPr>
          <p:spPr>
            <a:xfrm>
              <a:off x="652350" y="4711500"/>
              <a:ext cx="46800" cy="46800"/>
            </a:xfrm>
            <a:custGeom>
              <a:rect b="b" l="l" r="r" t="t"/>
              <a:pathLst>
                <a:path extrusionOk="0" fill="none" h="120000" w="120000">
                  <a:moveTo>
                    <a:pt x="105935" y="15599"/>
                  </a:moveTo>
                  <a:lnTo>
                    <a:pt x="105935" y="15599"/>
                  </a:lnTo>
                  <a:lnTo>
                    <a:pt x="98135" y="9397"/>
                  </a:lnTo>
                  <a:lnTo>
                    <a:pt x="90335" y="4730"/>
                  </a:lnTo>
                  <a:lnTo>
                    <a:pt x="81001" y="1598"/>
                  </a:lnTo>
                  <a:lnTo>
                    <a:pt x="71667" y="63"/>
                  </a:lnTo>
                  <a:lnTo>
                    <a:pt x="62333" y="1598"/>
                  </a:lnTo>
                  <a:lnTo>
                    <a:pt x="52999" y="4730"/>
                  </a:lnTo>
                  <a:lnTo>
                    <a:pt x="45199" y="9397"/>
                  </a:lnTo>
                  <a:lnTo>
                    <a:pt x="37400" y="15599"/>
                  </a:lnTo>
                  <a:lnTo>
                    <a:pt x="37400" y="15599"/>
                  </a:lnTo>
                  <a:lnTo>
                    <a:pt x="29664" y="24997"/>
                  </a:lnTo>
                  <a:lnTo>
                    <a:pt x="23399" y="38998"/>
                  </a:lnTo>
                  <a:lnTo>
                    <a:pt x="17197" y="56132"/>
                  </a:lnTo>
                  <a:lnTo>
                    <a:pt x="10932" y="74800"/>
                  </a:lnTo>
                  <a:lnTo>
                    <a:pt x="3196" y="107469"/>
                  </a:lnTo>
                  <a:lnTo>
                    <a:pt x="63" y="119936"/>
                  </a:lnTo>
                  <a:lnTo>
                    <a:pt x="63" y="119936"/>
                  </a:lnTo>
                  <a:lnTo>
                    <a:pt x="14064" y="118401"/>
                  </a:lnTo>
                  <a:lnTo>
                    <a:pt x="46734" y="109067"/>
                  </a:lnTo>
                  <a:lnTo>
                    <a:pt x="63867" y="104400"/>
                  </a:lnTo>
                  <a:lnTo>
                    <a:pt x="81001" y="98135"/>
                  </a:lnTo>
                  <a:lnTo>
                    <a:pt x="96600" y="90335"/>
                  </a:lnTo>
                  <a:lnTo>
                    <a:pt x="105935" y="84134"/>
                  </a:lnTo>
                  <a:lnTo>
                    <a:pt x="105935" y="84134"/>
                  </a:lnTo>
                  <a:lnTo>
                    <a:pt x="112136" y="76334"/>
                  </a:lnTo>
                  <a:lnTo>
                    <a:pt x="116803" y="67000"/>
                  </a:lnTo>
                  <a:lnTo>
                    <a:pt x="119936" y="59200"/>
                  </a:lnTo>
                  <a:lnTo>
                    <a:pt x="119936" y="49866"/>
                  </a:lnTo>
                  <a:lnTo>
                    <a:pt x="119936" y="40532"/>
                  </a:lnTo>
                  <a:lnTo>
                    <a:pt x="116803" y="31198"/>
                  </a:lnTo>
                  <a:lnTo>
                    <a:pt x="112136" y="23399"/>
                  </a:lnTo>
                  <a:lnTo>
                    <a:pt x="105935" y="15599"/>
                  </a:lnTo>
                  <a:lnTo>
                    <a:pt x="105935" y="1559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56" name="Google Shape;456;p39"/>
            <p:cNvSpPr/>
            <p:nvPr/>
          </p:nvSpPr>
          <p:spPr>
            <a:xfrm>
              <a:off x="579300" y="4638450"/>
              <a:ext cx="46800" cy="46800"/>
            </a:xfrm>
            <a:custGeom>
              <a:rect b="b" l="l" r="r" t="t"/>
              <a:pathLst>
                <a:path extrusionOk="0" fill="none" h="120000" w="120000">
                  <a:moveTo>
                    <a:pt x="104392" y="14008"/>
                  </a:moveTo>
                  <a:lnTo>
                    <a:pt x="104392" y="14008"/>
                  </a:lnTo>
                  <a:lnTo>
                    <a:pt x="96588" y="7803"/>
                  </a:lnTo>
                  <a:lnTo>
                    <a:pt x="88784" y="3134"/>
                  </a:lnTo>
                  <a:lnTo>
                    <a:pt x="79445" y="0"/>
                  </a:lnTo>
                  <a:lnTo>
                    <a:pt x="70106" y="0"/>
                  </a:lnTo>
                  <a:lnTo>
                    <a:pt x="60767" y="0"/>
                  </a:lnTo>
                  <a:lnTo>
                    <a:pt x="52963" y="3134"/>
                  </a:lnTo>
                  <a:lnTo>
                    <a:pt x="43624" y="7803"/>
                  </a:lnTo>
                  <a:lnTo>
                    <a:pt x="35820" y="14008"/>
                  </a:lnTo>
                  <a:lnTo>
                    <a:pt x="35820" y="14008"/>
                  </a:lnTo>
                  <a:lnTo>
                    <a:pt x="29616" y="23411"/>
                  </a:lnTo>
                  <a:lnTo>
                    <a:pt x="21812" y="38955"/>
                  </a:lnTo>
                  <a:lnTo>
                    <a:pt x="15607" y="56098"/>
                  </a:lnTo>
                  <a:lnTo>
                    <a:pt x="10938" y="73240"/>
                  </a:lnTo>
                  <a:lnTo>
                    <a:pt x="1599" y="105927"/>
                  </a:lnTo>
                  <a:lnTo>
                    <a:pt x="0" y="120000"/>
                  </a:lnTo>
                  <a:lnTo>
                    <a:pt x="0" y="120000"/>
                  </a:lnTo>
                  <a:lnTo>
                    <a:pt x="12473" y="116865"/>
                  </a:lnTo>
                  <a:lnTo>
                    <a:pt x="45223" y="109061"/>
                  </a:lnTo>
                  <a:lnTo>
                    <a:pt x="63901" y="102857"/>
                  </a:lnTo>
                  <a:lnTo>
                    <a:pt x="81044" y="96588"/>
                  </a:lnTo>
                  <a:lnTo>
                    <a:pt x="95053" y="90383"/>
                  </a:lnTo>
                  <a:lnTo>
                    <a:pt x="104392" y="82579"/>
                  </a:lnTo>
                  <a:lnTo>
                    <a:pt x="104392" y="82579"/>
                  </a:lnTo>
                  <a:lnTo>
                    <a:pt x="110597" y="74776"/>
                  </a:lnTo>
                  <a:lnTo>
                    <a:pt x="115266" y="67036"/>
                  </a:lnTo>
                  <a:lnTo>
                    <a:pt x="118400" y="57633"/>
                  </a:lnTo>
                  <a:lnTo>
                    <a:pt x="120000" y="48294"/>
                  </a:lnTo>
                  <a:lnTo>
                    <a:pt x="118400" y="38955"/>
                  </a:lnTo>
                  <a:lnTo>
                    <a:pt x="115266" y="29616"/>
                  </a:lnTo>
                  <a:lnTo>
                    <a:pt x="110597" y="21812"/>
                  </a:lnTo>
                  <a:lnTo>
                    <a:pt x="104392" y="14008"/>
                  </a:lnTo>
                  <a:lnTo>
                    <a:pt x="104392" y="14008"/>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grpSp>
      <p:sp>
        <p:nvSpPr>
          <p:cNvPr id="457" name="Google Shape;457;p39"/>
          <p:cNvSpPr/>
          <p:nvPr/>
        </p:nvSpPr>
        <p:spPr>
          <a:xfrm>
            <a:off x="6410281" y="713293"/>
            <a:ext cx="248700" cy="237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58" name="Google Shape;458;p39"/>
          <p:cNvSpPr/>
          <p:nvPr/>
        </p:nvSpPr>
        <p:spPr>
          <a:xfrm rot="2698068">
            <a:off x="8048906" y="1928841"/>
            <a:ext cx="377383" cy="360412"/>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59" name="Google Shape;459;p39"/>
          <p:cNvSpPr/>
          <p:nvPr/>
        </p:nvSpPr>
        <p:spPr>
          <a:xfrm>
            <a:off x="8347545" y="1723093"/>
            <a:ext cx="151200" cy="144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60" name="Google Shape;460;p39"/>
          <p:cNvSpPr/>
          <p:nvPr/>
        </p:nvSpPr>
        <p:spPr>
          <a:xfrm rot="1278920">
            <a:off x="6238042" y="1429426"/>
            <a:ext cx="151031" cy="14429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61" name="Google Shape;461;p39"/>
          <p:cNvSpPr/>
          <p:nvPr/>
        </p:nvSpPr>
        <p:spPr>
          <a:xfrm>
            <a:off x="1635350" y="1665933"/>
            <a:ext cx="5955900" cy="1074600"/>
          </a:xfrm>
          <a:custGeom>
            <a:rect b="b" l="l" r="r" t="t"/>
            <a:pathLst>
              <a:path extrusionOk="0" h="120000" w="120000">
                <a:moveTo>
                  <a:pt x="0" y="39224"/>
                </a:moveTo>
                <a:cubicBezTo>
                  <a:pt x="2758" y="23932"/>
                  <a:pt x="7018" y="20253"/>
                  <a:pt x="10640" y="12220"/>
                </a:cubicBezTo>
                <a:cubicBezTo>
                  <a:pt x="17585" y="-3182"/>
                  <a:pt x="25979" y="-3730"/>
                  <a:pt x="33076" y="9378"/>
                </a:cubicBezTo>
                <a:cubicBezTo>
                  <a:pt x="36182" y="15113"/>
                  <a:pt x="40231" y="23751"/>
                  <a:pt x="41025" y="41357"/>
                </a:cubicBezTo>
                <a:cubicBezTo>
                  <a:pt x="41792" y="58363"/>
                  <a:pt x="42703" y="78664"/>
                  <a:pt x="41153" y="93945"/>
                </a:cubicBezTo>
                <a:cubicBezTo>
                  <a:pt x="38946" y="115683"/>
                  <a:pt x="32628" y="124830"/>
                  <a:pt x="28333" y="117395"/>
                </a:cubicBezTo>
                <a:cubicBezTo>
                  <a:pt x="24780" y="111241"/>
                  <a:pt x="23565" y="80127"/>
                  <a:pt x="24231" y="59832"/>
                </a:cubicBezTo>
                <a:cubicBezTo>
                  <a:pt x="24665" y="46581"/>
                  <a:pt x="26722" y="35103"/>
                  <a:pt x="28846" y="28564"/>
                </a:cubicBezTo>
                <a:cubicBezTo>
                  <a:pt x="43824" y="-17567"/>
                  <a:pt x="61285" y="93152"/>
                  <a:pt x="78205" y="108159"/>
                </a:cubicBezTo>
                <a:cubicBezTo>
                  <a:pt x="87699" y="116577"/>
                  <a:pt x="97791" y="123953"/>
                  <a:pt x="107051" y="109580"/>
                </a:cubicBezTo>
                <a:cubicBezTo>
                  <a:pt x="113568" y="99462"/>
                  <a:pt x="120000" y="60396"/>
                  <a:pt x="120000" y="22880"/>
                </a:cubicBezTo>
              </a:path>
            </a:pathLst>
          </a:custGeom>
          <a:noFill/>
          <a:ln cap="flat" cmpd="sng" w="9525">
            <a:solidFill>
              <a:srgbClr val="6AA84F"/>
            </a:solidFill>
            <a:prstDash val="dash"/>
            <a:round/>
            <a:headEnd len="sm" w="sm" type="none"/>
            <a:tailEnd len="sm" w="sm" type="none"/>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462" name="Google Shape;462;p3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55C048"/>
                </a:solidFill>
              </a:rPr>
              <a:t>‹#›</a:t>
            </a:fld>
            <a:endParaRPr b="1">
              <a:solidFill>
                <a:srgbClr val="55C04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40"/>
          <p:cNvPicPr preferRelativeResize="0"/>
          <p:nvPr/>
        </p:nvPicPr>
        <p:blipFill rotWithShape="1">
          <a:blip r:embed="rId3">
            <a:alphaModFix/>
          </a:blip>
          <a:srcRect b="8575" l="0" r="0" t="0"/>
          <a:stretch/>
        </p:blipFill>
        <p:spPr>
          <a:xfrm>
            <a:off x="3213325" y="921225"/>
            <a:ext cx="5522176" cy="3904226"/>
          </a:xfrm>
          <a:prstGeom prst="rect">
            <a:avLst/>
          </a:prstGeom>
          <a:noFill/>
          <a:ln>
            <a:noFill/>
          </a:ln>
        </p:spPr>
      </p:pic>
      <p:sp>
        <p:nvSpPr>
          <p:cNvPr id="468" name="Google Shape;468;p40"/>
          <p:cNvSpPr txBox="1"/>
          <p:nvPr>
            <p:ph idx="4294967295" type="body"/>
          </p:nvPr>
        </p:nvSpPr>
        <p:spPr>
          <a:xfrm>
            <a:off x="2938675" y="210300"/>
            <a:ext cx="5618100" cy="3904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rgbClr val="55C048"/>
              </a:buClr>
              <a:buSzPts val="2200"/>
              <a:buFont typeface="Oswald"/>
              <a:buAutoNum type="arabicPlain"/>
            </a:pPr>
            <a:r>
              <a:rPr b="1" lang="en" sz="2200">
                <a:solidFill>
                  <a:srgbClr val="55C048"/>
                </a:solidFill>
                <a:latin typeface="Oswald"/>
                <a:ea typeface="Oswald"/>
                <a:cs typeface="Oswald"/>
                <a:sym typeface="Oswald"/>
              </a:rPr>
              <a:t>What we have done</a:t>
            </a:r>
            <a:endParaRPr b="1" sz="2200">
              <a:solidFill>
                <a:srgbClr val="55C048"/>
              </a:solidFill>
              <a:latin typeface="Oswald"/>
              <a:ea typeface="Oswald"/>
              <a:cs typeface="Oswald"/>
              <a:sym typeface="Oswald"/>
            </a:endParaRPr>
          </a:p>
          <a:p>
            <a:pPr indent="-368300" lvl="0" marL="457200" rtl="0" algn="l">
              <a:lnSpc>
                <a:spcPct val="115000"/>
              </a:lnSpc>
              <a:spcBef>
                <a:spcPts val="1000"/>
              </a:spcBef>
              <a:spcAft>
                <a:spcPts val="0"/>
              </a:spcAft>
              <a:buClr>
                <a:srgbClr val="55C048"/>
              </a:buClr>
              <a:buSzPts val="2200"/>
              <a:buFont typeface="Oswald"/>
              <a:buAutoNum type="arabicPlain"/>
            </a:pPr>
            <a:r>
              <a:rPr b="1" lang="en" sz="2200">
                <a:solidFill>
                  <a:srgbClr val="55C048"/>
                </a:solidFill>
                <a:latin typeface="Oswald"/>
                <a:ea typeface="Oswald"/>
                <a:cs typeface="Oswald"/>
                <a:sym typeface="Oswald"/>
              </a:rPr>
              <a:t>Architecture</a:t>
            </a:r>
            <a:endParaRPr b="1" sz="2200">
              <a:solidFill>
                <a:srgbClr val="55C048"/>
              </a:solidFill>
              <a:latin typeface="Oswald"/>
              <a:ea typeface="Oswald"/>
              <a:cs typeface="Oswald"/>
              <a:sym typeface="Oswald"/>
            </a:endParaRPr>
          </a:p>
          <a:p>
            <a:pPr indent="-336550" lvl="1" marL="914400" rtl="0" algn="l">
              <a:spcBef>
                <a:spcPts val="1000"/>
              </a:spcBef>
              <a:spcAft>
                <a:spcPts val="0"/>
              </a:spcAft>
              <a:buClr>
                <a:schemeClr val="dk1"/>
              </a:buClr>
              <a:buSzPts val="1700"/>
              <a:buFont typeface="Oswald"/>
              <a:buChar char="-"/>
            </a:pPr>
            <a:r>
              <a:t/>
            </a:r>
            <a:endParaRPr sz="1700">
              <a:solidFill>
                <a:srgbClr val="000000"/>
              </a:solidFill>
              <a:latin typeface="Oswald"/>
              <a:ea typeface="Oswald"/>
              <a:cs typeface="Oswald"/>
              <a:sym typeface="Oswald"/>
            </a:endParaRPr>
          </a:p>
        </p:txBody>
      </p:sp>
      <p:sp>
        <p:nvSpPr>
          <p:cNvPr id="469" name="Google Shape;469;p4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55C048"/>
                </a:solidFill>
              </a:rPr>
              <a:t>‹#›</a:t>
            </a:fld>
            <a:endParaRPr b="1">
              <a:solidFill>
                <a:srgbClr val="55C048"/>
              </a:solidFill>
            </a:endParaRPr>
          </a:p>
        </p:txBody>
      </p:sp>
      <p:sp>
        <p:nvSpPr>
          <p:cNvPr id="470" name="Google Shape;470;p40"/>
          <p:cNvSpPr txBox="1"/>
          <p:nvPr>
            <p:ph type="title"/>
          </p:nvPr>
        </p:nvSpPr>
        <p:spPr>
          <a:xfrm>
            <a:off x="158250" y="575500"/>
            <a:ext cx="2506500" cy="429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100">
                <a:solidFill>
                  <a:schemeClr val="lt1"/>
                </a:solidFill>
                <a:latin typeface="PT Sans Narrow"/>
                <a:ea typeface="PT Sans Narrow"/>
                <a:cs typeface="PT Sans Narrow"/>
                <a:sym typeface="PT Sans Narrow"/>
              </a:rPr>
              <a:t>Table of contents</a:t>
            </a:r>
            <a:endParaRPr b="1" sz="21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700">
                <a:solidFill>
                  <a:schemeClr val="lt1"/>
                </a:solidFill>
                <a:latin typeface="PT Sans Narrow"/>
                <a:ea typeface="PT Sans Narrow"/>
                <a:cs typeface="PT Sans Narrow"/>
                <a:sym typeface="PT Sans Narrow"/>
              </a:rPr>
              <a:t>Main content:</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1. Idea</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b="1"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2700">
                <a:solidFill>
                  <a:schemeClr val="lt1"/>
                </a:solidFill>
                <a:latin typeface="PT Sans Narrow"/>
                <a:ea typeface="PT Sans Narrow"/>
                <a:cs typeface="PT Sans Narrow"/>
                <a:sym typeface="PT Sans Narrow"/>
              </a:rPr>
              <a:t>2. Product</a:t>
            </a:r>
            <a:endParaRPr sz="2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3. Technologies Stack</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4. Demo</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5. Summary</a:t>
            </a:r>
            <a:endParaRPr sz="1300">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4" name="Shape 474"/>
        <p:cNvGrpSpPr/>
        <p:nvPr/>
      </p:nvGrpSpPr>
      <p:grpSpPr>
        <a:xfrm>
          <a:off x="0" y="0"/>
          <a:ext cx="0" cy="0"/>
          <a:chOff x="0" y="0"/>
          <a:chExt cx="0" cy="0"/>
        </a:xfrm>
      </p:grpSpPr>
      <p:pic>
        <p:nvPicPr>
          <p:cNvPr id="475" name="Google Shape;475;p41"/>
          <p:cNvPicPr preferRelativeResize="0"/>
          <p:nvPr/>
        </p:nvPicPr>
        <p:blipFill>
          <a:blip r:embed="rId3">
            <a:alphaModFix/>
          </a:blip>
          <a:stretch>
            <a:fillRect/>
          </a:stretch>
        </p:blipFill>
        <p:spPr>
          <a:xfrm>
            <a:off x="137650" y="1497500"/>
            <a:ext cx="4896176" cy="2990850"/>
          </a:xfrm>
          <a:prstGeom prst="rect">
            <a:avLst/>
          </a:prstGeom>
          <a:noFill/>
          <a:ln>
            <a:noFill/>
          </a:ln>
        </p:spPr>
      </p:pic>
      <p:sp>
        <p:nvSpPr>
          <p:cNvPr id="476" name="Google Shape;476;p41"/>
          <p:cNvSpPr/>
          <p:nvPr/>
        </p:nvSpPr>
        <p:spPr>
          <a:xfrm>
            <a:off x="5282454" y="997013"/>
            <a:ext cx="328500" cy="141000"/>
          </a:xfrm>
          <a:prstGeom prst="rect">
            <a:avLst/>
          </a:prstGeom>
          <a:solidFill>
            <a:srgbClr val="D9D9D9"/>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Oswald"/>
              <a:ea typeface="Oswald"/>
              <a:cs typeface="Oswald"/>
              <a:sym typeface="Oswald"/>
            </a:endParaRPr>
          </a:p>
        </p:txBody>
      </p:sp>
      <p:sp>
        <p:nvSpPr>
          <p:cNvPr id="477" name="Google Shape;477;p4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1000"/>
              <a:buNone/>
            </a:pPr>
            <a:fld id="{00000000-1234-1234-1234-123412341234}" type="slidenum">
              <a:rPr b="1" lang="en">
                <a:solidFill>
                  <a:srgbClr val="6AA84F"/>
                </a:solidFill>
              </a:rPr>
              <a:t>‹#›</a:t>
            </a:fld>
            <a:endParaRPr>
              <a:solidFill>
                <a:srgbClr val="55C048"/>
              </a:solidFill>
            </a:endParaRPr>
          </a:p>
        </p:txBody>
      </p:sp>
      <p:sp>
        <p:nvSpPr>
          <p:cNvPr id="478" name="Google Shape;478;p41"/>
          <p:cNvSpPr/>
          <p:nvPr/>
        </p:nvSpPr>
        <p:spPr>
          <a:xfrm>
            <a:off x="0" y="-9475"/>
            <a:ext cx="9144000" cy="12450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a:off x="4118425" y="284875"/>
            <a:ext cx="1016700" cy="680700"/>
          </a:xfrm>
          <a:prstGeom prst="rect">
            <a:avLst/>
          </a:prstGeom>
          <a:solidFill>
            <a:srgbClr val="F67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txBox="1"/>
          <p:nvPr/>
        </p:nvSpPr>
        <p:spPr>
          <a:xfrm>
            <a:off x="0" y="31425"/>
            <a:ext cx="7952400" cy="1159800"/>
          </a:xfrm>
          <a:prstGeom prst="rect">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lang="en" sz="6400">
                <a:solidFill>
                  <a:srgbClr val="FFFFFF"/>
                </a:solidFill>
                <a:latin typeface="Roboto Condensed"/>
                <a:ea typeface="Roboto Condensed"/>
                <a:cs typeface="Roboto Condensed"/>
                <a:sym typeface="Roboto Condensed"/>
              </a:rPr>
              <a:t>WHAT WE HAVE DONE?</a:t>
            </a:r>
            <a:endParaRPr b="1" i="0" sz="6300" u="none" cap="none" strike="noStrike">
              <a:solidFill>
                <a:srgbClr val="FFFFFF"/>
              </a:solidFill>
              <a:latin typeface="Roboto Condensed"/>
              <a:ea typeface="Roboto Condensed"/>
              <a:cs typeface="Roboto Condensed"/>
              <a:sym typeface="Roboto Condensed"/>
            </a:endParaRPr>
          </a:p>
        </p:txBody>
      </p:sp>
      <p:grpSp>
        <p:nvGrpSpPr>
          <p:cNvPr id="481" name="Google Shape;481;p41"/>
          <p:cNvGrpSpPr/>
          <p:nvPr/>
        </p:nvGrpSpPr>
        <p:grpSpPr>
          <a:xfrm>
            <a:off x="7848029" y="34562"/>
            <a:ext cx="1258024" cy="1380015"/>
            <a:chOff x="6123498" y="1631834"/>
            <a:chExt cx="2278617" cy="2499575"/>
          </a:xfrm>
        </p:grpSpPr>
        <p:grpSp>
          <p:nvGrpSpPr>
            <p:cNvPr id="482" name="Google Shape;482;p41"/>
            <p:cNvGrpSpPr/>
            <p:nvPr/>
          </p:nvGrpSpPr>
          <p:grpSpPr>
            <a:xfrm>
              <a:off x="6696330" y="1631834"/>
              <a:ext cx="1588639" cy="1588655"/>
              <a:chOff x="6643075" y="3664250"/>
              <a:chExt cx="407950" cy="407975"/>
            </a:xfrm>
          </p:grpSpPr>
          <p:sp>
            <p:nvSpPr>
              <p:cNvPr id="483" name="Google Shape;483;p41"/>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1"/>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p41"/>
            <p:cNvGrpSpPr/>
            <p:nvPr/>
          </p:nvGrpSpPr>
          <p:grpSpPr>
            <a:xfrm rot="-587363">
              <a:off x="6603025" y="3427505"/>
              <a:ext cx="653127" cy="653134"/>
              <a:chOff x="576250" y="4319400"/>
              <a:chExt cx="442075" cy="442050"/>
            </a:xfrm>
          </p:grpSpPr>
          <p:sp>
            <p:nvSpPr>
              <p:cNvPr id="486" name="Google Shape;486;p41"/>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1"/>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1"/>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1"/>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0" name="Google Shape;490;p41"/>
            <p:cNvSpPr/>
            <p:nvPr/>
          </p:nvSpPr>
          <p:spPr>
            <a:xfrm>
              <a:off x="6316574" y="1998608"/>
              <a:ext cx="248336" cy="23712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1"/>
            <p:cNvSpPr/>
            <p:nvPr/>
          </p:nvSpPr>
          <p:spPr>
            <a:xfrm rot="2697322">
              <a:off x="7952930" y="3212478"/>
              <a:ext cx="376961" cy="3599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1"/>
            <p:cNvSpPr/>
            <p:nvPr/>
          </p:nvSpPr>
          <p:spPr>
            <a:xfrm>
              <a:off x="8251142" y="3007006"/>
              <a:ext cx="150972" cy="14422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1"/>
            <p:cNvSpPr/>
            <p:nvPr/>
          </p:nvSpPr>
          <p:spPr>
            <a:xfrm rot="1280149">
              <a:off x="6144549" y="2713799"/>
              <a:ext cx="150975" cy="14419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FFFFFF"/>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41"/>
          <p:cNvGrpSpPr/>
          <p:nvPr/>
        </p:nvGrpSpPr>
        <p:grpSpPr>
          <a:xfrm>
            <a:off x="4711236" y="2507791"/>
            <a:ext cx="3489340" cy="393618"/>
            <a:chOff x="4733750" y="2544772"/>
            <a:chExt cx="3489340" cy="387000"/>
          </a:xfrm>
        </p:grpSpPr>
        <p:sp>
          <p:nvSpPr>
            <p:cNvPr id="495" name="Google Shape;495;p41"/>
            <p:cNvSpPr txBox="1"/>
            <p:nvPr/>
          </p:nvSpPr>
          <p:spPr>
            <a:xfrm>
              <a:off x="5376390" y="2544772"/>
              <a:ext cx="2846700" cy="38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6AA84F"/>
                  </a:solidFill>
                  <a:latin typeface="Oswald"/>
                  <a:ea typeface="Oswald"/>
                  <a:cs typeface="Oswald"/>
                  <a:sym typeface="Oswald"/>
                </a:rPr>
                <a:t>Sending question</a:t>
              </a:r>
              <a:endParaRPr i="0" sz="1600" u="none" cap="none" strike="noStrike">
                <a:solidFill>
                  <a:srgbClr val="6AA84F"/>
                </a:solidFill>
                <a:latin typeface="Oswald"/>
                <a:ea typeface="Oswald"/>
                <a:cs typeface="Oswald"/>
                <a:sym typeface="Oswald"/>
              </a:endParaRPr>
            </a:p>
          </p:txBody>
        </p:sp>
        <p:sp>
          <p:nvSpPr>
            <p:cNvPr id="496" name="Google Shape;496;p41"/>
            <p:cNvSpPr/>
            <p:nvPr/>
          </p:nvSpPr>
          <p:spPr>
            <a:xfrm>
              <a:off x="4733750" y="2634325"/>
              <a:ext cx="548700" cy="20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C048"/>
                </a:highlight>
              </a:endParaRPr>
            </a:p>
          </p:txBody>
        </p:sp>
      </p:grpSp>
      <p:grpSp>
        <p:nvGrpSpPr>
          <p:cNvPr id="497" name="Google Shape;497;p41"/>
          <p:cNvGrpSpPr/>
          <p:nvPr/>
        </p:nvGrpSpPr>
        <p:grpSpPr>
          <a:xfrm>
            <a:off x="4711232" y="2943132"/>
            <a:ext cx="3489346" cy="387000"/>
            <a:chOff x="4733750" y="3014326"/>
            <a:chExt cx="3489346" cy="387000"/>
          </a:xfrm>
        </p:grpSpPr>
        <p:sp>
          <p:nvSpPr>
            <p:cNvPr id="498" name="Google Shape;498;p41"/>
            <p:cNvSpPr txBox="1"/>
            <p:nvPr/>
          </p:nvSpPr>
          <p:spPr>
            <a:xfrm>
              <a:off x="5376396" y="3014326"/>
              <a:ext cx="2846700" cy="38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rgbClr val="6AA84F"/>
                  </a:solidFill>
                  <a:latin typeface="Oswald"/>
                  <a:ea typeface="Oswald"/>
                  <a:cs typeface="Oswald"/>
                  <a:sym typeface="Oswald"/>
                </a:rPr>
                <a:t>Receiving answer</a:t>
              </a:r>
              <a:endParaRPr i="0" sz="1600" u="none" cap="none" strike="noStrike">
                <a:solidFill>
                  <a:srgbClr val="6AA84F"/>
                </a:solidFill>
                <a:latin typeface="Oswald"/>
                <a:ea typeface="Oswald"/>
                <a:cs typeface="Oswald"/>
                <a:sym typeface="Oswald"/>
              </a:endParaRPr>
            </a:p>
          </p:txBody>
        </p:sp>
        <p:sp>
          <p:nvSpPr>
            <p:cNvPr id="499" name="Google Shape;499;p41"/>
            <p:cNvSpPr/>
            <p:nvPr/>
          </p:nvSpPr>
          <p:spPr>
            <a:xfrm>
              <a:off x="4733750" y="3103875"/>
              <a:ext cx="548700" cy="207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C048"/>
                </a:highlight>
              </a:endParaRPr>
            </a:p>
          </p:txBody>
        </p:sp>
      </p:grpSp>
      <p:grpSp>
        <p:nvGrpSpPr>
          <p:cNvPr id="500" name="Google Shape;500;p41"/>
          <p:cNvGrpSpPr/>
          <p:nvPr/>
        </p:nvGrpSpPr>
        <p:grpSpPr>
          <a:xfrm>
            <a:off x="4711232" y="3410385"/>
            <a:ext cx="3489346" cy="393618"/>
            <a:chOff x="4733750" y="3483885"/>
            <a:chExt cx="3489346" cy="387000"/>
          </a:xfrm>
        </p:grpSpPr>
        <p:sp>
          <p:nvSpPr>
            <p:cNvPr id="501" name="Google Shape;501;p41"/>
            <p:cNvSpPr txBox="1"/>
            <p:nvPr/>
          </p:nvSpPr>
          <p:spPr>
            <a:xfrm>
              <a:off x="5376396" y="3483885"/>
              <a:ext cx="2846700" cy="38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rgbClr val="55C048"/>
                  </a:solidFill>
                  <a:latin typeface="Oswald"/>
                  <a:ea typeface="Oswald"/>
                  <a:cs typeface="Oswald"/>
                  <a:sym typeface="Oswald"/>
                </a:rPr>
                <a:t>Predicting Big5</a:t>
              </a:r>
              <a:endParaRPr i="0" sz="1600" u="none" cap="none" strike="noStrike">
                <a:solidFill>
                  <a:srgbClr val="55C048"/>
                </a:solidFill>
                <a:latin typeface="Oswald"/>
                <a:ea typeface="Oswald"/>
                <a:cs typeface="Oswald"/>
                <a:sym typeface="Oswald"/>
              </a:endParaRPr>
            </a:p>
          </p:txBody>
        </p:sp>
        <p:sp>
          <p:nvSpPr>
            <p:cNvPr id="502" name="Google Shape;502;p41"/>
            <p:cNvSpPr/>
            <p:nvPr/>
          </p:nvSpPr>
          <p:spPr>
            <a:xfrm>
              <a:off x="4733750" y="3573425"/>
              <a:ext cx="548700" cy="2079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C048"/>
                </a:highlight>
              </a:endParaRPr>
            </a:p>
          </p:txBody>
        </p:sp>
      </p:grpSp>
      <p:grpSp>
        <p:nvGrpSpPr>
          <p:cNvPr id="503" name="Google Shape;503;p41"/>
          <p:cNvGrpSpPr/>
          <p:nvPr/>
        </p:nvGrpSpPr>
        <p:grpSpPr>
          <a:xfrm>
            <a:off x="4711228" y="3884246"/>
            <a:ext cx="3444327" cy="393618"/>
            <a:chOff x="4733750" y="2544772"/>
            <a:chExt cx="3489340" cy="387000"/>
          </a:xfrm>
        </p:grpSpPr>
        <p:sp>
          <p:nvSpPr>
            <p:cNvPr id="504" name="Google Shape;504;p41"/>
            <p:cNvSpPr txBox="1"/>
            <p:nvPr/>
          </p:nvSpPr>
          <p:spPr>
            <a:xfrm>
              <a:off x="5376390" y="2544772"/>
              <a:ext cx="2846700" cy="38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6AA84F"/>
                  </a:solidFill>
                  <a:latin typeface="Oswald"/>
                  <a:ea typeface="Oswald"/>
                  <a:cs typeface="Oswald"/>
                  <a:sym typeface="Oswald"/>
                </a:rPr>
                <a:t>User management</a:t>
              </a:r>
              <a:endParaRPr i="0" sz="1600" u="none" cap="none" strike="noStrike">
                <a:solidFill>
                  <a:srgbClr val="6AA84F"/>
                </a:solidFill>
                <a:latin typeface="Oswald"/>
                <a:ea typeface="Oswald"/>
                <a:cs typeface="Oswald"/>
                <a:sym typeface="Oswald"/>
              </a:endParaRPr>
            </a:p>
          </p:txBody>
        </p:sp>
        <p:sp>
          <p:nvSpPr>
            <p:cNvPr id="505" name="Google Shape;505;p41"/>
            <p:cNvSpPr/>
            <p:nvPr/>
          </p:nvSpPr>
          <p:spPr>
            <a:xfrm>
              <a:off x="4733750" y="2634325"/>
              <a:ext cx="548700" cy="20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C048"/>
                </a:highlight>
              </a:endParaRPr>
            </a:p>
          </p:txBody>
        </p:sp>
      </p:grpSp>
      <p:grpSp>
        <p:nvGrpSpPr>
          <p:cNvPr id="506" name="Google Shape;506;p41"/>
          <p:cNvGrpSpPr/>
          <p:nvPr/>
        </p:nvGrpSpPr>
        <p:grpSpPr>
          <a:xfrm>
            <a:off x="4711216" y="2077384"/>
            <a:ext cx="3444327" cy="393618"/>
            <a:chOff x="4733750" y="2544772"/>
            <a:chExt cx="3489340" cy="387000"/>
          </a:xfrm>
        </p:grpSpPr>
        <p:sp>
          <p:nvSpPr>
            <p:cNvPr id="507" name="Google Shape;507;p41"/>
            <p:cNvSpPr txBox="1"/>
            <p:nvPr/>
          </p:nvSpPr>
          <p:spPr>
            <a:xfrm>
              <a:off x="5376390" y="2544772"/>
              <a:ext cx="2846700" cy="38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6AA84F"/>
                  </a:solidFill>
                  <a:latin typeface="Oswald"/>
                  <a:ea typeface="Oswald"/>
                  <a:cs typeface="Oswald"/>
                  <a:sym typeface="Oswald"/>
                </a:rPr>
                <a:t>Creating question</a:t>
              </a:r>
              <a:endParaRPr i="0" sz="1600" u="none" cap="none" strike="noStrike">
                <a:solidFill>
                  <a:srgbClr val="6AA84F"/>
                </a:solidFill>
                <a:latin typeface="Oswald"/>
                <a:ea typeface="Oswald"/>
                <a:cs typeface="Oswald"/>
                <a:sym typeface="Oswald"/>
              </a:endParaRPr>
            </a:p>
          </p:txBody>
        </p:sp>
        <p:sp>
          <p:nvSpPr>
            <p:cNvPr id="508" name="Google Shape;508;p41"/>
            <p:cNvSpPr/>
            <p:nvPr/>
          </p:nvSpPr>
          <p:spPr>
            <a:xfrm>
              <a:off x="4733750" y="2634325"/>
              <a:ext cx="548700" cy="207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55C048"/>
                </a:highligh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6"/>
                                        </p:tgtEl>
                                        <p:attrNameLst>
                                          <p:attrName>style.visibility</p:attrName>
                                        </p:attrNameLst>
                                      </p:cBhvr>
                                      <p:to>
                                        <p:strVal val="visible"/>
                                      </p:to>
                                    </p:set>
                                    <p:anim calcmode="lin" valueType="num">
                                      <p:cBhvr additive="base">
                                        <p:cTn dur="1000"/>
                                        <p:tgtEl>
                                          <p:spTgt spid="5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1000"/>
                                        <p:tgtEl>
                                          <p:spTgt spid="4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1000"/>
                                        <p:tgtEl>
                                          <p:spTgt spid="4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1000"/>
                                        <p:tgtEl>
                                          <p:spTgt spid="5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1000"/>
                                        <p:tgtEl>
                                          <p:spTgt spid="5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2" name="Shape 512"/>
        <p:cNvGrpSpPr/>
        <p:nvPr/>
      </p:nvGrpSpPr>
      <p:grpSpPr>
        <a:xfrm>
          <a:off x="0" y="0"/>
          <a:ext cx="0" cy="0"/>
          <a:chOff x="0" y="0"/>
          <a:chExt cx="0" cy="0"/>
        </a:xfrm>
      </p:grpSpPr>
      <p:pic>
        <p:nvPicPr>
          <p:cNvPr id="513" name="Google Shape;513;p42"/>
          <p:cNvPicPr preferRelativeResize="0"/>
          <p:nvPr/>
        </p:nvPicPr>
        <p:blipFill rotWithShape="1">
          <a:blip r:embed="rId3">
            <a:alphaModFix amt="28000"/>
          </a:blip>
          <a:srcRect b="12495" l="0" r="0" t="12502"/>
          <a:stretch/>
        </p:blipFill>
        <p:spPr>
          <a:xfrm>
            <a:off x="0" y="0"/>
            <a:ext cx="9144000" cy="5143497"/>
          </a:xfrm>
          <a:prstGeom prst="rect">
            <a:avLst/>
          </a:prstGeom>
          <a:noFill/>
          <a:ln>
            <a:noFill/>
          </a:ln>
        </p:spPr>
      </p:pic>
      <p:sp>
        <p:nvSpPr>
          <p:cNvPr id="514" name="Google Shape;514;p42"/>
          <p:cNvSpPr txBox="1"/>
          <p:nvPr>
            <p:ph idx="4294967295" type="title"/>
          </p:nvPr>
        </p:nvSpPr>
        <p:spPr>
          <a:xfrm>
            <a:off x="617225" y="100"/>
            <a:ext cx="7909500" cy="5143500"/>
          </a:xfrm>
          <a:prstGeom prst="rect">
            <a:avLst/>
          </a:prstGeom>
          <a:noFill/>
          <a:ln>
            <a:noFill/>
          </a:ln>
          <a:effectLst>
            <a:outerShdw rotWithShape="0" algn="bl" dir="7680000" dist="38100">
              <a:srgbClr val="000000"/>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400"/>
              <a:buFont typeface="Nunito Sans"/>
              <a:buNone/>
            </a:pPr>
            <a:r>
              <a:rPr b="1" i="0" lang="en" sz="6000" u="none" cap="none" strike="noStrike">
                <a:solidFill>
                  <a:srgbClr val="6AA84F"/>
                </a:solidFill>
                <a:latin typeface="Nunito Sans"/>
                <a:ea typeface="Nunito Sans"/>
                <a:cs typeface="Nunito Sans"/>
                <a:sym typeface="Nunito Sans"/>
              </a:rPr>
              <a:t>Architecture &amp; Design</a:t>
            </a:r>
            <a:endParaRPr>
              <a:solidFill>
                <a:srgbClr val="6AA84F"/>
              </a:solidFill>
            </a:endParaRPr>
          </a:p>
        </p:txBody>
      </p:sp>
      <p:sp>
        <p:nvSpPr>
          <p:cNvPr id="515" name="Google Shape;515;p4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1000"/>
              <a:buNone/>
            </a:pPr>
            <a:fld id="{00000000-1234-1234-1234-123412341234}" type="slidenum">
              <a:rPr b="1" lang="en">
                <a:solidFill>
                  <a:srgbClr val="6AA84F"/>
                </a:solidFill>
              </a:rPr>
              <a:t>‹#›</a:t>
            </a:fld>
            <a:endParaRPr b="1">
              <a:solidFill>
                <a:srgbClr val="6AA84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3"/>
          <p:cNvSpPr txBox="1"/>
          <p:nvPr/>
        </p:nvSpPr>
        <p:spPr>
          <a:xfrm>
            <a:off x="2865400" y="138825"/>
            <a:ext cx="4468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sz="1800">
                <a:solidFill>
                  <a:schemeClr val="dk1"/>
                </a:solidFill>
                <a:latin typeface="Oswald"/>
                <a:ea typeface="Oswald"/>
                <a:cs typeface="Oswald"/>
                <a:sym typeface="Oswald"/>
              </a:rPr>
              <a:t>System Architecture Overview</a:t>
            </a:r>
            <a:endParaRPr sz="1800">
              <a:latin typeface="Oswald"/>
              <a:ea typeface="Oswald"/>
              <a:cs typeface="Oswald"/>
              <a:sym typeface="Oswald"/>
            </a:endParaRPr>
          </a:p>
        </p:txBody>
      </p:sp>
      <p:sp>
        <p:nvSpPr>
          <p:cNvPr id="521" name="Google Shape;521;p4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1000"/>
              <a:buNone/>
            </a:pPr>
            <a:fld id="{00000000-1234-1234-1234-123412341234}" type="slidenum">
              <a:rPr b="1" lang="en">
                <a:solidFill>
                  <a:srgbClr val="6AA84F"/>
                </a:solidFill>
              </a:rPr>
              <a:t>‹#›</a:t>
            </a:fld>
            <a:endParaRPr b="1">
              <a:solidFill>
                <a:srgbClr val="6AA84F"/>
              </a:solidFill>
            </a:endParaRPr>
          </a:p>
        </p:txBody>
      </p:sp>
      <p:sp>
        <p:nvSpPr>
          <p:cNvPr id="522" name="Google Shape;522;p43"/>
          <p:cNvSpPr txBox="1"/>
          <p:nvPr>
            <p:ph type="title"/>
          </p:nvPr>
        </p:nvSpPr>
        <p:spPr>
          <a:xfrm>
            <a:off x="158250" y="575500"/>
            <a:ext cx="2506500" cy="429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100">
                <a:solidFill>
                  <a:schemeClr val="lt1"/>
                </a:solidFill>
                <a:latin typeface="PT Sans Narrow"/>
                <a:ea typeface="PT Sans Narrow"/>
                <a:cs typeface="PT Sans Narrow"/>
                <a:sym typeface="PT Sans Narrow"/>
              </a:rPr>
              <a:t>Table of contents</a:t>
            </a:r>
            <a:endParaRPr b="1" sz="21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700">
                <a:solidFill>
                  <a:schemeClr val="lt1"/>
                </a:solidFill>
                <a:latin typeface="PT Sans Narrow"/>
                <a:ea typeface="PT Sans Narrow"/>
                <a:cs typeface="PT Sans Narrow"/>
                <a:sym typeface="PT Sans Narrow"/>
              </a:rPr>
              <a:t>Main content:</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1. Idea</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b="1"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2700">
                <a:solidFill>
                  <a:schemeClr val="lt1"/>
                </a:solidFill>
                <a:latin typeface="PT Sans Narrow"/>
                <a:ea typeface="PT Sans Narrow"/>
                <a:cs typeface="PT Sans Narrow"/>
                <a:sym typeface="PT Sans Narrow"/>
              </a:rPr>
              <a:t>2. Product</a:t>
            </a:r>
            <a:endParaRPr sz="2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3. Technologies Stack</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4. Demo</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5. Reflection</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6. Summary</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p:txBody>
      </p:sp>
      <p:pic>
        <p:nvPicPr>
          <p:cNvPr id="523" name="Google Shape;523;p43"/>
          <p:cNvPicPr preferRelativeResize="0"/>
          <p:nvPr/>
        </p:nvPicPr>
        <p:blipFill>
          <a:blip r:embed="rId3">
            <a:alphaModFix/>
          </a:blip>
          <a:stretch>
            <a:fillRect/>
          </a:stretch>
        </p:blipFill>
        <p:spPr>
          <a:xfrm>
            <a:off x="2865400" y="655025"/>
            <a:ext cx="5961950" cy="4216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4"/>
          <p:cNvSpPr txBox="1"/>
          <p:nvPr/>
        </p:nvSpPr>
        <p:spPr>
          <a:xfrm>
            <a:off x="2865400" y="138825"/>
            <a:ext cx="4057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800" u="none" cap="none" strike="noStrike">
                <a:solidFill>
                  <a:srgbClr val="000000"/>
                </a:solidFill>
                <a:latin typeface="Oswald"/>
                <a:ea typeface="Oswald"/>
                <a:cs typeface="Oswald"/>
                <a:sym typeface="Oswald"/>
              </a:rPr>
              <a:t>Con</a:t>
            </a:r>
            <a:r>
              <a:rPr lang="en" sz="1800">
                <a:latin typeface="Oswald"/>
                <a:ea typeface="Oswald"/>
                <a:cs typeface="Oswald"/>
                <a:sym typeface="Oswald"/>
              </a:rPr>
              <a:t>tainer</a:t>
            </a:r>
            <a:r>
              <a:rPr i="0" lang="en" sz="1800" u="none" cap="none" strike="noStrike">
                <a:solidFill>
                  <a:srgbClr val="000000"/>
                </a:solidFill>
                <a:latin typeface="Oswald"/>
                <a:ea typeface="Oswald"/>
                <a:cs typeface="Oswald"/>
                <a:sym typeface="Oswald"/>
              </a:rPr>
              <a:t> Diagram</a:t>
            </a:r>
            <a:endParaRPr i="0" sz="1800" u="none" cap="none" strike="noStrike">
              <a:solidFill>
                <a:srgbClr val="000000"/>
              </a:solidFill>
              <a:latin typeface="Oswald"/>
              <a:ea typeface="Oswald"/>
              <a:cs typeface="Oswald"/>
              <a:sym typeface="Oswald"/>
            </a:endParaRPr>
          </a:p>
        </p:txBody>
      </p:sp>
      <p:sp>
        <p:nvSpPr>
          <p:cNvPr id="529" name="Google Shape;529;p4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1000"/>
              <a:buNone/>
            </a:pPr>
            <a:fld id="{00000000-1234-1234-1234-123412341234}" type="slidenum">
              <a:rPr b="1" lang="en">
                <a:solidFill>
                  <a:srgbClr val="6AA84F"/>
                </a:solidFill>
              </a:rPr>
              <a:t>‹#›</a:t>
            </a:fld>
            <a:endParaRPr b="1">
              <a:solidFill>
                <a:srgbClr val="F67031"/>
              </a:solidFill>
            </a:endParaRPr>
          </a:p>
        </p:txBody>
      </p:sp>
      <p:sp>
        <p:nvSpPr>
          <p:cNvPr id="530" name="Google Shape;530;p44"/>
          <p:cNvSpPr txBox="1"/>
          <p:nvPr>
            <p:ph type="title"/>
          </p:nvPr>
        </p:nvSpPr>
        <p:spPr>
          <a:xfrm>
            <a:off x="158250" y="575500"/>
            <a:ext cx="2506500" cy="429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100">
                <a:solidFill>
                  <a:schemeClr val="lt1"/>
                </a:solidFill>
                <a:latin typeface="PT Sans Narrow"/>
                <a:ea typeface="PT Sans Narrow"/>
                <a:cs typeface="PT Sans Narrow"/>
                <a:sym typeface="PT Sans Narrow"/>
              </a:rPr>
              <a:t>Table of contents</a:t>
            </a:r>
            <a:endParaRPr b="1" sz="21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700">
                <a:solidFill>
                  <a:schemeClr val="lt1"/>
                </a:solidFill>
                <a:latin typeface="PT Sans Narrow"/>
                <a:ea typeface="PT Sans Narrow"/>
                <a:cs typeface="PT Sans Narrow"/>
                <a:sym typeface="PT Sans Narrow"/>
              </a:rPr>
              <a:t>Main content:</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1. Idea</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b="1"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2700">
                <a:solidFill>
                  <a:schemeClr val="lt1"/>
                </a:solidFill>
                <a:latin typeface="PT Sans Narrow"/>
                <a:ea typeface="PT Sans Narrow"/>
                <a:cs typeface="PT Sans Narrow"/>
                <a:sym typeface="PT Sans Narrow"/>
              </a:rPr>
              <a:t>2. Product</a:t>
            </a:r>
            <a:endParaRPr sz="2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3. Technologies Stack</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4. Demo</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5. Summary</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p:txBody>
      </p:sp>
      <p:pic>
        <p:nvPicPr>
          <p:cNvPr id="531" name="Google Shape;531;p44"/>
          <p:cNvPicPr preferRelativeResize="0"/>
          <p:nvPr/>
        </p:nvPicPr>
        <p:blipFill>
          <a:blip r:embed="rId3">
            <a:alphaModFix/>
          </a:blip>
          <a:stretch>
            <a:fillRect/>
          </a:stretch>
        </p:blipFill>
        <p:spPr>
          <a:xfrm>
            <a:off x="2817150" y="684825"/>
            <a:ext cx="6082399" cy="4121724"/>
          </a:xfrm>
          <a:prstGeom prst="rect">
            <a:avLst/>
          </a:prstGeom>
          <a:noFill/>
          <a:ln>
            <a:noFill/>
          </a:ln>
        </p:spPr>
      </p:pic>
      <p:sp>
        <p:nvSpPr>
          <p:cNvPr id="532" name="Google Shape;532;p44"/>
          <p:cNvSpPr txBox="1"/>
          <p:nvPr/>
        </p:nvSpPr>
        <p:spPr>
          <a:xfrm>
            <a:off x="5401175" y="604525"/>
            <a:ext cx="33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sp>
        <p:nvSpPr>
          <p:cNvPr id="533" name="Google Shape;533;p44"/>
          <p:cNvSpPr/>
          <p:nvPr/>
        </p:nvSpPr>
        <p:spPr>
          <a:xfrm rot="5400000">
            <a:off x="5059150" y="1107200"/>
            <a:ext cx="2512200" cy="1548900"/>
          </a:xfrm>
          <a:prstGeom prst="rect">
            <a:avLst/>
          </a:prstGeom>
          <a:solidFill>
            <a:srgbClr val="FFFFFF">
              <a:alpha val="0"/>
            </a:srgbClr>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4"/>
          <p:cNvSpPr/>
          <p:nvPr/>
        </p:nvSpPr>
        <p:spPr>
          <a:xfrm rot="5400000">
            <a:off x="6650700" y="1169600"/>
            <a:ext cx="2512200" cy="1424100"/>
          </a:xfrm>
          <a:prstGeom prst="rect">
            <a:avLst/>
          </a:prstGeom>
          <a:solidFill>
            <a:srgbClr val="FFFFFF">
              <a:alpha val="0"/>
            </a:srgbClr>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4"/>
          <p:cNvSpPr/>
          <p:nvPr/>
        </p:nvSpPr>
        <p:spPr>
          <a:xfrm>
            <a:off x="6392200" y="3634675"/>
            <a:ext cx="1496400" cy="864600"/>
          </a:xfrm>
          <a:prstGeom prst="rect">
            <a:avLst/>
          </a:prstGeom>
          <a:solidFill>
            <a:srgbClr val="FFFFFF">
              <a:alpha val="0"/>
            </a:srgbClr>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4"/>
          <p:cNvSpPr/>
          <p:nvPr/>
        </p:nvSpPr>
        <p:spPr>
          <a:xfrm>
            <a:off x="2947125" y="3429000"/>
            <a:ext cx="1581900" cy="1179300"/>
          </a:xfrm>
          <a:prstGeom prst="rect">
            <a:avLst/>
          </a:prstGeom>
          <a:solidFill>
            <a:srgbClr val="FFFFFF">
              <a:alpha val="0"/>
            </a:srgbClr>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par>
                                <p:cTn fill="hold" nodeType="withEffect" presetClass="exit" presetID="10" presetSubtype="0">
                                  <p:stCondLst>
                                    <p:cond delay="0"/>
                                  </p:stCondLst>
                                  <p:childTnLst>
                                    <p:animEffect filter="fade" transition="out">
                                      <p:cBhvr>
                                        <p:cTn dur="1000"/>
                                        <p:tgtEl>
                                          <p:spTgt spid="533"/>
                                        </p:tgtEl>
                                      </p:cBhvr>
                                    </p:animEffect>
                                    <p:set>
                                      <p:cBhvr>
                                        <p:cTn dur="1" fill="hold">
                                          <p:stCondLst>
                                            <p:cond delay="1000"/>
                                          </p:stCondLst>
                                        </p:cTn>
                                        <p:tgtEl>
                                          <p:spTgt spid="5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par>
                                <p:cTn fill="hold" nodeType="withEffect" presetClass="exit" presetID="10" presetSubtype="0">
                                  <p:stCondLst>
                                    <p:cond delay="0"/>
                                  </p:stCondLst>
                                  <p:childTnLst>
                                    <p:animEffect filter="fade" transition="out">
                                      <p:cBhvr>
                                        <p:cTn dur="1000"/>
                                        <p:tgtEl>
                                          <p:spTgt spid="534"/>
                                        </p:tgtEl>
                                      </p:cBhvr>
                                    </p:animEffect>
                                    <p:set>
                                      <p:cBhvr>
                                        <p:cTn dur="1" fill="hold">
                                          <p:stCondLst>
                                            <p:cond delay="1000"/>
                                          </p:stCondLst>
                                        </p:cTn>
                                        <p:tgtEl>
                                          <p:spTgt spid="5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0" name="Shape 540"/>
        <p:cNvGrpSpPr/>
        <p:nvPr/>
      </p:nvGrpSpPr>
      <p:grpSpPr>
        <a:xfrm>
          <a:off x="0" y="0"/>
          <a:ext cx="0" cy="0"/>
          <a:chOff x="0" y="0"/>
          <a:chExt cx="0" cy="0"/>
        </a:xfrm>
      </p:grpSpPr>
      <p:sp>
        <p:nvSpPr>
          <p:cNvPr id="541" name="Google Shape;541;p45"/>
          <p:cNvSpPr txBox="1"/>
          <p:nvPr>
            <p:ph idx="4294967295" type="ctrTitle"/>
          </p:nvPr>
        </p:nvSpPr>
        <p:spPr>
          <a:xfrm>
            <a:off x="636875" y="2802550"/>
            <a:ext cx="8535600" cy="1159800"/>
          </a:xfrm>
          <a:prstGeom prst="rect">
            <a:avLst/>
          </a:prstGeom>
          <a:noFill/>
          <a:ln>
            <a:noFill/>
          </a:ln>
          <a:effectLst>
            <a:outerShdw rotWithShape="0" algn="bl" dir="7500000" dist="47625">
              <a:srgbClr val="000000">
                <a:alpha val="12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Nunito Sans"/>
              <a:buNone/>
            </a:pPr>
            <a:r>
              <a:rPr b="1" i="0" lang="en" sz="6000" u="none" cap="none" strike="noStrike">
                <a:solidFill>
                  <a:srgbClr val="6AA84F"/>
                </a:solidFill>
                <a:latin typeface="Nunito Sans"/>
                <a:ea typeface="Nunito Sans"/>
                <a:cs typeface="Nunito Sans"/>
                <a:sym typeface="Nunito Sans"/>
              </a:rPr>
              <a:t>Technologies Stack</a:t>
            </a:r>
            <a:endParaRPr b="0" i="0" sz="2400" u="none" cap="none" strike="noStrike">
              <a:solidFill>
                <a:srgbClr val="6AA84F"/>
              </a:solidFill>
              <a:latin typeface="Nunito Sans"/>
              <a:ea typeface="Nunito Sans"/>
              <a:cs typeface="Nunito Sans"/>
              <a:sym typeface="Nunito Sans"/>
            </a:endParaRPr>
          </a:p>
        </p:txBody>
      </p:sp>
      <p:sp>
        <p:nvSpPr>
          <p:cNvPr id="542" name="Google Shape;542;p45"/>
          <p:cNvSpPr txBox="1"/>
          <p:nvPr>
            <p:ph idx="4294967295" type="subTitle"/>
          </p:nvPr>
        </p:nvSpPr>
        <p:spPr>
          <a:xfrm>
            <a:off x="685800" y="3868754"/>
            <a:ext cx="7772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700" u="none" cap="none" strike="noStrike">
                <a:solidFill>
                  <a:srgbClr val="6AA84F"/>
                </a:solidFill>
                <a:latin typeface="Nunito Sans"/>
                <a:ea typeface="Nunito Sans"/>
                <a:cs typeface="Nunito Sans"/>
                <a:sym typeface="Nunito Sans"/>
              </a:rPr>
              <a:t>Which technologies are used ?</a:t>
            </a:r>
            <a:endParaRPr b="0" i="0" sz="1700" u="none" cap="none" strike="noStrike">
              <a:solidFill>
                <a:srgbClr val="6AA84F"/>
              </a:solidFill>
              <a:latin typeface="Nunito Sans"/>
              <a:ea typeface="Nunito Sans"/>
              <a:cs typeface="Nunito Sans"/>
              <a:sym typeface="Nunito Sans"/>
            </a:endParaRPr>
          </a:p>
        </p:txBody>
      </p:sp>
      <p:grpSp>
        <p:nvGrpSpPr>
          <p:cNvPr id="543" name="Google Shape;543;p45"/>
          <p:cNvGrpSpPr/>
          <p:nvPr/>
        </p:nvGrpSpPr>
        <p:grpSpPr>
          <a:xfrm>
            <a:off x="6791053" y="345959"/>
            <a:ext cx="1591078" cy="1590955"/>
            <a:chOff x="6643075" y="3664250"/>
            <a:chExt cx="408000" cy="408000"/>
          </a:xfrm>
        </p:grpSpPr>
        <p:sp>
          <p:nvSpPr>
            <p:cNvPr id="544" name="Google Shape;544;p45"/>
            <p:cNvSpPr/>
            <p:nvPr/>
          </p:nvSpPr>
          <p:spPr>
            <a:xfrm>
              <a:off x="6794075" y="3815250"/>
              <a:ext cx="211200" cy="211200"/>
            </a:xfrm>
            <a:custGeom>
              <a:rect b="b" l="l" r="r" t="t"/>
              <a:pathLst>
                <a:path extrusionOk="0" fill="none" h="120000" w="120000">
                  <a:moveTo>
                    <a:pt x="0" y="115499"/>
                  </a:moveTo>
                  <a:lnTo>
                    <a:pt x="0" y="115499"/>
                  </a:lnTo>
                  <a:lnTo>
                    <a:pt x="6218" y="117231"/>
                  </a:lnTo>
                  <a:lnTo>
                    <a:pt x="12096" y="118608"/>
                  </a:lnTo>
                  <a:lnTo>
                    <a:pt x="18329" y="119304"/>
                  </a:lnTo>
                  <a:lnTo>
                    <a:pt x="24548" y="120000"/>
                  </a:lnTo>
                  <a:lnTo>
                    <a:pt x="30780" y="120000"/>
                  </a:lnTo>
                  <a:lnTo>
                    <a:pt x="36999" y="119645"/>
                  </a:lnTo>
                  <a:lnTo>
                    <a:pt x="42877" y="118949"/>
                  </a:lnTo>
                  <a:lnTo>
                    <a:pt x="49096" y="117572"/>
                  </a:lnTo>
                  <a:lnTo>
                    <a:pt x="54973" y="116194"/>
                  </a:lnTo>
                  <a:lnTo>
                    <a:pt x="61206" y="114107"/>
                  </a:lnTo>
                  <a:lnTo>
                    <a:pt x="66743" y="111694"/>
                  </a:lnTo>
                  <a:lnTo>
                    <a:pt x="72621" y="108925"/>
                  </a:lnTo>
                  <a:lnTo>
                    <a:pt x="78144" y="105475"/>
                  </a:lnTo>
                  <a:lnTo>
                    <a:pt x="83341" y="102011"/>
                  </a:lnTo>
                  <a:lnTo>
                    <a:pt x="88523" y="97865"/>
                  </a:lnTo>
                  <a:lnTo>
                    <a:pt x="93364" y="93364"/>
                  </a:lnTo>
                  <a:lnTo>
                    <a:pt x="93364" y="93364"/>
                  </a:lnTo>
                  <a:lnTo>
                    <a:pt x="97851" y="88523"/>
                  </a:lnTo>
                  <a:lnTo>
                    <a:pt x="102011" y="83341"/>
                  </a:lnTo>
                  <a:lnTo>
                    <a:pt x="105461" y="78159"/>
                  </a:lnTo>
                  <a:lnTo>
                    <a:pt x="108925" y="72621"/>
                  </a:lnTo>
                  <a:lnTo>
                    <a:pt x="111694" y="66743"/>
                  </a:lnTo>
                  <a:lnTo>
                    <a:pt x="114107" y="61206"/>
                  </a:lnTo>
                  <a:lnTo>
                    <a:pt x="116180" y="54988"/>
                  </a:lnTo>
                  <a:lnTo>
                    <a:pt x="117572" y="49110"/>
                  </a:lnTo>
                  <a:lnTo>
                    <a:pt x="118949" y="42877"/>
                  </a:lnTo>
                  <a:lnTo>
                    <a:pt x="119645" y="36999"/>
                  </a:lnTo>
                  <a:lnTo>
                    <a:pt x="119985" y="30780"/>
                  </a:lnTo>
                  <a:lnTo>
                    <a:pt x="119985" y="24562"/>
                  </a:lnTo>
                  <a:lnTo>
                    <a:pt x="119290" y="18329"/>
                  </a:lnTo>
                  <a:lnTo>
                    <a:pt x="118608" y="12110"/>
                  </a:lnTo>
                  <a:lnTo>
                    <a:pt x="117217" y="6232"/>
                  </a:lnTo>
                  <a:lnTo>
                    <a:pt x="115499" y="0"/>
                  </a:lnTo>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45" name="Google Shape;545;p45"/>
            <p:cNvSpPr/>
            <p:nvPr/>
          </p:nvSpPr>
          <p:spPr>
            <a:xfrm>
              <a:off x="6643075" y="3664250"/>
              <a:ext cx="408000" cy="408000"/>
            </a:xfrm>
            <a:custGeom>
              <a:rect b="b" l="l" r="r" t="t"/>
              <a:pathLst>
                <a:path extrusionOk="0" fill="none" h="120000" w="120000">
                  <a:moveTo>
                    <a:pt x="118205" y="1794"/>
                  </a:moveTo>
                  <a:lnTo>
                    <a:pt x="118205" y="1794"/>
                  </a:lnTo>
                  <a:lnTo>
                    <a:pt x="117132" y="897"/>
                  </a:lnTo>
                  <a:lnTo>
                    <a:pt x="115881" y="360"/>
                  </a:lnTo>
                  <a:lnTo>
                    <a:pt x="114264" y="0"/>
                  </a:lnTo>
                  <a:lnTo>
                    <a:pt x="112653" y="0"/>
                  </a:lnTo>
                  <a:lnTo>
                    <a:pt x="110682" y="183"/>
                  </a:lnTo>
                  <a:lnTo>
                    <a:pt x="108535" y="536"/>
                  </a:lnTo>
                  <a:lnTo>
                    <a:pt x="106204" y="1257"/>
                  </a:lnTo>
                  <a:lnTo>
                    <a:pt x="103703" y="2154"/>
                  </a:lnTo>
                  <a:lnTo>
                    <a:pt x="101012" y="3228"/>
                  </a:lnTo>
                  <a:lnTo>
                    <a:pt x="98151" y="4478"/>
                  </a:lnTo>
                  <a:lnTo>
                    <a:pt x="95283" y="6088"/>
                  </a:lnTo>
                  <a:lnTo>
                    <a:pt x="92239" y="7706"/>
                  </a:lnTo>
                  <a:lnTo>
                    <a:pt x="85789" y="11824"/>
                  </a:lnTo>
                  <a:lnTo>
                    <a:pt x="78803" y="16655"/>
                  </a:lnTo>
                  <a:lnTo>
                    <a:pt x="78803" y="16655"/>
                  </a:lnTo>
                  <a:lnTo>
                    <a:pt x="75582" y="15405"/>
                  </a:lnTo>
                  <a:lnTo>
                    <a:pt x="72177" y="14331"/>
                  </a:lnTo>
                  <a:lnTo>
                    <a:pt x="68773" y="13611"/>
                  </a:lnTo>
                  <a:lnTo>
                    <a:pt x="65375" y="13074"/>
                  </a:lnTo>
                  <a:lnTo>
                    <a:pt x="61970" y="12721"/>
                  </a:lnTo>
                  <a:lnTo>
                    <a:pt x="58389" y="12721"/>
                  </a:lnTo>
                  <a:lnTo>
                    <a:pt x="54984" y="13074"/>
                  </a:lnTo>
                  <a:lnTo>
                    <a:pt x="51579" y="13434"/>
                  </a:lnTo>
                  <a:lnTo>
                    <a:pt x="48175" y="14147"/>
                  </a:lnTo>
                  <a:lnTo>
                    <a:pt x="44777" y="15221"/>
                  </a:lnTo>
                  <a:lnTo>
                    <a:pt x="41549" y="16478"/>
                  </a:lnTo>
                  <a:lnTo>
                    <a:pt x="38328" y="17912"/>
                  </a:lnTo>
                  <a:lnTo>
                    <a:pt x="35107" y="19699"/>
                  </a:lnTo>
                  <a:lnTo>
                    <a:pt x="32239" y="21854"/>
                  </a:lnTo>
                  <a:lnTo>
                    <a:pt x="29371" y="24001"/>
                  </a:lnTo>
                  <a:lnTo>
                    <a:pt x="26510" y="26508"/>
                  </a:lnTo>
                  <a:lnTo>
                    <a:pt x="26510" y="26508"/>
                  </a:lnTo>
                  <a:lnTo>
                    <a:pt x="24002" y="29376"/>
                  </a:lnTo>
                  <a:lnTo>
                    <a:pt x="21848" y="32237"/>
                  </a:lnTo>
                  <a:lnTo>
                    <a:pt x="19700" y="35105"/>
                  </a:lnTo>
                  <a:lnTo>
                    <a:pt x="17913" y="38325"/>
                  </a:lnTo>
                  <a:lnTo>
                    <a:pt x="16479" y="41554"/>
                  </a:lnTo>
                  <a:lnTo>
                    <a:pt x="15222" y="44774"/>
                  </a:lnTo>
                  <a:lnTo>
                    <a:pt x="14148" y="48179"/>
                  </a:lnTo>
                  <a:lnTo>
                    <a:pt x="13435" y="51584"/>
                  </a:lnTo>
                  <a:lnTo>
                    <a:pt x="13075" y="54981"/>
                  </a:lnTo>
                  <a:lnTo>
                    <a:pt x="12714" y="58385"/>
                  </a:lnTo>
                  <a:lnTo>
                    <a:pt x="12714" y="61967"/>
                  </a:lnTo>
                  <a:lnTo>
                    <a:pt x="13075" y="65371"/>
                  </a:lnTo>
                  <a:lnTo>
                    <a:pt x="13611" y="68776"/>
                  </a:lnTo>
                  <a:lnTo>
                    <a:pt x="14325" y="72173"/>
                  </a:lnTo>
                  <a:lnTo>
                    <a:pt x="15406" y="75578"/>
                  </a:lnTo>
                  <a:lnTo>
                    <a:pt x="16656" y="78798"/>
                  </a:lnTo>
                  <a:lnTo>
                    <a:pt x="16656" y="78798"/>
                  </a:lnTo>
                  <a:lnTo>
                    <a:pt x="11817" y="85784"/>
                  </a:lnTo>
                  <a:lnTo>
                    <a:pt x="7699" y="92233"/>
                  </a:lnTo>
                  <a:lnTo>
                    <a:pt x="6088" y="95277"/>
                  </a:lnTo>
                  <a:lnTo>
                    <a:pt x="4478" y="98145"/>
                  </a:lnTo>
                  <a:lnTo>
                    <a:pt x="3220" y="101013"/>
                  </a:lnTo>
                  <a:lnTo>
                    <a:pt x="2147" y="103697"/>
                  </a:lnTo>
                  <a:lnTo>
                    <a:pt x="1250" y="106205"/>
                  </a:lnTo>
                  <a:lnTo>
                    <a:pt x="536" y="108528"/>
                  </a:lnTo>
                  <a:lnTo>
                    <a:pt x="176" y="110683"/>
                  </a:lnTo>
                  <a:lnTo>
                    <a:pt x="0" y="112653"/>
                  </a:lnTo>
                  <a:lnTo>
                    <a:pt x="0" y="114264"/>
                  </a:lnTo>
                  <a:lnTo>
                    <a:pt x="360" y="115874"/>
                  </a:lnTo>
                  <a:lnTo>
                    <a:pt x="897" y="117124"/>
                  </a:lnTo>
                  <a:lnTo>
                    <a:pt x="1794" y="118205"/>
                  </a:lnTo>
                  <a:lnTo>
                    <a:pt x="1794" y="118205"/>
                  </a:lnTo>
                  <a:lnTo>
                    <a:pt x="2507" y="118919"/>
                  </a:lnTo>
                  <a:lnTo>
                    <a:pt x="3581" y="119455"/>
                  </a:lnTo>
                  <a:lnTo>
                    <a:pt x="4654" y="119816"/>
                  </a:lnTo>
                  <a:lnTo>
                    <a:pt x="5912" y="119992"/>
                  </a:lnTo>
                  <a:lnTo>
                    <a:pt x="7162" y="119992"/>
                  </a:lnTo>
                  <a:lnTo>
                    <a:pt x="8596" y="119992"/>
                  </a:lnTo>
                  <a:lnTo>
                    <a:pt x="10207" y="119632"/>
                  </a:lnTo>
                  <a:lnTo>
                    <a:pt x="12001" y="119279"/>
                  </a:lnTo>
                  <a:lnTo>
                    <a:pt x="15759" y="118205"/>
                  </a:lnTo>
                  <a:lnTo>
                    <a:pt x="19877" y="116411"/>
                  </a:lnTo>
                  <a:lnTo>
                    <a:pt x="24355" y="114264"/>
                  </a:lnTo>
                  <a:lnTo>
                    <a:pt x="29018" y="111396"/>
                  </a:lnTo>
                  <a:lnTo>
                    <a:pt x="34210" y="108175"/>
                  </a:lnTo>
                  <a:lnTo>
                    <a:pt x="39401" y="104594"/>
                  </a:lnTo>
                  <a:lnTo>
                    <a:pt x="44954" y="100469"/>
                  </a:lnTo>
                  <a:lnTo>
                    <a:pt x="50682" y="95998"/>
                  </a:lnTo>
                  <a:lnTo>
                    <a:pt x="56595" y="91159"/>
                  </a:lnTo>
                  <a:lnTo>
                    <a:pt x="62507" y="85968"/>
                  </a:lnTo>
                  <a:lnTo>
                    <a:pt x="68420" y="80416"/>
                  </a:lnTo>
                  <a:lnTo>
                    <a:pt x="74509" y="74504"/>
                  </a:lnTo>
                  <a:lnTo>
                    <a:pt x="74509" y="74504"/>
                  </a:lnTo>
                  <a:lnTo>
                    <a:pt x="80414" y="68415"/>
                  </a:lnTo>
                  <a:lnTo>
                    <a:pt x="85966" y="62503"/>
                  </a:lnTo>
                  <a:lnTo>
                    <a:pt x="91165" y="56591"/>
                  </a:lnTo>
                  <a:lnTo>
                    <a:pt x="95997" y="50686"/>
                  </a:lnTo>
                  <a:lnTo>
                    <a:pt x="100475" y="44951"/>
                  </a:lnTo>
                  <a:lnTo>
                    <a:pt x="104593" y="39399"/>
                  </a:lnTo>
                  <a:lnTo>
                    <a:pt x="108175" y="34207"/>
                  </a:lnTo>
                  <a:lnTo>
                    <a:pt x="111403" y="29016"/>
                  </a:lnTo>
                  <a:lnTo>
                    <a:pt x="114264" y="24361"/>
                  </a:lnTo>
                  <a:lnTo>
                    <a:pt x="116418" y="19883"/>
                  </a:lnTo>
                  <a:lnTo>
                    <a:pt x="118205" y="15765"/>
                  </a:lnTo>
                  <a:lnTo>
                    <a:pt x="119279" y="12000"/>
                  </a:lnTo>
                  <a:lnTo>
                    <a:pt x="119639" y="10213"/>
                  </a:lnTo>
                  <a:lnTo>
                    <a:pt x="120000" y="8596"/>
                  </a:lnTo>
                  <a:lnTo>
                    <a:pt x="120000" y="7169"/>
                  </a:lnTo>
                  <a:lnTo>
                    <a:pt x="120000" y="5912"/>
                  </a:lnTo>
                  <a:lnTo>
                    <a:pt x="119816" y="4662"/>
                  </a:lnTo>
                  <a:lnTo>
                    <a:pt x="119463" y="3581"/>
                  </a:lnTo>
                  <a:lnTo>
                    <a:pt x="118926" y="2507"/>
                  </a:lnTo>
                  <a:lnTo>
                    <a:pt x="118205" y="1794"/>
                  </a:lnTo>
                  <a:lnTo>
                    <a:pt x="118205" y="1794"/>
                  </a:lnTo>
                  <a:close/>
                  <a:moveTo>
                    <a:pt x="13435" y="101550"/>
                  </a:moveTo>
                  <a:lnTo>
                    <a:pt x="13435" y="101550"/>
                  </a:lnTo>
                  <a:lnTo>
                    <a:pt x="12898" y="101013"/>
                  </a:lnTo>
                  <a:lnTo>
                    <a:pt x="12714" y="100292"/>
                  </a:lnTo>
                  <a:lnTo>
                    <a:pt x="12361" y="99579"/>
                  </a:lnTo>
                  <a:lnTo>
                    <a:pt x="12361" y="98858"/>
                  </a:lnTo>
                  <a:lnTo>
                    <a:pt x="12361" y="96888"/>
                  </a:lnTo>
                  <a:lnTo>
                    <a:pt x="12898" y="94741"/>
                  </a:lnTo>
                  <a:lnTo>
                    <a:pt x="13788" y="92057"/>
                  </a:lnTo>
                  <a:lnTo>
                    <a:pt x="15045" y="89365"/>
                  </a:lnTo>
                  <a:lnTo>
                    <a:pt x="16656" y="86144"/>
                  </a:lnTo>
                  <a:lnTo>
                    <a:pt x="18627" y="82924"/>
                  </a:lnTo>
                  <a:lnTo>
                    <a:pt x="18627" y="82924"/>
                  </a:lnTo>
                  <a:lnTo>
                    <a:pt x="20237" y="85608"/>
                  </a:lnTo>
                  <a:lnTo>
                    <a:pt x="22208" y="88292"/>
                  </a:lnTo>
                  <a:lnTo>
                    <a:pt x="24179" y="90983"/>
                  </a:lnTo>
                  <a:lnTo>
                    <a:pt x="26510" y="93491"/>
                  </a:lnTo>
                  <a:lnTo>
                    <a:pt x="26510" y="93491"/>
                  </a:lnTo>
                  <a:lnTo>
                    <a:pt x="28657" y="95277"/>
                  </a:lnTo>
                  <a:lnTo>
                    <a:pt x="30628" y="97072"/>
                  </a:lnTo>
                  <a:lnTo>
                    <a:pt x="30628" y="97072"/>
                  </a:lnTo>
                  <a:lnTo>
                    <a:pt x="27584" y="98858"/>
                  </a:lnTo>
                  <a:lnTo>
                    <a:pt x="24716" y="100292"/>
                  </a:lnTo>
                  <a:lnTo>
                    <a:pt x="22208" y="101366"/>
                  </a:lnTo>
                  <a:lnTo>
                    <a:pt x="19700" y="102087"/>
                  </a:lnTo>
                  <a:lnTo>
                    <a:pt x="17730" y="102623"/>
                  </a:lnTo>
                  <a:lnTo>
                    <a:pt x="15943" y="102623"/>
                  </a:lnTo>
                  <a:lnTo>
                    <a:pt x="15222" y="102440"/>
                  </a:lnTo>
                  <a:lnTo>
                    <a:pt x="14509" y="102263"/>
                  </a:lnTo>
                  <a:lnTo>
                    <a:pt x="13972" y="101903"/>
                  </a:lnTo>
                  <a:lnTo>
                    <a:pt x="13435" y="101550"/>
                  </a:lnTo>
                  <a:lnTo>
                    <a:pt x="13435" y="101550"/>
                  </a:lnTo>
                  <a:close/>
                  <a:moveTo>
                    <a:pt x="60000" y="32957"/>
                  </a:moveTo>
                  <a:lnTo>
                    <a:pt x="60000" y="32957"/>
                  </a:lnTo>
                  <a:lnTo>
                    <a:pt x="59102" y="32957"/>
                  </a:lnTo>
                  <a:lnTo>
                    <a:pt x="58389" y="32597"/>
                  </a:lnTo>
                  <a:lnTo>
                    <a:pt x="57668" y="32237"/>
                  </a:lnTo>
                  <a:lnTo>
                    <a:pt x="56955" y="31700"/>
                  </a:lnTo>
                  <a:lnTo>
                    <a:pt x="56418" y="31163"/>
                  </a:lnTo>
                  <a:lnTo>
                    <a:pt x="56058" y="30450"/>
                  </a:lnTo>
                  <a:lnTo>
                    <a:pt x="55698" y="29553"/>
                  </a:lnTo>
                  <a:lnTo>
                    <a:pt x="55698" y="28656"/>
                  </a:lnTo>
                  <a:lnTo>
                    <a:pt x="55698" y="28656"/>
                  </a:lnTo>
                  <a:lnTo>
                    <a:pt x="55698" y="27759"/>
                  </a:lnTo>
                  <a:lnTo>
                    <a:pt x="56058" y="27045"/>
                  </a:lnTo>
                  <a:lnTo>
                    <a:pt x="56418" y="26325"/>
                  </a:lnTo>
                  <a:lnTo>
                    <a:pt x="56955" y="25611"/>
                  </a:lnTo>
                  <a:lnTo>
                    <a:pt x="57668" y="25075"/>
                  </a:lnTo>
                  <a:lnTo>
                    <a:pt x="58389" y="24714"/>
                  </a:lnTo>
                  <a:lnTo>
                    <a:pt x="59102" y="24538"/>
                  </a:lnTo>
                  <a:lnTo>
                    <a:pt x="60000" y="24361"/>
                  </a:lnTo>
                  <a:lnTo>
                    <a:pt x="60000" y="24361"/>
                  </a:lnTo>
                  <a:lnTo>
                    <a:pt x="60897" y="24538"/>
                  </a:lnTo>
                  <a:lnTo>
                    <a:pt x="61610" y="24714"/>
                  </a:lnTo>
                  <a:lnTo>
                    <a:pt x="62331" y="25075"/>
                  </a:lnTo>
                  <a:lnTo>
                    <a:pt x="63044" y="25611"/>
                  </a:lnTo>
                  <a:lnTo>
                    <a:pt x="63581" y="26325"/>
                  </a:lnTo>
                  <a:lnTo>
                    <a:pt x="63941" y="27045"/>
                  </a:lnTo>
                  <a:lnTo>
                    <a:pt x="64294" y="27759"/>
                  </a:lnTo>
                  <a:lnTo>
                    <a:pt x="64294" y="28656"/>
                  </a:lnTo>
                  <a:lnTo>
                    <a:pt x="64294" y="28656"/>
                  </a:lnTo>
                  <a:lnTo>
                    <a:pt x="64294" y="29553"/>
                  </a:lnTo>
                  <a:lnTo>
                    <a:pt x="63941" y="30450"/>
                  </a:lnTo>
                  <a:lnTo>
                    <a:pt x="63581" y="31163"/>
                  </a:lnTo>
                  <a:lnTo>
                    <a:pt x="63044" y="31700"/>
                  </a:lnTo>
                  <a:lnTo>
                    <a:pt x="62331" y="32237"/>
                  </a:lnTo>
                  <a:lnTo>
                    <a:pt x="61610" y="32597"/>
                  </a:lnTo>
                  <a:lnTo>
                    <a:pt x="60897" y="32957"/>
                  </a:lnTo>
                  <a:lnTo>
                    <a:pt x="60000" y="32957"/>
                  </a:lnTo>
                  <a:lnTo>
                    <a:pt x="60000" y="32957"/>
                  </a:lnTo>
                  <a:close/>
                  <a:moveTo>
                    <a:pt x="67162" y="43701"/>
                  </a:moveTo>
                  <a:lnTo>
                    <a:pt x="67162" y="43701"/>
                  </a:lnTo>
                  <a:lnTo>
                    <a:pt x="66449" y="43701"/>
                  </a:lnTo>
                  <a:lnTo>
                    <a:pt x="65912" y="43524"/>
                  </a:lnTo>
                  <a:lnTo>
                    <a:pt x="65015" y="42987"/>
                  </a:lnTo>
                  <a:lnTo>
                    <a:pt x="64478" y="42090"/>
                  </a:lnTo>
                  <a:lnTo>
                    <a:pt x="64294" y="41554"/>
                  </a:lnTo>
                  <a:lnTo>
                    <a:pt x="64294" y="40833"/>
                  </a:lnTo>
                  <a:lnTo>
                    <a:pt x="64294" y="40833"/>
                  </a:lnTo>
                  <a:lnTo>
                    <a:pt x="64294" y="40296"/>
                  </a:lnTo>
                  <a:lnTo>
                    <a:pt x="64478" y="39759"/>
                  </a:lnTo>
                  <a:lnTo>
                    <a:pt x="65015" y="38862"/>
                  </a:lnTo>
                  <a:lnTo>
                    <a:pt x="65912" y="38325"/>
                  </a:lnTo>
                  <a:lnTo>
                    <a:pt x="66449" y="38149"/>
                  </a:lnTo>
                  <a:lnTo>
                    <a:pt x="67162" y="37972"/>
                  </a:lnTo>
                  <a:lnTo>
                    <a:pt x="67162" y="37972"/>
                  </a:lnTo>
                  <a:lnTo>
                    <a:pt x="67699" y="38149"/>
                  </a:lnTo>
                  <a:lnTo>
                    <a:pt x="68236" y="38325"/>
                  </a:lnTo>
                  <a:lnTo>
                    <a:pt x="69133" y="38862"/>
                  </a:lnTo>
                  <a:lnTo>
                    <a:pt x="69670" y="39759"/>
                  </a:lnTo>
                  <a:lnTo>
                    <a:pt x="69846" y="40296"/>
                  </a:lnTo>
                  <a:lnTo>
                    <a:pt x="70030" y="40833"/>
                  </a:lnTo>
                  <a:lnTo>
                    <a:pt x="70030" y="40833"/>
                  </a:lnTo>
                  <a:lnTo>
                    <a:pt x="69846" y="41554"/>
                  </a:lnTo>
                  <a:lnTo>
                    <a:pt x="69670" y="42090"/>
                  </a:lnTo>
                  <a:lnTo>
                    <a:pt x="69133" y="42987"/>
                  </a:lnTo>
                  <a:lnTo>
                    <a:pt x="68236" y="43524"/>
                  </a:lnTo>
                  <a:lnTo>
                    <a:pt x="67699" y="43701"/>
                  </a:lnTo>
                  <a:lnTo>
                    <a:pt x="67162" y="43701"/>
                  </a:lnTo>
                  <a:lnTo>
                    <a:pt x="67162" y="43701"/>
                  </a:lnTo>
                  <a:close/>
                  <a:moveTo>
                    <a:pt x="73435" y="32421"/>
                  </a:moveTo>
                  <a:lnTo>
                    <a:pt x="73435" y="32421"/>
                  </a:lnTo>
                  <a:lnTo>
                    <a:pt x="72714" y="32421"/>
                  </a:lnTo>
                  <a:lnTo>
                    <a:pt x="72177" y="32237"/>
                  </a:lnTo>
                  <a:lnTo>
                    <a:pt x="71280" y="31523"/>
                  </a:lnTo>
                  <a:lnTo>
                    <a:pt x="70743" y="30626"/>
                  </a:lnTo>
                  <a:lnTo>
                    <a:pt x="70567" y="30090"/>
                  </a:lnTo>
                  <a:lnTo>
                    <a:pt x="70567" y="29553"/>
                  </a:lnTo>
                  <a:lnTo>
                    <a:pt x="70567" y="29553"/>
                  </a:lnTo>
                  <a:lnTo>
                    <a:pt x="70567" y="29016"/>
                  </a:lnTo>
                  <a:lnTo>
                    <a:pt x="70743" y="28479"/>
                  </a:lnTo>
                  <a:lnTo>
                    <a:pt x="71280" y="27582"/>
                  </a:lnTo>
                  <a:lnTo>
                    <a:pt x="72177" y="26869"/>
                  </a:lnTo>
                  <a:lnTo>
                    <a:pt x="72714" y="26685"/>
                  </a:lnTo>
                  <a:lnTo>
                    <a:pt x="73435" y="26685"/>
                  </a:lnTo>
                  <a:lnTo>
                    <a:pt x="73435" y="26685"/>
                  </a:lnTo>
                  <a:lnTo>
                    <a:pt x="73972" y="26685"/>
                  </a:lnTo>
                  <a:lnTo>
                    <a:pt x="74509" y="26869"/>
                  </a:lnTo>
                  <a:lnTo>
                    <a:pt x="75398" y="27582"/>
                  </a:lnTo>
                  <a:lnTo>
                    <a:pt x="75943" y="28479"/>
                  </a:lnTo>
                  <a:lnTo>
                    <a:pt x="76119" y="29016"/>
                  </a:lnTo>
                  <a:lnTo>
                    <a:pt x="76296" y="29553"/>
                  </a:lnTo>
                  <a:lnTo>
                    <a:pt x="76296" y="29553"/>
                  </a:lnTo>
                  <a:lnTo>
                    <a:pt x="76119" y="30090"/>
                  </a:lnTo>
                  <a:lnTo>
                    <a:pt x="75943" y="30626"/>
                  </a:lnTo>
                  <a:lnTo>
                    <a:pt x="75398" y="31523"/>
                  </a:lnTo>
                  <a:lnTo>
                    <a:pt x="74509" y="32237"/>
                  </a:lnTo>
                  <a:lnTo>
                    <a:pt x="73972" y="32421"/>
                  </a:lnTo>
                  <a:lnTo>
                    <a:pt x="73435" y="32421"/>
                  </a:lnTo>
                  <a:lnTo>
                    <a:pt x="73435" y="32421"/>
                  </a:lnTo>
                  <a:close/>
                  <a:moveTo>
                    <a:pt x="97070" y="30626"/>
                  </a:moveTo>
                  <a:lnTo>
                    <a:pt x="97070" y="30626"/>
                  </a:lnTo>
                  <a:lnTo>
                    <a:pt x="95283" y="28656"/>
                  </a:lnTo>
                  <a:lnTo>
                    <a:pt x="93489" y="26508"/>
                  </a:lnTo>
                  <a:lnTo>
                    <a:pt x="93489" y="26508"/>
                  </a:lnTo>
                  <a:lnTo>
                    <a:pt x="90981" y="24177"/>
                  </a:lnTo>
                  <a:lnTo>
                    <a:pt x="88297" y="22207"/>
                  </a:lnTo>
                  <a:lnTo>
                    <a:pt x="85613" y="20236"/>
                  </a:lnTo>
                  <a:lnTo>
                    <a:pt x="82921" y="18626"/>
                  </a:lnTo>
                  <a:lnTo>
                    <a:pt x="82921" y="18626"/>
                  </a:lnTo>
                  <a:lnTo>
                    <a:pt x="86150" y="16655"/>
                  </a:lnTo>
                  <a:lnTo>
                    <a:pt x="89371" y="15045"/>
                  </a:lnTo>
                  <a:lnTo>
                    <a:pt x="92055" y="13794"/>
                  </a:lnTo>
                  <a:lnTo>
                    <a:pt x="94746" y="12897"/>
                  </a:lnTo>
                  <a:lnTo>
                    <a:pt x="96894" y="12361"/>
                  </a:lnTo>
                  <a:lnTo>
                    <a:pt x="98865" y="12361"/>
                  </a:lnTo>
                  <a:lnTo>
                    <a:pt x="99578" y="12361"/>
                  </a:lnTo>
                  <a:lnTo>
                    <a:pt x="100299" y="12721"/>
                  </a:lnTo>
                  <a:lnTo>
                    <a:pt x="101012" y="12897"/>
                  </a:lnTo>
                  <a:lnTo>
                    <a:pt x="101549" y="13434"/>
                  </a:lnTo>
                  <a:lnTo>
                    <a:pt x="101549" y="13434"/>
                  </a:lnTo>
                  <a:lnTo>
                    <a:pt x="101909" y="13971"/>
                  </a:lnTo>
                  <a:lnTo>
                    <a:pt x="102269" y="14508"/>
                  </a:lnTo>
                  <a:lnTo>
                    <a:pt x="102446" y="15221"/>
                  </a:lnTo>
                  <a:lnTo>
                    <a:pt x="102622" y="15942"/>
                  </a:lnTo>
                  <a:lnTo>
                    <a:pt x="102622" y="17729"/>
                  </a:lnTo>
                  <a:lnTo>
                    <a:pt x="102086" y="19699"/>
                  </a:lnTo>
                  <a:lnTo>
                    <a:pt x="101372" y="22207"/>
                  </a:lnTo>
                  <a:lnTo>
                    <a:pt x="100299" y="24714"/>
                  </a:lnTo>
                  <a:lnTo>
                    <a:pt x="98865" y="27582"/>
                  </a:lnTo>
                  <a:lnTo>
                    <a:pt x="97070" y="30626"/>
                  </a:lnTo>
                  <a:lnTo>
                    <a:pt x="97070" y="30626"/>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grpSp>
      <p:grpSp>
        <p:nvGrpSpPr>
          <p:cNvPr id="546" name="Google Shape;546;p45"/>
          <p:cNvGrpSpPr/>
          <p:nvPr/>
        </p:nvGrpSpPr>
        <p:grpSpPr>
          <a:xfrm rot="1508271">
            <a:off x="798793" y="1851447"/>
            <a:ext cx="654248" cy="653804"/>
            <a:chOff x="576250" y="4319400"/>
            <a:chExt cx="442200" cy="441900"/>
          </a:xfrm>
        </p:grpSpPr>
        <p:sp>
          <p:nvSpPr>
            <p:cNvPr id="547" name="Google Shape;547;p45"/>
            <p:cNvSpPr/>
            <p:nvPr/>
          </p:nvSpPr>
          <p:spPr>
            <a:xfrm>
              <a:off x="576250" y="4319400"/>
              <a:ext cx="442200" cy="441900"/>
            </a:xfrm>
            <a:custGeom>
              <a:rect b="b" l="l" r="r" t="t"/>
              <a:pathLst>
                <a:path extrusionOk="0" fill="none" h="120000" w="120000">
                  <a:moveTo>
                    <a:pt x="77851" y="117353"/>
                  </a:moveTo>
                  <a:lnTo>
                    <a:pt x="77851" y="82477"/>
                  </a:lnTo>
                  <a:lnTo>
                    <a:pt x="111401" y="48924"/>
                  </a:lnTo>
                  <a:lnTo>
                    <a:pt x="111401" y="48924"/>
                  </a:lnTo>
                  <a:lnTo>
                    <a:pt x="112392" y="47933"/>
                  </a:lnTo>
                  <a:lnTo>
                    <a:pt x="113220" y="46610"/>
                  </a:lnTo>
                  <a:lnTo>
                    <a:pt x="114211" y="45293"/>
                  </a:lnTo>
                  <a:lnTo>
                    <a:pt x="114869" y="43970"/>
                  </a:lnTo>
                  <a:lnTo>
                    <a:pt x="116355" y="40990"/>
                  </a:lnTo>
                  <a:lnTo>
                    <a:pt x="117516" y="37685"/>
                  </a:lnTo>
                  <a:lnTo>
                    <a:pt x="118344" y="34217"/>
                  </a:lnTo>
                  <a:lnTo>
                    <a:pt x="119165" y="30580"/>
                  </a:lnTo>
                  <a:lnTo>
                    <a:pt x="119660" y="26942"/>
                  </a:lnTo>
                  <a:lnTo>
                    <a:pt x="119830" y="23305"/>
                  </a:lnTo>
                  <a:lnTo>
                    <a:pt x="119993" y="19667"/>
                  </a:lnTo>
                  <a:lnTo>
                    <a:pt x="119993" y="16362"/>
                  </a:lnTo>
                  <a:lnTo>
                    <a:pt x="119830" y="13227"/>
                  </a:lnTo>
                  <a:lnTo>
                    <a:pt x="119497" y="10247"/>
                  </a:lnTo>
                  <a:lnTo>
                    <a:pt x="119002" y="7770"/>
                  </a:lnTo>
                  <a:lnTo>
                    <a:pt x="118507" y="5619"/>
                  </a:lnTo>
                  <a:lnTo>
                    <a:pt x="117848" y="3970"/>
                  </a:lnTo>
                  <a:lnTo>
                    <a:pt x="117346" y="3305"/>
                  </a:lnTo>
                  <a:lnTo>
                    <a:pt x="117020" y="2979"/>
                  </a:lnTo>
                  <a:lnTo>
                    <a:pt x="117020" y="2979"/>
                  </a:lnTo>
                  <a:lnTo>
                    <a:pt x="116688" y="2646"/>
                  </a:lnTo>
                  <a:lnTo>
                    <a:pt x="116030" y="2151"/>
                  </a:lnTo>
                  <a:lnTo>
                    <a:pt x="114374" y="1486"/>
                  </a:lnTo>
                  <a:lnTo>
                    <a:pt x="112223" y="990"/>
                  </a:lnTo>
                  <a:lnTo>
                    <a:pt x="109746" y="495"/>
                  </a:lnTo>
                  <a:lnTo>
                    <a:pt x="106773" y="169"/>
                  </a:lnTo>
                  <a:lnTo>
                    <a:pt x="103631" y="0"/>
                  </a:lnTo>
                  <a:lnTo>
                    <a:pt x="100326" y="0"/>
                  </a:lnTo>
                  <a:lnTo>
                    <a:pt x="96689" y="169"/>
                  </a:lnTo>
                  <a:lnTo>
                    <a:pt x="93052" y="332"/>
                  </a:lnTo>
                  <a:lnTo>
                    <a:pt x="89414" y="827"/>
                  </a:lnTo>
                  <a:lnTo>
                    <a:pt x="85784" y="1655"/>
                  </a:lnTo>
                  <a:lnTo>
                    <a:pt x="82309" y="2483"/>
                  </a:lnTo>
                  <a:lnTo>
                    <a:pt x="79004" y="3637"/>
                  </a:lnTo>
                  <a:lnTo>
                    <a:pt x="76032" y="5123"/>
                  </a:lnTo>
                  <a:lnTo>
                    <a:pt x="74546" y="5788"/>
                  </a:lnTo>
                  <a:lnTo>
                    <a:pt x="73385" y="6779"/>
                  </a:lnTo>
                  <a:lnTo>
                    <a:pt x="72062" y="7607"/>
                  </a:lnTo>
                  <a:lnTo>
                    <a:pt x="71071" y="8598"/>
                  </a:lnTo>
                  <a:lnTo>
                    <a:pt x="37520" y="42151"/>
                  </a:lnTo>
                  <a:lnTo>
                    <a:pt x="2646" y="42151"/>
                  </a:lnTo>
                  <a:lnTo>
                    <a:pt x="2646" y="42151"/>
                  </a:lnTo>
                  <a:lnTo>
                    <a:pt x="1655" y="42314"/>
                  </a:lnTo>
                  <a:lnTo>
                    <a:pt x="997" y="42477"/>
                  </a:lnTo>
                  <a:lnTo>
                    <a:pt x="332" y="42809"/>
                  </a:lnTo>
                  <a:lnTo>
                    <a:pt x="0" y="43305"/>
                  </a:lnTo>
                  <a:lnTo>
                    <a:pt x="0" y="43800"/>
                  </a:lnTo>
                  <a:lnTo>
                    <a:pt x="169" y="44465"/>
                  </a:lnTo>
                  <a:lnTo>
                    <a:pt x="502" y="45123"/>
                  </a:lnTo>
                  <a:lnTo>
                    <a:pt x="1160" y="45951"/>
                  </a:lnTo>
                  <a:lnTo>
                    <a:pt x="17521" y="62151"/>
                  </a:lnTo>
                  <a:lnTo>
                    <a:pt x="15370" y="64295"/>
                  </a:lnTo>
                  <a:lnTo>
                    <a:pt x="6446" y="65951"/>
                  </a:lnTo>
                  <a:lnTo>
                    <a:pt x="6446" y="65951"/>
                  </a:lnTo>
                  <a:lnTo>
                    <a:pt x="5456" y="66284"/>
                  </a:lnTo>
                  <a:lnTo>
                    <a:pt x="4628" y="66610"/>
                  </a:lnTo>
                  <a:lnTo>
                    <a:pt x="4132" y="67275"/>
                  </a:lnTo>
                  <a:lnTo>
                    <a:pt x="3807" y="67770"/>
                  </a:lnTo>
                  <a:lnTo>
                    <a:pt x="3807" y="68428"/>
                  </a:lnTo>
                  <a:lnTo>
                    <a:pt x="3969" y="69256"/>
                  </a:lnTo>
                  <a:lnTo>
                    <a:pt x="4302" y="69915"/>
                  </a:lnTo>
                  <a:lnTo>
                    <a:pt x="4960" y="70743"/>
                  </a:lnTo>
                  <a:lnTo>
                    <a:pt x="49254" y="115039"/>
                  </a:lnTo>
                  <a:lnTo>
                    <a:pt x="49254" y="115039"/>
                  </a:lnTo>
                  <a:lnTo>
                    <a:pt x="50081" y="115704"/>
                  </a:lnTo>
                  <a:lnTo>
                    <a:pt x="50740" y="116029"/>
                  </a:lnTo>
                  <a:lnTo>
                    <a:pt x="51568" y="116199"/>
                  </a:lnTo>
                  <a:lnTo>
                    <a:pt x="52233" y="116199"/>
                  </a:lnTo>
                  <a:lnTo>
                    <a:pt x="52728" y="115866"/>
                  </a:lnTo>
                  <a:lnTo>
                    <a:pt x="53386" y="115371"/>
                  </a:lnTo>
                  <a:lnTo>
                    <a:pt x="53719" y="114543"/>
                  </a:lnTo>
                  <a:lnTo>
                    <a:pt x="54051" y="113552"/>
                  </a:lnTo>
                  <a:lnTo>
                    <a:pt x="55700" y="104628"/>
                  </a:lnTo>
                  <a:lnTo>
                    <a:pt x="57852" y="102477"/>
                  </a:lnTo>
                  <a:lnTo>
                    <a:pt x="74043" y="118839"/>
                  </a:lnTo>
                  <a:lnTo>
                    <a:pt x="74043" y="118839"/>
                  </a:lnTo>
                  <a:lnTo>
                    <a:pt x="74871" y="119504"/>
                  </a:lnTo>
                  <a:lnTo>
                    <a:pt x="75536" y="119837"/>
                  </a:lnTo>
                  <a:lnTo>
                    <a:pt x="76195" y="120000"/>
                  </a:lnTo>
                  <a:lnTo>
                    <a:pt x="76690" y="120000"/>
                  </a:lnTo>
                  <a:lnTo>
                    <a:pt x="77185" y="119667"/>
                  </a:lnTo>
                  <a:lnTo>
                    <a:pt x="77518" y="119009"/>
                  </a:lnTo>
                  <a:lnTo>
                    <a:pt x="77681" y="118344"/>
                  </a:lnTo>
                  <a:lnTo>
                    <a:pt x="77851" y="117353"/>
                  </a:lnTo>
                  <a:lnTo>
                    <a:pt x="77851" y="117353"/>
                  </a:lnTo>
                  <a:close/>
                  <a:moveTo>
                    <a:pt x="41816" y="82809"/>
                  </a:moveTo>
                  <a:lnTo>
                    <a:pt x="41816" y="82809"/>
                  </a:lnTo>
                  <a:lnTo>
                    <a:pt x="41321" y="83305"/>
                  </a:lnTo>
                  <a:lnTo>
                    <a:pt x="40825" y="83637"/>
                  </a:lnTo>
                  <a:lnTo>
                    <a:pt x="40167" y="83800"/>
                  </a:lnTo>
                  <a:lnTo>
                    <a:pt x="39502" y="83800"/>
                  </a:lnTo>
                  <a:lnTo>
                    <a:pt x="38844" y="83800"/>
                  </a:lnTo>
                  <a:lnTo>
                    <a:pt x="38179" y="83637"/>
                  </a:lnTo>
                  <a:lnTo>
                    <a:pt x="37683" y="83305"/>
                  </a:lnTo>
                  <a:lnTo>
                    <a:pt x="37188" y="82809"/>
                  </a:lnTo>
                  <a:lnTo>
                    <a:pt x="37188" y="82809"/>
                  </a:lnTo>
                  <a:lnTo>
                    <a:pt x="36692" y="82314"/>
                  </a:lnTo>
                  <a:lnTo>
                    <a:pt x="36367" y="81818"/>
                  </a:lnTo>
                  <a:lnTo>
                    <a:pt x="36197" y="81160"/>
                  </a:lnTo>
                  <a:lnTo>
                    <a:pt x="36197" y="80495"/>
                  </a:lnTo>
                  <a:lnTo>
                    <a:pt x="36197" y="79837"/>
                  </a:lnTo>
                  <a:lnTo>
                    <a:pt x="36367" y="79172"/>
                  </a:lnTo>
                  <a:lnTo>
                    <a:pt x="36692" y="78676"/>
                  </a:lnTo>
                  <a:lnTo>
                    <a:pt x="37188" y="78181"/>
                  </a:lnTo>
                  <a:lnTo>
                    <a:pt x="54377" y="60990"/>
                  </a:lnTo>
                  <a:lnTo>
                    <a:pt x="54377" y="60990"/>
                  </a:lnTo>
                  <a:lnTo>
                    <a:pt x="54873" y="60665"/>
                  </a:lnTo>
                  <a:lnTo>
                    <a:pt x="55368" y="60332"/>
                  </a:lnTo>
                  <a:lnTo>
                    <a:pt x="56033" y="60162"/>
                  </a:lnTo>
                  <a:lnTo>
                    <a:pt x="56691" y="60000"/>
                  </a:lnTo>
                  <a:lnTo>
                    <a:pt x="57356" y="60162"/>
                  </a:lnTo>
                  <a:lnTo>
                    <a:pt x="57852" y="60332"/>
                  </a:lnTo>
                  <a:lnTo>
                    <a:pt x="58510" y="60665"/>
                  </a:lnTo>
                  <a:lnTo>
                    <a:pt x="59005" y="60990"/>
                  </a:lnTo>
                  <a:lnTo>
                    <a:pt x="59005" y="60990"/>
                  </a:lnTo>
                  <a:lnTo>
                    <a:pt x="59338" y="61486"/>
                  </a:lnTo>
                  <a:lnTo>
                    <a:pt x="59670" y="62151"/>
                  </a:lnTo>
                  <a:lnTo>
                    <a:pt x="59833" y="62646"/>
                  </a:lnTo>
                  <a:lnTo>
                    <a:pt x="59996" y="63305"/>
                  </a:lnTo>
                  <a:lnTo>
                    <a:pt x="59833" y="63970"/>
                  </a:lnTo>
                  <a:lnTo>
                    <a:pt x="59670" y="64628"/>
                  </a:lnTo>
                  <a:lnTo>
                    <a:pt x="59338" y="65123"/>
                  </a:lnTo>
                  <a:lnTo>
                    <a:pt x="59005" y="65619"/>
                  </a:lnTo>
                  <a:lnTo>
                    <a:pt x="41816" y="82809"/>
                  </a:lnTo>
                  <a:close/>
                  <a:moveTo>
                    <a:pt x="90907" y="49589"/>
                  </a:moveTo>
                  <a:lnTo>
                    <a:pt x="90907" y="49589"/>
                  </a:lnTo>
                  <a:lnTo>
                    <a:pt x="90079" y="50247"/>
                  </a:lnTo>
                  <a:lnTo>
                    <a:pt x="89251" y="50743"/>
                  </a:lnTo>
                  <a:lnTo>
                    <a:pt x="88261" y="51075"/>
                  </a:lnTo>
                  <a:lnTo>
                    <a:pt x="87107" y="51238"/>
                  </a:lnTo>
                  <a:lnTo>
                    <a:pt x="86109" y="51075"/>
                  </a:lnTo>
                  <a:lnTo>
                    <a:pt x="85119" y="50743"/>
                  </a:lnTo>
                  <a:lnTo>
                    <a:pt x="84291" y="50247"/>
                  </a:lnTo>
                  <a:lnTo>
                    <a:pt x="83469" y="49589"/>
                  </a:lnTo>
                  <a:lnTo>
                    <a:pt x="70413" y="36532"/>
                  </a:lnTo>
                  <a:lnTo>
                    <a:pt x="70413" y="36532"/>
                  </a:lnTo>
                  <a:lnTo>
                    <a:pt x="69748" y="35704"/>
                  </a:lnTo>
                  <a:lnTo>
                    <a:pt x="69252" y="34876"/>
                  </a:lnTo>
                  <a:lnTo>
                    <a:pt x="68920" y="33885"/>
                  </a:lnTo>
                  <a:lnTo>
                    <a:pt x="68757" y="32894"/>
                  </a:lnTo>
                  <a:lnTo>
                    <a:pt x="68920" y="31733"/>
                  </a:lnTo>
                  <a:lnTo>
                    <a:pt x="69252" y="30743"/>
                  </a:lnTo>
                  <a:lnTo>
                    <a:pt x="69748" y="29915"/>
                  </a:lnTo>
                  <a:lnTo>
                    <a:pt x="70413" y="29093"/>
                  </a:lnTo>
                  <a:lnTo>
                    <a:pt x="70413" y="29093"/>
                  </a:lnTo>
                  <a:lnTo>
                    <a:pt x="76860" y="22483"/>
                  </a:lnTo>
                  <a:lnTo>
                    <a:pt x="76860" y="22483"/>
                  </a:lnTo>
                  <a:lnTo>
                    <a:pt x="78013" y="21486"/>
                  </a:lnTo>
                  <a:lnTo>
                    <a:pt x="79167" y="20665"/>
                  </a:lnTo>
                  <a:lnTo>
                    <a:pt x="80490" y="20000"/>
                  </a:lnTo>
                  <a:lnTo>
                    <a:pt x="81651" y="19341"/>
                  </a:lnTo>
                  <a:lnTo>
                    <a:pt x="82974" y="18846"/>
                  </a:lnTo>
                  <a:lnTo>
                    <a:pt x="84460" y="18513"/>
                  </a:lnTo>
                  <a:lnTo>
                    <a:pt x="85784" y="18350"/>
                  </a:lnTo>
                  <a:lnTo>
                    <a:pt x="87107" y="18350"/>
                  </a:lnTo>
                  <a:lnTo>
                    <a:pt x="88593" y="18350"/>
                  </a:lnTo>
                  <a:lnTo>
                    <a:pt x="89916" y="18513"/>
                  </a:lnTo>
                  <a:lnTo>
                    <a:pt x="91403" y="18846"/>
                  </a:lnTo>
                  <a:lnTo>
                    <a:pt x="92726" y="19341"/>
                  </a:lnTo>
                  <a:lnTo>
                    <a:pt x="93879" y="20000"/>
                  </a:lnTo>
                  <a:lnTo>
                    <a:pt x="95203" y="20665"/>
                  </a:lnTo>
                  <a:lnTo>
                    <a:pt x="96356" y="21486"/>
                  </a:lnTo>
                  <a:lnTo>
                    <a:pt x="97517" y="22483"/>
                  </a:lnTo>
                  <a:lnTo>
                    <a:pt x="97517" y="22483"/>
                  </a:lnTo>
                  <a:lnTo>
                    <a:pt x="98508" y="23637"/>
                  </a:lnTo>
                  <a:lnTo>
                    <a:pt x="99336" y="24791"/>
                  </a:lnTo>
                  <a:lnTo>
                    <a:pt x="99994" y="26114"/>
                  </a:lnTo>
                  <a:lnTo>
                    <a:pt x="100659" y="27275"/>
                  </a:lnTo>
                  <a:lnTo>
                    <a:pt x="101154" y="28598"/>
                  </a:lnTo>
                  <a:lnTo>
                    <a:pt x="101480" y="30084"/>
                  </a:lnTo>
                  <a:lnTo>
                    <a:pt x="101650" y="31408"/>
                  </a:lnTo>
                  <a:lnTo>
                    <a:pt x="101650" y="32894"/>
                  </a:lnTo>
                  <a:lnTo>
                    <a:pt x="101650" y="34217"/>
                  </a:lnTo>
                  <a:lnTo>
                    <a:pt x="101480" y="35541"/>
                  </a:lnTo>
                  <a:lnTo>
                    <a:pt x="101154" y="37027"/>
                  </a:lnTo>
                  <a:lnTo>
                    <a:pt x="100659" y="38350"/>
                  </a:lnTo>
                  <a:lnTo>
                    <a:pt x="99994" y="39504"/>
                  </a:lnTo>
                  <a:lnTo>
                    <a:pt x="99336" y="40827"/>
                  </a:lnTo>
                  <a:lnTo>
                    <a:pt x="98508" y="41981"/>
                  </a:lnTo>
                  <a:lnTo>
                    <a:pt x="97517" y="43142"/>
                  </a:lnTo>
                  <a:lnTo>
                    <a:pt x="97517" y="43142"/>
                  </a:lnTo>
                  <a:lnTo>
                    <a:pt x="90907" y="49589"/>
                  </a:lnTo>
                  <a:lnTo>
                    <a:pt x="90907" y="49589"/>
                  </a:lnTo>
                  <a:close/>
                </a:path>
              </a:pathLst>
            </a:custGeom>
            <a:solidFill>
              <a:srgbClr val="6AA84F"/>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48" name="Google Shape;548;p45"/>
            <p:cNvSpPr/>
            <p:nvPr/>
          </p:nvSpPr>
          <p:spPr>
            <a:xfrm>
              <a:off x="595725" y="4668875"/>
              <a:ext cx="73200" cy="73200"/>
            </a:xfrm>
            <a:custGeom>
              <a:rect b="b" l="l" r="r" t="t"/>
              <a:pathLst>
                <a:path extrusionOk="0" fill="none" h="120000" w="120000">
                  <a:moveTo>
                    <a:pt x="109001" y="11039"/>
                  </a:moveTo>
                  <a:lnTo>
                    <a:pt x="109001" y="11039"/>
                  </a:lnTo>
                  <a:lnTo>
                    <a:pt x="102968" y="6032"/>
                  </a:lnTo>
                  <a:lnTo>
                    <a:pt x="96976" y="3036"/>
                  </a:lnTo>
                  <a:lnTo>
                    <a:pt x="90000" y="1025"/>
                  </a:lnTo>
                  <a:lnTo>
                    <a:pt x="82982" y="41"/>
                  </a:lnTo>
                  <a:lnTo>
                    <a:pt x="76005" y="1025"/>
                  </a:lnTo>
                  <a:lnTo>
                    <a:pt x="68987" y="3036"/>
                  </a:lnTo>
                  <a:lnTo>
                    <a:pt x="62010" y="6032"/>
                  </a:lnTo>
                  <a:lnTo>
                    <a:pt x="56019" y="11039"/>
                  </a:lnTo>
                  <a:lnTo>
                    <a:pt x="56019" y="11039"/>
                  </a:lnTo>
                  <a:lnTo>
                    <a:pt x="50027" y="20027"/>
                  </a:lnTo>
                  <a:lnTo>
                    <a:pt x="40998" y="34021"/>
                  </a:lnTo>
                  <a:lnTo>
                    <a:pt x="23023" y="70998"/>
                  </a:lnTo>
                  <a:lnTo>
                    <a:pt x="7017" y="104979"/>
                  </a:lnTo>
                  <a:lnTo>
                    <a:pt x="41" y="120000"/>
                  </a:lnTo>
                  <a:lnTo>
                    <a:pt x="41" y="120000"/>
                  </a:lnTo>
                  <a:lnTo>
                    <a:pt x="15020" y="112982"/>
                  </a:lnTo>
                  <a:lnTo>
                    <a:pt x="49001" y="96976"/>
                  </a:lnTo>
                  <a:lnTo>
                    <a:pt x="85978" y="79001"/>
                  </a:lnTo>
                  <a:lnTo>
                    <a:pt x="99972" y="70013"/>
                  </a:lnTo>
                  <a:lnTo>
                    <a:pt x="109001" y="64021"/>
                  </a:lnTo>
                  <a:lnTo>
                    <a:pt x="109001" y="64021"/>
                  </a:lnTo>
                  <a:lnTo>
                    <a:pt x="113967" y="58030"/>
                  </a:lnTo>
                  <a:lnTo>
                    <a:pt x="116963" y="51012"/>
                  </a:lnTo>
                  <a:lnTo>
                    <a:pt x="118974" y="44035"/>
                  </a:lnTo>
                  <a:lnTo>
                    <a:pt x="119958" y="37017"/>
                  </a:lnTo>
                  <a:lnTo>
                    <a:pt x="118974" y="30041"/>
                  </a:lnTo>
                  <a:lnTo>
                    <a:pt x="116963" y="23023"/>
                  </a:lnTo>
                  <a:lnTo>
                    <a:pt x="113967" y="17031"/>
                  </a:lnTo>
                  <a:lnTo>
                    <a:pt x="109001" y="11039"/>
                  </a:lnTo>
                  <a:lnTo>
                    <a:pt x="109001" y="1103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49" name="Google Shape;549;p45"/>
            <p:cNvSpPr/>
            <p:nvPr/>
          </p:nvSpPr>
          <p:spPr>
            <a:xfrm>
              <a:off x="652350" y="4711500"/>
              <a:ext cx="46800" cy="46800"/>
            </a:xfrm>
            <a:custGeom>
              <a:rect b="b" l="l" r="r" t="t"/>
              <a:pathLst>
                <a:path extrusionOk="0" fill="none" h="120000" w="120000">
                  <a:moveTo>
                    <a:pt x="105935" y="15599"/>
                  </a:moveTo>
                  <a:lnTo>
                    <a:pt x="105935" y="15599"/>
                  </a:lnTo>
                  <a:lnTo>
                    <a:pt x="98135" y="9397"/>
                  </a:lnTo>
                  <a:lnTo>
                    <a:pt x="90335" y="4730"/>
                  </a:lnTo>
                  <a:lnTo>
                    <a:pt x="81001" y="1598"/>
                  </a:lnTo>
                  <a:lnTo>
                    <a:pt x="71667" y="63"/>
                  </a:lnTo>
                  <a:lnTo>
                    <a:pt x="62333" y="1598"/>
                  </a:lnTo>
                  <a:lnTo>
                    <a:pt x="52999" y="4730"/>
                  </a:lnTo>
                  <a:lnTo>
                    <a:pt x="45199" y="9397"/>
                  </a:lnTo>
                  <a:lnTo>
                    <a:pt x="37400" y="15599"/>
                  </a:lnTo>
                  <a:lnTo>
                    <a:pt x="37400" y="15599"/>
                  </a:lnTo>
                  <a:lnTo>
                    <a:pt x="29664" y="24997"/>
                  </a:lnTo>
                  <a:lnTo>
                    <a:pt x="23399" y="38998"/>
                  </a:lnTo>
                  <a:lnTo>
                    <a:pt x="17197" y="56132"/>
                  </a:lnTo>
                  <a:lnTo>
                    <a:pt x="10932" y="74800"/>
                  </a:lnTo>
                  <a:lnTo>
                    <a:pt x="3196" y="107469"/>
                  </a:lnTo>
                  <a:lnTo>
                    <a:pt x="63" y="119936"/>
                  </a:lnTo>
                  <a:lnTo>
                    <a:pt x="63" y="119936"/>
                  </a:lnTo>
                  <a:lnTo>
                    <a:pt x="14064" y="118401"/>
                  </a:lnTo>
                  <a:lnTo>
                    <a:pt x="46734" y="109067"/>
                  </a:lnTo>
                  <a:lnTo>
                    <a:pt x="63867" y="104400"/>
                  </a:lnTo>
                  <a:lnTo>
                    <a:pt x="81001" y="98135"/>
                  </a:lnTo>
                  <a:lnTo>
                    <a:pt x="96600" y="90335"/>
                  </a:lnTo>
                  <a:lnTo>
                    <a:pt x="105935" y="84134"/>
                  </a:lnTo>
                  <a:lnTo>
                    <a:pt x="105935" y="84134"/>
                  </a:lnTo>
                  <a:lnTo>
                    <a:pt x="112136" y="76334"/>
                  </a:lnTo>
                  <a:lnTo>
                    <a:pt x="116803" y="67000"/>
                  </a:lnTo>
                  <a:lnTo>
                    <a:pt x="119936" y="59200"/>
                  </a:lnTo>
                  <a:lnTo>
                    <a:pt x="119936" y="49866"/>
                  </a:lnTo>
                  <a:lnTo>
                    <a:pt x="119936" y="40532"/>
                  </a:lnTo>
                  <a:lnTo>
                    <a:pt x="116803" y="31198"/>
                  </a:lnTo>
                  <a:lnTo>
                    <a:pt x="112136" y="23399"/>
                  </a:lnTo>
                  <a:lnTo>
                    <a:pt x="105935" y="15599"/>
                  </a:lnTo>
                  <a:lnTo>
                    <a:pt x="105935" y="1559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50" name="Google Shape;550;p45"/>
            <p:cNvSpPr/>
            <p:nvPr/>
          </p:nvSpPr>
          <p:spPr>
            <a:xfrm>
              <a:off x="579300" y="4638450"/>
              <a:ext cx="46800" cy="46800"/>
            </a:xfrm>
            <a:custGeom>
              <a:rect b="b" l="l" r="r" t="t"/>
              <a:pathLst>
                <a:path extrusionOk="0" fill="none" h="120000" w="120000">
                  <a:moveTo>
                    <a:pt x="104392" y="14008"/>
                  </a:moveTo>
                  <a:lnTo>
                    <a:pt x="104392" y="14008"/>
                  </a:lnTo>
                  <a:lnTo>
                    <a:pt x="96588" y="7803"/>
                  </a:lnTo>
                  <a:lnTo>
                    <a:pt x="88784" y="3134"/>
                  </a:lnTo>
                  <a:lnTo>
                    <a:pt x="79445" y="0"/>
                  </a:lnTo>
                  <a:lnTo>
                    <a:pt x="70106" y="0"/>
                  </a:lnTo>
                  <a:lnTo>
                    <a:pt x="60767" y="0"/>
                  </a:lnTo>
                  <a:lnTo>
                    <a:pt x="52963" y="3134"/>
                  </a:lnTo>
                  <a:lnTo>
                    <a:pt x="43624" y="7803"/>
                  </a:lnTo>
                  <a:lnTo>
                    <a:pt x="35820" y="14008"/>
                  </a:lnTo>
                  <a:lnTo>
                    <a:pt x="35820" y="14008"/>
                  </a:lnTo>
                  <a:lnTo>
                    <a:pt x="29616" y="23411"/>
                  </a:lnTo>
                  <a:lnTo>
                    <a:pt x="21812" y="38955"/>
                  </a:lnTo>
                  <a:lnTo>
                    <a:pt x="15607" y="56098"/>
                  </a:lnTo>
                  <a:lnTo>
                    <a:pt x="10938" y="73240"/>
                  </a:lnTo>
                  <a:lnTo>
                    <a:pt x="1599" y="105927"/>
                  </a:lnTo>
                  <a:lnTo>
                    <a:pt x="0" y="120000"/>
                  </a:lnTo>
                  <a:lnTo>
                    <a:pt x="0" y="120000"/>
                  </a:lnTo>
                  <a:lnTo>
                    <a:pt x="12473" y="116865"/>
                  </a:lnTo>
                  <a:lnTo>
                    <a:pt x="45223" y="109061"/>
                  </a:lnTo>
                  <a:lnTo>
                    <a:pt x="63901" y="102857"/>
                  </a:lnTo>
                  <a:lnTo>
                    <a:pt x="81044" y="96588"/>
                  </a:lnTo>
                  <a:lnTo>
                    <a:pt x="95053" y="90383"/>
                  </a:lnTo>
                  <a:lnTo>
                    <a:pt x="104392" y="82579"/>
                  </a:lnTo>
                  <a:lnTo>
                    <a:pt x="104392" y="82579"/>
                  </a:lnTo>
                  <a:lnTo>
                    <a:pt x="110597" y="74776"/>
                  </a:lnTo>
                  <a:lnTo>
                    <a:pt x="115266" y="67036"/>
                  </a:lnTo>
                  <a:lnTo>
                    <a:pt x="118400" y="57633"/>
                  </a:lnTo>
                  <a:lnTo>
                    <a:pt x="120000" y="48294"/>
                  </a:lnTo>
                  <a:lnTo>
                    <a:pt x="118400" y="38955"/>
                  </a:lnTo>
                  <a:lnTo>
                    <a:pt x="115266" y="29616"/>
                  </a:lnTo>
                  <a:lnTo>
                    <a:pt x="110597" y="21812"/>
                  </a:lnTo>
                  <a:lnTo>
                    <a:pt x="104392" y="14008"/>
                  </a:lnTo>
                  <a:lnTo>
                    <a:pt x="104392" y="14008"/>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grpSp>
      <p:sp>
        <p:nvSpPr>
          <p:cNvPr id="551" name="Google Shape;551;p45"/>
          <p:cNvSpPr/>
          <p:nvPr/>
        </p:nvSpPr>
        <p:spPr>
          <a:xfrm>
            <a:off x="6410281" y="713293"/>
            <a:ext cx="248700" cy="237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52" name="Google Shape;552;p45"/>
          <p:cNvSpPr/>
          <p:nvPr/>
        </p:nvSpPr>
        <p:spPr>
          <a:xfrm rot="2698068">
            <a:off x="8048906" y="1928841"/>
            <a:ext cx="377383" cy="360412"/>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53" name="Google Shape;553;p45"/>
          <p:cNvSpPr/>
          <p:nvPr/>
        </p:nvSpPr>
        <p:spPr>
          <a:xfrm>
            <a:off x="8347545" y="1723093"/>
            <a:ext cx="151200" cy="144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54" name="Google Shape;554;p45"/>
          <p:cNvSpPr/>
          <p:nvPr/>
        </p:nvSpPr>
        <p:spPr>
          <a:xfrm rot="1278920">
            <a:off x="6238042" y="1429426"/>
            <a:ext cx="151031" cy="14429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55" name="Google Shape;555;p45"/>
          <p:cNvSpPr/>
          <p:nvPr/>
        </p:nvSpPr>
        <p:spPr>
          <a:xfrm>
            <a:off x="1635350" y="1665933"/>
            <a:ext cx="5955900" cy="1074600"/>
          </a:xfrm>
          <a:custGeom>
            <a:rect b="b" l="l" r="r" t="t"/>
            <a:pathLst>
              <a:path extrusionOk="0" h="120000" w="120000">
                <a:moveTo>
                  <a:pt x="0" y="39224"/>
                </a:moveTo>
                <a:cubicBezTo>
                  <a:pt x="2758" y="23932"/>
                  <a:pt x="7018" y="20253"/>
                  <a:pt x="10640" y="12220"/>
                </a:cubicBezTo>
                <a:cubicBezTo>
                  <a:pt x="17585" y="-3182"/>
                  <a:pt x="25979" y="-3730"/>
                  <a:pt x="33076" y="9378"/>
                </a:cubicBezTo>
                <a:cubicBezTo>
                  <a:pt x="36182" y="15113"/>
                  <a:pt x="40231" y="23751"/>
                  <a:pt x="41025" y="41357"/>
                </a:cubicBezTo>
                <a:cubicBezTo>
                  <a:pt x="41792" y="58363"/>
                  <a:pt x="42703" y="78664"/>
                  <a:pt x="41153" y="93945"/>
                </a:cubicBezTo>
                <a:cubicBezTo>
                  <a:pt x="38946" y="115683"/>
                  <a:pt x="32628" y="124830"/>
                  <a:pt x="28333" y="117395"/>
                </a:cubicBezTo>
                <a:cubicBezTo>
                  <a:pt x="24780" y="111241"/>
                  <a:pt x="23565" y="80127"/>
                  <a:pt x="24231" y="59832"/>
                </a:cubicBezTo>
                <a:cubicBezTo>
                  <a:pt x="24665" y="46581"/>
                  <a:pt x="26722" y="35103"/>
                  <a:pt x="28846" y="28564"/>
                </a:cubicBezTo>
                <a:cubicBezTo>
                  <a:pt x="43824" y="-17567"/>
                  <a:pt x="61285" y="93152"/>
                  <a:pt x="78205" y="108159"/>
                </a:cubicBezTo>
                <a:cubicBezTo>
                  <a:pt x="87699" y="116577"/>
                  <a:pt x="97791" y="123953"/>
                  <a:pt x="107051" y="109580"/>
                </a:cubicBezTo>
                <a:cubicBezTo>
                  <a:pt x="113568" y="99462"/>
                  <a:pt x="120000" y="60396"/>
                  <a:pt x="120000" y="22880"/>
                </a:cubicBezTo>
              </a:path>
            </a:pathLst>
          </a:custGeom>
          <a:noFill/>
          <a:ln cap="flat" cmpd="sng" w="9525">
            <a:solidFill>
              <a:srgbClr val="6AA84F"/>
            </a:solidFill>
            <a:prstDash val="dash"/>
            <a:round/>
            <a:headEnd len="sm" w="sm" type="none"/>
            <a:tailEnd len="sm" w="sm" type="none"/>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56" name="Google Shape;556;p4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55C048"/>
                </a:solidFill>
              </a:rPr>
              <a:t>‹#›</a:t>
            </a:fld>
            <a:endParaRPr b="1">
              <a:solidFill>
                <a:srgbClr val="55C04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6"/>
          <p:cNvSpPr txBox="1"/>
          <p:nvPr>
            <p:ph idx="4294967295" type="body"/>
          </p:nvPr>
        </p:nvSpPr>
        <p:spPr>
          <a:xfrm>
            <a:off x="7057627" y="2140136"/>
            <a:ext cx="1087200" cy="6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400"/>
              <a:buNone/>
            </a:pPr>
            <a:r>
              <a:rPr lang="en" sz="1700"/>
              <a:t>Flutter</a:t>
            </a:r>
            <a:endParaRPr sz="1700"/>
          </a:p>
        </p:txBody>
      </p:sp>
      <p:sp>
        <p:nvSpPr>
          <p:cNvPr id="562" name="Google Shape;562;p46"/>
          <p:cNvSpPr txBox="1"/>
          <p:nvPr>
            <p:ph idx="4294967295" type="body"/>
          </p:nvPr>
        </p:nvSpPr>
        <p:spPr>
          <a:xfrm>
            <a:off x="7504775" y="3294725"/>
            <a:ext cx="975900" cy="5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400"/>
              <a:buNone/>
            </a:pPr>
            <a:r>
              <a:rPr b="1" lang="en" sz="1000"/>
              <a:t>… and more</a:t>
            </a:r>
            <a:endParaRPr b="1" sz="1000"/>
          </a:p>
          <a:p>
            <a:pPr indent="0" lvl="0" marL="0" rtl="0" algn="l">
              <a:lnSpc>
                <a:spcPct val="115000"/>
              </a:lnSpc>
              <a:spcBef>
                <a:spcPts val="600"/>
              </a:spcBef>
              <a:spcAft>
                <a:spcPts val="0"/>
              </a:spcAft>
              <a:buSzPts val="1400"/>
              <a:buNone/>
            </a:pPr>
            <a:r>
              <a:t/>
            </a:r>
            <a:endParaRPr/>
          </a:p>
          <a:p>
            <a:pPr indent="0" lvl="0" marL="0" rtl="0" algn="l">
              <a:lnSpc>
                <a:spcPct val="115000"/>
              </a:lnSpc>
              <a:spcBef>
                <a:spcPts val="600"/>
              </a:spcBef>
              <a:spcAft>
                <a:spcPts val="0"/>
              </a:spcAft>
              <a:buSzPts val="1400"/>
              <a:buNone/>
            </a:pPr>
            <a:r>
              <a:t/>
            </a:r>
            <a:endParaRPr/>
          </a:p>
        </p:txBody>
      </p:sp>
      <p:sp>
        <p:nvSpPr>
          <p:cNvPr id="563" name="Google Shape;563;p46"/>
          <p:cNvSpPr/>
          <p:nvPr/>
        </p:nvSpPr>
        <p:spPr>
          <a:xfrm>
            <a:off x="7147449" y="3346470"/>
            <a:ext cx="302510" cy="302510"/>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solidFill>
            <a:srgbClr val="000000"/>
          </a:solid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434343"/>
              </a:highlight>
              <a:latin typeface="Arial"/>
              <a:ea typeface="Arial"/>
              <a:cs typeface="Arial"/>
              <a:sym typeface="Arial"/>
            </a:endParaRPr>
          </a:p>
        </p:txBody>
      </p:sp>
      <p:pic>
        <p:nvPicPr>
          <p:cNvPr id="564" name="Google Shape;564;p46"/>
          <p:cNvPicPr preferRelativeResize="0"/>
          <p:nvPr/>
        </p:nvPicPr>
        <p:blipFill rotWithShape="1">
          <a:blip r:embed="rId3">
            <a:alphaModFix/>
          </a:blip>
          <a:srcRect b="0" l="0" r="0" t="0"/>
          <a:stretch/>
        </p:blipFill>
        <p:spPr>
          <a:xfrm>
            <a:off x="4944782" y="2218216"/>
            <a:ext cx="983982" cy="351048"/>
          </a:xfrm>
          <a:prstGeom prst="rect">
            <a:avLst/>
          </a:prstGeom>
          <a:noFill/>
          <a:ln>
            <a:noFill/>
          </a:ln>
        </p:spPr>
      </p:pic>
      <p:pic>
        <p:nvPicPr>
          <p:cNvPr id="565" name="Google Shape;565;p46"/>
          <p:cNvPicPr preferRelativeResize="0"/>
          <p:nvPr/>
        </p:nvPicPr>
        <p:blipFill rotWithShape="1">
          <a:blip r:embed="rId4">
            <a:alphaModFix/>
          </a:blip>
          <a:srcRect b="0" l="0" r="0" t="0"/>
          <a:stretch/>
        </p:blipFill>
        <p:spPr>
          <a:xfrm>
            <a:off x="3321875" y="2112913"/>
            <a:ext cx="910346" cy="689200"/>
          </a:xfrm>
          <a:prstGeom prst="rect">
            <a:avLst/>
          </a:prstGeom>
          <a:noFill/>
          <a:ln>
            <a:noFill/>
          </a:ln>
        </p:spPr>
      </p:pic>
      <p:sp>
        <p:nvSpPr>
          <p:cNvPr id="566" name="Google Shape;566;p4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55C048"/>
                </a:solidFill>
              </a:rPr>
              <a:t>‹#›</a:t>
            </a:fld>
            <a:endParaRPr b="1">
              <a:solidFill>
                <a:srgbClr val="55C048"/>
              </a:solidFill>
            </a:endParaRPr>
          </a:p>
        </p:txBody>
      </p:sp>
      <p:sp>
        <p:nvSpPr>
          <p:cNvPr id="567" name="Google Shape;567;p46"/>
          <p:cNvSpPr txBox="1"/>
          <p:nvPr>
            <p:ph idx="4294967295" type="body"/>
          </p:nvPr>
        </p:nvSpPr>
        <p:spPr>
          <a:xfrm>
            <a:off x="2827350" y="818725"/>
            <a:ext cx="3593700" cy="883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600"/>
              </a:spcBef>
              <a:spcAft>
                <a:spcPts val="0"/>
              </a:spcAft>
              <a:buClr>
                <a:srgbClr val="000000"/>
              </a:buClr>
              <a:buSzPts val="1700"/>
              <a:buFont typeface="Oswald"/>
              <a:buAutoNum type="arabicPlain"/>
            </a:pPr>
            <a:r>
              <a:rPr lang="en" sz="1700">
                <a:solidFill>
                  <a:srgbClr val="000000"/>
                </a:solidFill>
                <a:latin typeface="Oswald"/>
                <a:ea typeface="Oswald"/>
                <a:cs typeface="Oswald"/>
                <a:sym typeface="Oswald"/>
              </a:rPr>
              <a:t>PROGRAMMING LANGUAGE</a:t>
            </a:r>
            <a:endParaRPr sz="1700">
              <a:solidFill>
                <a:srgbClr val="000000"/>
              </a:solidFill>
              <a:latin typeface="Oswald"/>
              <a:ea typeface="Oswald"/>
              <a:cs typeface="Oswald"/>
              <a:sym typeface="Oswald"/>
            </a:endParaRPr>
          </a:p>
          <a:p>
            <a:pPr indent="-336550" lvl="0" marL="457200" rtl="0" algn="l">
              <a:lnSpc>
                <a:spcPct val="115000"/>
              </a:lnSpc>
              <a:spcBef>
                <a:spcPts val="1000"/>
              </a:spcBef>
              <a:spcAft>
                <a:spcPts val="0"/>
              </a:spcAft>
              <a:buClr>
                <a:srgbClr val="000000"/>
              </a:buClr>
              <a:buSzPts val="1700"/>
              <a:buFont typeface="Oswald"/>
              <a:buAutoNum type="arabicPlain"/>
            </a:pPr>
            <a:r>
              <a:rPr lang="en" sz="1700">
                <a:solidFill>
                  <a:srgbClr val="000000"/>
                </a:solidFill>
                <a:latin typeface="Oswald"/>
                <a:ea typeface="Oswald"/>
                <a:cs typeface="Oswald"/>
                <a:sym typeface="Oswald"/>
              </a:rPr>
              <a:t>Framework and development environment</a:t>
            </a:r>
            <a:endParaRPr sz="1700">
              <a:solidFill>
                <a:srgbClr val="000000"/>
              </a:solidFill>
              <a:latin typeface="Oswald"/>
              <a:ea typeface="Oswald"/>
              <a:cs typeface="Oswald"/>
              <a:sym typeface="Oswald"/>
            </a:endParaRPr>
          </a:p>
        </p:txBody>
      </p:sp>
      <p:pic>
        <p:nvPicPr>
          <p:cNvPr id="568" name="Google Shape;568;p46"/>
          <p:cNvPicPr preferRelativeResize="0"/>
          <p:nvPr/>
        </p:nvPicPr>
        <p:blipFill rotWithShape="1">
          <a:blip r:embed="rId5">
            <a:alphaModFix/>
          </a:blip>
          <a:srcRect b="0" l="0" r="0" t="0"/>
          <a:stretch/>
        </p:blipFill>
        <p:spPr>
          <a:xfrm>
            <a:off x="6182311" y="897822"/>
            <a:ext cx="302525" cy="306867"/>
          </a:xfrm>
          <a:prstGeom prst="rect">
            <a:avLst/>
          </a:prstGeom>
          <a:noFill/>
          <a:ln>
            <a:noFill/>
          </a:ln>
        </p:spPr>
      </p:pic>
      <p:sp>
        <p:nvSpPr>
          <p:cNvPr id="569" name="Google Shape;569;p46"/>
          <p:cNvSpPr txBox="1"/>
          <p:nvPr>
            <p:ph idx="4294967295" type="body"/>
          </p:nvPr>
        </p:nvSpPr>
        <p:spPr>
          <a:xfrm>
            <a:off x="6484813" y="860525"/>
            <a:ext cx="1789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400"/>
              <a:buNone/>
            </a:pPr>
            <a:r>
              <a:rPr b="1" lang="en" sz="1000"/>
              <a:t>Javascript </a:t>
            </a:r>
            <a:endParaRPr sz="1000"/>
          </a:p>
        </p:txBody>
      </p:sp>
      <p:sp>
        <p:nvSpPr>
          <p:cNvPr id="570" name="Google Shape;570;p46"/>
          <p:cNvSpPr txBox="1"/>
          <p:nvPr>
            <p:ph type="title"/>
          </p:nvPr>
        </p:nvSpPr>
        <p:spPr>
          <a:xfrm>
            <a:off x="158250" y="575500"/>
            <a:ext cx="2506500" cy="429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100">
                <a:solidFill>
                  <a:schemeClr val="lt1"/>
                </a:solidFill>
                <a:latin typeface="PT Sans Narrow"/>
                <a:ea typeface="PT Sans Narrow"/>
                <a:cs typeface="PT Sans Narrow"/>
                <a:sym typeface="PT Sans Narrow"/>
              </a:rPr>
              <a:t>Table of contents</a:t>
            </a:r>
            <a:endParaRPr b="1" sz="21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700">
                <a:solidFill>
                  <a:schemeClr val="lt1"/>
                </a:solidFill>
                <a:latin typeface="PT Sans Narrow"/>
                <a:ea typeface="PT Sans Narrow"/>
                <a:cs typeface="PT Sans Narrow"/>
                <a:sym typeface="PT Sans Narrow"/>
              </a:rPr>
              <a:t>Main content:</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1. Idea</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b="1"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2. Product</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2200">
                <a:solidFill>
                  <a:schemeClr val="lt1"/>
                </a:solidFill>
                <a:latin typeface="PT Sans Narrow"/>
                <a:ea typeface="PT Sans Narrow"/>
                <a:cs typeface="PT Sans Narrow"/>
                <a:sym typeface="PT Sans Narrow"/>
              </a:rPr>
              <a:t>3. Technologies Stack</a:t>
            </a:r>
            <a:endParaRPr sz="22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4. Project Management</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5. Demo</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6. Reflection</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7. Summary</a:t>
            </a:r>
            <a:endParaRPr sz="1300">
              <a:latin typeface="PT Sans Narrow"/>
              <a:ea typeface="PT Sans Narrow"/>
              <a:cs typeface="PT Sans Narrow"/>
              <a:sym typeface="PT Sans Narrow"/>
            </a:endParaRPr>
          </a:p>
        </p:txBody>
      </p:sp>
      <p:pic>
        <p:nvPicPr>
          <p:cNvPr id="571" name="Google Shape;571;p46"/>
          <p:cNvPicPr preferRelativeResize="0"/>
          <p:nvPr/>
        </p:nvPicPr>
        <p:blipFill>
          <a:blip r:embed="rId6">
            <a:alphaModFix/>
          </a:blip>
          <a:stretch>
            <a:fillRect/>
          </a:stretch>
        </p:blipFill>
        <p:spPr>
          <a:xfrm>
            <a:off x="6421179" y="2115362"/>
            <a:ext cx="636445" cy="689200"/>
          </a:xfrm>
          <a:prstGeom prst="rect">
            <a:avLst/>
          </a:prstGeom>
          <a:noFill/>
          <a:ln>
            <a:noFill/>
          </a:ln>
        </p:spPr>
      </p:pic>
      <p:pic>
        <p:nvPicPr>
          <p:cNvPr id="572" name="Google Shape;572;p46"/>
          <p:cNvPicPr preferRelativeResize="0"/>
          <p:nvPr/>
        </p:nvPicPr>
        <p:blipFill>
          <a:blip r:embed="rId7">
            <a:alphaModFix/>
          </a:blip>
          <a:stretch>
            <a:fillRect/>
          </a:stretch>
        </p:blipFill>
        <p:spPr>
          <a:xfrm>
            <a:off x="7449962" y="957555"/>
            <a:ext cx="302525" cy="296572"/>
          </a:xfrm>
          <a:prstGeom prst="rect">
            <a:avLst/>
          </a:prstGeom>
          <a:noFill/>
          <a:ln>
            <a:noFill/>
          </a:ln>
        </p:spPr>
      </p:pic>
      <p:sp>
        <p:nvSpPr>
          <p:cNvPr id="573" name="Google Shape;573;p46"/>
          <p:cNvSpPr txBox="1"/>
          <p:nvPr>
            <p:ph idx="4294967295" type="body"/>
          </p:nvPr>
        </p:nvSpPr>
        <p:spPr>
          <a:xfrm>
            <a:off x="7854538" y="860525"/>
            <a:ext cx="1789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400"/>
              <a:buNone/>
            </a:pPr>
            <a:r>
              <a:rPr b="1" lang="en" sz="1000"/>
              <a:t>Dart</a:t>
            </a:r>
            <a:endParaRPr sz="1000"/>
          </a:p>
        </p:txBody>
      </p:sp>
      <p:pic>
        <p:nvPicPr>
          <p:cNvPr id="574" name="Google Shape;574;p46"/>
          <p:cNvPicPr preferRelativeResize="0"/>
          <p:nvPr/>
        </p:nvPicPr>
        <p:blipFill rotWithShape="1">
          <a:blip r:embed="rId8">
            <a:alphaModFix/>
          </a:blip>
          <a:srcRect b="0" l="29091" r="26936" t="0"/>
          <a:stretch/>
        </p:blipFill>
        <p:spPr>
          <a:xfrm>
            <a:off x="4810413" y="3153100"/>
            <a:ext cx="548700" cy="689251"/>
          </a:xfrm>
          <a:prstGeom prst="rect">
            <a:avLst/>
          </a:prstGeom>
          <a:noFill/>
          <a:ln>
            <a:noFill/>
          </a:ln>
        </p:spPr>
      </p:pic>
      <p:sp>
        <p:nvSpPr>
          <p:cNvPr id="575" name="Google Shape;575;p46"/>
          <p:cNvSpPr txBox="1"/>
          <p:nvPr>
            <p:ph idx="4294967295" type="body"/>
          </p:nvPr>
        </p:nvSpPr>
        <p:spPr>
          <a:xfrm>
            <a:off x="5359125" y="3153175"/>
            <a:ext cx="1321800" cy="6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400"/>
              <a:buNone/>
            </a:pPr>
            <a:r>
              <a:rPr lang="en" sz="1700"/>
              <a:t>MongoBD</a:t>
            </a:r>
            <a:endParaRPr sz="1700"/>
          </a:p>
        </p:txBody>
      </p:sp>
      <p:pic>
        <p:nvPicPr>
          <p:cNvPr id="576" name="Google Shape;576;p46"/>
          <p:cNvPicPr preferRelativeResize="0"/>
          <p:nvPr/>
        </p:nvPicPr>
        <p:blipFill>
          <a:blip r:embed="rId9">
            <a:alphaModFix/>
          </a:blip>
          <a:stretch>
            <a:fillRect/>
          </a:stretch>
        </p:blipFill>
        <p:spPr>
          <a:xfrm>
            <a:off x="3381138" y="3047463"/>
            <a:ext cx="851088" cy="8510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0" name="Shape 580"/>
        <p:cNvGrpSpPr/>
        <p:nvPr/>
      </p:nvGrpSpPr>
      <p:grpSpPr>
        <a:xfrm>
          <a:off x="0" y="0"/>
          <a:ext cx="0" cy="0"/>
          <a:chOff x="0" y="0"/>
          <a:chExt cx="0" cy="0"/>
        </a:xfrm>
      </p:grpSpPr>
      <p:sp>
        <p:nvSpPr>
          <p:cNvPr id="581" name="Google Shape;581;p47"/>
          <p:cNvSpPr txBox="1"/>
          <p:nvPr>
            <p:ph idx="4294967295" type="ctrTitle"/>
          </p:nvPr>
        </p:nvSpPr>
        <p:spPr>
          <a:xfrm>
            <a:off x="636875" y="2802550"/>
            <a:ext cx="8535600" cy="1159800"/>
          </a:xfrm>
          <a:prstGeom prst="rect">
            <a:avLst/>
          </a:prstGeom>
          <a:noFill/>
          <a:ln>
            <a:noFill/>
          </a:ln>
          <a:effectLst>
            <a:outerShdw rotWithShape="0" algn="bl" dir="7500000" dist="47625">
              <a:srgbClr val="000000">
                <a:alpha val="12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Nunito Sans"/>
              <a:buNone/>
            </a:pPr>
            <a:r>
              <a:rPr b="1" lang="en" sz="6000">
                <a:solidFill>
                  <a:srgbClr val="6AA84F"/>
                </a:solidFill>
              </a:rPr>
              <a:t>Demonstration</a:t>
            </a:r>
            <a:endParaRPr b="0" i="0" sz="2400" u="none" cap="none" strike="noStrike">
              <a:solidFill>
                <a:srgbClr val="6AA84F"/>
              </a:solidFill>
              <a:latin typeface="Nunito Sans"/>
              <a:ea typeface="Nunito Sans"/>
              <a:cs typeface="Nunito Sans"/>
              <a:sym typeface="Nunito Sans"/>
            </a:endParaRPr>
          </a:p>
        </p:txBody>
      </p:sp>
      <p:sp>
        <p:nvSpPr>
          <p:cNvPr id="582" name="Google Shape;582;p47"/>
          <p:cNvSpPr txBox="1"/>
          <p:nvPr>
            <p:ph idx="4294967295" type="subTitle"/>
          </p:nvPr>
        </p:nvSpPr>
        <p:spPr>
          <a:xfrm>
            <a:off x="685800" y="3868754"/>
            <a:ext cx="7772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en" sz="1700">
                <a:solidFill>
                  <a:srgbClr val="6AA84F"/>
                </a:solidFill>
              </a:rPr>
              <a:t>A live demo of our project</a:t>
            </a:r>
            <a:endParaRPr b="0" i="0" sz="1700" u="none" cap="none" strike="noStrike">
              <a:solidFill>
                <a:srgbClr val="6AA84F"/>
              </a:solidFill>
              <a:latin typeface="Nunito Sans"/>
              <a:ea typeface="Nunito Sans"/>
              <a:cs typeface="Nunito Sans"/>
              <a:sym typeface="Nunito Sans"/>
            </a:endParaRPr>
          </a:p>
        </p:txBody>
      </p:sp>
      <p:grpSp>
        <p:nvGrpSpPr>
          <p:cNvPr id="583" name="Google Shape;583;p47"/>
          <p:cNvGrpSpPr/>
          <p:nvPr/>
        </p:nvGrpSpPr>
        <p:grpSpPr>
          <a:xfrm>
            <a:off x="6791053" y="345959"/>
            <a:ext cx="1591078" cy="1590955"/>
            <a:chOff x="6643075" y="3664250"/>
            <a:chExt cx="408000" cy="408000"/>
          </a:xfrm>
        </p:grpSpPr>
        <p:sp>
          <p:nvSpPr>
            <p:cNvPr id="584" name="Google Shape;584;p47"/>
            <p:cNvSpPr/>
            <p:nvPr/>
          </p:nvSpPr>
          <p:spPr>
            <a:xfrm>
              <a:off x="6794075" y="3815250"/>
              <a:ext cx="211200" cy="211200"/>
            </a:xfrm>
            <a:custGeom>
              <a:rect b="b" l="l" r="r" t="t"/>
              <a:pathLst>
                <a:path extrusionOk="0" fill="none" h="120000" w="120000">
                  <a:moveTo>
                    <a:pt x="0" y="115499"/>
                  </a:moveTo>
                  <a:lnTo>
                    <a:pt x="0" y="115499"/>
                  </a:lnTo>
                  <a:lnTo>
                    <a:pt x="6218" y="117231"/>
                  </a:lnTo>
                  <a:lnTo>
                    <a:pt x="12096" y="118608"/>
                  </a:lnTo>
                  <a:lnTo>
                    <a:pt x="18329" y="119304"/>
                  </a:lnTo>
                  <a:lnTo>
                    <a:pt x="24548" y="120000"/>
                  </a:lnTo>
                  <a:lnTo>
                    <a:pt x="30780" y="120000"/>
                  </a:lnTo>
                  <a:lnTo>
                    <a:pt x="36999" y="119645"/>
                  </a:lnTo>
                  <a:lnTo>
                    <a:pt x="42877" y="118949"/>
                  </a:lnTo>
                  <a:lnTo>
                    <a:pt x="49096" y="117572"/>
                  </a:lnTo>
                  <a:lnTo>
                    <a:pt x="54973" y="116194"/>
                  </a:lnTo>
                  <a:lnTo>
                    <a:pt x="61206" y="114107"/>
                  </a:lnTo>
                  <a:lnTo>
                    <a:pt x="66743" y="111694"/>
                  </a:lnTo>
                  <a:lnTo>
                    <a:pt x="72621" y="108925"/>
                  </a:lnTo>
                  <a:lnTo>
                    <a:pt x="78144" y="105475"/>
                  </a:lnTo>
                  <a:lnTo>
                    <a:pt x="83341" y="102011"/>
                  </a:lnTo>
                  <a:lnTo>
                    <a:pt x="88523" y="97865"/>
                  </a:lnTo>
                  <a:lnTo>
                    <a:pt x="93364" y="93364"/>
                  </a:lnTo>
                  <a:lnTo>
                    <a:pt x="93364" y="93364"/>
                  </a:lnTo>
                  <a:lnTo>
                    <a:pt x="97851" y="88523"/>
                  </a:lnTo>
                  <a:lnTo>
                    <a:pt x="102011" y="83341"/>
                  </a:lnTo>
                  <a:lnTo>
                    <a:pt x="105461" y="78159"/>
                  </a:lnTo>
                  <a:lnTo>
                    <a:pt x="108925" y="72621"/>
                  </a:lnTo>
                  <a:lnTo>
                    <a:pt x="111694" y="66743"/>
                  </a:lnTo>
                  <a:lnTo>
                    <a:pt x="114107" y="61206"/>
                  </a:lnTo>
                  <a:lnTo>
                    <a:pt x="116180" y="54988"/>
                  </a:lnTo>
                  <a:lnTo>
                    <a:pt x="117572" y="49110"/>
                  </a:lnTo>
                  <a:lnTo>
                    <a:pt x="118949" y="42877"/>
                  </a:lnTo>
                  <a:lnTo>
                    <a:pt x="119645" y="36999"/>
                  </a:lnTo>
                  <a:lnTo>
                    <a:pt x="119985" y="30780"/>
                  </a:lnTo>
                  <a:lnTo>
                    <a:pt x="119985" y="24562"/>
                  </a:lnTo>
                  <a:lnTo>
                    <a:pt x="119290" y="18329"/>
                  </a:lnTo>
                  <a:lnTo>
                    <a:pt x="118608" y="12110"/>
                  </a:lnTo>
                  <a:lnTo>
                    <a:pt x="117217" y="6232"/>
                  </a:lnTo>
                  <a:lnTo>
                    <a:pt x="115499" y="0"/>
                  </a:lnTo>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85" name="Google Shape;585;p47"/>
            <p:cNvSpPr/>
            <p:nvPr/>
          </p:nvSpPr>
          <p:spPr>
            <a:xfrm>
              <a:off x="6643075" y="3664250"/>
              <a:ext cx="408000" cy="408000"/>
            </a:xfrm>
            <a:custGeom>
              <a:rect b="b" l="l" r="r" t="t"/>
              <a:pathLst>
                <a:path extrusionOk="0" fill="none" h="120000" w="120000">
                  <a:moveTo>
                    <a:pt x="118205" y="1794"/>
                  </a:moveTo>
                  <a:lnTo>
                    <a:pt x="118205" y="1794"/>
                  </a:lnTo>
                  <a:lnTo>
                    <a:pt x="117132" y="897"/>
                  </a:lnTo>
                  <a:lnTo>
                    <a:pt x="115881" y="360"/>
                  </a:lnTo>
                  <a:lnTo>
                    <a:pt x="114264" y="0"/>
                  </a:lnTo>
                  <a:lnTo>
                    <a:pt x="112653" y="0"/>
                  </a:lnTo>
                  <a:lnTo>
                    <a:pt x="110682" y="183"/>
                  </a:lnTo>
                  <a:lnTo>
                    <a:pt x="108535" y="536"/>
                  </a:lnTo>
                  <a:lnTo>
                    <a:pt x="106204" y="1257"/>
                  </a:lnTo>
                  <a:lnTo>
                    <a:pt x="103703" y="2154"/>
                  </a:lnTo>
                  <a:lnTo>
                    <a:pt x="101012" y="3228"/>
                  </a:lnTo>
                  <a:lnTo>
                    <a:pt x="98151" y="4478"/>
                  </a:lnTo>
                  <a:lnTo>
                    <a:pt x="95283" y="6088"/>
                  </a:lnTo>
                  <a:lnTo>
                    <a:pt x="92239" y="7706"/>
                  </a:lnTo>
                  <a:lnTo>
                    <a:pt x="85789" y="11824"/>
                  </a:lnTo>
                  <a:lnTo>
                    <a:pt x="78803" y="16655"/>
                  </a:lnTo>
                  <a:lnTo>
                    <a:pt x="78803" y="16655"/>
                  </a:lnTo>
                  <a:lnTo>
                    <a:pt x="75582" y="15405"/>
                  </a:lnTo>
                  <a:lnTo>
                    <a:pt x="72177" y="14331"/>
                  </a:lnTo>
                  <a:lnTo>
                    <a:pt x="68773" y="13611"/>
                  </a:lnTo>
                  <a:lnTo>
                    <a:pt x="65375" y="13074"/>
                  </a:lnTo>
                  <a:lnTo>
                    <a:pt x="61970" y="12721"/>
                  </a:lnTo>
                  <a:lnTo>
                    <a:pt x="58389" y="12721"/>
                  </a:lnTo>
                  <a:lnTo>
                    <a:pt x="54984" y="13074"/>
                  </a:lnTo>
                  <a:lnTo>
                    <a:pt x="51579" y="13434"/>
                  </a:lnTo>
                  <a:lnTo>
                    <a:pt x="48175" y="14147"/>
                  </a:lnTo>
                  <a:lnTo>
                    <a:pt x="44777" y="15221"/>
                  </a:lnTo>
                  <a:lnTo>
                    <a:pt x="41549" y="16478"/>
                  </a:lnTo>
                  <a:lnTo>
                    <a:pt x="38328" y="17912"/>
                  </a:lnTo>
                  <a:lnTo>
                    <a:pt x="35107" y="19699"/>
                  </a:lnTo>
                  <a:lnTo>
                    <a:pt x="32239" y="21854"/>
                  </a:lnTo>
                  <a:lnTo>
                    <a:pt x="29371" y="24001"/>
                  </a:lnTo>
                  <a:lnTo>
                    <a:pt x="26510" y="26508"/>
                  </a:lnTo>
                  <a:lnTo>
                    <a:pt x="26510" y="26508"/>
                  </a:lnTo>
                  <a:lnTo>
                    <a:pt x="24002" y="29376"/>
                  </a:lnTo>
                  <a:lnTo>
                    <a:pt x="21848" y="32237"/>
                  </a:lnTo>
                  <a:lnTo>
                    <a:pt x="19700" y="35105"/>
                  </a:lnTo>
                  <a:lnTo>
                    <a:pt x="17913" y="38325"/>
                  </a:lnTo>
                  <a:lnTo>
                    <a:pt x="16479" y="41554"/>
                  </a:lnTo>
                  <a:lnTo>
                    <a:pt x="15222" y="44774"/>
                  </a:lnTo>
                  <a:lnTo>
                    <a:pt x="14148" y="48179"/>
                  </a:lnTo>
                  <a:lnTo>
                    <a:pt x="13435" y="51584"/>
                  </a:lnTo>
                  <a:lnTo>
                    <a:pt x="13075" y="54981"/>
                  </a:lnTo>
                  <a:lnTo>
                    <a:pt x="12714" y="58385"/>
                  </a:lnTo>
                  <a:lnTo>
                    <a:pt x="12714" y="61967"/>
                  </a:lnTo>
                  <a:lnTo>
                    <a:pt x="13075" y="65371"/>
                  </a:lnTo>
                  <a:lnTo>
                    <a:pt x="13611" y="68776"/>
                  </a:lnTo>
                  <a:lnTo>
                    <a:pt x="14325" y="72173"/>
                  </a:lnTo>
                  <a:lnTo>
                    <a:pt x="15406" y="75578"/>
                  </a:lnTo>
                  <a:lnTo>
                    <a:pt x="16656" y="78798"/>
                  </a:lnTo>
                  <a:lnTo>
                    <a:pt x="16656" y="78798"/>
                  </a:lnTo>
                  <a:lnTo>
                    <a:pt x="11817" y="85784"/>
                  </a:lnTo>
                  <a:lnTo>
                    <a:pt x="7699" y="92233"/>
                  </a:lnTo>
                  <a:lnTo>
                    <a:pt x="6088" y="95277"/>
                  </a:lnTo>
                  <a:lnTo>
                    <a:pt x="4478" y="98145"/>
                  </a:lnTo>
                  <a:lnTo>
                    <a:pt x="3220" y="101013"/>
                  </a:lnTo>
                  <a:lnTo>
                    <a:pt x="2147" y="103697"/>
                  </a:lnTo>
                  <a:lnTo>
                    <a:pt x="1250" y="106205"/>
                  </a:lnTo>
                  <a:lnTo>
                    <a:pt x="536" y="108528"/>
                  </a:lnTo>
                  <a:lnTo>
                    <a:pt x="176" y="110683"/>
                  </a:lnTo>
                  <a:lnTo>
                    <a:pt x="0" y="112653"/>
                  </a:lnTo>
                  <a:lnTo>
                    <a:pt x="0" y="114264"/>
                  </a:lnTo>
                  <a:lnTo>
                    <a:pt x="360" y="115874"/>
                  </a:lnTo>
                  <a:lnTo>
                    <a:pt x="897" y="117124"/>
                  </a:lnTo>
                  <a:lnTo>
                    <a:pt x="1794" y="118205"/>
                  </a:lnTo>
                  <a:lnTo>
                    <a:pt x="1794" y="118205"/>
                  </a:lnTo>
                  <a:lnTo>
                    <a:pt x="2507" y="118919"/>
                  </a:lnTo>
                  <a:lnTo>
                    <a:pt x="3581" y="119455"/>
                  </a:lnTo>
                  <a:lnTo>
                    <a:pt x="4654" y="119816"/>
                  </a:lnTo>
                  <a:lnTo>
                    <a:pt x="5912" y="119992"/>
                  </a:lnTo>
                  <a:lnTo>
                    <a:pt x="7162" y="119992"/>
                  </a:lnTo>
                  <a:lnTo>
                    <a:pt x="8596" y="119992"/>
                  </a:lnTo>
                  <a:lnTo>
                    <a:pt x="10207" y="119632"/>
                  </a:lnTo>
                  <a:lnTo>
                    <a:pt x="12001" y="119279"/>
                  </a:lnTo>
                  <a:lnTo>
                    <a:pt x="15759" y="118205"/>
                  </a:lnTo>
                  <a:lnTo>
                    <a:pt x="19877" y="116411"/>
                  </a:lnTo>
                  <a:lnTo>
                    <a:pt x="24355" y="114264"/>
                  </a:lnTo>
                  <a:lnTo>
                    <a:pt x="29018" y="111396"/>
                  </a:lnTo>
                  <a:lnTo>
                    <a:pt x="34210" y="108175"/>
                  </a:lnTo>
                  <a:lnTo>
                    <a:pt x="39401" y="104594"/>
                  </a:lnTo>
                  <a:lnTo>
                    <a:pt x="44954" y="100469"/>
                  </a:lnTo>
                  <a:lnTo>
                    <a:pt x="50682" y="95998"/>
                  </a:lnTo>
                  <a:lnTo>
                    <a:pt x="56595" y="91159"/>
                  </a:lnTo>
                  <a:lnTo>
                    <a:pt x="62507" y="85968"/>
                  </a:lnTo>
                  <a:lnTo>
                    <a:pt x="68420" y="80416"/>
                  </a:lnTo>
                  <a:lnTo>
                    <a:pt x="74509" y="74504"/>
                  </a:lnTo>
                  <a:lnTo>
                    <a:pt x="74509" y="74504"/>
                  </a:lnTo>
                  <a:lnTo>
                    <a:pt x="80414" y="68415"/>
                  </a:lnTo>
                  <a:lnTo>
                    <a:pt x="85966" y="62503"/>
                  </a:lnTo>
                  <a:lnTo>
                    <a:pt x="91165" y="56591"/>
                  </a:lnTo>
                  <a:lnTo>
                    <a:pt x="95997" y="50686"/>
                  </a:lnTo>
                  <a:lnTo>
                    <a:pt x="100475" y="44951"/>
                  </a:lnTo>
                  <a:lnTo>
                    <a:pt x="104593" y="39399"/>
                  </a:lnTo>
                  <a:lnTo>
                    <a:pt x="108175" y="34207"/>
                  </a:lnTo>
                  <a:lnTo>
                    <a:pt x="111403" y="29016"/>
                  </a:lnTo>
                  <a:lnTo>
                    <a:pt x="114264" y="24361"/>
                  </a:lnTo>
                  <a:lnTo>
                    <a:pt x="116418" y="19883"/>
                  </a:lnTo>
                  <a:lnTo>
                    <a:pt x="118205" y="15765"/>
                  </a:lnTo>
                  <a:lnTo>
                    <a:pt x="119279" y="12000"/>
                  </a:lnTo>
                  <a:lnTo>
                    <a:pt x="119639" y="10213"/>
                  </a:lnTo>
                  <a:lnTo>
                    <a:pt x="120000" y="8596"/>
                  </a:lnTo>
                  <a:lnTo>
                    <a:pt x="120000" y="7169"/>
                  </a:lnTo>
                  <a:lnTo>
                    <a:pt x="120000" y="5912"/>
                  </a:lnTo>
                  <a:lnTo>
                    <a:pt x="119816" y="4662"/>
                  </a:lnTo>
                  <a:lnTo>
                    <a:pt x="119463" y="3581"/>
                  </a:lnTo>
                  <a:lnTo>
                    <a:pt x="118926" y="2507"/>
                  </a:lnTo>
                  <a:lnTo>
                    <a:pt x="118205" y="1794"/>
                  </a:lnTo>
                  <a:lnTo>
                    <a:pt x="118205" y="1794"/>
                  </a:lnTo>
                  <a:close/>
                  <a:moveTo>
                    <a:pt x="13435" y="101550"/>
                  </a:moveTo>
                  <a:lnTo>
                    <a:pt x="13435" y="101550"/>
                  </a:lnTo>
                  <a:lnTo>
                    <a:pt x="12898" y="101013"/>
                  </a:lnTo>
                  <a:lnTo>
                    <a:pt x="12714" y="100292"/>
                  </a:lnTo>
                  <a:lnTo>
                    <a:pt x="12361" y="99579"/>
                  </a:lnTo>
                  <a:lnTo>
                    <a:pt x="12361" y="98858"/>
                  </a:lnTo>
                  <a:lnTo>
                    <a:pt x="12361" y="96888"/>
                  </a:lnTo>
                  <a:lnTo>
                    <a:pt x="12898" y="94741"/>
                  </a:lnTo>
                  <a:lnTo>
                    <a:pt x="13788" y="92057"/>
                  </a:lnTo>
                  <a:lnTo>
                    <a:pt x="15045" y="89365"/>
                  </a:lnTo>
                  <a:lnTo>
                    <a:pt x="16656" y="86144"/>
                  </a:lnTo>
                  <a:lnTo>
                    <a:pt x="18627" y="82924"/>
                  </a:lnTo>
                  <a:lnTo>
                    <a:pt x="18627" y="82924"/>
                  </a:lnTo>
                  <a:lnTo>
                    <a:pt x="20237" y="85608"/>
                  </a:lnTo>
                  <a:lnTo>
                    <a:pt x="22208" y="88292"/>
                  </a:lnTo>
                  <a:lnTo>
                    <a:pt x="24179" y="90983"/>
                  </a:lnTo>
                  <a:lnTo>
                    <a:pt x="26510" y="93491"/>
                  </a:lnTo>
                  <a:lnTo>
                    <a:pt x="26510" y="93491"/>
                  </a:lnTo>
                  <a:lnTo>
                    <a:pt x="28657" y="95277"/>
                  </a:lnTo>
                  <a:lnTo>
                    <a:pt x="30628" y="97072"/>
                  </a:lnTo>
                  <a:lnTo>
                    <a:pt x="30628" y="97072"/>
                  </a:lnTo>
                  <a:lnTo>
                    <a:pt x="27584" y="98858"/>
                  </a:lnTo>
                  <a:lnTo>
                    <a:pt x="24716" y="100292"/>
                  </a:lnTo>
                  <a:lnTo>
                    <a:pt x="22208" y="101366"/>
                  </a:lnTo>
                  <a:lnTo>
                    <a:pt x="19700" y="102087"/>
                  </a:lnTo>
                  <a:lnTo>
                    <a:pt x="17730" y="102623"/>
                  </a:lnTo>
                  <a:lnTo>
                    <a:pt x="15943" y="102623"/>
                  </a:lnTo>
                  <a:lnTo>
                    <a:pt x="15222" y="102440"/>
                  </a:lnTo>
                  <a:lnTo>
                    <a:pt x="14509" y="102263"/>
                  </a:lnTo>
                  <a:lnTo>
                    <a:pt x="13972" y="101903"/>
                  </a:lnTo>
                  <a:lnTo>
                    <a:pt x="13435" y="101550"/>
                  </a:lnTo>
                  <a:lnTo>
                    <a:pt x="13435" y="101550"/>
                  </a:lnTo>
                  <a:close/>
                  <a:moveTo>
                    <a:pt x="60000" y="32957"/>
                  </a:moveTo>
                  <a:lnTo>
                    <a:pt x="60000" y="32957"/>
                  </a:lnTo>
                  <a:lnTo>
                    <a:pt x="59102" y="32957"/>
                  </a:lnTo>
                  <a:lnTo>
                    <a:pt x="58389" y="32597"/>
                  </a:lnTo>
                  <a:lnTo>
                    <a:pt x="57668" y="32237"/>
                  </a:lnTo>
                  <a:lnTo>
                    <a:pt x="56955" y="31700"/>
                  </a:lnTo>
                  <a:lnTo>
                    <a:pt x="56418" y="31163"/>
                  </a:lnTo>
                  <a:lnTo>
                    <a:pt x="56058" y="30450"/>
                  </a:lnTo>
                  <a:lnTo>
                    <a:pt x="55698" y="29553"/>
                  </a:lnTo>
                  <a:lnTo>
                    <a:pt x="55698" y="28656"/>
                  </a:lnTo>
                  <a:lnTo>
                    <a:pt x="55698" y="28656"/>
                  </a:lnTo>
                  <a:lnTo>
                    <a:pt x="55698" y="27759"/>
                  </a:lnTo>
                  <a:lnTo>
                    <a:pt x="56058" y="27045"/>
                  </a:lnTo>
                  <a:lnTo>
                    <a:pt x="56418" y="26325"/>
                  </a:lnTo>
                  <a:lnTo>
                    <a:pt x="56955" y="25611"/>
                  </a:lnTo>
                  <a:lnTo>
                    <a:pt x="57668" y="25075"/>
                  </a:lnTo>
                  <a:lnTo>
                    <a:pt x="58389" y="24714"/>
                  </a:lnTo>
                  <a:lnTo>
                    <a:pt x="59102" y="24538"/>
                  </a:lnTo>
                  <a:lnTo>
                    <a:pt x="60000" y="24361"/>
                  </a:lnTo>
                  <a:lnTo>
                    <a:pt x="60000" y="24361"/>
                  </a:lnTo>
                  <a:lnTo>
                    <a:pt x="60897" y="24538"/>
                  </a:lnTo>
                  <a:lnTo>
                    <a:pt x="61610" y="24714"/>
                  </a:lnTo>
                  <a:lnTo>
                    <a:pt x="62331" y="25075"/>
                  </a:lnTo>
                  <a:lnTo>
                    <a:pt x="63044" y="25611"/>
                  </a:lnTo>
                  <a:lnTo>
                    <a:pt x="63581" y="26325"/>
                  </a:lnTo>
                  <a:lnTo>
                    <a:pt x="63941" y="27045"/>
                  </a:lnTo>
                  <a:lnTo>
                    <a:pt x="64294" y="27759"/>
                  </a:lnTo>
                  <a:lnTo>
                    <a:pt x="64294" y="28656"/>
                  </a:lnTo>
                  <a:lnTo>
                    <a:pt x="64294" y="28656"/>
                  </a:lnTo>
                  <a:lnTo>
                    <a:pt x="64294" y="29553"/>
                  </a:lnTo>
                  <a:lnTo>
                    <a:pt x="63941" y="30450"/>
                  </a:lnTo>
                  <a:lnTo>
                    <a:pt x="63581" y="31163"/>
                  </a:lnTo>
                  <a:lnTo>
                    <a:pt x="63044" y="31700"/>
                  </a:lnTo>
                  <a:lnTo>
                    <a:pt x="62331" y="32237"/>
                  </a:lnTo>
                  <a:lnTo>
                    <a:pt x="61610" y="32597"/>
                  </a:lnTo>
                  <a:lnTo>
                    <a:pt x="60897" y="32957"/>
                  </a:lnTo>
                  <a:lnTo>
                    <a:pt x="60000" y="32957"/>
                  </a:lnTo>
                  <a:lnTo>
                    <a:pt x="60000" y="32957"/>
                  </a:lnTo>
                  <a:close/>
                  <a:moveTo>
                    <a:pt x="67162" y="43701"/>
                  </a:moveTo>
                  <a:lnTo>
                    <a:pt x="67162" y="43701"/>
                  </a:lnTo>
                  <a:lnTo>
                    <a:pt x="66449" y="43701"/>
                  </a:lnTo>
                  <a:lnTo>
                    <a:pt x="65912" y="43524"/>
                  </a:lnTo>
                  <a:lnTo>
                    <a:pt x="65015" y="42987"/>
                  </a:lnTo>
                  <a:lnTo>
                    <a:pt x="64478" y="42090"/>
                  </a:lnTo>
                  <a:lnTo>
                    <a:pt x="64294" y="41554"/>
                  </a:lnTo>
                  <a:lnTo>
                    <a:pt x="64294" y="40833"/>
                  </a:lnTo>
                  <a:lnTo>
                    <a:pt x="64294" y="40833"/>
                  </a:lnTo>
                  <a:lnTo>
                    <a:pt x="64294" y="40296"/>
                  </a:lnTo>
                  <a:lnTo>
                    <a:pt x="64478" y="39759"/>
                  </a:lnTo>
                  <a:lnTo>
                    <a:pt x="65015" y="38862"/>
                  </a:lnTo>
                  <a:lnTo>
                    <a:pt x="65912" y="38325"/>
                  </a:lnTo>
                  <a:lnTo>
                    <a:pt x="66449" y="38149"/>
                  </a:lnTo>
                  <a:lnTo>
                    <a:pt x="67162" y="37972"/>
                  </a:lnTo>
                  <a:lnTo>
                    <a:pt x="67162" y="37972"/>
                  </a:lnTo>
                  <a:lnTo>
                    <a:pt x="67699" y="38149"/>
                  </a:lnTo>
                  <a:lnTo>
                    <a:pt x="68236" y="38325"/>
                  </a:lnTo>
                  <a:lnTo>
                    <a:pt x="69133" y="38862"/>
                  </a:lnTo>
                  <a:lnTo>
                    <a:pt x="69670" y="39759"/>
                  </a:lnTo>
                  <a:lnTo>
                    <a:pt x="69846" y="40296"/>
                  </a:lnTo>
                  <a:lnTo>
                    <a:pt x="70030" y="40833"/>
                  </a:lnTo>
                  <a:lnTo>
                    <a:pt x="70030" y="40833"/>
                  </a:lnTo>
                  <a:lnTo>
                    <a:pt x="69846" y="41554"/>
                  </a:lnTo>
                  <a:lnTo>
                    <a:pt x="69670" y="42090"/>
                  </a:lnTo>
                  <a:lnTo>
                    <a:pt x="69133" y="42987"/>
                  </a:lnTo>
                  <a:lnTo>
                    <a:pt x="68236" y="43524"/>
                  </a:lnTo>
                  <a:lnTo>
                    <a:pt x="67699" y="43701"/>
                  </a:lnTo>
                  <a:lnTo>
                    <a:pt x="67162" y="43701"/>
                  </a:lnTo>
                  <a:lnTo>
                    <a:pt x="67162" y="43701"/>
                  </a:lnTo>
                  <a:close/>
                  <a:moveTo>
                    <a:pt x="73435" y="32421"/>
                  </a:moveTo>
                  <a:lnTo>
                    <a:pt x="73435" y="32421"/>
                  </a:lnTo>
                  <a:lnTo>
                    <a:pt x="72714" y="32421"/>
                  </a:lnTo>
                  <a:lnTo>
                    <a:pt x="72177" y="32237"/>
                  </a:lnTo>
                  <a:lnTo>
                    <a:pt x="71280" y="31523"/>
                  </a:lnTo>
                  <a:lnTo>
                    <a:pt x="70743" y="30626"/>
                  </a:lnTo>
                  <a:lnTo>
                    <a:pt x="70567" y="30090"/>
                  </a:lnTo>
                  <a:lnTo>
                    <a:pt x="70567" y="29553"/>
                  </a:lnTo>
                  <a:lnTo>
                    <a:pt x="70567" y="29553"/>
                  </a:lnTo>
                  <a:lnTo>
                    <a:pt x="70567" y="29016"/>
                  </a:lnTo>
                  <a:lnTo>
                    <a:pt x="70743" y="28479"/>
                  </a:lnTo>
                  <a:lnTo>
                    <a:pt x="71280" y="27582"/>
                  </a:lnTo>
                  <a:lnTo>
                    <a:pt x="72177" y="26869"/>
                  </a:lnTo>
                  <a:lnTo>
                    <a:pt x="72714" y="26685"/>
                  </a:lnTo>
                  <a:lnTo>
                    <a:pt x="73435" y="26685"/>
                  </a:lnTo>
                  <a:lnTo>
                    <a:pt x="73435" y="26685"/>
                  </a:lnTo>
                  <a:lnTo>
                    <a:pt x="73972" y="26685"/>
                  </a:lnTo>
                  <a:lnTo>
                    <a:pt x="74509" y="26869"/>
                  </a:lnTo>
                  <a:lnTo>
                    <a:pt x="75398" y="27582"/>
                  </a:lnTo>
                  <a:lnTo>
                    <a:pt x="75943" y="28479"/>
                  </a:lnTo>
                  <a:lnTo>
                    <a:pt x="76119" y="29016"/>
                  </a:lnTo>
                  <a:lnTo>
                    <a:pt x="76296" y="29553"/>
                  </a:lnTo>
                  <a:lnTo>
                    <a:pt x="76296" y="29553"/>
                  </a:lnTo>
                  <a:lnTo>
                    <a:pt x="76119" y="30090"/>
                  </a:lnTo>
                  <a:lnTo>
                    <a:pt x="75943" y="30626"/>
                  </a:lnTo>
                  <a:lnTo>
                    <a:pt x="75398" y="31523"/>
                  </a:lnTo>
                  <a:lnTo>
                    <a:pt x="74509" y="32237"/>
                  </a:lnTo>
                  <a:lnTo>
                    <a:pt x="73972" y="32421"/>
                  </a:lnTo>
                  <a:lnTo>
                    <a:pt x="73435" y="32421"/>
                  </a:lnTo>
                  <a:lnTo>
                    <a:pt x="73435" y="32421"/>
                  </a:lnTo>
                  <a:close/>
                  <a:moveTo>
                    <a:pt x="97070" y="30626"/>
                  </a:moveTo>
                  <a:lnTo>
                    <a:pt x="97070" y="30626"/>
                  </a:lnTo>
                  <a:lnTo>
                    <a:pt x="95283" y="28656"/>
                  </a:lnTo>
                  <a:lnTo>
                    <a:pt x="93489" y="26508"/>
                  </a:lnTo>
                  <a:lnTo>
                    <a:pt x="93489" y="26508"/>
                  </a:lnTo>
                  <a:lnTo>
                    <a:pt x="90981" y="24177"/>
                  </a:lnTo>
                  <a:lnTo>
                    <a:pt x="88297" y="22207"/>
                  </a:lnTo>
                  <a:lnTo>
                    <a:pt x="85613" y="20236"/>
                  </a:lnTo>
                  <a:lnTo>
                    <a:pt x="82921" y="18626"/>
                  </a:lnTo>
                  <a:lnTo>
                    <a:pt x="82921" y="18626"/>
                  </a:lnTo>
                  <a:lnTo>
                    <a:pt x="86150" y="16655"/>
                  </a:lnTo>
                  <a:lnTo>
                    <a:pt x="89371" y="15045"/>
                  </a:lnTo>
                  <a:lnTo>
                    <a:pt x="92055" y="13794"/>
                  </a:lnTo>
                  <a:lnTo>
                    <a:pt x="94746" y="12897"/>
                  </a:lnTo>
                  <a:lnTo>
                    <a:pt x="96894" y="12361"/>
                  </a:lnTo>
                  <a:lnTo>
                    <a:pt x="98865" y="12361"/>
                  </a:lnTo>
                  <a:lnTo>
                    <a:pt x="99578" y="12361"/>
                  </a:lnTo>
                  <a:lnTo>
                    <a:pt x="100299" y="12721"/>
                  </a:lnTo>
                  <a:lnTo>
                    <a:pt x="101012" y="12897"/>
                  </a:lnTo>
                  <a:lnTo>
                    <a:pt x="101549" y="13434"/>
                  </a:lnTo>
                  <a:lnTo>
                    <a:pt x="101549" y="13434"/>
                  </a:lnTo>
                  <a:lnTo>
                    <a:pt x="101909" y="13971"/>
                  </a:lnTo>
                  <a:lnTo>
                    <a:pt x="102269" y="14508"/>
                  </a:lnTo>
                  <a:lnTo>
                    <a:pt x="102446" y="15221"/>
                  </a:lnTo>
                  <a:lnTo>
                    <a:pt x="102622" y="15942"/>
                  </a:lnTo>
                  <a:lnTo>
                    <a:pt x="102622" y="17729"/>
                  </a:lnTo>
                  <a:lnTo>
                    <a:pt x="102086" y="19699"/>
                  </a:lnTo>
                  <a:lnTo>
                    <a:pt x="101372" y="22207"/>
                  </a:lnTo>
                  <a:lnTo>
                    <a:pt x="100299" y="24714"/>
                  </a:lnTo>
                  <a:lnTo>
                    <a:pt x="98865" y="27582"/>
                  </a:lnTo>
                  <a:lnTo>
                    <a:pt x="97070" y="30626"/>
                  </a:lnTo>
                  <a:lnTo>
                    <a:pt x="97070" y="30626"/>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grpSp>
      <p:grpSp>
        <p:nvGrpSpPr>
          <p:cNvPr id="586" name="Google Shape;586;p47"/>
          <p:cNvGrpSpPr/>
          <p:nvPr/>
        </p:nvGrpSpPr>
        <p:grpSpPr>
          <a:xfrm rot="1508271">
            <a:off x="798793" y="1851447"/>
            <a:ext cx="654248" cy="653804"/>
            <a:chOff x="576250" y="4319400"/>
            <a:chExt cx="442200" cy="441900"/>
          </a:xfrm>
        </p:grpSpPr>
        <p:sp>
          <p:nvSpPr>
            <p:cNvPr id="587" name="Google Shape;587;p47"/>
            <p:cNvSpPr/>
            <p:nvPr/>
          </p:nvSpPr>
          <p:spPr>
            <a:xfrm>
              <a:off x="576250" y="4319400"/>
              <a:ext cx="442200" cy="441900"/>
            </a:xfrm>
            <a:custGeom>
              <a:rect b="b" l="l" r="r" t="t"/>
              <a:pathLst>
                <a:path extrusionOk="0" fill="none" h="120000" w="120000">
                  <a:moveTo>
                    <a:pt x="77851" y="117353"/>
                  </a:moveTo>
                  <a:lnTo>
                    <a:pt x="77851" y="82477"/>
                  </a:lnTo>
                  <a:lnTo>
                    <a:pt x="111401" y="48924"/>
                  </a:lnTo>
                  <a:lnTo>
                    <a:pt x="111401" y="48924"/>
                  </a:lnTo>
                  <a:lnTo>
                    <a:pt x="112392" y="47933"/>
                  </a:lnTo>
                  <a:lnTo>
                    <a:pt x="113220" y="46610"/>
                  </a:lnTo>
                  <a:lnTo>
                    <a:pt x="114211" y="45293"/>
                  </a:lnTo>
                  <a:lnTo>
                    <a:pt x="114869" y="43970"/>
                  </a:lnTo>
                  <a:lnTo>
                    <a:pt x="116355" y="40990"/>
                  </a:lnTo>
                  <a:lnTo>
                    <a:pt x="117516" y="37685"/>
                  </a:lnTo>
                  <a:lnTo>
                    <a:pt x="118344" y="34217"/>
                  </a:lnTo>
                  <a:lnTo>
                    <a:pt x="119165" y="30580"/>
                  </a:lnTo>
                  <a:lnTo>
                    <a:pt x="119660" y="26942"/>
                  </a:lnTo>
                  <a:lnTo>
                    <a:pt x="119830" y="23305"/>
                  </a:lnTo>
                  <a:lnTo>
                    <a:pt x="119993" y="19667"/>
                  </a:lnTo>
                  <a:lnTo>
                    <a:pt x="119993" y="16362"/>
                  </a:lnTo>
                  <a:lnTo>
                    <a:pt x="119830" y="13227"/>
                  </a:lnTo>
                  <a:lnTo>
                    <a:pt x="119497" y="10247"/>
                  </a:lnTo>
                  <a:lnTo>
                    <a:pt x="119002" y="7770"/>
                  </a:lnTo>
                  <a:lnTo>
                    <a:pt x="118507" y="5619"/>
                  </a:lnTo>
                  <a:lnTo>
                    <a:pt x="117848" y="3970"/>
                  </a:lnTo>
                  <a:lnTo>
                    <a:pt x="117346" y="3305"/>
                  </a:lnTo>
                  <a:lnTo>
                    <a:pt x="117020" y="2979"/>
                  </a:lnTo>
                  <a:lnTo>
                    <a:pt x="117020" y="2979"/>
                  </a:lnTo>
                  <a:lnTo>
                    <a:pt x="116688" y="2646"/>
                  </a:lnTo>
                  <a:lnTo>
                    <a:pt x="116030" y="2151"/>
                  </a:lnTo>
                  <a:lnTo>
                    <a:pt x="114374" y="1486"/>
                  </a:lnTo>
                  <a:lnTo>
                    <a:pt x="112223" y="990"/>
                  </a:lnTo>
                  <a:lnTo>
                    <a:pt x="109746" y="495"/>
                  </a:lnTo>
                  <a:lnTo>
                    <a:pt x="106773" y="169"/>
                  </a:lnTo>
                  <a:lnTo>
                    <a:pt x="103631" y="0"/>
                  </a:lnTo>
                  <a:lnTo>
                    <a:pt x="100326" y="0"/>
                  </a:lnTo>
                  <a:lnTo>
                    <a:pt x="96689" y="169"/>
                  </a:lnTo>
                  <a:lnTo>
                    <a:pt x="93052" y="332"/>
                  </a:lnTo>
                  <a:lnTo>
                    <a:pt x="89414" y="827"/>
                  </a:lnTo>
                  <a:lnTo>
                    <a:pt x="85784" y="1655"/>
                  </a:lnTo>
                  <a:lnTo>
                    <a:pt x="82309" y="2483"/>
                  </a:lnTo>
                  <a:lnTo>
                    <a:pt x="79004" y="3637"/>
                  </a:lnTo>
                  <a:lnTo>
                    <a:pt x="76032" y="5123"/>
                  </a:lnTo>
                  <a:lnTo>
                    <a:pt x="74546" y="5788"/>
                  </a:lnTo>
                  <a:lnTo>
                    <a:pt x="73385" y="6779"/>
                  </a:lnTo>
                  <a:lnTo>
                    <a:pt x="72062" y="7607"/>
                  </a:lnTo>
                  <a:lnTo>
                    <a:pt x="71071" y="8598"/>
                  </a:lnTo>
                  <a:lnTo>
                    <a:pt x="37520" y="42151"/>
                  </a:lnTo>
                  <a:lnTo>
                    <a:pt x="2646" y="42151"/>
                  </a:lnTo>
                  <a:lnTo>
                    <a:pt x="2646" y="42151"/>
                  </a:lnTo>
                  <a:lnTo>
                    <a:pt x="1655" y="42314"/>
                  </a:lnTo>
                  <a:lnTo>
                    <a:pt x="997" y="42477"/>
                  </a:lnTo>
                  <a:lnTo>
                    <a:pt x="332" y="42809"/>
                  </a:lnTo>
                  <a:lnTo>
                    <a:pt x="0" y="43305"/>
                  </a:lnTo>
                  <a:lnTo>
                    <a:pt x="0" y="43800"/>
                  </a:lnTo>
                  <a:lnTo>
                    <a:pt x="169" y="44465"/>
                  </a:lnTo>
                  <a:lnTo>
                    <a:pt x="502" y="45123"/>
                  </a:lnTo>
                  <a:lnTo>
                    <a:pt x="1160" y="45951"/>
                  </a:lnTo>
                  <a:lnTo>
                    <a:pt x="17521" y="62151"/>
                  </a:lnTo>
                  <a:lnTo>
                    <a:pt x="15370" y="64295"/>
                  </a:lnTo>
                  <a:lnTo>
                    <a:pt x="6446" y="65951"/>
                  </a:lnTo>
                  <a:lnTo>
                    <a:pt x="6446" y="65951"/>
                  </a:lnTo>
                  <a:lnTo>
                    <a:pt x="5456" y="66284"/>
                  </a:lnTo>
                  <a:lnTo>
                    <a:pt x="4628" y="66610"/>
                  </a:lnTo>
                  <a:lnTo>
                    <a:pt x="4132" y="67275"/>
                  </a:lnTo>
                  <a:lnTo>
                    <a:pt x="3807" y="67770"/>
                  </a:lnTo>
                  <a:lnTo>
                    <a:pt x="3807" y="68428"/>
                  </a:lnTo>
                  <a:lnTo>
                    <a:pt x="3969" y="69256"/>
                  </a:lnTo>
                  <a:lnTo>
                    <a:pt x="4302" y="69915"/>
                  </a:lnTo>
                  <a:lnTo>
                    <a:pt x="4960" y="70743"/>
                  </a:lnTo>
                  <a:lnTo>
                    <a:pt x="49254" y="115039"/>
                  </a:lnTo>
                  <a:lnTo>
                    <a:pt x="49254" y="115039"/>
                  </a:lnTo>
                  <a:lnTo>
                    <a:pt x="50081" y="115704"/>
                  </a:lnTo>
                  <a:lnTo>
                    <a:pt x="50740" y="116029"/>
                  </a:lnTo>
                  <a:lnTo>
                    <a:pt x="51568" y="116199"/>
                  </a:lnTo>
                  <a:lnTo>
                    <a:pt x="52233" y="116199"/>
                  </a:lnTo>
                  <a:lnTo>
                    <a:pt x="52728" y="115866"/>
                  </a:lnTo>
                  <a:lnTo>
                    <a:pt x="53386" y="115371"/>
                  </a:lnTo>
                  <a:lnTo>
                    <a:pt x="53719" y="114543"/>
                  </a:lnTo>
                  <a:lnTo>
                    <a:pt x="54051" y="113552"/>
                  </a:lnTo>
                  <a:lnTo>
                    <a:pt x="55700" y="104628"/>
                  </a:lnTo>
                  <a:lnTo>
                    <a:pt x="57852" y="102477"/>
                  </a:lnTo>
                  <a:lnTo>
                    <a:pt x="74043" y="118839"/>
                  </a:lnTo>
                  <a:lnTo>
                    <a:pt x="74043" y="118839"/>
                  </a:lnTo>
                  <a:lnTo>
                    <a:pt x="74871" y="119504"/>
                  </a:lnTo>
                  <a:lnTo>
                    <a:pt x="75536" y="119837"/>
                  </a:lnTo>
                  <a:lnTo>
                    <a:pt x="76195" y="120000"/>
                  </a:lnTo>
                  <a:lnTo>
                    <a:pt x="76690" y="120000"/>
                  </a:lnTo>
                  <a:lnTo>
                    <a:pt x="77185" y="119667"/>
                  </a:lnTo>
                  <a:lnTo>
                    <a:pt x="77518" y="119009"/>
                  </a:lnTo>
                  <a:lnTo>
                    <a:pt x="77681" y="118344"/>
                  </a:lnTo>
                  <a:lnTo>
                    <a:pt x="77851" y="117353"/>
                  </a:lnTo>
                  <a:lnTo>
                    <a:pt x="77851" y="117353"/>
                  </a:lnTo>
                  <a:close/>
                  <a:moveTo>
                    <a:pt x="41816" y="82809"/>
                  </a:moveTo>
                  <a:lnTo>
                    <a:pt x="41816" y="82809"/>
                  </a:lnTo>
                  <a:lnTo>
                    <a:pt x="41321" y="83305"/>
                  </a:lnTo>
                  <a:lnTo>
                    <a:pt x="40825" y="83637"/>
                  </a:lnTo>
                  <a:lnTo>
                    <a:pt x="40167" y="83800"/>
                  </a:lnTo>
                  <a:lnTo>
                    <a:pt x="39502" y="83800"/>
                  </a:lnTo>
                  <a:lnTo>
                    <a:pt x="38844" y="83800"/>
                  </a:lnTo>
                  <a:lnTo>
                    <a:pt x="38179" y="83637"/>
                  </a:lnTo>
                  <a:lnTo>
                    <a:pt x="37683" y="83305"/>
                  </a:lnTo>
                  <a:lnTo>
                    <a:pt x="37188" y="82809"/>
                  </a:lnTo>
                  <a:lnTo>
                    <a:pt x="37188" y="82809"/>
                  </a:lnTo>
                  <a:lnTo>
                    <a:pt x="36692" y="82314"/>
                  </a:lnTo>
                  <a:lnTo>
                    <a:pt x="36367" y="81818"/>
                  </a:lnTo>
                  <a:lnTo>
                    <a:pt x="36197" y="81160"/>
                  </a:lnTo>
                  <a:lnTo>
                    <a:pt x="36197" y="80495"/>
                  </a:lnTo>
                  <a:lnTo>
                    <a:pt x="36197" y="79837"/>
                  </a:lnTo>
                  <a:lnTo>
                    <a:pt x="36367" y="79172"/>
                  </a:lnTo>
                  <a:lnTo>
                    <a:pt x="36692" y="78676"/>
                  </a:lnTo>
                  <a:lnTo>
                    <a:pt x="37188" y="78181"/>
                  </a:lnTo>
                  <a:lnTo>
                    <a:pt x="54377" y="60990"/>
                  </a:lnTo>
                  <a:lnTo>
                    <a:pt x="54377" y="60990"/>
                  </a:lnTo>
                  <a:lnTo>
                    <a:pt x="54873" y="60665"/>
                  </a:lnTo>
                  <a:lnTo>
                    <a:pt x="55368" y="60332"/>
                  </a:lnTo>
                  <a:lnTo>
                    <a:pt x="56033" y="60162"/>
                  </a:lnTo>
                  <a:lnTo>
                    <a:pt x="56691" y="60000"/>
                  </a:lnTo>
                  <a:lnTo>
                    <a:pt x="57356" y="60162"/>
                  </a:lnTo>
                  <a:lnTo>
                    <a:pt x="57852" y="60332"/>
                  </a:lnTo>
                  <a:lnTo>
                    <a:pt x="58510" y="60665"/>
                  </a:lnTo>
                  <a:lnTo>
                    <a:pt x="59005" y="60990"/>
                  </a:lnTo>
                  <a:lnTo>
                    <a:pt x="59005" y="60990"/>
                  </a:lnTo>
                  <a:lnTo>
                    <a:pt x="59338" y="61486"/>
                  </a:lnTo>
                  <a:lnTo>
                    <a:pt x="59670" y="62151"/>
                  </a:lnTo>
                  <a:lnTo>
                    <a:pt x="59833" y="62646"/>
                  </a:lnTo>
                  <a:lnTo>
                    <a:pt x="59996" y="63305"/>
                  </a:lnTo>
                  <a:lnTo>
                    <a:pt x="59833" y="63970"/>
                  </a:lnTo>
                  <a:lnTo>
                    <a:pt x="59670" y="64628"/>
                  </a:lnTo>
                  <a:lnTo>
                    <a:pt x="59338" y="65123"/>
                  </a:lnTo>
                  <a:lnTo>
                    <a:pt x="59005" y="65619"/>
                  </a:lnTo>
                  <a:lnTo>
                    <a:pt x="41816" y="82809"/>
                  </a:lnTo>
                  <a:close/>
                  <a:moveTo>
                    <a:pt x="90907" y="49589"/>
                  </a:moveTo>
                  <a:lnTo>
                    <a:pt x="90907" y="49589"/>
                  </a:lnTo>
                  <a:lnTo>
                    <a:pt x="90079" y="50247"/>
                  </a:lnTo>
                  <a:lnTo>
                    <a:pt x="89251" y="50743"/>
                  </a:lnTo>
                  <a:lnTo>
                    <a:pt x="88261" y="51075"/>
                  </a:lnTo>
                  <a:lnTo>
                    <a:pt x="87107" y="51238"/>
                  </a:lnTo>
                  <a:lnTo>
                    <a:pt x="86109" y="51075"/>
                  </a:lnTo>
                  <a:lnTo>
                    <a:pt x="85119" y="50743"/>
                  </a:lnTo>
                  <a:lnTo>
                    <a:pt x="84291" y="50247"/>
                  </a:lnTo>
                  <a:lnTo>
                    <a:pt x="83469" y="49589"/>
                  </a:lnTo>
                  <a:lnTo>
                    <a:pt x="70413" y="36532"/>
                  </a:lnTo>
                  <a:lnTo>
                    <a:pt x="70413" y="36532"/>
                  </a:lnTo>
                  <a:lnTo>
                    <a:pt x="69748" y="35704"/>
                  </a:lnTo>
                  <a:lnTo>
                    <a:pt x="69252" y="34876"/>
                  </a:lnTo>
                  <a:lnTo>
                    <a:pt x="68920" y="33885"/>
                  </a:lnTo>
                  <a:lnTo>
                    <a:pt x="68757" y="32894"/>
                  </a:lnTo>
                  <a:lnTo>
                    <a:pt x="68920" y="31733"/>
                  </a:lnTo>
                  <a:lnTo>
                    <a:pt x="69252" y="30743"/>
                  </a:lnTo>
                  <a:lnTo>
                    <a:pt x="69748" y="29915"/>
                  </a:lnTo>
                  <a:lnTo>
                    <a:pt x="70413" y="29093"/>
                  </a:lnTo>
                  <a:lnTo>
                    <a:pt x="70413" y="29093"/>
                  </a:lnTo>
                  <a:lnTo>
                    <a:pt x="76860" y="22483"/>
                  </a:lnTo>
                  <a:lnTo>
                    <a:pt x="76860" y="22483"/>
                  </a:lnTo>
                  <a:lnTo>
                    <a:pt x="78013" y="21486"/>
                  </a:lnTo>
                  <a:lnTo>
                    <a:pt x="79167" y="20665"/>
                  </a:lnTo>
                  <a:lnTo>
                    <a:pt x="80490" y="20000"/>
                  </a:lnTo>
                  <a:lnTo>
                    <a:pt x="81651" y="19341"/>
                  </a:lnTo>
                  <a:lnTo>
                    <a:pt x="82974" y="18846"/>
                  </a:lnTo>
                  <a:lnTo>
                    <a:pt x="84460" y="18513"/>
                  </a:lnTo>
                  <a:lnTo>
                    <a:pt x="85784" y="18350"/>
                  </a:lnTo>
                  <a:lnTo>
                    <a:pt x="87107" y="18350"/>
                  </a:lnTo>
                  <a:lnTo>
                    <a:pt x="88593" y="18350"/>
                  </a:lnTo>
                  <a:lnTo>
                    <a:pt x="89916" y="18513"/>
                  </a:lnTo>
                  <a:lnTo>
                    <a:pt x="91403" y="18846"/>
                  </a:lnTo>
                  <a:lnTo>
                    <a:pt x="92726" y="19341"/>
                  </a:lnTo>
                  <a:lnTo>
                    <a:pt x="93879" y="20000"/>
                  </a:lnTo>
                  <a:lnTo>
                    <a:pt x="95203" y="20665"/>
                  </a:lnTo>
                  <a:lnTo>
                    <a:pt x="96356" y="21486"/>
                  </a:lnTo>
                  <a:lnTo>
                    <a:pt x="97517" y="22483"/>
                  </a:lnTo>
                  <a:lnTo>
                    <a:pt x="97517" y="22483"/>
                  </a:lnTo>
                  <a:lnTo>
                    <a:pt x="98508" y="23637"/>
                  </a:lnTo>
                  <a:lnTo>
                    <a:pt x="99336" y="24791"/>
                  </a:lnTo>
                  <a:lnTo>
                    <a:pt x="99994" y="26114"/>
                  </a:lnTo>
                  <a:lnTo>
                    <a:pt x="100659" y="27275"/>
                  </a:lnTo>
                  <a:lnTo>
                    <a:pt x="101154" y="28598"/>
                  </a:lnTo>
                  <a:lnTo>
                    <a:pt x="101480" y="30084"/>
                  </a:lnTo>
                  <a:lnTo>
                    <a:pt x="101650" y="31408"/>
                  </a:lnTo>
                  <a:lnTo>
                    <a:pt x="101650" y="32894"/>
                  </a:lnTo>
                  <a:lnTo>
                    <a:pt x="101650" y="34217"/>
                  </a:lnTo>
                  <a:lnTo>
                    <a:pt x="101480" y="35541"/>
                  </a:lnTo>
                  <a:lnTo>
                    <a:pt x="101154" y="37027"/>
                  </a:lnTo>
                  <a:lnTo>
                    <a:pt x="100659" y="38350"/>
                  </a:lnTo>
                  <a:lnTo>
                    <a:pt x="99994" y="39504"/>
                  </a:lnTo>
                  <a:lnTo>
                    <a:pt x="99336" y="40827"/>
                  </a:lnTo>
                  <a:lnTo>
                    <a:pt x="98508" y="41981"/>
                  </a:lnTo>
                  <a:lnTo>
                    <a:pt x="97517" y="43142"/>
                  </a:lnTo>
                  <a:lnTo>
                    <a:pt x="97517" y="43142"/>
                  </a:lnTo>
                  <a:lnTo>
                    <a:pt x="90907" y="49589"/>
                  </a:lnTo>
                  <a:lnTo>
                    <a:pt x="90907" y="49589"/>
                  </a:lnTo>
                  <a:close/>
                </a:path>
              </a:pathLst>
            </a:custGeom>
            <a:solidFill>
              <a:srgbClr val="6AA84F"/>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88" name="Google Shape;588;p47"/>
            <p:cNvSpPr/>
            <p:nvPr/>
          </p:nvSpPr>
          <p:spPr>
            <a:xfrm>
              <a:off x="595725" y="4668875"/>
              <a:ext cx="73200" cy="73200"/>
            </a:xfrm>
            <a:custGeom>
              <a:rect b="b" l="l" r="r" t="t"/>
              <a:pathLst>
                <a:path extrusionOk="0" fill="none" h="120000" w="120000">
                  <a:moveTo>
                    <a:pt x="109001" y="11039"/>
                  </a:moveTo>
                  <a:lnTo>
                    <a:pt x="109001" y="11039"/>
                  </a:lnTo>
                  <a:lnTo>
                    <a:pt x="102968" y="6032"/>
                  </a:lnTo>
                  <a:lnTo>
                    <a:pt x="96976" y="3036"/>
                  </a:lnTo>
                  <a:lnTo>
                    <a:pt x="90000" y="1025"/>
                  </a:lnTo>
                  <a:lnTo>
                    <a:pt x="82982" y="41"/>
                  </a:lnTo>
                  <a:lnTo>
                    <a:pt x="76005" y="1025"/>
                  </a:lnTo>
                  <a:lnTo>
                    <a:pt x="68987" y="3036"/>
                  </a:lnTo>
                  <a:lnTo>
                    <a:pt x="62010" y="6032"/>
                  </a:lnTo>
                  <a:lnTo>
                    <a:pt x="56019" y="11039"/>
                  </a:lnTo>
                  <a:lnTo>
                    <a:pt x="56019" y="11039"/>
                  </a:lnTo>
                  <a:lnTo>
                    <a:pt x="50027" y="20027"/>
                  </a:lnTo>
                  <a:lnTo>
                    <a:pt x="40998" y="34021"/>
                  </a:lnTo>
                  <a:lnTo>
                    <a:pt x="23023" y="70998"/>
                  </a:lnTo>
                  <a:lnTo>
                    <a:pt x="7017" y="104979"/>
                  </a:lnTo>
                  <a:lnTo>
                    <a:pt x="41" y="120000"/>
                  </a:lnTo>
                  <a:lnTo>
                    <a:pt x="41" y="120000"/>
                  </a:lnTo>
                  <a:lnTo>
                    <a:pt x="15020" y="112982"/>
                  </a:lnTo>
                  <a:lnTo>
                    <a:pt x="49001" y="96976"/>
                  </a:lnTo>
                  <a:lnTo>
                    <a:pt x="85978" y="79001"/>
                  </a:lnTo>
                  <a:lnTo>
                    <a:pt x="99972" y="70013"/>
                  </a:lnTo>
                  <a:lnTo>
                    <a:pt x="109001" y="64021"/>
                  </a:lnTo>
                  <a:lnTo>
                    <a:pt x="109001" y="64021"/>
                  </a:lnTo>
                  <a:lnTo>
                    <a:pt x="113967" y="58030"/>
                  </a:lnTo>
                  <a:lnTo>
                    <a:pt x="116963" y="51012"/>
                  </a:lnTo>
                  <a:lnTo>
                    <a:pt x="118974" y="44035"/>
                  </a:lnTo>
                  <a:lnTo>
                    <a:pt x="119958" y="37017"/>
                  </a:lnTo>
                  <a:lnTo>
                    <a:pt x="118974" y="30041"/>
                  </a:lnTo>
                  <a:lnTo>
                    <a:pt x="116963" y="23023"/>
                  </a:lnTo>
                  <a:lnTo>
                    <a:pt x="113967" y="17031"/>
                  </a:lnTo>
                  <a:lnTo>
                    <a:pt x="109001" y="11039"/>
                  </a:lnTo>
                  <a:lnTo>
                    <a:pt x="109001" y="1103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89" name="Google Shape;589;p47"/>
            <p:cNvSpPr/>
            <p:nvPr/>
          </p:nvSpPr>
          <p:spPr>
            <a:xfrm>
              <a:off x="652350" y="4711500"/>
              <a:ext cx="46800" cy="46800"/>
            </a:xfrm>
            <a:custGeom>
              <a:rect b="b" l="l" r="r" t="t"/>
              <a:pathLst>
                <a:path extrusionOk="0" fill="none" h="120000" w="120000">
                  <a:moveTo>
                    <a:pt x="105935" y="15599"/>
                  </a:moveTo>
                  <a:lnTo>
                    <a:pt x="105935" y="15599"/>
                  </a:lnTo>
                  <a:lnTo>
                    <a:pt x="98135" y="9397"/>
                  </a:lnTo>
                  <a:lnTo>
                    <a:pt x="90335" y="4730"/>
                  </a:lnTo>
                  <a:lnTo>
                    <a:pt x="81001" y="1598"/>
                  </a:lnTo>
                  <a:lnTo>
                    <a:pt x="71667" y="63"/>
                  </a:lnTo>
                  <a:lnTo>
                    <a:pt x="62333" y="1598"/>
                  </a:lnTo>
                  <a:lnTo>
                    <a:pt x="52999" y="4730"/>
                  </a:lnTo>
                  <a:lnTo>
                    <a:pt x="45199" y="9397"/>
                  </a:lnTo>
                  <a:lnTo>
                    <a:pt x="37400" y="15599"/>
                  </a:lnTo>
                  <a:lnTo>
                    <a:pt x="37400" y="15599"/>
                  </a:lnTo>
                  <a:lnTo>
                    <a:pt x="29664" y="24997"/>
                  </a:lnTo>
                  <a:lnTo>
                    <a:pt x="23399" y="38998"/>
                  </a:lnTo>
                  <a:lnTo>
                    <a:pt x="17197" y="56132"/>
                  </a:lnTo>
                  <a:lnTo>
                    <a:pt x="10932" y="74800"/>
                  </a:lnTo>
                  <a:lnTo>
                    <a:pt x="3196" y="107469"/>
                  </a:lnTo>
                  <a:lnTo>
                    <a:pt x="63" y="119936"/>
                  </a:lnTo>
                  <a:lnTo>
                    <a:pt x="63" y="119936"/>
                  </a:lnTo>
                  <a:lnTo>
                    <a:pt x="14064" y="118401"/>
                  </a:lnTo>
                  <a:lnTo>
                    <a:pt x="46734" y="109067"/>
                  </a:lnTo>
                  <a:lnTo>
                    <a:pt x="63867" y="104400"/>
                  </a:lnTo>
                  <a:lnTo>
                    <a:pt x="81001" y="98135"/>
                  </a:lnTo>
                  <a:lnTo>
                    <a:pt x="96600" y="90335"/>
                  </a:lnTo>
                  <a:lnTo>
                    <a:pt x="105935" y="84134"/>
                  </a:lnTo>
                  <a:lnTo>
                    <a:pt x="105935" y="84134"/>
                  </a:lnTo>
                  <a:lnTo>
                    <a:pt x="112136" y="76334"/>
                  </a:lnTo>
                  <a:lnTo>
                    <a:pt x="116803" y="67000"/>
                  </a:lnTo>
                  <a:lnTo>
                    <a:pt x="119936" y="59200"/>
                  </a:lnTo>
                  <a:lnTo>
                    <a:pt x="119936" y="49866"/>
                  </a:lnTo>
                  <a:lnTo>
                    <a:pt x="119936" y="40532"/>
                  </a:lnTo>
                  <a:lnTo>
                    <a:pt x="116803" y="31198"/>
                  </a:lnTo>
                  <a:lnTo>
                    <a:pt x="112136" y="23399"/>
                  </a:lnTo>
                  <a:lnTo>
                    <a:pt x="105935" y="15599"/>
                  </a:lnTo>
                  <a:lnTo>
                    <a:pt x="105935" y="1559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90" name="Google Shape;590;p47"/>
            <p:cNvSpPr/>
            <p:nvPr/>
          </p:nvSpPr>
          <p:spPr>
            <a:xfrm>
              <a:off x="579300" y="4638450"/>
              <a:ext cx="46800" cy="46800"/>
            </a:xfrm>
            <a:custGeom>
              <a:rect b="b" l="l" r="r" t="t"/>
              <a:pathLst>
                <a:path extrusionOk="0" fill="none" h="120000" w="120000">
                  <a:moveTo>
                    <a:pt x="104392" y="14008"/>
                  </a:moveTo>
                  <a:lnTo>
                    <a:pt x="104392" y="14008"/>
                  </a:lnTo>
                  <a:lnTo>
                    <a:pt x="96588" y="7803"/>
                  </a:lnTo>
                  <a:lnTo>
                    <a:pt x="88784" y="3134"/>
                  </a:lnTo>
                  <a:lnTo>
                    <a:pt x="79445" y="0"/>
                  </a:lnTo>
                  <a:lnTo>
                    <a:pt x="70106" y="0"/>
                  </a:lnTo>
                  <a:lnTo>
                    <a:pt x="60767" y="0"/>
                  </a:lnTo>
                  <a:lnTo>
                    <a:pt x="52963" y="3134"/>
                  </a:lnTo>
                  <a:lnTo>
                    <a:pt x="43624" y="7803"/>
                  </a:lnTo>
                  <a:lnTo>
                    <a:pt x="35820" y="14008"/>
                  </a:lnTo>
                  <a:lnTo>
                    <a:pt x="35820" y="14008"/>
                  </a:lnTo>
                  <a:lnTo>
                    <a:pt x="29616" y="23411"/>
                  </a:lnTo>
                  <a:lnTo>
                    <a:pt x="21812" y="38955"/>
                  </a:lnTo>
                  <a:lnTo>
                    <a:pt x="15607" y="56098"/>
                  </a:lnTo>
                  <a:lnTo>
                    <a:pt x="10938" y="73240"/>
                  </a:lnTo>
                  <a:lnTo>
                    <a:pt x="1599" y="105927"/>
                  </a:lnTo>
                  <a:lnTo>
                    <a:pt x="0" y="120000"/>
                  </a:lnTo>
                  <a:lnTo>
                    <a:pt x="0" y="120000"/>
                  </a:lnTo>
                  <a:lnTo>
                    <a:pt x="12473" y="116865"/>
                  </a:lnTo>
                  <a:lnTo>
                    <a:pt x="45223" y="109061"/>
                  </a:lnTo>
                  <a:lnTo>
                    <a:pt x="63901" y="102857"/>
                  </a:lnTo>
                  <a:lnTo>
                    <a:pt x="81044" y="96588"/>
                  </a:lnTo>
                  <a:lnTo>
                    <a:pt x="95053" y="90383"/>
                  </a:lnTo>
                  <a:lnTo>
                    <a:pt x="104392" y="82579"/>
                  </a:lnTo>
                  <a:lnTo>
                    <a:pt x="104392" y="82579"/>
                  </a:lnTo>
                  <a:lnTo>
                    <a:pt x="110597" y="74776"/>
                  </a:lnTo>
                  <a:lnTo>
                    <a:pt x="115266" y="67036"/>
                  </a:lnTo>
                  <a:lnTo>
                    <a:pt x="118400" y="57633"/>
                  </a:lnTo>
                  <a:lnTo>
                    <a:pt x="120000" y="48294"/>
                  </a:lnTo>
                  <a:lnTo>
                    <a:pt x="118400" y="38955"/>
                  </a:lnTo>
                  <a:lnTo>
                    <a:pt x="115266" y="29616"/>
                  </a:lnTo>
                  <a:lnTo>
                    <a:pt x="110597" y="21812"/>
                  </a:lnTo>
                  <a:lnTo>
                    <a:pt x="104392" y="14008"/>
                  </a:lnTo>
                  <a:lnTo>
                    <a:pt x="104392" y="14008"/>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grpSp>
      <p:sp>
        <p:nvSpPr>
          <p:cNvPr id="591" name="Google Shape;591;p47"/>
          <p:cNvSpPr/>
          <p:nvPr/>
        </p:nvSpPr>
        <p:spPr>
          <a:xfrm>
            <a:off x="6410281" y="713293"/>
            <a:ext cx="248700" cy="237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92" name="Google Shape;592;p47"/>
          <p:cNvSpPr/>
          <p:nvPr/>
        </p:nvSpPr>
        <p:spPr>
          <a:xfrm rot="2698068">
            <a:off x="8048906" y="1928841"/>
            <a:ext cx="377383" cy="360412"/>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93" name="Google Shape;593;p47"/>
          <p:cNvSpPr/>
          <p:nvPr/>
        </p:nvSpPr>
        <p:spPr>
          <a:xfrm>
            <a:off x="8347545" y="1723093"/>
            <a:ext cx="151200" cy="144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94" name="Google Shape;594;p47"/>
          <p:cNvSpPr/>
          <p:nvPr/>
        </p:nvSpPr>
        <p:spPr>
          <a:xfrm rot="1278920">
            <a:off x="6238042" y="1429426"/>
            <a:ext cx="151031" cy="14429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95" name="Google Shape;595;p47"/>
          <p:cNvSpPr/>
          <p:nvPr/>
        </p:nvSpPr>
        <p:spPr>
          <a:xfrm>
            <a:off x="1635350" y="1665933"/>
            <a:ext cx="5955900" cy="1074600"/>
          </a:xfrm>
          <a:custGeom>
            <a:rect b="b" l="l" r="r" t="t"/>
            <a:pathLst>
              <a:path extrusionOk="0" h="120000" w="120000">
                <a:moveTo>
                  <a:pt x="0" y="39224"/>
                </a:moveTo>
                <a:cubicBezTo>
                  <a:pt x="2758" y="23932"/>
                  <a:pt x="7018" y="20253"/>
                  <a:pt x="10640" y="12220"/>
                </a:cubicBezTo>
                <a:cubicBezTo>
                  <a:pt x="17585" y="-3182"/>
                  <a:pt x="25979" y="-3730"/>
                  <a:pt x="33076" y="9378"/>
                </a:cubicBezTo>
                <a:cubicBezTo>
                  <a:pt x="36182" y="15113"/>
                  <a:pt x="40231" y="23751"/>
                  <a:pt x="41025" y="41357"/>
                </a:cubicBezTo>
                <a:cubicBezTo>
                  <a:pt x="41792" y="58363"/>
                  <a:pt x="42703" y="78664"/>
                  <a:pt x="41153" y="93945"/>
                </a:cubicBezTo>
                <a:cubicBezTo>
                  <a:pt x="38946" y="115683"/>
                  <a:pt x="32628" y="124830"/>
                  <a:pt x="28333" y="117395"/>
                </a:cubicBezTo>
                <a:cubicBezTo>
                  <a:pt x="24780" y="111241"/>
                  <a:pt x="23565" y="80127"/>
                  <a:pt x="24231" y="59832"/>
                </a:cubicBezTo>
                <a:cubicBezTo>
                  <a:pt x="24665" y="46581"/>
                  <a:pt x="26722" y="35103"/>
                  <a:pt x="28846" y="28564"/>
                </a:cubicBezTo>
                <a:cubicBezTo>
                  <a:pt x="43824" y="-17567"/>
                  <a:pt x="61285" y="93152"/>
                  <a:pt x="78205" y="108159"/>
                </a:cubicBezTo>
                <a:cubicBezTo>
                  <a:pt x="87699" y="116577"/>
                  <a:pt x="97791" y="123953"/>
                  <a:pt x="107051" y="109580"/>
                </a:cubicBezTo>
                <a:cubicBezTo>
                  <a:pt x="113568" y="99462"/>
                  <a:pt x="120000" y="60396"/>
                  <a:pt x="120000" y="22880"/>
                </a:cubicBezTo>
              </a:path>
            </a:pathLst>
          </a:custGeom>
          <a:noFill/>
          <a:ln cap="flat" cmpd="sng" w="9525">
            <a:solidFill>
              <a:srgbClr val="6AA84F"/>
            </a:solidFill>
            <a:prstDash val="dash"/>
            <a:round/>
            <a:headEnd len="sm" w="sm" type="none"/>
            <a:tailEnd len="sm" w="sm" type="none"/>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67031"/>
              </a:solidFill>
              <a:latin typeface="Arial"/>
              <a:ea typeface="Arial"/>
              <a:cs typeface="Arial"/>
              <a:sym typeface="Arial"/>
            </a:endParaRPr>
          </a:p>
        </p:txBody>
      </p:sp>
      <p:sp>
        <p:nvSpPr>
          <p:cNvPr id="596" name="Google Shape;596;p4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55C048"/>
                </a:solidFill>
              </a:rPr>
              <a:t>‹#›</a:t>
            </a:fld>
            <a:endParaRPr b="1">
              <a:solidFill>
                <a:srgbClr val="55C04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93" name="Shape 193"/>
        <p:cNvGrpSpPr/>
        <p:nvPr/>
      </p:nvGrpSpPr>
      <p:grpSpPr>
        <a:xfrm>
          <a:off x="0" y="0"/>
          <a:ext cx="0" cy="0"/>
          <a:chOff x="0" y="0"/>
          <a:chExt cx="0" cy="0"/>
        </a:xfrm>
      </p:grpSpPr>
      <p:sp>
        <p:nvSpPr>
          <p:cNvPr id="194" name="Google Shape;194;p30"/>
          <p:cNvSpPr txBox="1"/>
          <p:nvPr>
            <p:ph idx="1" type="body"/>
          </p:nvPr>
        </p:nvSpPr>
        <p:spPr>
          <a:xfrm>
            <a:off x="5870450" y="3460347"/>
            <a:ext cx="2769300" cy="16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lang="en"/>
              <a:t>Name: Loc Nguyen Tien</a:t>
            </a:r>
            <a:endParaRPr/>
          </a:p>
          <a:p>
            <a:pPr indent="0" lvl="0" marL="0" rtl="0" algn="l">
              <a:lnSpc>
                <a:spcPct val="115000"/>
              </a:lnSpc>
              <a:spcBef>
                <a:spcPts val="600"/>
              </a:spcBef>
              <a:spcAft>
                <a:spcPts val="0"/>
              </a:spcAft>
              <a:buSzPts val="900"/>
              <a:buNone/>
            </a:pPr>
            <a:r>
              <a:rPr lang="en"/>
              <a:t>Role: Developer</a:t>
            </a:r>
            <a:endParaRPr/>
          </a:p>
          <a:p>
            <a:pPr indent="0" lvl="0" marL="0" rtl="0" algn="l">
              <a:lnSpc>
                <a:spcPct val="115000"/>
              </a:lnSpc>
              <a:spcBef>
                <a:spcPts val="600"/>
              </a:spcBef>
              <a:spcAft>
                <a:spcPts val="0"/>
              </a:spcAft>
              <a:buSzPts val="900"/>
              <a:buNone/>
            </a:pPr>
            <a:r>
              <a:rPr lang="en"/>
              <a:t>Contact: tienloc18122k@gmail.com</a:t>
            </a:r>
            <a:endParaRPr/>
          </a:p>
          <a:p>
            <a:pPr indent="0" lvl="0" marL="0" rtl="0" algn="l">
              <a:lnSpc>
                <a:spcPct val="115000"/>
              </a:lnSpc>
              <a:spcBef>
                <a:spcPts val="600"/>
              </a:spcBef>
              <a:spcAft>
                <a:spcPts val="0"/>
              </a:spcAft>
              <a:buSzPts val="900"/>
              <a:buNone/>
            </a:pPr>
            <a:r>
              <a:rPr lang="en"/>
              <a:t>Class: K24CMU-TPM3		</a:t>
            </a:r>
            <a:endParaRPr/>
          </a:p>
        </p:txBody>
      </p:sp>
      <p:sp>
        <p:nvSpPr>
          <p:cNvPr id="195" name="Google Shape;195;p30"/>
          <p:cNvSpPr txBox="1"/>
          <p:nvPr>
            <p:ph type="title"/>
          </p:nvPr>
        </p:nvSpPr>
        <p:spPr>
          <a:xfrm>
            <a:off x="83400" y="575500"/>
            <a:ext cx="2404800" cy="3981000"/>
          </a:xfrm>
          <a:prstGeom prst="rect">
            <a:avLst/>
          </a:prstGeom>
          <a:noFill/>
          <a:ln>
            <a:noFill/>
          </a:ln>
          <a:effectLst>
            <a:outerShdw blurRad="42863" rotWithShape="0" algn="bl" dir="540000" dist="28575">
              <a:srgbClr val="000000">
                <a:alpha val="98000"/>
              </a:srgbClr>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500">
                <a:solidFill>
                  <a:schemeClr val="lt1"/>
                </a:solidFill>
                <a:latin typeface="PT Sans Narrow"/>
                <a:ea typeface="PT Sans Narrow"/>
                <a:cs typeface="PT Sans Narrow"/>
                <a:sym typeface="PT Sans Narrow"/>
              </a:rPr>
              <a:t> Team C1</a:t>
            </a:r>
            <a:r>
              <a:rPr b="1" lang="en" sz="2500">
                <a:latin typeface="PT Sans Narrow"/>
                <a:ea typeface="PT Sans Narrow"/>
                <a:cs typeface="PT Sans Narrow"/>
                <a:sym typeface="PT Sans Narrow"/>
              </a:rPr>
              <a:t>SE.02</a:t>
            </a:r>
            <a:endParaRPr b="1" sz="2500">
              <a:latin typeface="PT Sans Narrow"/>
              <a:ea typeface="PT Sans Narrow"/>
              <a:cs typeface="PT Sans Narrow"/>
              <a:sym typeface="PT Sans Narrow"/>
            </a:endParaRPr>
          </a:p>
        </p:txBody>
      </p:sp>
      <p:sp>
        <p:nvSpPr>
          <p:cNvPr id="196" name="Google Shape;196;p30"/>
          <p:cNvSpPr txBox="1"/>
          <p:nvPr>
            <p:ph idx="1" type="body"/>
          </p:nvPr>
        </p:nvSpPr>
        <p:spPr>
          <a:xfrm>
            <a:off x="2756375" y="1956485"/>
            <a:ext cx="2769300" cy="16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lang="en"/>
              <a:t>Name: Chinh Thai huu</a:t>
            </a:r>
            <a:endParaRPr/>
          </a:p>
          <a:p>
            <a:pPr indent="0" lvl="0" marL="0" rtl="0" algn="l">
              <a:lnSpc>
                <a:spcPct val="115000"/>
              </a:lnSpc>
              <a:spcBef>
                <a:spcPts val="600"/>
              </a:spcBef>
              <a:spcAft>
                <a:spcPts val="0"/>
              </a:spcAft>
              <a:buSzPts val="900"/>
              <a:buNone/>
            </a:pPr>
            <a:r>
              <a:rPr lang="en"/>
              <a:t>Role: Team Leader / Developer</a:t>
            </a:r>
            <a:endParaRPr/>
          </a:p>
          <a:p>
            <a:pPr indent="0" lvl="0" marL="0" rtl="0" algn="l">
              <a:lnSpc>
                <a:spcPct val="115000"/>
              </a:lnSpc>
              <a:spcBef>
                <a:spcPts val="600"/>
              </a:spcBef>
              <a:spcAft>
                <a:spcPts val="0"/>
              </a:spcAft>
              <a:buSzPts val="900"/>
              <a:buNone/>
            </a:pPr>
            <a:r>
              <a:rPr lang="en"/>
              <a:t>Contact: huuchinhdev@gmail.com</a:t>
            </a:r>
            <a:endParaRPr/>
          </a:p>
          <a:p>
            <a:pPr indent="0" lvl="0" marL="0" rtl="0" algn="l">
              <a:lnSpc>
                <a:spcPct val="115000"/>
              </a:lnSpc>
              <a:spcBef>
                <a:spcPts val="600"/>
              </a:spcBef>
              <a:spcAft>
                <a:spcPts val="0"/>
              </a:spcAft>
              <a:buSzPts val="900"/>
              <a:buNone/>
            </a:pPr>
            <a:r>
              <a:rPr lang="en"/>
              <a:t>Class: K24CMU-TPM3</a:t>
            </a:r>
            <a:endParaRPr/>
          </a:p>
        </p:txBody>
      </p:sp>
      <p:sp>
        <p:nvSpPr>
          <p:cNvPr id="197" name="Google Shape;197;p30"/>
          <p:cNvSpPr txBox="1"/>
          <p:nvPr>
            <p:ph idx="1" type="body"/>
          </p:nvPr>
        </p:nvSpPr>
        <p:spPr>
          <a:xfrm>
            <a:off x="5870450" y="1938072"/>
            <a:ext cx="2769300" cy="16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lang="en"/>
              <a:t>Name: Hau Bui Phuc</a:t>
            </a:r>
            <a:endParaRPr/>
          </a:p>
          <a:p>
            <a:pPr indent="0" lvl="0" marL="0" rtl="0" algn="l">
              <a:lnSpc>
                <a:spcPct val="115000"/>
              </a:lnSpc>
              <a:spcBef>
                <a:spcPts val="600"/>
              </a:spcBef>
              <a:spcAft>
                <a:spcPts val="0"/>
              </a:spcAft>
              <a:buSzPts val="900"/>
              <a:buNone/>
            </a:pPr>
            <a:r>
              <a:rPr lang="en"/>
              <a:t>Role: UI/UX </a:t>
            </a:r>
            <a:r>
              <a:rPr lang="en">
                <a:solidFill>
                  <a:schemeClr val="dk2"/>
                </a:solidFill>
              </a:rPr>
              <a:t>Designer /</a:t>
            </a:r>
            <a:r>
              <a:rPr lang="en"/>
              <a:t> Developer</a:t>
            </a:r>
            <a:endParaRPr/>
          </a:p>
          <a:p>
            <a:pPr indent="0" lvl="0" marL="0" rtl="0" algn="l">
              <a:lnSpc>
                <a:spcPct val="115000"/>
              </a:lnSpc>
              <a:spcBef>
                <a:spcPts val="600"/>
              </a:spcBef>
              <a:spcAft>
                <a:spcPts val="0"/>
              </a:spcAft>
              <a:buSzPts val="900"/>
              <a:buNone/>
            </a:pPr>
            <a:r>
              <a:rPr lang="en"/>
              <a:t>Contact: </a:t>
            </a:r>
            <a:r>
              <a:rPr lang="en"/>
              <a:t>bphau121020@gmail.com</a:t>
            </a:r>
            <a:endParaRPr sz="600"/>
          </a:p>
          <a:p>
            <a:pPr indent="0" lvl="0" marL="0" rtl="0" algn="l">
              <a:lnSpc>
                <a:spcPct val="115000"/>
              </a:lnSpc>
              <a:spcBef>
                <a:spcPts val="600"/>
              </a:spcBef>
              <a:spcAft>
                <a:spcPts val="0"/>
              </a:spcAft>
              <a:buSzPts val="900"/>
              <a:buNone/>
            </a:pPr>
            <a:r>
              <a:rPr lang="en"/>
              <a:t>Class: </a:t>
            </a:r>
            <a:r>
              <a:rPr lang="en"/>
              <a:t>K24CMU-TPM3</a:t>
            </a:r>
            <a:endParaRPr/>
          </a:p>
        </p:txBody>
      </p:sp>
      <p:sp>
        <p:nvSpPr>
          <p:cNvPr id="198" name="Google Shape;198;p30"/>
          <p:cNvSpPr txBox="1"/>
          <p:nvPr>
            <p:ph idx="1" type="body"/>
          </p:nvPr>
        </p:nvSpPr>
        <p:spPr>
          <a:xfrm>
            <a:off x="2710725" y="3460360"/>
            <a:ext cx="2769300" cy="16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lang="en"/>
              <a:t>Name: Chung Hoang Bao</a:t>
            </a:r>
            <a:endParaRPr/>
          </a:p>
          <a:p>
            <a:pPr indent="0" lvl="0" marL="0" rtl="0" algn="l">
              <a:lnSpc>
                <a:spcPct val="115000"/>
              </a:lnSpc>
              <a:spcBef>
                <a:spcPts val="600"/>
              </a:spcBef>
              <a:spcAft>
                <a:spcPts val="0"/>
              </a:spcAft>
              <a:buSzPts val="900"/>
              <a:buNone/>
            </a:pPr>
            <a:r>
              <a:rPr lang="en"/>
              <a:t>Role: </a:t>
            </a:r>
            <a:r>
              <a:rPr lang="en">
                <a:solidFill>
                  <a:schemeClr val="dk2"/>
                </a:solidFill>
              </a:rPr>
              <a:t>Secretary / </a:t>
            </a:r>
            <a:r>
              <a:rPr lang="en"/>
              <a:t>Developer</a:t>
            </a:r>
            <a:endParaRPr/>
          </a:p>
          <a:p>
            <a:pPr indent="0" lvl="0" marL="0" rtl="0" algn="l">
              <a:lnSpc>
                <a:spcPct val="115000"/>
              </a:lnSpc>
              <a:spcBef>
                <a:spcPts val="600"/>
              </a:spcBef>
              <a:spcAft>
                <a:spcPts val="0"/>
              </a:spcAft>
              <a:buSzPts val="900"/>
              <a:buNone/>
            </a:pPr>
            <a:r>
              <a:rPr lang="en"/>
              <a:t>Contact: baochunga1@gmail.com</a:t>
            </a:r>
            <a:endParaRPr/>
          </a:p>
          <a:p>
            <a:pPr indent="0" lvl="0" marL="0" rtl="0" algn="l">
              <a:lnSpc>
                <a:spcPct val="115000"/>
              </a:lnSpc>
              <a:spcBef>
                <a:spcPts val="600"/>
              </a:spcBef>
              <a:spcAft>
                <a:spcPts val="0"/>
              </a:spcAft>
              <a:buSzPts val="900"/>
              <a:buNone/>
            </a:pPr>
            <a:r>
              <a:rPr lang="en"/>
              <a:t>Class: K24CMU-TPM3</a:t>
            </a:r>
            <a:endParaRPr/>
          </a:p>
        </p:txBody>
      </p:sp>
      <p:sp>
        <p:nvSpPr>
          <p:cNvPr id="199" name="Google Shape;199;p30"/>
          <p:cNvSpPr txBox="1"/>
          <p:nvPr>
            <p:ph idx="1" type="body"/>
          </p:nvPr>
        </p:nvSpPr>
        <p:spPr>
          <a:xfrm>
            <a:off x="3847500" y="297372"/>
            <a:ext cx="2769300" cy="16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lang="en"/>
              <a:t>Name: Binh Thanh Nguyen</a:t>
            </a:r>
            <a:endParaRPr/>
          </a:p>
          <a:p>
            <a:pPr indent="0" lvl="0" marL="0" rtl="0" algn="l">
              <a:lnSpc>
                <a:spcPct val="115000"/>
              </a:lnSpc>
              <a:spcBef>
                <a:spcPts val="600"/>
              </a:spcBef>
              <a:spcAft>
                <a:spcPts val="0"/>
              </a:spcAft>
              <a:buSzPts val="900"/>
              <a:buNone/>
            </a:pPr>
            <a:r>
              <a:rPr lang="en"/>
              <a:t>Role: Mentor </a:t>
            </a:r>
            <a:endParaRPr/>
          </a:p>
          <a:p>
            <a:pPr indent="0" lvl="0" marL="0" rtl="0" algn="l">
              <a:lnSpc>
                <a:spcPct val="115000"/>
              </a:lnSpc>
              <a:spcBef>
                <a:spcPts val="600"/>
              </a:spcBef>
              <a:spcAft>
                <a:spcPts val="0"/>
              </a:spcAft>
              <a:buSzPts val="900"/>
              <a:buNone/>
            </a:pPr>
            <a:r>
              <a:rPr lang="en"/>
              <a:t>Contact: </a:t>
            </a:r>
            <a:r>
              <a:rPr lang="en" u="sng">
                <a:solidFill>
                  <a:schemeClr val="hlink"/>
                </a:solidFill>
                <a:hlinkClick r:id="rId3"/>
              </a:rPr>
              <a:t>ttb_2001@yahoo.com</a:t>
            </a:r>
            <a:endParaRPr/>
          </a:p>
          <a:p>
            <a:pPr indent="0" lvl="0" marL="0" rtl="0" algn="l">
              <a:lnSpc>
                <a:spcPct val="115000"/>
              </a:lnSpc>
              <a:spcBef>
                <a:spcPts val="600"/>
              </a:spcBef>
              <a:spcAft>
                <a:spcPts val="0"/>
              </a:spcAft>
              <a:buSzPts val="900"/>
              <a:buNone/>
            </a:pPr>
            <a:r>
              <a:rPr lang="en"/>
              <a:t>International School at Duy Tan University</a:t>
            </a:r>
            <a:endParaRPr/>
          </a:p>
          <a:p>
            <a:pPr indent="0" lvl="0" marL="0" rtl="0" algn="l">
              <a:lnSpc>
                <a:spcPct val="115000"/>
              </a:lnSpc>
              <a:spcBef>
                <a:spcPts val="600"/>
              </a:spcBef>
              <a:spcAft>
                <a:spcPts val="0"/>
              </a:spcAft>
              <a:buSzPts val="900"/>
              <a:buNone/>
            </a:pPr>
            <a:r>
              <a:t/>
            </a:r>
            <a:endParaRPr/>
          </a:p>
        </p:txBody>
      </p:sp>
      <p:sp>
        <p:nvSpPr>
          <p:cNvPr id="200" name="Google Shape;200;p3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6AA84F"/>
                </a:solidFill>
              </a:rPr>
              <a:t>‹#›</a:t>
            </a:fld>
            <a:endParaRPr b="1">
              <a:solidFill>
                <a:srgbClr val="6AA84F"/>
              </a:solidFill>
            </a:endParaRPr>
          </a:p>
        </p:txBody>
      </p:sp>
      <p:pic>
        <p:nvPicPr>
          <p:cNvPr id="201" name="Google Shape;201;p30"/>
          <p:cNvPicPr preferRelativeResize="0"/>
          <p:nvPr/>
        </p:nvPicPr>
        <p:blipFill rotWithShape="1">
          <a:blip r:embed="rId4">
            <a:alphaModFix/>
          </a:blip>
          <a:srcRect b="583" l="0" r="0" t="573"/>
          <a:stretch/>
        </p:blipFill>
        <p:spPr>
          <a:xfrm>
            <a:off x="6810076" y="428385"/>
            <a:ext cx="890052" cy="872475"/>
          </a:xfrm>
          <a:prstGeom prst="rect">
            <a:avLst/>
          </a:prstGeom>
          <a:noFill/>
          <a:ln>
            <a:noFill/>
          </a:ln>
        </p:spPr>
      </p:pic>
      <p:grpSp>
        <p:nvGrpSpPr>
          <p:cNvPr id="202" name="Google Shape;202;p30"/>
          <p:cNvGrpSpPr/>
          <p:nvPr/>
        </p:nvGrpSpPr>
        <p:grpSpPr>
          <a:xfrm>
            <a:off x="561775" y="1645837"/>
            <a:ext cx="1714839" cy="1690412"/>
            <a:chOff x="498175" y="1751413"/>
            <a:chExt cx="1778325" cy="1690413"/>
          </a:xfrm>
        </p:grpSpPr>
        <p:sp>
          <p:nvSpPr>
            <p:cNvPr id="203" name="Google Shape;203;p30"/>
            <p:cNvSpPr/>
            <p:nvPr/>
          </p:nvSpPr>
          <p:spPr>
            <a:xfrm>
              <a:off x="607900" y="2025225"/>
              <a:ext cx="1668600" cy="1416600"/>
            </a:xfrm>
            <a:prstGeom prst="ellipse">
              <a:avLst/>
            </a:prstGeom>
            <a:solidFill>
              <a:srgbClr val="000000">
                <a:alpha val="56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30"/>
            <p:cNvPicPr preferRelativeResize="0"/>
            <p:nvPr/>
          </p:nvPicPr>
          <p:blipFill rotWithShape="1">
            <a:blip r:embed="rId5">
              <a:alphaModFix/>
            </a:blip>
            <a:srcRect b="2963" l="4520" r="4529" t="2963"/>
            <a:stretch/>
          </p:blipFill>
          <p:spPr>
            <a:xfrm>
              <a:off x="498175" y="1751413"/>
              <a:ext cx="1712400" cy="1640700"/>
            </a:xfrm>
            <a:prstGeom prst="ellipse">
              <a:avLst/>
            </a:prstGeom>
            <a:noFill/>
            <a:ln cap="flat" cmpd="sng" w="28575">
              <a:solidFill>
                <a:srgbClr val="3C78D8"/>
              </a:solidFill>
              <a:prstDash val="solid"/>
              <a:round/>
              <a:headEnd len="sm" w="sm" type="none"/>
              <a:tailEnd len="sm" w="sm" type="none"/>
            </a:ln>
          </p:spPr>
        </p:pic>
      </p:grpSp>
      <p:pic>
        <p:nvPicPr>
          <p:cNvPr id="205" name="Google Shape;205;p30"/>
          <p:cNvPicPr preferRelativeResize="0"/>
          <p:nvPr/>
        </p:nvPicPr>
        <p:blipFill rotWithShape="1">
          <a:blip r:embed="rId4">
            <a:alphaModFix/>
          </a:blip>
          <a:srcRect b="583" l="0" r="0" t="573"/>
          <a:stretch/>
        </p:blipFill>
        <p:spPr>
          <a:xfrm>
            <a:off x="4704676" y="3615585"/>
            <a:ext cx="890052" cy="872475"/>
          </a:xfrm>
          <a:prstGeom prst="rect">
            <a:avLst/>
          </a:prstGeom>
          <a:noFill/>
          <a:ln>
            <a:noFill/>
          </a:ln>
        </p:spPr>
      </p:pic>
      <p:pic>
        <p:nvPicPr>
          <p:cNvPr id="206" name="Google Shape;206;p30"/>
          <p:cNvPicPr preferRelativeResize="0"/>
          <p:nvPr/>
        </p:nvPicPr>
        <p:blipFill rotWithShape="1">
          <a:blip r:embed="rId4">
            <a:alphaModFix/>
          </a:blip>
          <a:srcRect b="583" l="0" r="0" t="573"/>
          <a:stretch/>
        </p:blipFill>
        <p:spPr>
          <a:xfrm>
            <a:off x="4704664" y="2054860"/>
            <a:ext cx="890052" cy="872475"/>
          </a:xfrm>
          <a:prstGeom prst="rect">
            <a:avLst/>
          </a:prstGeom>
          <a:noFill/>
          <a:ln>
            <a:noFill/>
          </a:ln>
        </p:spPr>
      </p:pic>
      <p:pic>
        <p:nvPicPr>
          <p:cNvPr id="207" name="Google Shape;207;p30"/>
          <p:cNvPicPr preferRelativeResize="0"/>
          <p:nvPr/>
        </p:nvPicPr>
        <p:blipFill rotWithShape="1">
          <a:blip r:embed="rId4">
            <a:alphaModFix/>
          </a:blip>
          <a:srcRect b="583" l="0" r="0" t="573"/>
          <a:stretch/>
        </p:blipFill>
        <p:spPr>
          <a:xfrm>
            <a:off x="8022901" y="2135523"/>
            <a:ext cx="890052" cy="872475"/>
          </a:xfrm>
          <a:prstGeom prst="rect">
            <a:avLst/>
          </a:prstGeom>
          <a:noFill/>
          <a:ln>
            <a:noFill/>
          </a:ln>
        </p:spPr>
      </p:pic>
      <p:pic>
        <p:nvPicPr>
          <p:cNvPr id="208" name="Google Shape;208;p30"/>
          <p:cNvPicPr preferRelativeResize="0"/>
          <p:nvPr/>
        </p:nvPicPr>
        <p:blipFill rotWithShape="1">
          <a:blip r:embed="rId4">
            <a:alphaModFix/>
          </a:blip>
          <a:srcRect b="583" l="0" r="0" t="573"/>
          <a:stretch/>
        </p:blipFill>
        <p:spPr>
          <a:xfrm>
            <a:off x="8022901" y="3578773"/>
            <a:ext cx="890052" cy="87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602" name="Google Shape;602;p48"/>
          <p:cNvSpPr txBox="1"/>
          <p:nvPr/>
        </p:nvSpPr>
        <p:spPr>
          <a:xfrm>
            <a:off x="507100" y="401725"/>
            <a:ext cx="379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Nunito Sans"/>
                <a:ea typeface="Nunito Sans"/>
                <a:cs typeface="Nunito Sans"/>
                <a:sym typeface="Nunito Sans"/>
              </a:rPr>
              <a:t>GB5 APPLICATION</a:t>
            </a:r>
            <a:endParaRPr sz="2700">
              <a:solidFill>
                <a:schemeClr val="lt1"/>
              </a:solidFill>
              <a:latin typeface="Nunito Sans"/>
              <a:ea typeface="Nunito Sans"/>
              <a:cs typeface="Nunito Sans"/>
              <a:sym typeface="Nunito Sans"/>
            </a:endParaRPr>
          </a:p>
        </p:txBody>
      </p:sp>
      <p:pic>
        <p:nvPicPr>
          <p:cNvPr id="603" name="Google Shape;603;p48" title="Demo Application.mp4">
            <a:hlinkClick r:id="rId3"/>
          </p:cNvPr>
          <p:cNvPicPr preferRelativeResize="0"/>
          <p:nvPr/>
        </p:nvPicPr>
        <p:blipFill>
          <a:blip r:embed="rId4">
            <a:alphaModFix/>
          </a:blip>
          <a:stretch>
            <a:fillRect/>
          </a:stretch>
        </p:blipFill>
        <p:spPr>
          <a:xfrm>
            <a:off x="1128250" y="1269275"/>
            <a:ext cx="6887501" cy="3874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7" name="Shape 607"/>
        <p:cNvGrpSpPr/>
        <p:nvPr/>
      </p:nvGrpSpPr>
      <p:grpSpPr>
        <a:xfrm>
          <a:off x="0" y="0"/>
          <a:ext cx="0" cy="0"/>
          <a:chOff x="0" y="0"/>
          <a:chExt cx="0" cy="0"/>
        </a:xfrm>
      </p:grpSpPr>
      <p:grpSp>
        <p:nvGrpSpPr>
          <p:cNvPr id="608" name="Google Shape;608;p49"/>
          <p:cNvGrpSpPr/>
          <p:nvPr/>
        </p:nvGrpSpPr>
        <p:grpSpPr>
          <a:xfrm>
            <a:off x="6791053" y="345959"/>
            <a:ext cx="1590883" cy="1590858"/>
            <a:chOff x="6643075" y="3664250"/>
            <a:chExt cx="407950" cy="407975"/>
          </a:xfrm>
        </p:grpSpPr>
        <p:sp>
          <p:nvSpPr>
            <p:cNvPr id="609" name="Google Shape;609;p49"/>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9"/>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p49"/>
          <p:cNvGrpSpPr/>
          <p:nvPr/>
        </p:nvGrpSpPr>
        <p:grpSpPr>
          <a:xfrm rot="1508271">
            <a:off x="798755" y="1851397"/>
            <a:ext cx="654063" cy="654026"/>
            <a:chOff x="576250" y="4319400"/>
            <a:chExt cx="442075" cy="442050"/>
          </a:xfrm>
        </p:grpSpPr>
        <p:sp>
          <p:nvSpPr>
            <p:cNvPr id="612" name="Google Shape;612;p49"/>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9"/>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9"/>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9"/>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p49"/>
          <p:cNvSpPr/>
          <p:nvPr/>
        </p:nvSpPr>
        <p:spPr>
          <a:xfrm>
            <a:off x="6410281" y="713293"/>
            <a:ext cx="248676" cy="23744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9"/>
          <p:cNvSpPr/>
          <p:nvPr/>
        </p:nvSpPr>
        <p:spPr>
          <a:xfrm rot="2697569">
            <a:off x="8048925" y="1928866"/>
            <a:ext cx="377468" cy="36042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9"/>
          <p:cNvSpPr/>
          <p:nvPr/>
        </p:nvSpPr>
        <p:spPr>
          <a:xfrm>
            <a:off x="8347545" y="1723093"/>
            <a:ext cx="151199" cy="14440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9"/>
          <p:cNvSpPr/>
          <p:nvPr/>
        </p:nvSpPr>
        <p:spPr>
          <a:xfrm rot="1280187">
            <a:off x="6238017" y="1429478"/>
            <a:ext cx="151179" cy="14438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21" name="Google Shape;621;p49"/>
          <p:cNvSpPr/>
          <p:nvPr/>
        </p:nvSpPr>
        <p:spPr>
          <a:xfrm>
            <a:off x="1635350" y="1665933"/>
            <a:ext cx="5956025" cy="1074500"/>
          </a:xfrm>
          <a:custGeom>
            <a:rect b="b" l="l" r="r" t="t"/>
            <a:pathLst>
              <a:path extrusionOk="0" h="42980" w="238241">
                <a:moveTo>
                  <a:pt x="0" y="14049"/>
                </a:moveTo>
                <a:cubicBezTo>
                  <a:pt x="5476" y="8573"/>
                  <a:pt x="13935" y="7254"/>
                  <a:pt x="21126" y="4377"/>
                </a:cubicBezTo>
                <a:cubicBezTo>
                  <a:pt x="34915" y="-1140"/>
                  <a:pt x="51579" y="-1336"/>
                  <a:pt x="65669" y="3359"/>
                </a:cubicBezTo>
                <a:cubicBezTo>
                  <a:pt x="71835" y="5414"/>
                  <a:pt x="79874" y="8507"/>
                  <a:pt x="81450" y="14813"/>
                </a:cubicBezTo>
                <a:cubicBezTo>
                  <a:pt x="82973" y="20904"/>
                  <a:pt x="84783" y="28176"/>
                  <a:pt x="81704" y="33648"/>
                </a:cubicBezTo>
                <a:cubicBezTo>
                  <a:pt x="77323" y="41435"/>
                  <a:pt x="64779" y="44711"/>
                  <a:pt x="56251" y="42047"/>
                </a:cubicBezTo>
                <a:cubicBezTo>
                  <a:pt x="49198" y="39844"/>
                  <a:pt x="46785" y="28700"/>
                  <a:pt x="48107" y="21430"/>
                </a:cubicBezTo>
                <a:cubicBezTo>
                  <a:pt x="48970" y="16684"/>
                  <a:pt x="53054" y="12574"/>
                  <a:pt x="57270" y="10231"/>
                </a:cubicBezTo>
                <a:cubicBezTo>
                  <a:pt x="87007" y="-6292"/>
                  <a:pt x="121672" y="33365"/>
                  <a:pt x="155264" y="38739"/>
                </a:cubicBezTo>
                <a:cubicBezTo>
                  <a:pt x="174115" y="41755"/>
                  <a:pt x="194150" y="44396"/>
                  <a:pt x="212533" y="39248"/>
                </a:cubicBezTo>
                <a:cubicBezTo>
                  <a:pt x="225473" y="35624"/>
                  <a:pt x="238241" y="21633"/>
                  <a:pt x="238241" y="8195"/>
                </a:cubicBezTo>
              </a:path>
            </a:pathLst>
          </a:custGeom>
          <a:noFill/>
          <a:ln cap="flat" cmpd="sng" w="9525">
            <a:solidFill>
              <a:srgbClr val="6AA84F"/>
            </a:solidFill>
            <a:prstDash val="dash"/>
            <a:round/>
            <a:headEnd len="sm" w="sm" type="none"/>
            <a:tailEnd len="sm" w="sm" type="none"/>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9"/>
          <p:cNvSpPr txBox="1"/>
          <p:nvPr>
            <p:ph idx="4294967295" type="ctrTitle"/>
          </p:nvPr>
        </p:nvSpPr>
        <p:spPr>
          <a:xfrm>
            <a:off x="636875" y="2802550"/>
            <a:ext cx="78213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Nunito Sans"/>
              <a:buNone/>
            </a:pPr>
            <a:r>
              <a:rPr b="1" lang="en" sz="7200">
                <a:solidFill>
                  <a:srgbClr val="6AA84F"/>
                </a:solidFill>
              </a:rPr>
              <a:t>Summary</a:t>
            </a:r>
            <a:endParaRPr b="1" i="0" sz="7200" u="none" cap="none" strike="noStrike">
              <a:solidFill>
                <a:srgbClr val="6AA84F"/>
              </a:solidFill>
              <a:latin typeface="Nunito Sans"/>
              <a:ea typeface="Nunito Sans"/>
              <a:cs typeface="Nunito Sans"/>
              <a:sym typeface="Nunito Sans"/>
            </a:endParaRPr>
          </a:p>
        </p:txBody>
      </p:sp>
      <p:sp>
        <p:nvSpPr>
          <p:cNvPr id="623" name="Google Shape;623;p49"/>
          <p:cNvSpPr txBox="1"/>
          <p:nvPr>
            <p:ph idx="12" type="sldNum"/>
          </p:nvPr>
        </p:nvSpPr>
        <p:spPr>
          <a:xfrm>
            <a:off x="8595309"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6AA84F"/>
                </a:solidFill>
              </a:rPr>
              <a:t>‹#›</a:t>
            </a:fld>
            <a:endParaRPr b="1">
              <a:solidFill>
                <a:srgbClr val="6AA84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0"/>
          <p:cNvSpPr txBox="1"/>
          <p:nvPr>
            <p:ph type="title"/>
          </p:nvPr>
        </p:nvSpPr>
        <p:spPr>
          <a:xfrm>
            <a:off x="177650" y="1200600"/>
            <a:ext cx="3730200" cy="97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6AA84F"/>
                </a:solidFill>
                <a:latin typeface="Oswald"/>
                <a:ea typeface="Oswald"/>
                <a:cs typeface="Oswald"/>
                <a:sym typeface="Oswald"/>
              </a:rPr>
              <a:t>Thank you very much</a:t>
            </a:r>
            <a:endParaRPr>
              <a:solidFill>
                <a:srgbClr val="6AA84F"/>
              </a:solidFill>
              <a:latin typeface="Oswald"/>
              <a:ea typeface="Oswald"/>
              <a:cs typeface="Oswald"/>
              <a:sym typeface="Oswald"/>
            </a:endParaRPr>
          </a:p>
          <a:p>
            <a:pPr indent="0" lvl="0" marL="0" rtl="0" algn="l">
              <a:lnSpc>
                <a:spcPct val="100000"/>
              </a:lnSpc>
              <a:spcBef>
                <a:spcPts val="0"/>
              </a:spcBef>
              <a:spcAft>
                <a:spcPts val="0"/>
              </a:spcAft>
              <a:buSzPts val="2400"/>
              <a:buNone/>
            </a:pPr>
            <a:r>
              <a:rPr lang="en">
                <a:solidFill>
                  <a:srgbClr val="6AA84F"/>
                </a:solidFill>
                <a:latin typeface="Oswald"/>
                <a:ea typeface="Oswald"/>
                <a:cs typeface="Oswald"/>
                <a:sym typeface="Oswald"/>
              </a:rPr>
              <a:t>for </a:t>
            </a:r>
            <a:r>
              <a:rPr lang="en">
                <a:solidFill>
                  <a:srgbClr val="6AA84F"/>
                </a:solidFill>
                <a:latin typeface="Oswald"/>
                <a:ea typeface="Oswald"/>
                <a:cs typeface="Oswald"/>
                <a:sym typeface="Oswald"/>
              </a:rPr>
              <a:t>NOT falling asleep!!!!</a:t>
            </a:r>
            <a:endParaRPr>
              <a:solidFill>
                <a:srgbClr val="6AA84F"/>
              </a:solidFill>
              <a:latin typeface="Oswald"/>
              <a:ea typeface="Oswald"/>
              <a:cs typeface="Oswald"/>
              <a:sym typeface="Oswald"/>
            </a:endParaRPr>
          </a:p>
        </p:txBody>
      </p:sp>
      <p:sp>
        <p:nvSpPr>
          <p:cNvPr id="629" name="Google Shape;629;p5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t>‹#›</a:t>
            </a:fld>
            <a:endParaRPr b="1"/>
          </a:p>
        </p:txBody>
      </p:sp>
      <p:sp>
        <p:nvSpPr>
          <p:cNvPr id="630" name="Google Shape;630;p50"/>
          <p:cNvSpPr txBox="1"/>
          <p:nvPr>
            <p:ph idx="1" type="body"/>
          </p:nvPr>
        </p:nvSpPr>
        <p:spPr>
          <a:xfrm>
            <a:off x="638525" y="4439025"/>
            <a:ext cx="4371300" cy="19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200"/>
              <a:buNone/>
            </a:pPr>
            <a:r>
              <a:t/>
            </a:r>
            <a:endParaRPr sz="1500"/>
          </a:p>
          <a:p>
            <a:pPr indent="-323850" lvl="0" marL="457200" rtl="0" algn="l">
              <a:lnSpc>
                <a:spcPct val="115000"/>
              </a:lnSpc>
              <a:spcBef>
                <a:spcPts val="1000"/>
              </a:spcBef>
              <a:spcAft>
                <a:spcPts val="1000"/>
              </a:spcAft>
              <a:buSzPts val="1500"/>
              <a:buFont typeface="Oswald"/>
              <a:buChar char="▪"/>
            </a:pPr>
            <a:r>
              <a:t/>
            </a:r>
            <a:endParaRPr sz="1500">
              <a:latin typeface="Oswald"/>
              <a:ea typeface="Oswald"/>
              <a:cs typeface="Oswald"/>
              <a:sym typeface="Oswald"/>
            </a:endParaRPr>
          </a:p>
        </p:txBody>
      </p:sp>
      <p:grpSp>
        <p:nvGrpSpPr>
          <p:cNvPr id="631" name="Google Shape;631;p50"/>
          <p:cNvGrpSpPr/>
          <p:nvPr/>
        </p:nvGrpSpPr>
        <p:grpSpPr>
          <a:xfrm>
            <a:off x="308471" y="536899"/>
            <a:ext cx="542234" cy="510157"/>
            <a:chOff x="5972700" y="2330200"/>
            <a:chExt cx="411625" cy="387275"/>
          </a:xfrm>
        </p:grpSpPr>
        <p:sp>
          <p:nvSpPr>
            <p:cNvPr id="632" name="Google Shape;632;p5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50"/>
          <p:cNvGrpSpPr/>
          <p:nvPr/>
        </p:nvGrpSpPr>
        <p:grpSpPr>
          <a:xfrm>
            <a:off x="5437696" y="908570"/>
            <a:ext cx="3113999" cy="3114836"/>
            <a:chOff x="498175" y="1751413"/>
            <a:chExt cx="1712400" cy="1679610"/>
          </a:xfrm>
        </p:grpSpPr>
        <p:sp>
          <p:nvSpPr>
            <p:cNvPr id="635" name="Google Shape;635;p50"/>
            <p:cNvSpPr/>
            <p:nvPr/>
          </p:nvSpPr>
          <p:spPr>
            <a:xfrm>
              <a:off x="607897" y="2025222"/>
              <a:ext cx="1602600" cy="1405800"/>
            </a:xfrm>
            <a:prstGeom prst="ellipse">
              <a:avLst/>
            </a:prstGeom>
            <a:solidFill>
              <a:srgbClr val="000000">
                <a:alpha val="56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6" name="Google Shape;636;p50"/>
            <p:cNvPicPr preferRelativeResize="0"/>
            <p:nvPr/>
          </p:nvPicPr>
          <p:blipFill rotWithShape="1">
            <a:blip r:embed="rId3">
              <a:alphaModFix/>
            </a:blip>
            <a:srcRect b="2963" l="4520" r="4529" t="2963"/>
            <a:stretch/>
          </p:blipFill>
          <p:spPr>
            <a:xfrm>
              <a:off x="498175" y="1751413"/>
              <a:ext cx="1712400" cy="1640700"/>
            </a:xfrm>
            <a:prstGeom prst="ellipse">
              <a:avLst/>
            </a:prstGeom>
            <a:noFill/>
            <a:ln cap="flat" cmpd="sng" w="28575">
              <a:solidFill>
                <a:srgbClr val="3C78D8"/>
              </a:solidFill>
              <a:prstDash val="solid"/>
              <a:round/>
              <a:headEnd len="sm" w="sm" type="none"/>
              <a:tailEnd len="sm" w="sm" type="none"/>
            </a:ln>
          </p:spPr>
        </p:pic>
      </p:grpSp>
      <p:sp>
        <p:nvSpPr>
          <p:cNvPr id="637" name="Google Shape;637;p50"/>
          <p:cNvSpPr txBox="1"/>
          <p:nvPr/>
        </p:nvSpPr>
        <p:spPr>
          <a:xfrm>
            <a:off x="177650" y="2174100"/>
            <a:ext cx="4603800" cy="19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500">
                <a:solidFill>
                  <a:srgbClr val="666666"/>
                </a:solidFill>
                <a:latin typeface="Nunito Sans"/>
                <a:ea typeface="Nunito Sans"/>
                <a:cs typeface="Nunito Sans"/>
                <a:sym typeface="Nunito Sans"/>
              </a:rPr>
              <a:t>If you have any questions about this project</a:t>
            </a:r>
            <a:endParaRPr sz="1500">
              <a:solidFill>
                <a:srgbClr val="666666"/>
              </a:solidFill>
              <a:latin typeface="Nunito Sans"/>
              <a:ea typeface="Nunito Sans"/>
              <a:cs typeface="Nunito Sans"/>
              <a:sym typeface="Nunito Sans"/>
            </a:endParaRPr>
          </a:p>
          <a:p>
            <a:pPr indent="0" lvl="0" marL="0" rtl="0" algn="l">
              <a:lnSpc>
                <a:spcPct val="115000"/>
              </a:lnSpc>
              <a:spcBef>
                <a:spcPts val="600"/>
              </a:spcBef>
              <a:spcAft>
                <a:spcPts val="0"/>
              </a:spcAft>
              <a:buNone/>
            </a:pPr>
            <a:r>
              <a:rPr lang="en" sz="1500">
                <a:solidFill>
                  <a:srgbClr val="666666"/>
                </a:solidFill>
                <a:latin typeface="Nunito Sans"/>
                <a:ea typeface="Nunito Sans"/>
                <a:cs typeface="Nunito Sans"/>
                <a:sym typeface="Nunito Sans"/>
              </a:rPr>
              <a:t>Please don’t hesitate to contact us at:</a:t>
            </a:r>
            <a:endParaRPr sz="1500">
              <a:solidFill>
                <a:srgbClr val="666666"/>
              </a:solidFill>
              <a:latin typeface="Nunito Sans"/>
              <a:ea typeface="Nunito Sans"/>
              <a:cs typeface="Nunito Sans"/>
              <a:sym typeface="Nunito Sans"/>
            </a:endParaRPr>
          </a:p>
          <a:p>
            <a:pPr indent="-323850" lvl="0" marL="457200" rtl="0" algn="l">
              <a:lnSpc>
                <a:spcPct val="115000"/>
              </a:lnSpc>
              <a:spcBef>
                <a:spcPts val="1000"/>
              </a:spcBef>
              <a:spcAft>
                <a:spcPts val="0"/>
              </a:spcAft>
              <a:buClr>
                <a:srgbClr val="0000FF"/>
              </a:buClr>
              <a:buSzPts val="1500"/>
              <a:buFont typeface="Nunito Sans"/>
              <a:buChar char="▪"/>
            </a:pPr>
            <a:r>
              <a:rPr lang="en" sz="1500" u="sng">
                <a:solidFill>
                  <a:srgbClr val="0000FF"/>
                </a:solidFill>
                <a:latin typeface="Nunito Sans"/>
                <a:ea typeface="Nunito Sans"/>
                <a:cs typeface="Nunito Sans"/>
                <a:sym typeface="Nunito Sans"/>
                <a:hlinkClick r:id="rId4">
                  <a:extLst>
                    <a:ext uri="{A12FA001-AC4F-418D-AE19-62706E023703}">
                      <ahyp:hlinkClr val="tx"/>
                    </a:ext>
                  </a:extLst>
                </a:hlinkClick>
              </a:rPr>
              <a:t>greenbig5system@gmail.com</a:t>
            </a:r>
            <a:endParaRPr sz="1500">
              <a:solidFill>
                <a:srgbClr val="0000FF"/>
              </a:solidFill>
              <a:latin typeface="Nunito Sans"/>
              <a:ea typeface="Nunito Sans"/>
              <a:cs typeface="Nunito Sans"/>
              <a:sym typeface="Nunito Sans"/>
            </a:endParaRPr>
          </a:p>
          <a:p>
            <a:pPr indent="-323850" lvl="0" marL="457200" rtl="0" algn="l">
              <a:lnSpc>
                <a:spcPct val="115000"/>
              </a:lnSpc>
              <a:spcBef>
                <a:spcPts val="1000"/>
              </a:spcBef>
              <a:spcAft>
                <a:spcPts val="1000"/>
              </a:spcAft>
              <a:buClr>
                <a:srgbClr val="0000FF"/>
              </a:buClr>
              <a:buSzPts val="1500"/>
              <a:buFont typeface="Nunito Sans"/>
              <a:buChar char="▪"/>
            </a:pPr>
            <a:r>
              <a:rPr lang="en" sz="1500" u="sng">
                <a:solidFill>
                  <a:srgbClr val="0000FF"/>
                </a:solidFill>
                <a:latin typeface="Nunito Sans"/>
                <a:ea typeface="Nunito Sans"/>
                <a:cs typeface="Nunito Sans"/>
                <a:sym typeface="Nunito Sans"/>
                <a:hlinkClick r:id="rId5">
                  <a:extLst>
                    <a:ext uri="{A12FA001-AC4F-418D-AE19-62706E023703}">
                      <ahyp:hlinkClr val="tx"/>
                    </a:ext>
                  </a:extLst>
                </a:hlinkClick>
              </a:rPr>
              <a:t>https://github.com/dangcap99992/Capstone</a:t>
            </a:r>
            <a:endParaRPr sz="1500">
              <a:solidFill>
                <a:srgbClr val="0000FF"/>
              </a:solidFill>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212" name="Shape 212"/>
        <p:cNvGrpSpPr/>
        <p:nvPr/>
      </p:nvGrpSpPr>
      <p:grpSpPr>
        <a:xfrm>
          <a:off x="0" y="0"/>
          <a:ext cx="0" cy="0"/>
          <a:chOff x="0" y="0"/>
          <a:chExt cx="0" cy="0"/>
        </a:xfrm>
      </p:grpSpPr>
      <p:grpSp>
        <p:nvGrpSpPr>
          <p:cNvPr id="213" name="Google Shape;213;p31"/>
          <p:cNvGrpSpPr/>
          <p:nvPr/>
        </p:nvGrpSpPr>
        <p:grpSpPr>
          <a:xfrm rot="1508271">
            <a:off x="798793" y="1851447"/>
            <a:ext cx="654248" cy="653804"/>
            <a:chOff x="576250" y="4319400"/>
            <a:chExt cx="442200" cy="441900"/>
          </a:xfrm>
        </p:grpSpPr>
        <p:sp>
          <p:nvSpPr>
            <p:cNvPr id="214" name="Google Shape;214;p31"/>
            <p:cNvSpPr/>
            <p:nvPr/>
          </p:nvSpPr>
          <p:spPr>
            <a:xfrm>
              <a:off x="576250" y="4319400"/>
              <a:ext cx="442200" cy="441900"/>
            </a:xfrm>
            <a:custGeom>
              <a:rect b="b" l="l" r="r" t="t"/>
              <a:pathLst>
                <a:path extrusionOk="0" fill="none" h="120000" w="120000">
                  <a:moveTo>
                    <a:pt x="77851" y="117353"/>
                  </a:moveTo>
                  <a:lnTo>
                    <a:pt x="77851" y="82477"/>
                  </a:lnTo>
                  <a:lnTo>
                    <a:pt x="111401" y="48924"/>
                  </a:lnTo>
                  <a:lnTo>
                    <a:pt x="111401" y="48924"/>
                  </a:lnTo>
                  <a:lnTo>
                    <a:pt x="112392" y="47933"/>
                  </a:lnTo>
                  <a:lnTo>
                    <a:pt x="113220" y="46610"/>
                  </a:lnTo>
                  <a:lnTo>
                    <a:pt x="114211" y="45293"/>
                  </a:lnTo>
                  <a:lnTo>
                    <a:pt x="114869" y="43970"/>
                  </a:lnTo>
                  <a:lnTo>
                    <a:pt x="116355" y="40990"/>
                  </a:lnTo>
                  <a:lnTo>
                    <a:pt x="117516" y="37685"/>
                  </a:lnTo>
                  <a:lnTo>
                    <a:pt x="118344" y="34217"/>
                  </a:lnTo>
                  <a:lnTo>
                    <a:pt x="119165" y="30580"/>
                  </a:lnTo>
                  <a:lnTo>
                    <a:pt x="119660" y="26942"/>
                  </a:lnTo>
                  <a:lnTo>
                    <a:pt x="119830" y="23305"/>
                  </a:lnTo>
                  <a:lnTo>
                    <a:pt x="119993" y="19667"/>
                  </a:lnTo>
                  <a:lnTo>
                    <a:pt x="119993" y="16362"/>
                  </a:lnTo>
                  <a:lnTo>
                    <a:pt x="119830" y="13227"/>
                  </a:lnTo>
                  <a:lnTo>
                    <a:pt x="119497" y="10247"/>
                  </a:lnTo>
                  <a:lnTo>
                    <a:pt x="119002" y="7770"/>
                  </a:lnTo>
                  <a:lnTo>
                    <a:pt x="118507" y="5619"/>
                  </a:lnTo>
                  <a:lnTo>
                    <a:pt x="117848" y="3970"/>
                  </a:lnTo>
                  <a:lnTo>
                    <a:pt x="117346" y="3305"/>
                  </a:lnTo>
                  <a:lnTo>
                    <a:pt x="117020" y="2979"/>
                  </a:lnTo>
                  <a:lnTo>
                    <a:pt x="117020" y="2979"/>
                  </a:lnTo>
                  <a:lnTo>
                    <a:pt x="116688" y="2646"/>
                  </a:lnTo>
                  <a:lnTo>
                    <a:pt x="116030" y="2151"/>
                  </a:lnTo>
                  <a:lnTo>
                    <a:pt x="114374" y="1486"/>
                  </a:lnTo>
                  <a:lnTo>
                    <a:pt x="112223" y="990"/>
                  </a:lnTo>
                  <a:lnTo>
                    <a:pt x="109746" y="495"/>
                  </a:lnTo>
                  <a:lnTo>
                    <a:pt x="106773" y="169"/>
                  </a:lnTo>
                  <a:lnTo>
                    <a:pt x="103631" y="0"/>
                  </a:lnTo>
                  <a:lnTo>
                    <a:pt x="100326" y="0"/>
                  </a:lnTo>
                  <a:lnTo>
                    <a:pt x="96689" y="169"/>
                  </a:lnTo>
                  <a:lnTo>
                    <a:pt x="93052" y="332"/>
                  </a:lnTo>
                  <a:lnTo>
                    <a:pt x="89414" y="827"/>
                  </a:lnTo>
                  <a:lnTo>
                    <a:pt x="85784" y="1655"/>
                  </a:lnTo>
                  <a:lnTo>
                    <a:pt x="82309" y="2483"/>
                  </a:lnTo>
                  <a:lnTo>
                    <a:pt x="79004" y="3637"/>
                  </a:lnTo>
                  <a:lnTo>
                    <a:pt x="76032" y="5123"/>
                  </a:lnTo>
                  <a:lnTo>
                    <a:pt x="74546" y="5788"/>
                  </a:lnTo>
                  <a:lnTo>
                    <a:pt x="73385" y="6779"/>
                  </a:lnTo>
                  <a:lnTo>
                    <a:pt x="72062" y="7607"/>
                  </a:lnTo>
                  <a:lnTo>
                    <a:pt x="71071" y="8598"/>
                  </a:lnTo>
                  <a:lnTo>
                    <a:pt x="37520" y="42151"/>
                  </a:lnTo>
                  <a:lnTo>
                    <a:pt x="2646" y="42151"/>
                  </a:lnTo>
                  <a:lnTo>
                    <a:pt x="2646" y="42151"/>
                  </a:lnTo>
                  <a:lnTo>
                    <a:pt x="1655" y="42314"/>
                  </a:lnTo>
                  <a:lnTo>
                    <a:pt x="997" y="42477"/>
                  </a:lnTo>
                  <a:lnTo>
                    <a:pt x="332" y="42809"/>
                  </a:lnTo>
                  <a:lnTo>
                    <a:pt x="0" y="43305"/>
                  </a:lnTo>
                  <a:lnTo>
                    <a:pt x="0" y="43800"/>
                  </a:lnTo>
                  <a:lnTo>
                    <a:pt x="169" y="44465"/>
                  </a:lnTo>
                  <a:lnTo>
                    <a:pt x="502" y="45123"/>
                  </a:lnTo>
                  <a:lnTo>
                    <a:pt x="1160" y="45951"/>
                  </a:lnTo>
                  <a:lnTo>
                    <a:pt x="17521" y="62151"/>
                  </a:lnTo>
                  <a:lnTo>
                    <a:pt x="15370" y="64295"/>
                  </a:lnTo>
                  <a:lnTo>
                    <a:pt x="6446" y="65951"/>
                  </a:lnTo>
                  <a:lnTo>
                    <a:pt x="6446" y="65951"/>
                  </a:lnTo>
                  <a:lnTo>
                    <a:pt x="5456" y="66284"/>
                  </a:lnTo>
                  <a:lnTo>
                    <a:pt x="4628" y="66610"/>
                  </a:lnTo>
                  <a:lnTo>
                    <a:pt x="4132" y="67275"/>
                  </a:lnTo>
                  <a:lnTo>
                    <a:pt x="3807" y="67770"/>
                  </a:lnTo>
                  <a:lnTo>
                    <a:pt x="3807" y="68428"/>
                  </a:lnTo>
                  <a:lnTo>
                    <a:pt x="3969" y="69256"/>
                  </a:lnTo>
                  <a:lnTo>
                    <a:pt x="4302" y="69915"/>
                  </a:lnTo>
                  <a:lnTo>
                    <a:pt x="4960" y="70743"/>
                  </a:lnTo>
                  <a:lnTo>
                    <a:pt x="49254" y="115039"/>
                  </a:lnTo>
                  <a:lnTo>
                    <a:pt x="49254" y="115039"/>
                  </a:lnTo>
                  <a:lnTo>
                    <a:pt x="50081" y="115704"/>
                  </a:lnTo>
                  <a:lnTo>
                    <a:pt x="50740" y="116029"/>
                  </a:lnTo>
                  <a:lnTo>
                    <a:pt x="51568" y="116199"/>
                  </a:lnTo>
                  <a:lnTo>
                    <a:pt x="52233" y="116199"/>
                  </a:lnTo>
                  <a:lnTo>
                    <a:pt x="52728" y="115866"/>
                  </a:lnTo>
                  <a:lnTo>
                    <a:pt x="53386" y="115371"/>
                  </a:lnTo>
                  <a:lnTo>
                    <a:pt x="53719" y="114543"/>
                  </a:lnTo>
                  <a:lnTo>
                    <a:pt x="54051" y="113552"/>
                  </a:lnTo>
                  <a:lnTo>
                    <a:pt x="55700" y="104628"/>
                  </a:lnTo>
                  <a:lnTo>
                    <a:pt x="57852" y="102477"/>
                  </a:lnTo>
                  <a:lnTo>
                    <a:pt x="74043" y="118839"/>
                  </a:lnTo>
                  <a:lnTo>
                    <a:pt x="74043" y="118839"/>
                  </a:lnTo>
                  <a:lnTo>
                    <a:pt x="74871" y="119504"/>
                  </a:lnTo>
                  <a:lnTo>
                    <a:pt x="75536" y="119837"/>
                  </a:lnTo>
                  <a:lnTo>
                    <a:pt x="76195" y="120000"/>
                  </a:lnTo>
                  <a:lnTo>
                    <a:pt x="76690" y="120000"/>
                  </a:lnTo>
                  <a:lnTo>
                    <a:pt x="77185" y="119667"/>
                  </a:lnTo>
                  <a:lnTo>
                    <a:pt x="77518" y="119009"/>
                  </a:lnTo>
                  <a:lnTo>
                    <a:pt x="77681" y="118344"/>
                  </a:lnTo>
                  <a:lnTo>
                    <a:pt x="77851" y="117353"/>
                  </a:lnTo>
                  <a:lnTo>
                    <a:pt x="77851" y="117353"/>
                  </a:lnTo>
                  <a:close/>
                  <a:moveTo>
                    <a:pt x="41816" y="82809"/>
                  </a:moveTo>
                  <a:lnTo>
                    <a:pt x="41816" y="82809"/>
                  </a:lnTo>
                  <a:lnTo>
                    <a:pt x="41321" y="83305"/>
                  </a:lnTo>
                  <a:lnTo>
                    <a:pt x="40825" y="83637"/>
                  </a:lnTo>
                  <a:lnTo>
                    <a:pt x="40167" y="83800"/>
                  </a:lnTo>
                  <a:lnTo>
                    <a:pt x="39502" y="83800"/>
                  </a:lnTo>
                  <a:lnTo>
                    <a:pt x="38844" y="83800"/>
                  </a:lnTo>
                  <a:lnTo>
                    <a:pt x="38179" y="83637"/>
                  </a:lnTo>
                  <a:lnTo>
                    <a:pt x="37683" y="83305"/>
                  </a:lnTo>
                  <a:lnTo>
                    <a:pt x="37188" y="82809"/>
                  </a:lnTo>
                  <a:lnTo>
                    <a:pt x="37188" y="82809"/>
                  </a:lnTo>
                  <a:lnTo>
                    <a:pt x="36692" y="82314"/>
                  </a:lnTo>
                  <a:lnTo>
                    <a:pt x="36367" y="81818"/>
                  </a:lnTo>
                  <a:lnTo>
                    <a:pt x="36197" y="81160"/>
                  </a:lnTo>
                  <a:lnTo>
                    <a:pt x="36197" y="80495"/>
                  </a:lnTo>
                  <a:lnTo>
                    <a:pt x="36197" y="79837"/>
                  </a:lnTo>
                  <a:lnTo>
                    <a:pt x="36367" y="79172"/>
                  </a:lnTo>
                  <a:lnTo>
                    <a:pt x="36692" y="78676"/>
                  </a:lnTo>
                  <a:lnTo>
                    <a:pt x="37188" y="78181"/>
                  </a:lnTo>
                  <a:lnTo>
                    <a:pt x="54377" y="60990"/>
                  </a:lnTo>
                  <a:lnTo>
                    <a:pt x="54377" y="60990"/>
                  </a:lnTo>
                  <a:lnTo>
                    <a:pt x="54873" y="60665"/>
                  </a:lnTo>
                  <a:lnTo>
                    <a:pt x="55368" y="60332"/>
                  </a:lnTo>
                  <a:lnTo>
                    <a:pt x="56033" y="60162"/>
                  </a:lnTo>
                  <a:lnTo>
                    <a:pt x="56691" y="60000"/>
                  </a:lnTo>
                  <a:lnTo>
                    <a:pt x="57356" y="60162"/>
                  </a:lnTo>
                  <a:lnTo>
                    <a:pt x="57852" y="60332"/>
                  </a:lnTo>
                  <a:lnTo>
                    <a:pt x="58510" y="60665"/>
                  </a:lnTo>
                  <a:lnTo>
                    <a:pt x="59005" y="60990"/>
                  </a:lnTo>
                  <a:lnTo>
                    <a:pt x="59005" y="60990"/>
                  </a:lnTo>
                  <a:lnTo>
                    <a:pt x="59338" y="61486"/>
                  </a:lnTo>
                  <a:lnTo>
                    <a:pt x="59670" y="62151"/>
                  </a:lnTo>
                  <a:lnTo>
                    <a:pt x="59833" y="62646"/>
                  </a:lnTo>
                  <a:lnTo>
                    <a:pt x="59996" y="63305"/>
                  </a:lnTo>
                  <a:lnTo>
                    <a:pt x="59833" y="63970"/>
                  </a:lnTo>
                  <a:lnTo>
                    <a:pt x="59670" y="64628"/>
                  </a:lnTo>
                  <a:lnTo>
                    <a:pt x="59338" y="65123"/>
                  </a:lnTo>
                  <a:lnTo>
                    <a:pt x="59005" y="65619"/>
                  </a:lnTo>
                  <a:lnTo>
                    <a:pt x="41816" y="82809"/>
                  </a:lnTo>
                  <a:close/>
                  <a:moveTo>
                    <a:pt x="90907" y="49589"/>
                  </a:moveTo>
                  <a:lnTo>
                    <a:pt x="90907" y="49589"/>
                  </a:lnTo>
                  <a:lnTo>
                    <a:pt x="90079" y="50247"/>
                  </a:lnTo>
                  <a:lnTo>
                    <a:pt x="89251" y="50743"/>
                  </a:lnTo>
                  <a:lnTo>
                    <a:pt x="88261" y="51075"/>
                  </a:lnTo>
                  <a:lnTo>
                    <a:pt x="87107" y="51238"/>
                  </a:lnTo>
                  <a:lnTo>
                    <a:pt x="86109" y="51075"/>
                  </a:lnTo>
                  <a:lnTo>
                    <a:pt x="85119" y="50743"/>
                  </a:lnTo>
                  <a:lnTo>
                    <a:pt x="84291" y="50247"/>
                  </a:lnTo>
                  <a:lnTo>
                    <a:pt x="83469" y="49589"/>
                  </a:lnTo>
                  <a:lnTo>
                    <a:pt x="70413" y="36532"/>
                  </a:lnTo>
                  <a:lnTo>
                    <a:pt x="70413" y="36532"/>
                  </a:lnTo>
                  <a:lnTo>
                    <a:pt x="69748" y="35704"/>
                  </a:lnTo>
                  <a:lnTo>
                    <a:pt x="69252" y="34876"/>
                  </a:lnTo>
                  <a:lnTo>
                    <a:pt x="68920" y="33885"/>
                  </a:lnTo>
                  <a:lnTo>
                    <a:pt x="68757" y="32894"/>
                  </a:lnTo>
                  <a:lnTo>
                    <a:pt x="68920" y="31733"/>
                  </a:lnTo>
                  <a:lnTo>
                    <a:pt x="69252" y="30743"/>
                  </a:lnTo>
                  <a:lnTo>
                    <a:pt x="69748" y="29915"/>
                  </a:lnTo>
                  <a:lnTo>
                    <a:pt x="70413" y="29093"/>
                  </a:lnTo>
                  <a:lnTo>
                    <a:pt x="70413" y="29093"/>
                  </a:lnTo>
                  <a:lnTo>
                    <a:pt x="76860" y="22483"/>
                  </a:lnTo>
                  <a:lnTo>
                    <a:pt x="76860" y="22483"/>
                  </a:lnTo>
                  <a:lnTo>
                    <a:pt x="78013" y="21486"/>
                  </a:lnTo>
                  <a:lnTo>
                    <a:pt x="79167" y="20665"/>
                  </a:lnTo>
                  <a:lnTo>
                    <a:pt x="80490" y="20000"/>
                  </a:lnTo>
                  <a:lnTo>
                    <a:pt x="81651" y="19341"/>
                  </a:lnTo>
                  <a:lnTo>
                    <a:pt x="82974" y="18846"/>
                  </a:lnTo>
                  <a:lnTo>
                    <a:pt x="84460" y="18513"/>
                  </a:lnTo>
                  <a:lnTo>
                    <a:pt x="85784" y="18350"/>
                  </a:lnTo>
                  <a:lnTo>
                    <a:pt x="87107" y="18350"/>
                  </a:lnTo>
                  <a:lnTo>
                    <a:pt x="88593" y="18350"/>
                  </a:lnTo>
                  <a:lnTo>
                    <a:pt x="89916" y="18513"/>
                  </a:lnTo>
                  <a:lnTo>
                    <a:pt x="91403" y="18846"/>
                  </a:lnTo>
                  <a:lnTo>
                    <a:pt x="92726" y="19341"/>
                  </a:lnTo>
                  <a:lnTo>
                    <a:pt x="93879" y="20000"/>
                  </a:lnTo>
                  <a:lnTo>
                    <a:pt x="95203" y="20665"/>
                  </a:lnTo>
                  <a:lnTo>
                    <a:pt x="96356" y="21486"/>
                  </a:lnTo>
                  <a:lnTo>
                    <a:pt x="97517" y="22483"/>
                  </a:lnTo>
                  <a:lnTo>
                    <a:pt x="97517" y="22483"/>
                  </a:lnTo>
                  <a:lnTo>
                    <a:pt x="98508" y="23637"/>
                  </a:lnTo>
                  <a:lnTo>
                    <a:pt x="99336" y="24791"/>
                  </a:lnTo>
                  <a:lnTo>
                    <a:pt x="99994" y="26114"/>
                  </a:lnTo>
                  <a:lnTo>
                    <a:pt x="100659" y="27275"/>
                  </a:lnTo>
                  <a:lnTo>
                    <a:pt x="101154" y="28598"/>
                  </a:lnTo>
                  <a:lnTo>
                    <a:pt x="101480" y="30084"/>
                  </a:lnTo>
                  <a:lnTo>
                    <a:pt x="101650" y="31408"/>
                  </a:lnTo>
                  <a:lnTo>
                    <a:pt x="101650" y="32894"/>
                  </a:lnTo>
                  <a:lnTo>
                    <a:pt x="101650" y="34217"/>
                  </a:lnTo>
                  <a:lnTo>
                    <a:pt x="101480" y="35541"/>
                  </a:lnTo>
                  <a:lnTo>
                    <a:pt x="101154" y="37027"/>
                  </a:lnTo>
                  <a:lnTo>
                    <a:pt x="100659" y="38350"/>
                  </a:lnTo>
                  <a:lnTo>
                    <a:pt x="99994" y="39504"/>
                  </a:lnTo>
                  <a:lnTo>
                    <a:pt x="99336" y="40827"/>
                  </a:lnTo>
                  <a:lnTo>
                    <a:pt x="98508" y="41981"/>
                  </a:lnTo>
                  <a:lnTo>
                    <a:pt x="97517" y="43142"/>
                  </a:lnTo>
                  <a:lnTo>
                    <a:pt x="97517" y="43142"/>
                  </a:lnTo>
                  <a:lnTo>
                    <a:pt x="90907" y="49589"/>
                  </a:lnTo>
                  <a:lnTo>
                    <a:pt x="90907" y="49589"/>
                  </a:lnTo>
                  <a:close/>
                </a:path>
              </a:pathLst>
            </a:custGeom>
            <a:solidFill>
              <a:srgbClr val="F67031"/>
            </a:solid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215" name="Google Shape;215;p31"/>
            <p:cNvSpPr/>
            <p:nvPr/>
          </p:nvSpPr>
          <p:spPr>
            <a:xfrm>
              <a:off x="595725" y="4668875"/>
              <a:ext cx="73200" cy="73200"/>
            </a:xfrm>
            <a:custGeom>
              <a:rect b="b" l="l" r="r" t="t"/>
              <a:pathLst>
                <a:path extrusionOk="0" fill="none" h="120000" w="120000">
                  <a:moveTo>
                    <a:pt x="109001" y="11039"/>
                  </a:moveTo>
                  <a:lnTo>
                    <a:pt x="109001" y="11039"/>
                  </a:lnTo>
                  <a:lnTo>
                    <a:pt x="102968" y="6032"/>
                  </a:lnTo>
                  <a:lnTo>
                    <a:pt x="96976" y="3036"/>
                  </a:lnTo>
                  <a:lnTo>
                    <a:pt x="90000" y="1025"/>
                  </a:lnTo>
                  <a:lnTo>
                    <a:pt x="82982" y="41"/>
                  </a:lnTo>
                  <a:lnTo>
                    <a:pt x="76005" y="1025"/>
                  </a:lnTo>
                  <a:lnTo>
                    <a:pt x="68987" y="3036"/>
                  </a:lnTo>
                  <a:lnTo>
                    <a:pt x="62010" y="6032"/>
                  </a:lnTo>
                  <a:lnTo>
                    <a:pt x="56019" y="11039"/>
                  </a:lnTo>
                  <a:lnTo>
                    <a:pt x="56019" y="11039"/>
                  </a:lnTo>
                  <a:lnTo>
                    <a:pt x="50027" y="20027"/>
                  </a:lnTo>
                  <a:lnTo>
                    <a:pt x="40998" y="34021"/>
                  </a:lnTo>
                  <a:lnTo>
                    <a:pt x="23023" y="70998"/>
                  </a:lnTo>
                  <a:lnTo>
                    <a:pt x="7017" y="104979"/>
                  </a:lnTo>
                  <a:lnTo>
                    <a:pt x="41" y="120000"/>
                  </a:lnTo>
                  <a:lnTo>
                    <a:pt x="41" y="120000"/>
                  </a:lnTo>
                  <a:lnTo>
                    <a:pt x="15020" y="112982"/>
                  </a:lnTo>
                  <a:lnTo>
                    <a:pt x="49001" y="96976"/>
                  </a:lnTo>
                  <a:lnTo>
                    <a:pt x="85978" y="79001"/>
                  </a:lnTo>
                  <a:lnTo>
                    <a:pt x="99972" y="70013"/>
                  </a:lnTo>
                  <a:lnTo>
                    <a:pt x="109001" y="64021"/>
                  </a:lnTo>
                  <a:lnTo>
                    <a:pt x="109001" y="64021"/>
                  </a:lnTo>
                  <a:lnTo>
                    <a:pt x="113967" y="58030"/>
                  </a:lnTo>
                  <a:lnTo>
                    <a:pt x="116963" y="51012"/>
                  </a:lnTo>
                  <a:lnTo>
                    <a:pt x="118974" y="44035"/>
                  </a:lnTo>
                  <a:lnTo>
                    <a:pt x="119958" y="37017"/>
                  </a:lnTo>
                  <a:lnTo>
                    <a:pt x="118974" y="30041"/>
                  </a:lnTo>
                  <a:lnTo>
                    <a:pt x="116963" y="23023"/>
                  </a:lnTo>
                  <a:lnTo>
                    <a:pt x="113967" y="17031"/>
                  </a:lnTo>
                  <a:lnTo>
                    <a:pt x="109001" y="11039"/>
                  </a:lnTo>
                  <a:lnTo>
                    <a:pt x="109001" y="11039"/>
                  </a:lnTo>
                  <a:close/>
                </a:path>
              </a:pathLst>
            </a:custGeom>
            <a:solidFill>
              <a:srgbClr val="F67031"/>
            </a:solid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216" name="Google Shape;216;p31"/>
            <p:cNvSpPr/>
            <p:nvPr/>
          </p:nvSpPr>
          <p:spPr>
            <a:xfrm>
              <a:off x="652350" y="4711500"/>
              <a:ext cx="46800" cy="46800"/>
            </a:xfrm>
            <a:custGeom>
              <a:rect b="b" l="l" r="r" t="t"/>
              <a:pathLst>
                <a:path extrusionOk="0" fill="none" h="120000" w="120000">
                  <a:moveTo>
                    <a:pt x="105935" y="15599"/>
                  </a:moveTo>
                  <a:lnTo>
                    <a:pt x="105935" y="15599"/>
                  </a:lnTo>
                  <a:lnTo>
                    <a:pt x="98135" y="9397"/>
                  </a:lnTo>
                  <a:lnTo>
                    <a:pt x="90335" y="4730"/>
                  </a:lnTo>
                  <a:lnTo>
                    <a:pt x="81001" y="1598"/>
                  </a:lnTo>
                  <a:lnTo>
                    <a:pt x="71667" y="63"/>
                  </a:lnTo>
                  <a:lnTo>
                    <a:pt x="62333" y="1598"/>
                  </a:lnTo>
                  <a:lnTo>
                    <a:pt x="52999" y="4730"/>
                  </a:lnTo>
                  <a:lnTo>
                    <a:pt x="45199" y="9397"/>
                  </a:lnTo>
                  <a:lnTo>
                    <a:pt x="37400" y="15599"/>
                  </a:lnTo>
                  <a:lnTo>
                    <a:pt x="37400" y="15599"/>
                  </a:lnTo>
                  <a:lnTo>
                    <a:pt x="29664" y="24997"/>
                  </a:lnTo>
                  <a:lnTo>
                    <a:pt x="23399" y="38998"/>
                  </a:lnTo>
                  <a:lnTo>
                    <a:pt x="17197" y="56132"/>
                  </a:lnTo>
                  <a:lnTo>
                    <a:pt x="10932" y="74800"/>
                  </a:lnTo>
                  <a:lnTo>
                    <a:pt x="3196" y="107469"/>
                  </a:lnTo>
                  <a:lnTo>
                    <a:pt x="63" y="119936"/>
                  </a:lnTo>
                  <a:lnTo>
                    <a:pt x="63" y="119936"/>
                  </a:lnTo>
                  <a:lnTo>
                    <a:pt x="14064" y="118401"/>
                  </a:lnTo>
                  <a:lnTo>
                    <a:pt x="46734" y="109067"/>
                  </a:lnTo>
                  <a:lnTo>
                    <a:pt x="63867" y="104400"/>
                  </a:lnTo>
                  <a:lnTo>
                    <a:pt x="81001" y="98135"/>
                  </a:lnTo>
                  <a:lnTo>
                    <a:pt x="96600" y="90335"/>
                  </a:lnTo>
                  <a:lnTo>
                    <a:pt x="105935" y="84134"/>
                  </a:lnTo>
                  <a:lnTo>
                    <a:pt x="105935" y="84134"/>
                  </a:lnTo>
                  <a:lnTo>
                    <a:pt x="112136" y="76334"/>
                  </a:lnTo>
                  <a:lnTo>
                    <a:pt x="116803" y="67000"/>
                  </a:lnTo>
                  <a:lnTo>
                    <a:pt x="119936" y="59200"/>
                  </a:lnTo>
                  <a:lnTo>
                    <a:pt x="119936" y="49866"/>
                  </a:lnTo>
                  <a:lnTo>
                    <a:pt x="119936" y="40532"/>
                  </a:lnTo>
                  <a:lnTo>
                    <a:pt x="116803" y="31198"/>
                  </a:lnTo>
                  <a:lnTo>
                    <a:pt x="112136" y="23399"/>
                  </a:lnTo>
                  <a:lnTo>
                    <a:pt x="105935" y="15599"/>
                  </a:lnTo>
                  <a:lnTo>
                    <a:pt x="105935" y="15599"/>
                  </a:lnTo>
                  <a:close/>
                </a:path>
              </a:pathLst>
            </a:custGeom>
            <a:solidFill>
              <a:srgbClr val="F67031"/>
            </a:solid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217" name="Google Shape;217;p31"/>
            <p:cNvSpPr/>
            <p:nvPr/>
          </p:nvSpPr>
          <p:spPr>
            <a:xfrm>
              <a:off x="579300" y="4638450"/>
              <a:ext cx="46800" cy="46800"/>
            </a:xfrm>
            <a:custGeom>
              <a:rect b="b" l="l" r="r" t="t"/>
              <a:pathLst>
                <a:path extrusionOk="0" fill="none" h="120000" w="120000">
                  <a:moveTo>
                    <a:pt x="104392" y="14008"/>
                  </a:moveTo>
                  <a:lnTo>
                    <a:pt x="104392" y="14008"/>
                  </a:lnTo>
                  <a:lnTo>
                    <a:pt x="96588" y="7803"/>
                  </a:lnTo>
                  <a:lnTo>
                    <a:pt x="88784" y="3134"/>
                  </a:lnTo>
                  <a:lnTo>
                    <a:pt x="79445" y="0"/>
                  </a:lnTo>
                  <a:lnTo>
                    <a:pt x="70106" y="0"/>
                  </a:lnTo>
                  <a:lnTo>
                    <a:pt x="60767" y="0"/>
                  </a:lnTo>
                  <a:lnTo>
                    <a:pt x="52963" y="3134"/>
                  </a:lnTo>
                  <a:lnTo>
                    <a:pt x="43624" y="7803"/>
                  </a:lnTo>
                  <a:lnTo>
                    <a:pt x="35820" y="14008"/>
                  </a:lnTo>
                  <a:lnTo>
                    <a:pt x="35820" y="14008"/>
                  </a:lnTo>
                  <a:lnTo>
                    <a:pt x="29616" y="23411"/>
                  </a:lnTo>
                  <a:lnTo>
                    <a:pt x="21812" y="38955"/>
                  </a:lnTo>
                  <a:lnTo>
                    <a:pt x="15607" y="56098"/>
                  </a:lnTo>
                  <a:lnTo>
                    <a:pt x="10938" y="73240"/>
                  </a:lnTo>
                  <a:lnTo>
                    <a:pt x="1599" y="105927"/>
                  </a:lnTo>
                  <a:lnTo>
                    <a:pt x="0" y="120000"/>
                  </a:lnTo>
                  <a:lnTo>
                    <a:pt x="0" y="120000"/>
                  </a:lnTo>
                  <a:lnTo>
                    <a:pt x="12473" y="116865"/>
                  </a:lnTo>
                  <a:lnTo>
                    <a:pt x="45223" y="109061"/>
                  </a:lnTo>
                  <a:lnTo>
                    <a:pt x="63901" y="102857"/>
                  </a:lnTo>
                  <a:lnTo>
                    <a:pt x="81044" y="96588"/>
                  </a:lnTo>
                  <a:lnTo>
                    <a:pt x="95053" y="90383"/>
                  </a:lnTo>
                  <a:lnTo>
                    <a:pt x="104392" y="82579"/>
                  </a:lnTo>
                  <a:lnTo>
                    <a:pt x="104392" y="82579"/>
                  </a:lnTo>
                  <a:lnTo>
                    <a:pt x="110597" y="74776"/>
                  </a:lnTo>
                  <a:lnTo>
                    <a:pt x="115266" y="67036"/>
                  </a:lnTo>
                  <a:lnTo>
                    <a:pt x="118400" y="57633"/>
                  </a:lnTo>
                  <a:lnTo>
                    <a:pt x="120000" y="48294"/>
                  </a:lnTo>
                  <a:lnTo>
                    <a:pt x="118400" y="38955"/>
                  </a:lnTo>
                  <a:lnTo>
                    <a:pt x="115266" y="29616"/>
                  </a:lnTo>
                  <a:lnTo>
                    <a:pt x="110597" y="21812"/>
                  </a:lnTo>
                  <a:lnTo>
                    <a:pt x="104392" y="14008"/>
                  </a:lnTo>
                  <a:lnTo>
                    <a:pt x="104392" y="14008"/>
                  </a:lnTo>
                  <a:close/>
                </a:path>
              </a:pathLst>
            </a:custGeom>
            <a:solidFill>
              <a:srgbClr val="F67031"/>
            </a:solidFill>
            <a:ln cap="rnd" cmpd="sng" w="19050">
              <a:solidFill>
                <a:srgbClr val="F670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grpSp>
      <p:sp>
        <p:nvSpPr>
          <p:cNvPr id="218" name="Google Shape;218;p3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grpSp>
        <p:nvGrpSpPr>
          <p:cNvPr id="219" name="Google Shape;219;p31"/>
          <p:cNvGrpSpPr/>
          <p:nvPr/>
        </p:nvGrpSpPr>
        <p:grpSpPr>
          <a:xfrm>
            <a:off x="6993376" y="2625"/>
            <a:ext cx="1285282" cy="1359089"/>
            <a:chOff x="6643075" y="3644709"/>
            <a:chExt cx="408000" cy="408000"/>
          </a:xfrm>
        </p:grpSpPr>
        <p:sp>
          <p:nvSpPr>
            <p:cNvPr id="220" name="Google Shape;220;p31"/>
            <p:cNvSpPr/>
            <p:nvPr/>
          </p:nvSpPr>
          <p:spPr>
            <a:xfrm>
              <a:off x="6794075" y="3815250"/>
              <a:ext cx="211200" cy="211200"/>
            </a:xfrm>
            <a:custGeom>
              <a:rect b="b" l="l" r="r" t="t"/>
              <a:pathLst>
                <a:path extrusionOk="0" fill="none" h="120000" w="120000">
                  <a:moveTo>
                    <a:pt x="0" y="115499"/>
                  </a:moveTo>
                  <a:lnTo>
                    <a:pt x="0" y="115499"/>
                  </a:lnTo>
                  <a:lnTo>
                    <a:pt x="6218" y="117231"/>
                  </a:lnTo>
                  <a:lnTo>
                    <a:pt x="12096" y="118608"/>
                  </a:lnTo>
                  <a:lnTo>
                    <a:pt x="18329" y="119304"/>
                  </a:lnTo>
                  <a:lnTo>
                    <a:pt x="24548" y="120000"/>
                  </a:lnTo>
                  <a:lnTo>
                    <a:pt x="30780" y="120000"/>
                  </a:lnTo>
                  <a:lnTo>
                    <a:pt x="36999" y="119645"/>
                  </a:lnTo>
                  <a:lnTo>
                    <a:pt x="42877" y="118949"/>
                  </a:lnTo>
                  <a:lnTo>
                    <a:pt x="49096" y="117572"/>
                  </a:lnTo>
                  <a:lnTo>
                    <a:pt x="54973" y="116194"/>
                  </a:lnTo>
                  <a:lnTo>
                    <a:pt x="61206" y="114107"/>
                  </a:lnTo>
                  <a:lnTo>
                    <a:pt x="66743" y="111694"/>
                  </a:lnTo>
                  <a:lnTo>
                    <a:pt x="72621" y="108925"/>
                  </a:lnTo>
                  <a:lnTo>
                    <a:pt x="78144" y="105475"/>
                  </a:lnTo>
                  <a:lnTo>
                    <a:pt x="83341" y="102011"/>
                  </a:lnTo>
                  <a:lnTo>
                    <a:pt x="88523" y="97865"/>
                  </a:lnTo>
                  <a:lnTo>
                    <a:pt x="93364" y="93364"/>
                  </a:lnTo>
                  <a:lnTo>
                    <a:pt x="93364" y="93364"/>
                  </a:lnTo>
                  <a:lnTo>
                    <a:pt x="97851" y="88523"/>
                  </a:lnTo>
                  <a:lnTo>
                    <a:pt x="102011" y="83341"/>
                  </a:lnTo>
                  <a:lnTo>
                    <a:pt x="105461" y="78159"/>
                  </a:lnTo>
                  <a:lnTo>
                    <a:pt x="108925" y="72621"/>
                  </a:lnTo>
                  <a:lnTo>
                    <a:pt x="111694" y="66743"/>
                  </a:lnTo>
                  <a:lnTo>
                    <a:pt x="114107" y="61206"/>
                  </a:lnTo>
                  <a:lnTo>
                    <a:pt x="116180" y="54988"/>
                  </a:lnTo>
                  <a:lnTo>
                    <a:pt x="117572" y="49110"/>
                  </a:lnTo>
                  <a:lnTo>
                    <a:pt x="118949" y="42877"/>
                  </a:lnTo>
                  <a:lnTo>
                    <a:pt x="119645" y="36999"/>
                  </a:lnTo>
                  <a:lnTo>
                    <a:pt x="119985" y="30780"/>
                  </a:lnTo>
                  <a:lnTo>
                    <a:pt x="119985" y="24562"/>
                  </a:lnTo>
                  <a:lnTo>
                    <a:pt x="119290" y="18329"/>
                  </a:lnTo>
                  <a:lnTo>
                    <a:pt x="118608" y="12110"/>
                  </a:lnTo>
                  <a:lnTo>
                    <a:pt x="117217" y="6232"/>
                  </a:lnTo>
                  <a:lnTo>
                    <a:pt x="115499"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221" name="Google Shape;221;p31"/>
            <p:cNvSpPr/>
            <p:nvPr/>
          </p:nvSpPr>
          <p:spPr>
            <a:xfrm>
              <a:off x="6643075" y="3644709"/>
              <a:ext cx="408000" cy="408000"/>
            </a:xfrm>
            <a:custGeom>
              <a:rect b="b" l="l" r="r" t="t"/>
              <a:pathLst>
                <a:path extrusionOk="0" fill="none" h="120000" w="120000">
                  <a:moveTo>
                    <a:pt x="118205" y="1794"/>
                  </a:moveTo>
                  <a:lnTo>
                    <a:pt x="118205" y="1794"/>
                  </a:lnTo>
                  <a:lnTo>
                    <a:pt x="117132" y="897"/>
                  </a:lnTo>
                  <a:lnTo>
                    <a:pt x="115881" y="360"/>
                  </a:lnTo>
                  <a:lnTo>
                    <a:pt x="114264" y="0"/>
                  </a:lnTo>
                  <a:lnTo>
                    <a:pt x="112653" y="0"/>
                  </a:lnTo>
                  <a:lnTo>
                    <a:pt x="110682" y="183"/>
                  </a:lnTo>
                  <a:lnTo>
                    <a:pt x="108535" y="536"/>
                  </a:lnTo>
                  <a:lnTo>
                    <a:pt x="106204" y="1257"/>
                  </a:lnTo>
                  <a:lnTo>
                    <a:pt x="103703" y="2154"/>
                  </a:lnTo>
                  <a:lnTo>
                    <a:pt x="101012" y="3228"/>
                  </a:lnTo>
                  <a:lnTo>
                    <a:pt x="98151" y="4478"/>
                  </a:lnTo>
                  <a:lnTo>
                    <a:pt x="95283" y="6088"/>
                  </a:lnTo>
                  <a:lnTo>
                    <a:pt x="92239" y="7706"/>
                  </a:lnTo>
                  <a:lnTo>
                    <a:pt x="85789" y="11824"/>
                  </a:lnTo>
                  <a:lnTo>
                    <a:pt x="78803" y="16655"/>
                  </a:lnTo>
                  <a:lnTo>
                    <a:pt x="78803" y="16655"/>
                  </a:lnTo>
                  <a:lnTo>
                    <a:pt x="75582" y="15405"/>
                  </a:lnTo>
                  <a:lnTo>
                    <a:pt x="72177" y="14331"/>
                  </a:lnTo>
                  <a:lnTo>
                    <a:pt x="68773" y="13611"/>
                  </a:lnTo>
                  <a:lnTo>
                    <a:pt x="65375" y="13074"/>
                  </a:lnTo>
                  <a:lnTo>
                    <a:pt x="61970" y="12721"/>
                  </a:lnTo>
                  <a:lnTo>
                    <a:pt x="58389" y="12721"/>
                  </a:lnTo>
                  <a:lnTo>
                    <a:pt x="54984" y="13074"/>
                  </a:lnTo>
                  <a:lnTo>
                    <a:pt x="51579" y="13434"/>
                  </a:lnTo>
                  <a:lnTo>
                    <a:pt x="48175" y="14147"/>
                  </a:lnTo>
                  <a:lnTo>
                    <a:pt x="44777" y="15221"/>
                  </a:lnTo>
                  <a:lnTo>
                    <a:pt x="41549" y="16478"/>
                  </a:lnTo>
                  <a:lnTo>
                    <a:pt x="38328" y="17912"/>
                  </a:lnTo>
                  <a:lnTo>
                    <a:pt x="35107" y="19699"/>
                  </a:lnTo>
                  <a:lnTo>
                    <a:pt x="32239" y="21854"/>
                  </a:lnTo>
                  <a:lnTo>
                    <a:pt x="29371" y="24001"/>
                  </a:lnTo>
                  <a:lnTo>
                    <a:pt x="26510" y="26508"/>
                  </a:lnTo>
                  <a:lnTo>
                    <a:pt x="26510" y="26508"/>
                  </a:lnTo>
                  <a:lnTo>
                    <a:pt x="24002" y="29376"/>
                  </a:lnTo>
                  <a:lnTo>
                    <a:pt x="21848" y="32237"/>
                  </a:lnTo>
                  <a:lnTo>
                    <a:pt x="19700" y="35105"/>
                  </a:lnTo>
                  <a:lnTo>
                    <a:pt x="17913" y="38325"/>
                  </a:lnTo>
                  <a:lnTo>
                    <a:pt x="16479" y="41554"/>
                  </a:lnTo>
                  <a:lnTo>
                    <a:pt x="15222" y="44774"/>
                  </a:lnTo>
                  <a:lnTo>
                    <a:pt x="14148" y="48179"/>
                  </a:lnTo>
                  <a:lnTo>
                    <a:pt x="13435" y="51584"/>
                  </a:lnTo>
                  <a:lnTo>
                    <a:pt x="13075" y="54981"/>
                  </a:lnTo>
                  <a:lnTo>
                    <a:pt x="12714" y="58385"/>
                  </a:lnTo>
                  <a:lnTo>
                    <a:pt x="12714" y="61967"/>
                  </a:lnTo>
                  <a:lnTo>
                    <a:pt x="13075" y="65371"/>
                  </a:lnTo>
                  <a:lnTo>
                    <a:pt x="13611" y="68776"/>
                  </a:lnTo>
                  <a:lnTo>
                    <a:pt x="14325" y="72173"/>
                  </a:lnTo>
                  <a:lnTo>
                    <a:pt x="15406" y="75578"/>
                  </a:lnTo>
                  <a:lnTo>
                    <a:pt x="16656" y="78798"/>
                  </a:lnTo>
                  <a:lnTo>
                    <a:pt x="16656" y="78798"/>
                  </a:lnTo>
                  <a:lnTo>
                    <a:pt x="11817" y="85784"/>
                  </a:lnTo>
                  <a:lnTo>
                    <a:pt x="7699" y="92233"/>
                  </a:lnTo>
                  <a:lnTo>
                    <a:pt x="6088" y="95277"/>
                  </a:lnTo>
                  <a:lnTo>
                    <a:pt x="4478" y="98145"/>
                  </a:lnTo>
                  <a:lnTo>
                    <a:pt x="3220" y="101013"/>
                  </a:lnTo>
                  <a:lnTo>
                    <a:pt x="2147" y="103697"/>
                  </a:lnTo>
                  <a:lnTo>
                    <a:pt x="1250" y="106205"/>
                  </a:lnTo>
                  <a:lnTo>
                    <a:pt x="536" y="108528"/>
                  </a:lnTo>
                  <a:lnTo>
                    <a:pt x="176" y="110683"/>
                  </a:lnTo>
                  <a:lnTo>
                    <a:pt x="0" y="112653"/>
                  </a:lnTo>
                  <a:lnTo>
                    <a:pt x="0" y="114264"/>
                  </a:lnTo>
                  <a:lnTo>
                    <a:pt x="360" y="115874"/>
                  </a:lnTo>
                  <a:lnTo>
                    <a:pt x="897" y="117124"/>
                  </a:lnTo>
                  <a:lnTo>
                    <a:pt x="1794" y="118205"/>
                  </a:lnTo>
                  <a:lnTo>
                    <a:pt x="1794" y="118205"/>
                  </a:lnTo>
                  <a:lnTo>
                    <a:pt x="2507" y="118919"/>
                  </a:lnTo>
                  <a:lnTo>
                    <a:pt x="3581" y="119455"/>
                  </a:lnTo>
                  <a:lnTo>
                    <a:pt x="4654" y="119816"/>
                  </a:lnTo>
                  <a:lnTo>
                    <a:pt x="5912" y="119992"/>
                  </a:lnTo>
                  <a:lnTo>
                    <a:pt x="7162" y="119992"/>
                  </a:lnTo>
                  <a:lnTo>
                    <a:pt x="8596" y="119992"/>
                  </a:lnTo>
                  <a:lnTo>
                    <a:pt x="10207" y="119632"/>
                  </a:lnTo>
                  <a:lnTo>
                    <a:pt x="12001" y="119279"/>
                  </a:lnTo>
                  <a:lnTo>
                    <a:pt x="15759" y="118205"/>
                  </a:lnTo>
                  <a:lnTo>
                    <a:pt x="19877" y="116411"/>
                  </a:lnTo>
                  <a:lnTo>
                    <a:pt x="24355" y="114264"/>
                  </a:lnTo>
                  <a:lnTo>
                    <a:pt x="29018" y="111396"/>
                  </a:lnTo>
                  <a:lnTo>
                    <a:pt x="34210" y="108175"/>
                  </a:lnTo>
                  <a:lnTo>
                    <a:pt x="39401" y="104594"/>
                  </a:lnTo>
                  <a:lnTo>
                    <a:pt x="44954" y="100469"/>
                  </a:lnTo>
                  <a:lnTo>
                    <a:pt x="50682" y="95998"/>
                  </a:lnTo>
                  <a:lnTo>
                    <a:pt x="56595" y="91159"/>
                  </a:lnTo>
                  <a:lnTo>
                    <a:pt x="62507" y="85968"/>
                  </a:lnTo>
                  <a:lnTo>
                    <a:pt x="68420" y="80416"/>
                  </a:lnTo>
                  <a:lnTo>
                    <a:pt x="74509" y="74504"/>
                  </a:lnTo>
                  <a:lnTo>
                    <a:pt x="74509" y="74504"/>
                  </a:lnTo>
                  <a:lnTo>
                    <a:pt x="80414" y="68415"/>
                  </a:lnTo>
                  <a:lnTo>
                    <a:pt x="85966" y="62503"/>
                  </a:lnTo>
                  <a:lnTo>
                    <a:pt x="91165" y="56591"/>
                  </a:lnTo>
                  <a:lnTo>
                    <a:pt x="95997" y="50686"/>
                  </a:lnTo>
                  <a:lnTo>
                    <a:pt x="100475" y="44951"/>
                  </a:lnTo>
                  <a:lnTo>
                    <a:pt x="104593" y="39399"/>
                  </a:lnTo>
                  <a:lnTo>
                    <a:pt x="108175" y="34207"/>
                  </a:lnTo>
                  <a:lnTo>
                    <a:pt x="111403" y="29016"/>
                  </a:lnTo>
                  <a:lnTo>
                    <a:pt x="114264" y="24361"/>
                  </a:lnTo>
                  <a:lnTo>
                    <a:pt x="116418" y="19883"/>
                  </a:lnTo>
                  <a:lnTo>
                    <a:pt x="118205" y="15765"/>
                  </a:lnTo>
                  <a:lnTo>
                    <a:pt x="119279" y="12000"/>
                  </a:lnTo>
                  <a:lnTo>
                    <a:pt x="119639" y="10213"/>
                  </a:lnTo>
                  <a:lnTo>
                    <a:pt x="120000" y="8596"/>
                  </a:lnTo>
                  <a:lnTo>
                    <a:pt x="120000" y="7169"/>
                  </a:lnTo>
                  <a:lnTo>
                    <a:pt x="120000" y="5912"/>
                  </a:lnTo>
                  <a:lnTo>
                    <a:pt x="119816" y="4662"/>
                  </a:lnTo>
                  <a:lnTo>
                    <a:pt x="119463" y="3581"/>
                  </a:lnTo>
                  <a:lnTo>
                    <a:pt x="118926" y="2507"/>
                  </a:lnTo>
                  <a:lnTo>
                    <a:pt x="118205" y="1794"/>
                  </a:lnTo>
                  <a:lnTo>
                    <a:pt x="118205" y="1794"/>
                  </a:lnTo>
                  <a:close/>
                  <a:moveTo>
                    <a:pt x="13435" y="101550"/>
                  </a:moveTo>
                  <a:lnTo>
                    <a:pt x="13435" y="101550"/>
                  </a:lnTo>
                  <a:lnTo>
                    <a:pt x="12898" y="101013"/>
                  </a:lnTo>
                  <a:lnTo>
                    <a:pt x="12714" y="100292"/>
                  </a:lnTo>
                  <a:lnTo>
                    <a:pt x="12361" y="99579"/>
                  </a:lnTo>
                  <a:lnTo>
                    <a:pt x="12361" y="98858"/>
                  </a:lnTo>
                  <a:lnTo>
                    <a:pt x="12361" y="96888"/>
                  </a:lnTo>
                  <a:lnTo>
                    <a:pt x="12898" y="94741"/>
                  </a:lnTo>
                  <a:lnTo>
                    <a:pt x="13788" y="92057"/>
                  </a:lnTo>
                  <a:lnTo>
                    <a:pt x="15045" y="89365"/>
                  </a:lnTo>
                  <a:lnTo>
                    <a:pt x="16656" y="86144"/>
                  </a:lnTo>
                  <a:lnTo>
                    <a:pt x="18627" y="82924"/>
                  </a:lnTo>
                  <a:lnTo>
                    <a:pt x="18627" y="82924"/>
                  </a:lnTo>
                  <a:lnTo>
                    <a:pt x="20237" y="85608"/>
                  </a:lnTo>
                  <a:lnTo>
                    <a:pt x="22208" y="88292"/>
                  </a:lnTo>
                  <a:lnTo>
                    <a:pt x="24179" y="90983"/>
                  </a:lnTo>
                  <a:lnTo>
                    <a:pt x="26510" y="93491"/>
                  </a:lnTo>
                  <a:lnTo>
                    <a:pt x="26510" y="93491"/>
                  </a:lnTo>
                  <a:lnTo>
                    <a:pt x="28657" y="95277"/>
                  </a:lnTo>
                  <a:lnTo>
                    <a:pt x="30628" y="97072"/>
                  </a:lnTo>
                  <a:lnTo>
                    <a:pt x="30628" y="97072"/>
                  </a:lnTo>
                  <a:lnTo>
                    <a:pt x="27584" y="98858"/>
                  </a:lnTo>
                  <a:lnTo>
                    <a:pt x="24716" y="100292"/>
                  </a:lnTo>
                  <a:lnTo>
                    <a:pt x="22208" y="101366"/>
                  </a:lnTo>
                  <a:lnTo>
                    <a:pt x="19700" y="102087"/>
                  </a:lnTo>
                  <a:lnTo>
                    <a:pt x="17730" y="102623"/>
                  </a:lnTo>
                  <a:lnTo>
                    <a:pt x="15943" y="102623"/>
                  </a:lnTo>
                  <a:lnTo>
                    <a:pt x="15222" y="102440"/>
                  </a:lnTo>
                  <a:lnTo>
                    <a:pt x="14509" y="102263"/>
                  </a:lnTo>
                  <a:lnTo>
                    <a:pt x="13972" y="101903"/>
                  </a:lnTo>
                  <a:lnTo>
                    <a:pt x="13435" y="101550"/>
                  </a:lnTo>
                  <a:lnTo>
                    <a:pt x="13435" y="101550"/>
                  </a:lnTo>
                  <a:close/>
                  <a:moveTo>
                    <a:pt x="60000" y="32957"/>
                  </a:moveTo>
                  <a:lnTo>
                    <a:pt x="60000" y="32957"/>
                  </a:lnTo>
                  <a:lnTo>
                    <a:pt x="59102" y="32957"/>
                  </a:lnTo>
                  <a:lnTo>
                    <a:pt x="58389" y="32597"/>
                  </a:lnTo>
                  <a:lnTo>
                    <a:pt x="57668" y="32237"/>
                  </a:lnTo>
                  <a:lnTo>
                    <a:pt x="56955" y="31700"/>
                  </a:lnTo>
                  <a:lnTo>
                    <a:pt x="56418" y="31163"/>
                  </a:lnTo>
                  <a:lnTo>
                    <a:pt x="56058" y="30450"/>
                  </a:lnTo>
                  <a:lnTo>
                    <a:pt x="55698" y="29553"/>
                  </a:lnTo>
                  <a:lnTo>
                    <a:pt x="55698" y="28656"/>
                  </a:lnTo>
                  <a:lnTo>
                    <a:pt x="55698" y="28656"/>
                  </a:lnTo>
                  <a:lnTo>
                    <a:pt x="55698" y="27759"/>
                  </a:lnTo>
                  <a:lnTo>
                    <a:pt x="56058" y="27045"/>
                  </a:lnTo>
                  <a:lnTo>
                    <a:pt x="56418" y="26325"/>
                  </a:lnTo>
                  <a:lnTo>
                    <a:pt x="56955" y="25611"/>
                  </a:lnTo>
                  <a:lnTo>
                    <a:pt x="57668" y="25075"/>
                  </a:lnTo>
                  <a:lnTo>
                    <a:pt x="58389" y="24714"/>
                  </a:lnTo>
                  <a:lnTo>
                    <a:pt x="59102" y="24538"/>
                  </a:lnTo>
                  <a:lnTo>
                    <a:pt x="60000" y="24361"/>
                  </a:lnTo>
                  <a:lnTo>
                    <a:pt x="60000" y="24361"/>
                  </a:lnTo>
                  <a:lnTo>
                    <a:pt x="60897" y="24538"/>
                  </a:lnTo>
                  <a:lnTo>
                    <a:pt x="61610" y="24714"/>
                  </a:lnTo>
                  <a:lnTo>
                    <a:pt x="62331" y="25075"/>
                  </a:lnTo>
                  <a:lnTo>
                    <a:pt x="63044" y="25611"/>
                  </a:lnTo>
                  <a:lnTo>
                    <a:pt x="63581" y="26325"/>
                  </a:lnTo>
                  <a:lnTo>
                    <a:pt x="63941" y="27045"/>
                  </a:lnTo>
                  <a:lnTo>
                    <a:pt x="64294" y="27759"/>
                  </a:lnTo>
                  <a:lnTo>
                    <a:pt x="64294" y="28656"/>
                  </a:lnTo>
                  <a:lnTo>
                    <a:pt x="64294" y="28656"/>
                  </a:lnTo>
                  <a:lnTo>
                    <a:pt x="64294" y="29553"/>
                  </a:lnTo>
                  <a:lnTo>
                    <a:pt x="63941" y="30450"/>
                  </a:lnTo>
                  <a:lnTo>
                    <a:pt x="63581" y="31163"/>
                  </a:lnTo>
                  <a:lnTo>
                    <a:pt x="63044" y="31700"/>
                  </a:lnTo>
                  <a:lnTo>
                    <a:pt x="62331" y="32237"/>
                  </a:lnTo>
                  <a:lnTo>
                    <a:pt x="61610" y="32597"/>
                  </a:lnTo>
                  <a:lnTo>
                    <a:pt x="60897" y="32957"/>
                  </a:lnTo>
                  <a:lnTo>
                    <a:pt x="60000" y="32957"/>
                  </a:lnTo>
                  <a:lnTo>
                    <a:pt x="60000" y="32957"/>
                  </a:lnTo>
                  <a:close/>
                  <a:moveTo>
                    <a:pt x="67162" y="43701"/>
                  </a:moveTo>
                  <a:lnTo>
                    <a:pt x="67162" y="43701"/>
                  </a:lnTo>
                  <a:lnTo>
                    <a:pt x="66449" y="43701"/>
                  </a:lnTo>
                  <a:lnTo>
                    <a:pt x="65912" y="43524"/>
                  </a:lnTo>
                  <a:lnTo>
                    <a:pt x="65015" y="42987"/>
                  </a:lnTo>
                  <a:lnTo>
                    <a:pt x="64478" y="42090"/>
                  </a:lnTo>
                  <a:lnTo>
                    <a:pt x="64294" y="41554"/>
                  </a:lnTo>
                  <a:lnTo>
                    <a:pt x="64294" y="40833"/>
                  </a:lnTo>
                  <a:lnTo>
                    <a:pt x="64294" y="40833"/>
                  </a:lnTo>
                  <a:lnTo>
                    <a:pt x="64294" y="40296"/>
                  </a:lnTo>
                  <a:lnTo>
                    <a:pt x="64478" y="39759"/>
                  </a:lnTo>
                  <a:lnTo>
                    <a:pt x="65015" y="38862"/>
                  </a:lnTo>
                  <a:lnTo>
                    <a:pt x="65912" y="38325"/>
                  </a:lnTo>
                  <a:lnTo>
                    <a:pt x="66449" y="38149"/>
                  </a:lnTo>
                  <a:lnTo>
                    <a:pt x="67162" y="37972"/>
                  </a:lnTo>
                  <a:lnTo>
                    <a:pt x="67162" y="37972"/>
                  </a:lnTo>
                  <a:lnTo>
                    <a:pt x="67699" y="38149"/>
                  </a:lnTo>
                  <a:lnTo>
                    <a:pt x="68236" y="38325"/>
                  </a:lnTo>
                  <a:lnTo>
                    <a:pt x="69133" y="38862"/>
                  </a:lnTo>
                  <a:lnTo>
                    <a:pt x="69670" y="39759"/>
                  </a:lnTo>
                  <a:lnTo>
                    <a:pt x="69846" y="40296"/>
                  </a:lnTo>
                  <a:lnTo>
                    <a:pt x="70030" y="40833"/>
                  </a:lnTo>
                  <a:lnTo>
                    <a:pt x="70030" y="40833"/>
                  </a:lnTo>
                  <a:lnTo>
                    <a:pt x="69846" y="41554"/>
                  </a:lnTo>
                  <a:lnTo>
                    <a:pt x="69670" y="42090"/>
                  </a:lnTo>
                  <a:lnTo>
                    <a:pt x="69133" y="42987"/>
                  </a:lnTo>
                  <a:lnTo>
                    <a:pt x="68236" y="43524"/>
                  </a:lnTo>
                  <a:lnTo>
                    <a:pt x="67699" y="43701"/>
                  </a:lnTo>
                  <a:lnTo>
                    <a:pt x="67162" y="43701"/>
                  </a:lnTo>
                  <a:lnTo>
                    <a:pt x="67162" y="43701"/>
                  </a:lnTo>
                  <a:close/>
                  <a:moveTo>
                    <a:pt x="73435" y="32421"/>
                  </a:moveTo>
                  <a:lnTo>
                    <a:pt x="73435" y="32421"/>
                  </a:lnTo>
                  <a:lnTo>
                    <a:pt x="72714" y="32421"/>
                  </a:lnTo>
                  <a:lnTo>
                    <a:pt x="72177" y="32237"/>
                  </a:lnTo>
                  <a:lnTo>
                    <a:pt x="71280" y="31523"/>
                  </a:lnTo>
                  <a:lnTo>
                    <a:pt x="70743" y="30626"/>
                  </a:lnTo>
                  <a:lnTo>
                    <a:pt x="70567" y="30090"/>
                  </a:lnTo>
                  <a:lnTo>
                    <a:pt x="70567" y="29553"/>
                  </a:lnTo>
                  <a:lnTo>
                    <a:pt x="70567" y="29553"/>
                  </a:lnTo>
                  <a:lnTo>
                    <a:pt x="70567" y="29016"/>
                  </a:lnTo>
                  <a:lnTo>
                    <a:pt x="70743" y="28479"/>
                  </a:lnTo>
                  <a:lnTo>
                    <a:pt x="71280" y="27582"/>
                  </a:lnTo>
                  <a:lnTo>
                    <a:pt x="72177" y="26869"/>
                  </a:lnTo>
                  <a:lnTo>
                    <a:pt x="72714" y="26685"/>
                  </a:lnTo>
                  <a:lnTo>
                    <a:pt x="73435" y="26685"/>
                  </a:lnTo>
                  <a:lnTo>
                    <a:pt x="73435" y="26685"/>
                  </a:lnTo>
                  <a:lnTo>
                    <a:pt x="73972" y="26685"/>
                  </a:lnTo>
                  <a:lnTo>
                    <a:pt x="74509" y="26869"/>
                  </a:lnTo>
                  <a:lnTo>
                    <a:pt x="75398" y="27582"/>
                  </a:lnTo>
                  <a:lnTo>
                    <a:pt x="75943" y="28479"/>
                  </a:lnTo>
                  <a:lnTo>
                    <a:pt x="76119" y="29016"/>
                  </a:lnTo>
                  <a:lnTo>
                    <a:pt x="76296" y="29553"/>
                  </a:lnTo>
                  <a:lnTo>
                    <a:pt x="76296" y="29553"/>
                  </a:lnTo>
                  <a:lnTo>
                    <a:pt x="76119" y="30090"/>
                  </a:lnTo>
                  <a:lnTo>
                    <a:pt x="75943" y="30626"/>
                  </a:lnTo>
                  <a:lnTo>
                    <a:pt x="75398" y="31523"/>
                  </a:lnTo>
                  <a:lnTo>
                    <a:pt x="74509" y="32237"/>
                  </a:lnTo>
                  <a:lnTo>
                    <a:pt x="73972" y="32421"/>
                  </a:lnTo>
                  <a:lnTo>
                    <a:pt x="73435" y="32421"/>
                  </a:lnTo>
                  <a:lnTo>
                    <a:pt x="73435" y="32421"/>
                  </a:lnTo>
                  <a:close/>
                  <a:moveTo>
                    <a:pt x="97070" y="30626"/>
                  </a:moveTo>
                  <a:lnTo>
                    <a:pt x="97070" y="30626"/>
                  </a:lnTo>
                  <a:lnTo>
                    <a:pt x="95283" y="28656"/>
                  </a:lnTo>
                  <a:lnTo>
                    <a:pt x="93489" y="26508"/>
                  </a:lnTo>
                  <a:lnTo>
                    <a:pt x="93489" y="26508"/>
                  </a:lnTo>
                  <a:lnTo>
                    <a:pt x="90981" y="24177"/>
                  </a:lnTo>
                  <a:lnTo>
                    <a:pt x="88297" y="22207"/>
                  </a:lnTo>
                  <a:lnTo>
                    <a:pt x="85613" y="20236"/>
                  </a:lnTo>
                  <a:lnTo>
                    <a:pt x="82921" y="18626"/>
                  </a:lnTo>
                  <a:lnTo>
                    <a:pt x="82921" y="18626"/>
                  </a:lnTo>
                  <a:lnTo>
                    <a:pt x="86150" y="16655"/>
                  </a:lnTo>
                  <a:lnTo>
                    <a:pt x="89371" y="15045"/>
                  </a:lnTo>
                  <a:lnTo>
                    <a:pt x="92055" y="13794"/>
                  </a:lnTo>
                  <a:lnTo>
                    <a:pt x="94746" y="12897"/>
                  </a:lnTo>
                  <a:lnTo>
                    <a:pt x="96894" y="12361"/>
                  </a:lnTo>
                  <a:lnTo>
                    <a:pt x="98865" y="12361"/>
                  </a:lnTo>
                  <a:lnTo>
                    <a:pt x="99578" y="12361"/>
                  </a:lnTo>
                  <a:lnTo>
                    <a:pt x="100299" y="12721"/>
                  </a:lnTo>
                  <a:lnTo>
                    <a:pt x="101012" y="12897"/>
                  </a:lnTo>
                  <a:lnTo>
                    <a:pt x="101549" y="13434"/>
                  </a:lnTo>
                  <a:lnTo>
                    <a:pt x="101549" y="13434"/>
                  </a:lnTo>
                  <a:lnTo>
                    <a:pt x="101909" y="13971"/>
                  </a:lnTo>
                  <a:lnTo>
                    <a:pt x="102269" y="14508"/>
                  </a:lnTo>
                  <a:lnTo>
                    <a:pt x="102446" y="15221"/>
                  </a:lnTo>
                  <a:lnTo>
                    <a:pt x="102622" y="15942"/>
                  </a:lnTo>
                  <a:lnTo>
                    <a:pt x="102622" y="17729"/>
                  </a:lnTo>
                  <a:lnTo>
                    <a:pt x="102086" y="19699"/>
                  </a:lnTo>
                  <a:lnTo>
                    <a:pt x="101372" y="22207"/>
                  </a:lnTo>
                  <a:lnTo>
                    <a:pt x="100299" y="24714"/>
                  </a:lnTo>
                  <a:lnTo>
                    <a:pt x="98865" y="27582"/>
                  </a:lnTo>
                  <a:lnTo>
                    <a:pt x="97070" y="30626"/>
                  </a:lnTo>
                  <a:lnTo>
                    <a:pt x="97070" y="30626"/>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grpSp>
      <p:grpSp>
        <p:nvGrpSpPr>
          <p:cNvPr id="222" name="Google Shape;222;p31"/>
          <p:cNvGrpSpPr/>
          <p:nvPr/>
        </p:nvGrpSpPr>
        <p:grpSpPr>
          <a:xfrm>
            <a:off x="209366" y="402750"/>
            <a:ext cx="4043655" cy="4479223"/>
            <a:chOff x="2755557" y="876301"/>
            <a:chExt cx="5251500" cy="4894256"/>
          </a:xfrm>
        </p:grpSpPr>
        <p:sp>
          <p:nvSpPr>
            <p:cNvPr id="223" name="Google Shape;223;p31"/>
            <p:cNvSpPr/>
            <p:nvPr/>
          </p:nvSpPr>
          <p:spPr>
            <a:xfrm>
              <a:off x="2755557" y="876301"/>
              <a:ext cx="5251500" cy="640500"/>
            </a:xfrm>
            <a:prstGeom prst="roundRect">
              <a:avLst>
                <a:gd fmla="val 29828" name="adj"/>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24" name="Google Shape;224;p31"/>
            <p:cNvSpPr/>
            <p:nvPr/>
          </p:nvSpPr>
          <p:spPr>
            <a:xfrm>
              <a:off x="2755557" y="1383957"/>
              <a:ext cx="5251500" cy="4386600"/>
            </a:xfrm>
            <a:prstGeom prst="rect">
              <a:avLst/>
            </a:prstGeom>
            <a:solidFill>
              <a:srgbClr val="000000"/>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25" name="Google Shape;225;p31"/>
            <p:cNvSpPr/>
            <p:nvPr/>
          </p:nvSpPr>
          <p:spPr>
            <a:xfrm>
              <a:off x="2928551" y="1013254"/>
              <a:ext cx="185400" cy="1977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26" name="Google Shape;226;p31"/>
            <p:cNvSpPr/>
            <p:nvPr/>
          </p:nvSpPr>
          <p:spPr>
            <a:xfrm>
              <a:off x="3260123" y="1010165"/>
              <a:ext cx="185400" cy="1977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27" name="Google Shape;227;p31"/>
            <p:cNvSpPr/>
            <p:nvPr/>
          </p:nvSpPr>
          <p:spPr>
            <a:xfrm>
              <a:off x="3591696" y="1010165"/>
              <a:ext cx="185400" cy="1977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228" name="Google Shape;228;p31"/>
          <p:cNvSpPr/>
          <p:nvPr/>
        </p:nvSpPr>
        <p:spPr>
          <a:xfrm>
            <a:off x="6410281" y="713293"/>
            <a:ext cx="248700" cy="237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229" name="Google Shape;229;p31"/>
          <p:cNvSpPr/>
          <p:nvPr/>
        </p:nvSpPr>
        <p:spPr>
          <a:xfrm rot="2698068">
            <a:off x="8057522" y="1170671"/>
            <a:ext cx="377383" cy="360412"/>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230" name="Google Shape;230;p31"/>
          <p:cNvSpPr/>
          <p:nvPr/>
        </p:nvSpPr>
        <p:spPr>
          <a:xfrm>
            <a:off x="8356161" y="964922"/>
            <a:ext cx="151200" cy="144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231" name="Google Shape;231;p31"/>
          <p:cNvSpPr/>
          <p:nvPr/>
        </p:nvSpPr>
        <p:spPr>
          <a:xfrm rot="1278920">
            <a:off x="6238042" y="1429426"/>
            <a:ext cx="151031" cy="14429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sp>
        <p:nvSpPr>
          <p:cNvPr id="232" name="Google Shape;232;p31"/>
          <p:cNvSpPr/>
          <p:nvPr/>
        </p:nvSpPr>
        <p:spPr>
          <a:xfrm>
            <a:off x="1936475" y="1048908"/>
            <a:ext cx="5955900" cy="1074600"/>
          </a:xfrm>
          <a:custGeom>
            <a:rect b="b" l="l" r="r" t="t"/>
            <a:pathLst>
              <a:path extrusionOk="0" h="120000" w="120000">
                <a:moveTo>
                  <a:pt x="0" y="39224"/>
                </a:moveTo>
                <a:cubicBezTo>
                  <a:pt x="2758" y="23932"/>
                  <a:pt x="7018" y="20253"/>
                  <a:pt x="10640" y="12220"/>
                </a:cubicBezTo>
                <a:cubicBezTo>
                  <a:pt x="17585" y="-3182"/>
                  <a:pt x="25979" y="-3730"/>
                  <a:pt x="33076" y="9378"/>
                </a:cubicBezTo>
                <a:cubicBezTo>
                  <a:pt x="36182" y="15113"/>
                  <a:pt x="40231" y="23751"/>
                  <a:pt x="41025" y="41357"/>
                </a:cubicBezTo>
                <a:cubicBezTo>
                  <a:pt x="41792" y="58363"/>
                  <a:pt x="42703" y="78664"/>
                  <a:pt x="41153" y="93945"/>
                </a:cubicBezTo>
                <a:cubicBezTo>
                  <a:pt x="38946" y="115683"/>
                  <a:pt x="32628" y="124830"/>
                  <a:pt x="28333" y="117395"/>
                </a:cubicBezTo>
                <a:cubicBezTo>
                  <a:pt x="24780" y="111241"/>
                  <a:pt x="23565" y="80127"/>
                  <a:pt x="24231" y="59832"/>
                </a:cubicBezTo>
                <a:cubicBezTo>
                  <a:pt x="24665" y="46581"/>
                  <a:pt x="26722" y="35103"/>
                  <a:pt x="28846" y="28564"/>
                </a:cubicBezTo>
                <a:cubicBezTo>
                  <a:pt x="43824" y="-17567"/>
                  <a:pt x="61285" y="93152"/>
                  <a:pt x="78205" y="108159"/>
                </a:cubicBezTo>
                <a:cubicBezTo>
                  <a:pt x="87699" y="116577"/>
                  <a:pt x="97791" y="123953"/>
                  <a:pt x="107051" y="109580"/>
                </a:cubicBezTo>
                <a:cubicBezTo>
                  <a:pt x="113568" y="99462"/>
                  <a:pt x="120000" y="60396"/>
                  <a:pt x="120000" y="22880"/>
                </a:cubicBezTo>
              </a:path>
            </a:pathLst>
          </a:custGeom>
          <a:noFill/>
          <a:ln cap="flat" cmpd="sng" w="9525">
            <a:solidFill>
              <a:srgbClr val="FFFFFF"/>
            </a:solidFill>
            <a:prstDash val="dash"/>
            <a:round/>
            <a:headEnd len="sm" w="sm" type="none"/>
            <a:tailEnd len="sm" w="sm" type="none"/>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800"/>
              </a:solidFill>
              <a:latin typeface="Arial"/>
              <a:ea typeface="Arial"/>
              <a:cs typeface="Arial"/>
              <a:sym typeface="Arial"/>
            </a:endParaRPr>
          </a:p>
        </p:txBody>
      </p:sp>
      <p:grpSp>
        <p:nvGrpSpPr>
          <p:cNvPr id="233" name="Google Shape;233;p31"/>
          <p:cNvGrpSpPr/>
          <p:nvPr/>
        </p:nvGrpSpPr>
        <p:grpSpPr>
          <a:xfrm>
            <a:off x="162751" y="261526"/>
            <a:ext cx="3994291" cy="4534528"/>
            <a:chOff x="2755557" y="876301"/>
            <a:chExt cx="5251500" cy="4894256"/>
          </a:xfrm>
        </p:grpSpPr>
        <p:sp>
          <p:nvSpPr>
            <p:cNvPr id="234" name="Google Shape;234;p31"/>
            <p:cNvSpPr/>
            <p:nvPr/>
          </p:nvSpPr>
          <p:spPr>
            <a:xfrm>
              <a:off x="2755557" y="876301"/>
              <a:ext cx="5251500" cy="640500"/>
            </a:xfrm>
            <a:prstGeom prst="roundRect">
              <a:avLst>
                <a:gd fmla="val 29828" name="adj"/>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5" name="Google Shape;235;p31"/>
            <p:cNvSpPr/>
            <p:nvPr/>
          </p:nvSpPr>
          <p:spPr>
            <a:xfrm>
              <a:off x="2755557" y="1383957"/>
              <a:ext cx="5251500" cy="4386600"/>
            </a:xfrm>
            <a:prstGeom prst="rect">
              <a:avLst/>
            </a:prstGeom>
            <a:solidFill>
              <a:srgbClr val="FFFFFF"/>
            </a:solidFill>
            <a:ln cap="flat" cmpd="sng" w="190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236" name="Google Shape;236;p31"/>
          <p:cNvSpPr txBox="1"/>
          <p:nvPr>
            <p:ph idx="4294967295" type="ctrTitle"/>
          </p:nvPr>
        </p:nvSpPr>
        <p:spPr>
          <a:xfrm>
            <a:off x="468925" y="1849630"/>
            <a:ext cx="3636600" cy="22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Capstone project I</a:t>
            </a:r>
            <a:endParaRPr/>
          </a:p>
          <a:p>
            <a:pPr indent="0" lvl="0" marL="0" rtl="0" algn="l">
              <a:lnSpc>
                <a:spcPct val="100000"/>
              </a:lnSpc>
              <a:spcBef>
                <a:spcPts val="0"/>
              </a:spcBef>
              <a:spcAft>
                <a:spcPts val="0"/>
              </a:spcAft>
              <a:buSzPts val="3000"/>
              <a:buNone/>
            </a:pPr>
            <a:r>
              <a:rPr lang="en" sz="1400"/>
              <a:t>SMART DASHBOARD APPLICATION</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rPr lang="en" sz="1400"/>
              <a:t>Team: C1SE-06</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rPr lang="en" sz="1400"/>
              <a:t>Mentor: </a:t>
            </a:r>
            <a:endParaRPr sz="1400"/>
          </a:p>
          <a:p>
            <a:pPr indent="-317500" lvl="0" marL="457200" rtl="0" algn="l">
              <a:lnSpc>
                <a:spcPct val="100000"/>
              </a:lnSpc>
              <a:spcBef>
                <a:spcPts val="0"/>
              </a:spcBef>
              <a:spcAft>
                <a:spcPts val="0"/>
              </a:spcAft>
              <a:buSzPts val="1400"/>
              <a:buChar char="●"/>
            </a:pPr>
            <a:r>
              <a:rPr lang="en" sz="1400"/>
              <a:t>PhD Binh Nguyen Thanh</a:t>
            </a:r>
            <a:endParaRPr sz="1400"/>
          </a:p>
          <a:p>
            <a:pPr indent="-317500" lvl="0" marL="457200" rtl="0" algn="l">
              <a:lnSpc>
                <a:spcPct val="100000"/>
              </a:lnSpc>
              <a:spcBef>
                <a:spcPts val="0"/>
              </a:spcBef>
              <a:spcAft>
                <a:spcPts val="0"/>
              </a:spcAft>
              <a:buSzPts val="1400"/>
              <a:buChar char="●"/>
            </a:pPr>
            <a:r>
              <a:rPr lang="en" sz="1400"/>
              <a:t>MSc Huy Truong Dinh</a:t>
            </a:r>
            <a:endParaRPr sz="1400"/>
          </a:p>
        </p:txBody>
      </p:sp>
      <p:grpSp>
        <p:nvGrpSpPr>
          <p:cNvPr id="237" name="Google Shape;237;p31"/>
          <p:cNvGrpSpPr/>
          <p:nvPr/>
        </p:nvGrpSpPr>
        <p:grpSpPr>
          <a:xfrm>
            <a:off x="276900" y="444000"/>
            <a:ext cx="702220" cy="178408"/>
            <a:chOff x="2875017" y="1028720"/>
            <a:chExt cx="426027" cy="192561"/>
          </a:xfrm>
        </p:grpSpPr>
        <p:sp>
          <p:nvSpPr>
            <p:cNvPr id="238" name="Google Shape;238;p31"/>
            <p:cNvSpPr/>
            <p:nvPr/>
          </p:nvSpPr>
          <p:spPr>
            <a:xfrm>
              <a:off x="2875017" y="1031681"/>
              <a:ext cx="93000" cy="189600"/>
            </a:xfrm>
            <a:prstGeom prst="ellipse">
              <a:avLst/>
            </a:prstGeom>
            <a:solidFill>
              <a:srgbClr val="ED00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9" name="Google Shape;239;p31"/>
            <p:cNvSpPr/>
            <p:nvPr/>
          </p:nvSpPr>
          <p:spPr>
            <a:xfrm>
              <a:off x="3041530" y="1028720"/>
              <a:ext cx="93000" cy="189600"/>
            </a:xfrm>
            <a:prstGeom prst="ellipse">
              <a:avLst/>
            </a:prstGeom>
            <a:solidFill>
              <a:srgbClr val="F1C2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40" name="Google Shape;240;p31"/>
            <p:cNvSpPr/>
            <p:nvPr/>
          </p:nvSpPr>
          <p:spPr>
            <a:xfrm>
              <a:off x="3208044" y="1028720"/>
              <a:ext cx="93000" cy="189600"/>
            </a:xfrm>
            <a:prstGeom prst="ellipse">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pic>
        <p:nvPicPr>
          <p:cNvPr id="241" name="Google Shape;241;p31"/>
          <p:cNvPicPr preferRelativeResize="0"/>
          <p:nvPr/>
        </p:nvPicPr>
        <p:blipFill rotWithShape="1">
          <a:blip r:embed="rId3">
            <a:alphaModFix/>
          </a:blip>
          <a:srcRect b="18764" l="6820" r="9804" t="18120"/>
          <a:stretch/>
        </p:blipFill>
        <p:spPr>
          <a:xfrm>
            <a:off x="3215725" y="1596213"/>
            <a:ext cx="5669252" cy="3246225"/>
          </a:xfrm>
          <a:prstGeom prst="rect">
            <a:avLst/>
          </a:prstGeom>
          <a:noFill/>
          <a:ln>
            <a:noFill/>
          </a:ln>
        </p:spPr>
      </p:pic>
      <p:sp>
        <p:nvSpPr>
          <p:cNvPr id="242" name="Google Shape;242;p31"/>
          <p:cNvSpPr txBox="1"/>
          <p:nvPr>
            <p:ph idx="4294967295" type="ctrTitle"/>
          </p:nvPr>
        </p:nvSpPr>
        <p:spPr>
          <a:xfrm>
            <a:off x="265375" y="1934250"/>
            <a:ext cx="4043700" cy="290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100">
                <a:solidFill>
                  <a:srgbClr val="6AA84F"/>
                </a:solidFill>
              </a:rPr>
              <a:t>Scientific Research Report</a:t>
            </a:r>
            <a:endParaRPr b="1" sz="2100">
              <a:solidFill>
                <a:srgbClr val="6AA84F"/>
              </a:solidFill>
            </a:endParaRPr>
          </a:p>
          <a:p>
            <a:pPr indent="0" lvl="0" marL="0" rtl="0" algn="l">
              <a:spcBef>
                <a:spcPts val="0"/>
              </a:spcBef>
              <a:spcAft>
                <a:spcPts val="0"/>
              </a:spcAft>
              <a:buClr>
                <a:schemeClr val="dk1"/>
              </a:buClr>
              <a:buSzPts val="3000"/>
              <a:buFont typeface="Arial"/>
              <a:buNone/>
            </a:pPr>
            <a:r>
              <a:rPr b="1" lang="en" sz="1700">
                <a:solidFill>
                  <a:srgbClr val="6AA84F"/>
                </a:solidFill>
              </a:rPr>
              <a:t>Green Big5 Information System</a:t>
            </a:r>
            <a:endParaRPr b="1" sz="1700">
              <a:solidFill>
                <a:srgbClr val="6AA84F"/>
              </a:solidFill>
            </a:endParaRPr>
          </a:p>
          <a:p>
            <a:pPr indent="0" lvl="0" marL="0" rtl="0" algn="l">
              <a:spcBef>
                <a:spcPts val="0"/>
              </a:spcBef>
              <a:spcAft>
                <a:spcPts val="0"/>
              </a:spcAft>
              <a:buClr>
                <a:schemeClr val="dk1"/>
              </a:buClr>
              <a:buSzPts val="3000"/>
              <a:buFont typeface="Arial"/>
              <a:buNone/>
            </a:pPr>
            <a:r>
              <a:t/>
            </a:r>
            <a:endParaRPr b="1" sz="1400">
              <a:solidFill>
                <a:srgbClr val="6AA84F"/>
              </a:solidFill>
            </a:endParaRPr>
          </a:p>
          <a:p>
            <a:pPr indent="0" lvl="0" marL="0" rtl="0" algn="l">
              <a:spcBef>
                <a:spcPts val="0"/>
              </a:spcBef>
              <a:spcAft>
                <a:spcPts val="0"/>
              </a:spcAft>
              <a:buClr>
                <a:schemeClr val="dk1"/>
              </a:buClr>
              <a:buSzPts val="3000"/>
              <a:buFont typeface="Arial"/>
              <a:buNone/>
            </a:pPr>
            <a:r>
              <a:t/>
            </a:r>
            <a:endParaRPr b="1" sz="1400">
              <a:solidFill>
                <a:srgbClr val="6AA84F"/>
              </a:solidFill>
            </a:endParaRPr>
          </a:p>
          <a:p>
            <a:pPr indent="0" lvl="0" marL="0" rtl="0" algn="l">
              <a:spcBef>
                <a:spcPts val="0"/>
              </a:spcBef>
              <a:spcAft>
                <a:spcPts val="0"/>
              </a:spcAft>
              <a:buClr>
                <a:schemeClr val="dk1"/>
              </a:buClr>
              <a:buSzPts val="3000"/>
              <a:buFont typeface="Arial"/>
              <a:buNone/>
            </a:pPr>
            <a:r>
              <a:rPr b="1" lang="en" sz="1900">
                <a:solidFill>
                  <a:srgbClr val="6AA84F"/>
                </a:solidFill>
              </a:rPr>
              <a:t>Team: C1SE.02</a:t>
            </a:r>
            <a:endParaRPr b="1" sz="1900">
              <a:solidFill>
                <a:srgbClr val="6AA84F"/>
              </a:solidFill>
            </a:endParaRPr>
          </a:p>
          <a:p>
            <a:pPr indent="0" lvl="0" marL="0" rtl="0" algn="l">
              <a:spcBef>
                <a:spcPts val="0"/>
              </a:spcBef>
              <a:spcAft>
                <a:spcPts val="0"/>
              </a:spcAft>
              <a:buClr>
                <a:schemeClr val="dk1"/>
              </a:buClr>
              <a:buSzPts val="3000"/>
              <a:buFont typeface="Arial"/>
              <a:buNone/>
            </a:pPr>
            <a:r>
              <a:t/>
            </a:r>
            <a:endParaRPr b="1" sz="1400">
              <a:solidFill>
                <a:srgbClr val="6AA84F"/>
              </a:solidFill>
            </a:endParaRPr>
          </a:p>
          <a:p>
            <a:pPr indent="0" lvl="0" marL="0" rtl="0" algn="l">
              <a:spcBef>
                <a:spcPts val="0"/>
              </a:spcBef>
              <a:spcAft>
                <a:spcPts val="0"/>
              </a:spcAft>
              <a:buClr>
                <a:schemeClr val="dk1"/>
              </a:buClr>
              <a:buSzPts val="3000"/>
              <a:buFont typeface="Arial"/>
              <a:buNone/>
            </a:pPr>
            <a:r>
              <a:rPr b="1" lang="en" sz="1400">
                <a:solidFill>
                  <a:srgbClr val="6AA84F"/>
                </a:solidFill>
              </a:rPr>
              <a:t>Mentor: </a:t>
            </a:r>
            <a:endParaRPr b="1" sz="1400">
              <a:solidFill>
                <a:srgbClr val="6AA84F"/>
              </a:solidFill>
            </a:endParaRPr>
          </a:p>
          <a:p>
            <a:pPr indent="-317500" lvl="0" marL="457200" rtl="0" algn="l">
              <a:spcBef>
                <a:spcPts val="0"/>
              </a:spcBef>
              <a:spcAft>
                <a:spcPts val="0"/>
              </a:spcAft>
              <a:buClr>
                <a:srgbClr val="6AA84F"/>
              </a:buClr>
              <a:buSzPts val="1400"/>
              <a:buChar char="●"/>
            </a:pPr>
            <a:r>
              <a:rPr b="1" lang="en" sz="1400">
                <a:solidFill>
                  <a:srgbClr val="6AA84F"/>
                </a:solidFill>
              </a:rPr>
              <a:t>Doctor. Habil Binh Nguyen Thanh</a:t>
            </a:r>
            <a:endParaRPr b="1" sz="1400">
              <a:solidFill>
                <a:srgbClr val="6AA84F"/>
              </a:solidFill>
            </a:endParaRPr>
          </a:p>
          <a:p>
            <a:pPr indent="0" lvl="0" marL="0" rtl="0" algn="l">
              <a:lnSpc>
                <a:spcPct val="100000"/>
              </a:lnSpc>
              <a:spcBef>
                <a:spcPts val="0"/>
              </a:spcBef>
              <a:spcAft>
                <a:spcPts val="0"/>
              </a:spcAft>
              <a:buSzPts val="3000"/>
              <a:buNone/>
            </a:pPr>
            <a:r>
              <a:t/>
            </a:r>
            <a:endParaRPr>
              <a:solidFill>
                <a:srgbClr val="6AA84F"/>
              </a:solidFill>
            </a:endParaRPr>
          </a:p>
        </p:txBody>
      </p:sp>
      <p:pic>
        <p:nvPicPr>
          <p:cNvPr id="243" name="Google Shape;243;p31"/>
          <p:cNvPicPr preferRelativeResize="0"/>
          <p:nvPr/>
        </p:nvPicPr>
        <p:blipFill>
          <a:blip r:embed="rId4">
            <a:alphaModFix/>
          </a:blip>
          <a:stretch>
            <a:fillRect/>
          </a:stretch>
        </p:blipFill>
        <p:spPr>
          <a:xfrm>
            <a:off x="468927" y="964924"/>
            <a:ext cx="1104187" cy="86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247" name="Shape 247"/>
        <p:cNvGrpSpPr/>
        <p:nvPr/>
      </p:nvGrpSpPr>
      <p:grpSpPr>
        <a:xfrm>
          <a:off x="0" y="0"/>
          <a:ext cx="0" cy="0"/>
          <a:chOff x="0" y="0"/>
          <a:chExt cx="0" cy="0"/>
        </a:xfrm>
      </p:grpSpPr>
      <p:sp>
        <p:nvSpPr>
          <p:cNvPr id="248" name="Google Shape;248;p32"/>
          <p:cNvSpPr txBox="1"/>
          <p:nvPr>
            <p:ph type="title"/>
          </p:nvPr>
        </p:nvSpPr>
        <p:spPr>
          <a:xfrm>
            <a:off x="248300" y="342800"/>
            <a:ext cx="2046300" cy="440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000">
                <a:latin typeface="PT Sans Narrow"/>
                <a:ea typeface="PT Sans Narrow"/>
                <a:cs typeface="PT Sans Narrow"/>
                <a:sym typeface="PT Sans Narrow"/>
              </a:rPr>
              <a:t>Table of contents</a:t>
            </a:r>
            <a:endParaRPr b="1" sz="20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4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rPr lang="en" sz="1600">
                <a:latin typeface="PT Sans Narrow"/>
                <a:ea typeface="PT Sans Narrow"/>
                <a:cs typeface="PT Sans Narrow"/>
                <a:sym typeface="PT Sans Narrow"/>
              </a:rPr>
              <a:t>Main content:</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rPr lang="en" sz="1600">
                <a:latin typeface="PT Sans Narrow"/>
                <a:ea typeface="PT Sans Narrow"/>
                <a:cs typeface="PT Sans Narrow"/>
                <a:sym typeface="PT Sans Narrow"/>
              </a:rPr>
              <a:t>1. Idea</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rPr lang="en" sz="1600">
                <a:latin typeface="PT Sans Narrow"/>
                <a:ea typeface="PT Sans Narrow"/>
                <a:cs typeface="PT Sans Narrow"/>
                <a:sym typeface="PT Sans Narrow"/>
              </a:rPr>
              <a:t>2. Product</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rPr lang="en" sz="1600">
                <a:latin typeface="PT Sans Narrow"/>
                <a:ea typeface="PT Sans Narrow"/>
                <a:cs typeface="PT Sans Narrow"/>
                <a:sym typeface="PT Sans Narrow"/>
              </a:rPr>
              <a:t>3. Technologies Stack</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600">
                <a:solidFill>
                  <a:schemeClr val="lt1"/>
                </a:solidFill>
                <a:latin typeface="PT Sans Narrow"/>
                <a:ea typeface="PT Sans Narrow"/>
                <a:cs typeface="PT Sans Narrow"/>
                <a:sym typeface="PT Sans Narrow"/>
              </a:rPr>
              <a:t>4. Demo</a:t>
            </a:r>
            <a:endParaRPr sz="16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6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600">
                <a:solidFill>
                  <a:schemeClr val="lt1"/>
                </a:solidFill>
                <a:latin typeface="PT Sans Narrow"/>
                <a:ea typeface="PT Sans Narrow"/>
                <a:cs typeface="PT Sans Narrow"/>
                <a:sym typeface="PT Sans Narrow"/>
              </a:rPr>
              <a:t>5. Summary</a:t>
            </a:r>
            <a:endParaRPr sz="19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a:p>
            <a:pPr indent="0" lvl="0" marL="0" rtl="0" algn="l">
              <a:lnSpc>
                <a:spcPct val="100000"/>
              </a:lnSpc>
              <a:spcBef>
                <a:spcPts val="0"/>
              </a:spcBef>
              <a:spcAft>
                <a:spcPts val="0"/>
              </a:spcAft>
              <a:buSzPts val="2400"/>
              <a:buNone/>
            </a:pPr>
            <a:r>
              <a:t/>
            </a:r>
            <a:endParaRPr sz="1600">
              <a:latin typeface="PT Sans Narrow"/>
              <a:ea typeface="PT Sans Narrow"/>
              <a:cs typeface="PT Sans Narrow"/>
              <a:sym typeface="PT Sans Narrow"/>
            </a:endParaRPr>
          </a:p>
        </p:txBody>
      </p:sp>
      <p:grpSp>
        <p:nvGrpSpPr>
          <p:cNvPr id="249" name="Google Shape;249;p32"/>
          <p:cNvGrpSpPr/>
          <p:nvPr/>
        </p:nvGrpSpPr>
        <p:grpSpPr>
          <a:xfrm>
            <a:off x="3618600" y="383725"/>
            <a:ext cx="4271950" cy="4316300"/>
            <a:chOff x="3618600" y="477550"/>
            <a:chExt cx="4271950" cy="4316300"/>
          </a:xfrm>
        </p:grpSpPr>
        <p:sp>
          <p:nvSpPr>
            <p:cNvPr id="250" name="Google Shape;250;p32"/>
            <p:cNvSpPr/>
            <p:nvPr/>
          </p:nvSpPr>
          <p:spPr>
            <a:xfrm>
              <a:off x="3657150" y="477550"/>
              <a:ext cx="1906800" cy="1906800"/>
            </a:xfrm>
            <a:prstGeom prst="ellipse">
              <a:avLst/>
            </a:prstGeom>
            <a:solidFill>
              <a:srgbClr val="FF9900"/>
            </a:solidFill>
            <a:ln>
              <a:noFill/>
            </a:ln>
            <a:effectLst>
              <a:outerShdw blurRad="128588" rotWithShape="0" algn="bl" dir="3600000" dist="66675">
                <a:srgbClr val="000000">
                  <a:alpha val="74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Nunito Sans"/>
                  <a:ea typeface="Nunito Sans"/>
                  <a:cs typeface="Nunito Sans"/>
                  <a:sym typeface="Nunito Sans"/>
                </a:rPr>
                <a:t>Idea</a:t>
              </a:r>
              <a:endParaRPr b="0" i="0" sz="1400" u="none" cap="none" strike="noStrike">
                <a:solidFill>
                  <a:srgbClr val="FFFFFF"/>
                </a:solidFill>
                <a:latin typeface="Nunito Sans"/>
                <a:ea typeface="Nunito Sans"/>
                <a:cs typeface="Nunito Sans"/>
                <a:sym typeface="Nunito Sans"/>
              </a:endParaRPr>
            </a:p>
          </p:txBody>
        </p:sp>
        <p:sp>
          <p:nvSpPr>
            <p:cNvPr id="251" name="Google Shape;251;p32"/>
            <p:cNvSpPr/>
            <p:nvPr/>
          </p:nvSpPr>
          <p:spPr>
            <a:xfrm>
              <a:off x="5983750" y="537300"/>
              <a:ext cx="1906800" cy="1906800"/>
            </a:xfrm>
            <a:prstGeom prst="ellipse">
              <a:avLst/>
            </a:prstGeom>
            <a:solidFill>
              <a:srgbClr val="F67031"/>
            </a:solidFill>
            <a:ln>
              <a:noFill/>
            </a:ln>
            <a:effectLst>
              <a:outerShdw blurRad="57150" rotWithShape="0" algn="bl" dir="4140000" dist="57150">
                <a:srgbClr val="000000">
                  <a:alpha val="86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Nunito Sans"/>
                <a:ea typeface="Nunito Sans"/>
                <a:cs typeface="Nunito Sans"/>
                <a:sym typeface="Nunito Sans"/>
              </a:endParaRPr>
            </a:p>
            <a:p>
              <a:pPr indent="0" lvl="0" marL="0" marR="0" rtl="0" algn="ctr">
                <a:lnSpc>
                  <a:spcPct val="100000"/>
                </a:lnSpc>
                <a:spcBef>
                  <a:spcPts val="0"/>
                </a:spcBef>
                <a:spcAft>
                  <a:spcPts val="0"/>
                </a:spcAft>
                <a:buClr>
                  <a:schemeClr val="dk1"/>
                </a:buClr>
                <a:buSzPts val="1100"/>
                <a:buFont typeface="Arial"/>
                <a:buNone/>
              </a:pPr>
              <a:r>
                <a:rPr lang="en">
                  <a:solidFill>
                    <a:srgbClr val="FFFFFF"/>
                  </a:solidFill>
                  <a:latin typeface="Nunito Sans"/>
                  <a:ea typeface="Nunito Sans"/>
                  <a:cs typeface="Nunito Sans"/>
                  <a:sym typeface="Nunito Sans"/>
                </a:rPr>
                <a:t>Application</a:t>
              </a:r>
              <a:endParaRPr b="0" i="0" sz="1400" u="none" cap="none" strike="noStrike">
                <a:solidFill>
                  <a:srgbClr val="FFFFFF"/>
                </a:solidFill>
                <a:latin typeface="Nunito Sans"/>
                <a:ea typeface="Nunito Sans"/>
                <a:cs typeface="Nunito Sans"/>
                <a:sym typeface="Nunito Sans"/>
              </a:endParaRPr>
            </a:p>
          </p:txBody>
        </p:sp>
        <p:sp>
          <p:nvSpPr>
            <p:cNvPr id="252" name="Google Shape;252;p32"/>
            <p:cNvSpPr/>
            <p:nvPr/>
          </p:nvSpPr>
          <p:spPr>
            <a:xfrm>
              <a:off x="3618600" y="2887050"/>
              <a:ext cx="1906800" cy="1906800"/>
            </a:xfrm>
            <a:prstGeom prst="ellipse">
              <a:avLst/>
            </a:prstGeom>
            <a:solidFill>
              <a:srgbClr val="CC4125"/>
            </a:solidFill>
            <a:ln>
              <a:noFill/>
            </a:ln>
            <a:effectLst>
              <a:outerShdw blurRad="57150" rotWithShape="0" algn="bl" dir="3660000" dist="57150">
                <a:srgbClr val="000000">
                  <a:alpha val="6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Nunito Sans"/>
                  <a:ea typeface="Nunito Sans"/>
                  <a:cs typeface="Nunito Sans"/>
                  <a:sym typeface="Nunito Sans"/>
                </a:rPr>
                <a:t>Technologies </a:t>
              </a:r>
              <a:r>
                <a:rPr lang="en">
                  <a:solidFill>
                    <a:srgbClr val="FFFFFF"/>
                  </a:solidFill>
                  <a:latin typeface="Nunito Sans"/>
                  <a:ea typeface="Nunito Sans"/>
                  <a:cs typeface="Nunito Sans"/>
                  <a:sym typeface="Nunito Sans"/>
                </a:rPr>
                <a:t>S</a:t>
              </a:r>
              <a:r>
                <a:rPr b="0" i="0" lang="en" sz="1400" u="none" cap="none" strike="noStrike">
                  <a:solidFill>
                    <a:srgbClr val="FFFFFF"/>
                  </a:solidFill>
                  <a:latin typeface="Nunito Sans"/>
                  <a:ea typeface="Nunito Sans"/>
                  <a:cs typeface="Nunito Sans"/>
                  <a:sym typeface="Nunito Sans"/>
                </a:rPr>
                <a:t>tack</a:t>
              </a:r>
              <a:endParaRPr b="0" i="0" sz="1400" u="none" cap="none" strike="noStrike">
                <a:solidFill>
                  <a:srgbClr val="FFFFFF"/>
                </a:solidFill>
                <a:latin typeface="Nunito Sans"/>
                <a:ea typeface="Nunito Sans"/>
                <a:cs typeface="Nunito Sans"/>
                <a:sym typeface="Nunito Sans"/>
              </a:endParaRPr>
            </a:p>
          </p:txBody>
        </p:sp>
        <p:sp>
          <p:nvSpPr>
            <p:cNvPr id="253" name="Google Shape;253;p32"/>
            <p:cNvSpPr/>
            <p:nvPr/>
          </p:nvSpPr>
          <p:spPr>
            <a:xfrm>
              <a:off x="5983750" y="2887050"/>
              <a:ext cx="1906800" cy="1906800"/>
            </a:xfrm>
            <a:prstGeom prst="ellipse">
              <a:avLst/>
            </a:prstGeom>
            <a:solidFill>
              <a:srgbClr val="ED0036"/>
            </a:solidFill>
            <a:ln>
              <a:noFill/>
            </a:ln>
            <a:effectLst>
              <a:outerShdw blurRad="85725" rotWithShape="0" algn="bl" dir="3420000" dist="57150">
                <a:srgbClr val="000000">
                  <a:alpha val="71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Nunito Sans"/>
                <a:ea typeface="Nunito Sans"/>
                <a:cs typeface="Nunito Sans"/>
                <a:sym typeface="Nunito Sans"/>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Nunito Sans"/>
                  <a:ea typeface="Nunito Sans"/>
                  <a:cs typeface="Nunito Sans"/>
                  <a:sym typeface="Nunito Sans"/>
                </a:rPr>
                <a:t>Our Product</a:t>
              </a:r>
              <a:endParaRPr b="0" i="0" sz="1400" u="none" cap="none" strike="noStrike">
                <a:solidFill>
                  <a:srgbClr val="FFFFFF"/>
                </a:solidFill>
                <a:latin typeface="Nunito Sans"/>
                <a:ea typeface="Nunito Sans"/>
                <a:cs typeface="Nunito Sans"/>
                <a:sym typeface="Nunito Sans"/>
              </a:endParaRPr>
            </a:p>
          </p:txBody>
        </p:sp>
      </p:grpSp>
      <p:sp>
        <p:nvSpPr>
          <p:cNvPr id="254" name="Google Shape;254;p32"/>
          <p:cNvSpPr/>
          <p:nvPr/>
        </p:nvSpPr>
        <p:spPr>
          <a:xfrm>
            <a:off x="4701175" y="1518350"/>
            <a:ext cx="2106600" cy="2106600"/>
          </a:xfrm>
          <a:prstGeom prst="ellipse">
            <a:avLst/>
          </a:prstGeom>
          <a:solidFill>
            <a:srgbClr val="FFFFFF"/>
          </a:solidFill>
          <a:ln>
            <a:noFill/>
          </a:ln>
          <a:effectLst>
            <a:outerShdw blurRad="85725" rotWithShape="0" algn="bl" dir="5040000" dist="85725">
              <a:srgbClr val="000000">
                <a:alpha val="6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Nunito Sans"/>
              <a:ea typeface="Nunito Sans"/>
              <a:cs typeface="Nunito Sans"/>
              <a:sym typeface="Nunito Sans"/>
            </a:endParaRPr>
          </a:p>
        </p:txBody>
      </p:sp>
      <p:sp>
        <p:nvSpPr>
          <p:cNvPr id="255" name="Google Shape;255;p32"/>
          <p:cNvSpPr/>
          <p:nvPr/>
        </p:nvSpPr>
        <p:spPr>
          <a:xfrm>
            <a:off x="4840050" y="1651475"/>
            <a:ext cx="1829100" cy="1829100"/>
          </a:xfrm>
          <a:prstGeom prst="donut">
            <a:avLst>
              <a:gd fmla="val 11468" name="adj"/>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p32"/>
          <p:cNvGrpSpPr/>
          <p:nvPr/>
        </p:nvGrpSpPr>
        <p:grpSpPr>
          <a:xfrm>
            <a:off x="6775559" y="3345898"/>
            <a:ext cx="304009" cy="326513"/>
            <a:chOff x="616425" y="2329600"/>
            <a:chExt cx="361700" cy="388475"/>
          </a:xfrm>
        </p:grpSpPr>
        <p:sp>
          <p:nvSpPr>
            <p:cNvPr id="257" name="Google Shape;257;p32"/>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2"/>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2"/>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2"/>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2"/>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2"/>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2"/>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2"/>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32"/>
          <p:cNvGrpSpPr/>
          <p:nvPr/>
        </p:nvGrpSpPr>
        <p:grpSpPr>
          <a:xfrm>
            <a:off x="4336506" y="3396179"/>
            <a:ext cx="397136" cy="305017"/>
            <a:chOff x="568950" y="3686775"/>
            <a:chExt cx="472500" cy="362900"/>
          </a:xfrm>
        </p:grpSpPr>
        <p:sp>
          <p:nvSpPr>
            <p:cNvPr id="266" name="Google Shape;266;p32"/>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2"/>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2"/>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32"/>
          <p:cNvGrpSpPr/>
          <p:nvPr/>
        </p:nvGrpSpPr>
        <p:grpSpPr>
          <a:xfrm>
            <a:off x="6775077" y="870503"/>
            <a:ext cx="332670" cy="332670"/>
            <a:chOff x="6649150" y="309350"/>
            <a:chExt cx="395800" cy="395800"/>
          </a:xfrm>
        </p:grpSpPr>
        <p:sp>
          <p:nvSpPr>
            <p:cNvPr id="270" name="Google Shape;270;p32"/>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2"/>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2"/>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2"/>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2"/>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2"/>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2"/>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2"/>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2"/>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2"/>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2"/>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2"/>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2"/>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2"/>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2"/>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2"/>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2"/>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2"/>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2"/>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2"/>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2"/>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2"/>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2"/>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32"/>
          <p:cNvGrpSpPr/>
          <p:nvPr/>
        </p:nvGrpSpPr>
        <p:grpSpPr>
          <a:xfrm>
            <a:off x="4502566" y="837799"/>
            <a:ext cx="215966" cy="342399"/>
            <a:chOff x="6718575" y="2318625"/>
            <a:chExt cx="256950" cy="407375"/>
          </a:xfrm>
        </p:grpSpPr>
        <p:sp>
          <p:nvSpPr>
            <p:cNvPr id="294" name="Google Shape;294;p3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2" name="Google Shape;302;p3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55C048"/>
                </a:solidFill>
              </a:rPr>
              <a:t>‹#›</a:t>
            </a:fld>
            <a:endParaRPr b="1">
              <a:solidFill>
                <a:srgbClr val="55C048"/>
              </a:solidFill>
            </a:endParaRPr>
          </a:p>
        </p:txBody>
      </p:sp>
      <p:grpSp>
        <p:nvGrpSpPr>
          <p:cNvPr id="303" name="Google Shape;303;p32"/>
          <p:cNvGrpSpPr/>
          <p:nvPr/>
        </p:nvGrpSpPr>
        <p:grpSpPr>
          <a:xfrm>
            <a:off x="5036123" y="1860555"/>
            <a:ext cx="1436709" cy="1362642"/>
            <a:chOff x="498175" y="1751413"/>
            <a:chExt cx="1778325" cy="1690413"/>
          </a:xfrm>
        </p:grpSpPr>
        <p:sp>
          <p:nvSpPr>
            <p:cNvPr id="304" name="Google Shape;304;p32"/>
            <p:cNvSpPr/>
            <p:nvPr/>
          </p:nvSpPr>
          <p:spPr>
            <a:xfrm>
              <a:off x="607900" y="2025225"/>
              <a:ext cx="1668600" cy="1416600"/>
            </a:xfrm>
            <a:prstGeom prst="ellipse">
              <a:avLst/>
            </a:prstGeom>
            <a:solidFill>
              <a:srgbClr val="000000">
                <a:alpha val="56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32"/>
            <p:cNvPicPr preferRelativeResize="0"/>
            <p:nvPr/>
          </p:nvPicPr>
          <p:blipFill rotWithShape="1">
            <a:blip r:embed="rId3">
              <a:alphaModFix/>
            </a:blip>
            <a:srcRect b="2963" l="4520" r="4529" t="2963"/>
            <a:stretch/>
          </p:blipFill>
          <p:spPr>
            <a:xfrm>
              <a:off x="498175" y="1751413"/>
              <a:ext cx="1712400" cy="1640700"/>
            </a:xfrm>
            <a:prstGeom prst="ellipse">
              <a:avLst/>
            </a:prstGeom>
            <a:noFill/>
            <a:ln cap="flat" cmpd="sng" w="28575">
              <a:solidFill>
                <a:srgbClr val="3C78D8"/>
              </a:solidFill>
              <a:prstDash val="solid"/>
              <a:round/>
              <a:headEnd len="sm" w="sm" type="none"/>
              <a:tailEnd len="sm" w="sm" type="none"/>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33"/>
          <p:cNvSpPr txBox="1"/>
          <p:nvPr>
            <p:ph idx="4294967295" type="ctrTitle"/>
          </p:nvPr>
        </p:nvSpPr>
        <p:spPr>
          <a:xfrm>
            <a:off x="636875" y="2802550"/>
            <a:ext cx="7821300" cy="1159800"/>
          </a:xfrm>
          <a:prstGeom prst="rect">
            <a:avLst/>
          </a:prstGeom>
          <a:noFill/>
          <a:ln>
            <a:noFill/>
          </a:ln>
          <a:effectLst>
            <a:outerShdw blurRad="14288" rotWithShape="0" algn="bl" dir="6960000" dist="38100">
              <a:srgbClr val="000000">
                <a:alpha val="14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Nunito Sans"/>
              <a:buNone/>
            </a:pPr>
            <a:r>
              <a:rPr b="1" lang="en" sz="7200">
                <a:solidFill>
                  <a:srgbClr val="6AA84F"/>
                </a:solidFill>
              </a:rPr>
              <a:t>Idea</a:t>
            </a:r>
            <a:endParaRPr b="0" i="0" sz="2400" u="none" cap="none" strike="noStrike">
              <a:solidFill>
                <a:srgbClr val="6AA84F"/>
              </a:solidFill>
              <a:latin typeface="Nunito Sans"/>
              <a:ea typeface="Nunito Sans"/>
              <a:cs typeface="Nunito Sans"/>
              <a:sym typeface="Nunito Sans"/>
            </a:endParaRPr>
          </a:p>
        </p:txBody>
      </p:sp>
      <p:grpSp>
        <p:nvGrpSpPr>
          <p:cNvPr id="311" name="Google Shape;311;p33"/>
          <p:cNvGrpSpPr/>
          <p:nvPr/>
        </p:nvGrpSpPr>
        <p:grpSpPr>
          <a:xfrm>
            <a:off x="6791053" y="345959"/>
            <a:ext cx="1591078" cy="1590955"/>
            <a:chOff x="6643075" y="3664250"/>
            <a:chExt cx="408000" cy="408000"/>
          </a:xfrm>
        </p:grpSpPr>
        <p:sp>
          <p:nvSpPr>
            <p:cNvPr id="312" name="Google Shape;312;p33"/>
            <p:cNvSpPr/>
            <p:nvPr/>
          </p:nvSpPr>
          <p:spPr>
            <a:xfrm>
              <a:off x="6794075" y="3815250"/>
              <a:ext cx="211200" cy="211200"/>
            </a:xfrm>
            <a:custGeom>
              <a:rect b="b" l="l" r="r" t="t"/>
              <a:pathLst>
                <a:path extrusionOk="0" fill="none" h="120000" w="120000">
                  <a:moveTo>
                    <a:pt x="0" y="115499"/>
                  </a:moveTo>
                  <a:lnTo>
                    <a:pt x="0" y="115499"/>
                  </a:lnTo>
                  <a:lnTo>
                    <a:pt x="6218" y="117231"/>
                  </a:lnTo>
                  <a:lnTo>
                    <a:pt x="12096" y="118608"/>
                  </a:lnTo>
                  <a:lnTo>
                    <a:pt x="18329" y="119304"/>
                  </a:lnTo>
                  <a:lnTo>
                    <a:pt x="24548" y="120000"/>
                  </a:lnTo>
                  <a:lnTo>
                    <a:pt x="30780" y="120000"/>
                  </a:lnTo>
                  <a:lnTo>
                    <a:pt x="36999" y="119645"/>
                  </a:lnTo>
                  <a:lnTo>
                    <a:pt x="42877" y="118949"/>
                  </a:lnTo>
                  <a:lnTo>
                    <a:pt x="49096" y="117572"/>
                  </a:lnTo>
                  <a:lnTo>
                    <a:pt x="54973" y="116194"/>
                  </a:lnTo>
                  <a:lnTo>
                    <a:pt x="61206" y="114107"/>
                  </a:lnTo>
                  <a:lnTo>
                    <a:pt x="66743" y="111694"/>
                  </a:lnTo>
                  <a:lnTo>
                    <a:pt x="72621" y="108925"/>
                  </a:lnTo>
                  <a:lnTo>
                    <a:pt x="78144" y="105475"/>
                  </a:lnTo>
                  <a:lnTo>
                    <a:pt x="83341" y="102011"/>
                  </a:lnTo>
                  <a:lnTo>
                    <a:pt x="88523" y="97865"/>
                  </a:lnTo>
                  <a:lnTo>
                    <a:pt x="93364" y="93364"/>
                  </a:lnTo>
                  <a:lnTo>
                    <a:pt x="93364" y="93364"/>
                  </a:lnTo>
                  <a:lnTo>
                    <a:pt x="97851" y="88523"/>
                  </a:lnTo>
                  <a:lnTo>
                    <a:pt x="102011" y="83341"/>
                  </a:lnTo>
                  <a:lnTo>
                    <a:pt x="105461" y="78159"/>
                  </a:lnTo>
                  <a:lnTo>
                    <a:pt x="108925" y="72621"/>
                  </a:lnTo>
                  <a:lnTo>
                    <a:pt x="111694" y="66743"/>
                  </a:lnTo>
                  <a:lnTo>
                    <a:pt x="114107" y="61206"/>
                  </a:lnTo>
                  <a:lnTo>
                    <a:pt x="116180" y="54988"/>
                  </a:lnTo>
                  <a:lnTo>
                    <a:pt x="117572" y="49110"/>
                  </a:lnTo>
                  <a:lnTo>
                    <a:pt x="118949" y="42877"/>
                  </a:lnTo>
                  <a:lnTo>
                    <a:pt x="119645" y="36999"/>
                  </a:lnTo>
                  <a:lnTo>
                    <a:pt x="119985" y="30780"/>
                  </a:lnTo>
                  <a:lnTo>
                    <a:pt x="119985" y="24562"/>
                  </a:lnTo>
                  <a:lnTo>
                    <a:pt x="119290" y="18329"/>
                  </a:lnTo>
                  <a:lnTo>
                    <a:pt x="118608" y="12110"/>
                  </a:lnTo>
                  <a:lnTo>
                    <a:pt x="117217" y="6232"/>
                  </a:lnTo>
                  <a:lnTo>
                    <a:pt x="115499" y="0"/>
                  </a:lnTo>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13" name="Google Shape;313;p33"/>
            <p:cNvSpPr/>
            <p:nvPr/>
          </p:nvSpPr>
          <p:spPr>
            <a:xfrm>
              <a:off x="6643075" y="3664250"/>
              <a:ext cx="408000" cy="408000"/>
            </a:xfrm>
            <a:custGeom>
              <a:rect b="b" l="l" r="r" t="t"/>
              <a:pathLst>
                <a:path extrusionOk="0" fill="none" h="120000" w="120000">
                  <a:moveTo>
                    <a:pt x="118205" y="1794"/>
                  </a:moveTo>
                  <a:lnTo>
                    <a:pt x="118205" y="1794"/>
                  </a:lnTo>
                  <a:lnTo>
                    <a:pt x="117132" y="897"/>
                  </a:lnTo>
                  <a:lnTo>
                    <a:pt x="115881" y="360"/>
                  </a:lnTo>
                  <a:lnTo>
                    <a:pt x="114264" y="0"/>
                  </a:lnTo>
                  <a:lnTo>
                    <a:pt x="112653" y="0"/>
                  </a:lnTo>
                  <a:lnTo>
                    <a:pt x="110682" y="183"/>
                  </a:lnTo>
                  <a:lnTo>
                    <a:pt x="108535" y="536"/>
                  </a:lnTo>
                  <a:lnTo>
                    <a:pt x="106204" y="1257"/>
                  </a:lnTo>
                  <a:lnTo>
                    <a:pt x="103703" y="2154"/>
                  </a:lnTo>
                  <a:lnTo>
                    <a:pt x="101012" y="3228"/>
                  </a:lnTo>
                  <a:lnTo>
                    <a:pt x="98151" y="4478"/>
                  </a:lnTo>
                  <a:lnTo>
                    <a:pt x="95283" y="6088"/>
                  </a:lnTo>
                  <a:lnTo>
                    <a:pt x="92239" y="7706"/>
                  </a:lnTo>
                  <a:lnTo>
                    <a:pt x="85789" y="11824"/>
                  </a:lnTo>
                  <a:lnTo>
                    <a:pt x="78803" y="16655"/>
                  </a:lnTo>
                  <a:lnTo>
                    <a:pt x="78803" y="16655"/>
                  </a:lnTo>
                  <a:lnTo>
                    <a:pt x="75582" y="15405"/>
                  </a:lnTo>
                  <a:lnTo>
                    <a:pt x="72177" y="14331"/>
                  </a:lnTo>
                  <a:lnTo>
                    <a:pt x="68773" y="13611"/>
                  </a:lnTo>
                  <a:lnTo>
                    <a:pt x="65375" y="13074"/>
                  </a:lnTo>
                  <a:lnTo>
                    <a:pt x="61970" y="12721"/>
                  </a:lnTo>
                  <a:lnTo>
                    <a:pt x="58389" y="12721"/>
                  </a:lnTo>
                  <a:lnTo>
                    <a:pt x="54984" y="13074"/>
                  </a:lnTo>
                  <a:lnTo>
                    <a:pt x="51579" y="13434"/>
                  </a:lnTo>
                  <a:lnTo>
                    <a:pt x="48175" y="14147"/>
                  </a:lnTo>
                  <a:lnTo>
                    <a:pt x="44777" y="15221"/>
                  </a:lnTo>
                  <a:lnTo>
                    <a:pt x="41549" y="16478"/>
                  </a:lnTo>
                  <a:lnTo>
                    <a:pt x="38328" y="17912"/>
                  </a:lnTo>
                  <a:lnTo>
                    <a:pt x="35107" y="19699"/>
                  </a:lnTo>
                  <a:lnTo>
                    <a:pt x="32239" y="21854"/>
                  </a:lnTo>
                  <a:lnTo>
                    <a:pt x="29371" y="24001"/>
                  </a:lnTo>
                  <a:lnTo>
                    <a:pt x="26510" y="26508"/>
                  </a:lnTo>
                  <a:lnTo>
                    <a:pt x="26510" y="26508"/>
                  </a:lnTo>
                  <a:lnTo>
                    <a:pt x="24002" y="29376"/>
                  </a:lnTo>
                  <a:lnTo>
                    <a:pt x="21848" y="32237"/>
                  </a:lnTo>
                  <a:lnTo>
                    <a:pt x="19700" y="35105"/>
                  </a:lnTo>
                  <a:lnTo>
                    <a:pt x="17913" y="38325"/>
                  </a:lnTo>
                  <a:lnTo>
                    <a:pt x="16479" y="41554"/>
                  </a:lnTo>
                  <a:lnTo>
                    <a:pt x="15222" y="44774"/>
                  </a:lnTo>
                  <a:lnTo>
                    <a:pt x="14148" y="48179"/>
                  </a:lnTo>
                  <a:lnTo>
                    <a:pt x="13435" y="51584"/>
                  </a:lnTo>
                  <a:lnTo>
                    <a:pt x="13075" y="54981"/>
                  </a:lnTo>
                  <a:lnTo>
                    <a:pt x="12714" y="58385"/>
                  </a:lnTo>
                  <a:lnTo>
                    <a:pt x="12714" y="61967"/>
                  </a:lnTo>
                  <a:lnTo>
                    <a:pt x="13075" y="65371"/>
                  </a:lnTo>
                  <a:lnTo>
                    <a:pt x="13611" y="68776"/>
                  </a:lnTo>
                  <a:lnTo>
                    <a:pt x="14325" y="72173"/>
                  </a:lnTo>
                  <a:lnTo>
                    <a:pt x="15406" y="75578"/>
                  </a:lnTo>
                  <a:lnTo>
                    <a:pt x="16656" y="78798"/>
                  </a:lnTo>
                  <a:lnTo>
                    <a:pt x="16656" y="78798"/>
                  </a:lnTo>
                  <a:lnTo>
                    <a:pt x="11817" y="85784"/>
                  </a:lnTo>
                  <a:lnTo>
                    <a:pt x="7699" y="92233"/>
                  </a:lnTo>
                  <a:lnTo>
                    <a:pt x="6088" y="95277"/>
                  </a:lnTo>
                  <a:lnTo>
                    <a:pt x="4478" y="98145"/>
                  </a:lnTo>
                  <a:lnTo>
                    <a:pt x="3220" y="101013"/>
                  </a:lnTo>
                  <a:lnTo>
                    <a:pt x="2147" y="103697"/>
                  </a:lnTo>
                  <a:lnTo>
                    <a:pt x="1250" y="106205"/>
                  </a:lnTo>
                  <a:lnTo>
                    <a:pt x="536" y="108528"/>
                  </a:lnTo>
                  <a:lnTo>
                    <a:pt x="176" y="110683"/>
                  </a:lnTo>
                  <a:lnTo>
                    <a:pt x="0" y="112653"/>
                  </a:lnTo>
                  <a:lnTo>
                    <a:pt x="0" y="114264"/>
                  </a:lnTo>
                  <a:lnTo>
                    <a:pt x="360" y="115874"/>
                  </a:lnTo>
                  <a:lnTo>
                    <a:pt x="897" y="117124"/>
                  </a:lnTo>
                  <a:lnTo>
                    <a:pt x="1794" y="118205"/>
                  </a:lnTo>
                  <a:lnTo>
                    <a:pt x="1794" y="118205"/>
                  </a:lnTo>
                  <a:lnTo>
                    <a:pt x="2507" y="118919"/>
                  </a:lnTo>
                  <a:lnTo>
                    <a:pt x="3581" y="119455"/>
                  </a:lnTo>
                  <a:lnTo>
                    <a:pt x="4654" y="119816"/>
                  </a:lnTo>
                  <a:lnTo>
                    <a:pt x="5912" y="119992"/>
                  </a:lnTo>
                  <a:lnTo>
                    <a:pt x="7162" y="119992"/>
                  </a:lnTo>
                  <a:lnTo>
                    <a:pt x="8596" y="119992"/>
                  </a:lnTo>
                  <a:lnTo>
                    <a:pt x="10207" y="119632"/>
                  </a:lnTo>
                  <a:lnTo>
                    <a:pt x="12001" y="119279"/>
                  </a:lnTo>
                  <a:lnTo>
                    <a:pt x="15759" y="118205"/>
                  </a:lnTo>
                  <a:lnTo>
                    <a:pt x="19877" y="116411"/>
                  </a:lnTo>
                  <a:lnTo>
                    <a:pt x="24355" y="114264"/>
                  </a:lnTo>
                  <a:lnTo>
                    <a:pt x="29018" y="111396"/>
                  </a:lnTo>
                  <a:lnTo>
                    <a:pt x="34210" y="108175"/>
                  </a:lnTo>
                  <a:lnTo>
                    <a:pt x="39401" y="104594"/>
                  </a:lnTo>
                  <a:lnTo>
                    <a:pt x="44954" y="100469"/>
                  </a:lnTo>
                  <a:lnTo>
                    <a:pt x="50682" y="95998"/>
                  </a:lnTo>
                  <a:lnTo>
                    <a:pt x="56595" y="91159"/>
                  </a:lnTo>
                  <a:lnTo>
                    <a:pt x="62507" y="85968"/>
                  </a:lnTo>
                  <a:lnTo>
                    <a:pt x="68420" y="80416"/>
                  </a:lnTo>
                  <a:lnTo>
                    <a:pt x="74509" y="74504"/>
                  </a:lnTo>
                  <a:lnTo>
                    <a:pt x="74509" y="74504"/>
                  </a:lnTo>
                  <a:lnTo>
                    <a:pt x="80414" y="68415"/>
                  </a:lnTo>
                  <a:lnTo>
                    <a:pt x="85966" y="62503"/>
                  </a:lnTo>
                  <a:lnTo>
                    <a:pt x="91165" y="56591"/>
                  </a:lnTo>
                  <a:lnTo>
                    <a:pt x="95997" y="50686"/>
                  </a:lnTo>
                  <a:lnTo>
                    <a:pt x="100475" y="44951"/>
                  </a:lnTo>
                  <a:lnTo>
                    <a:pt x="104593" y="39399"/>
                  </a:lnTo>
                  <a:lnTo>
                    <a:pt x="108175" y="34207"/>
                  </a:lnTo>
                  <a:lnTo>
                    <a:pt x="111403" y="29016"/>
                  </a:lnTo>
                  <a:lnTo>
                    <a:pt x="114264" y="24361"/>
                  </a:lnTo>
                  <a:lnTo>
                    <a:pt x="116418" y="19883"/>
                  </a:lnTo>
                  <a:lnTo>
                    <a:pt x="118205" y="15765"/>
                  </a:lnTo>
                  <a:lnTo>
                    <a:pt x="119279" y="12000"/>
                  </a:lnTo>
                  <a:lnTo>
                    <a:pt x="119639" y="10213"/>
                  </a:lnTo>
                  <a:lnTo>
                    <a:pt x="120000" y="8596"/>
                  </a:lnTo>
                  <a:lnTo>
                    <a:pt x="120000" y="7169"/>
                  </a:lnTo>
                  <a:lnTo>
                    <a:pt x="120000" y="5912"/>
                  </a:lnTo>
                  <a:lnTo>
                    <a:pt x="119816" y="4662"/>
                  </a:lnTo>
                  <a:lnTo>
                    <a:pt x="119463" y="3581"/>
                  </a:lnTo>
                  <a:lnTo>
                    <a:pt x="118926" y="2507"/>
                  </a:lnTo>
                  <a:lnTo>
                    <a:pt x="118205" y="1794"/>
                  </a:lnTo>
                  <a:lnTo>
                    <a:pt x="118205" y="1794"/>
                  </a:lnTo>
                  <a:close/>
                  <a:moveTo>
                    <a:pt x="13435" y="101550"/>
                  </a:moveTo>
                  <a:lnTo>
                    <a:pt x="13435" y="101550"/>
                  </a:lnTo>
                  <a:lnTo>
                    <a:pt x="12898" y="101013"/>
                  </a:lnTo>
                  <a:lnTo>
                    <a:pt x="12714" y="100292"/>
                  </a:lnTo>
                  <a:lnTo>
                    <a:pt x="12361" y="99579"/>
                  </a:lnTo>
                  <a:lnTo>
                    <a:pt x="12361" y="98858"/>
                  </a:lnTo>
                  <a:lnTo>
                    <a:pt x="12361" y="96888"/>
                  </a:lnTo>
                  <a:lnTo>
                    <a:pt x="12898" y="94741"/>
                  </a:lnTo>
                  <a:lnTo>
                    <a:pt x="13788" y="92057"/>
                  </a:lnTo>
                  <a:lnTo>
                    <a:pt x="15045" y="89365"/>
                  </a:lnTo>
                  <a:lnTo>
                    <a:pt x="16656" y="86144"/>
                  </a:lnTo>
                  <a:lnTo>
                    <a:pt x="18627" y="82924"/>
                  </a:lnTo>
                  <a:lnTo>
                    <a:pt x="18627" y="82924"/>
                  </a:lnTo>
                  <a:lnTo>
                    <a:pt x="20237" y="85608"/>
                  </a:lnTo>
                  <a:lnTo>
                    <a:pt x="22208" y="88292"/>
                  </a:lnTo>
                  <a:lnTo>
                    <a:pt x="24179" y="90983"/>
                  </a:lnTo>
                  <a:lnTo>
                    <a:pt x="26510" y="93491"/>
                  </a:lnTo>
                  <a:lnTo>
                    <a:pt x="26510" y="93491"/>
                  </a:lnTo>
                  <a:lnTo>
                    <a:pt x="28657" y="95277"/>
                  </a:lnTo>
                  <a:lnTo>
                    <a:pt x="30628" y="97072"/>
                  </a:lnTo>
                  <a:lnTo>
                    <a:pt x="30628" y="97072"/>
                  </a:lnTo>
                  <a:lnTo>
                    <a:pt x="27584" y="98858"/>
                  </a:lnTo>
                  <a:lnTo>
                    <a:pt x="24716" y="100292"/>
                  </a:lnTo>
                  <a:lnTo>
                    <a:pt x="22208" y="101366"/>
                  </a:lnTo>
                  <a:lnTo>
                    <a:pt x="19700" y="102087"/>
                  </a:lnTo>
                  <a:lnTo>
                    <a:pt x="17730" y="102623"/>
                  </a:lnTo>
                  <a:lnTo>
                    <a:pt x="15943" y="102623"/>
                  </a:lnTo>
                  <a:lnTo>
                    <a:pt x="15222" y="102440"/>
                  </a:lnTo>
                  <a:lnTo>
                    <a:pt x="14509" y="102263"/>
                  </a:lnTo>
                  <a:lnTo>
                    <a:pt x="13972" y="101903"/>
                  </a:lnTo>
                  <a:lnTo>
                    <a:pt x="13435" y="101550"/>
                  </a:lnTo>
                  <a:lnTo>
                    <a:pt x="13435" y="101550"/>
                  </a:lnTo>
                  <a:close/>
                  <a:moveTo>
                    <a:pt x="60000" y="32957"/>
                  </a:moveTo>
                  <a:lnTo>
                    <a:pt x="60000" y="32957"/>
                  </a:lnTo>
                  <a:lnTo>
                    <a:pt x="59102" y="32957"/>
                  </a:lnTo>
                  <a:lnTo>
                    <a:pt x="58389" y="32597"/>
                  </a:lnTo>
                  <a:lnTo>
                    <a:pt x="57668" y="32237"/>
                  </a:lnTo>
                  <a:lnTo>
                    <a:pt x="56955" y="31700"/>
                  </a:lnTo>
                  <a:lnTo>
                    <a:pt x="56418" y="31163"/>
                  </a:lnTo>
                  <a:lnTo>
                    <a:pt x="56058" y="30450"/>
                  </a:lnTo>
                  <a:lnTo>
                    <a:pt x="55698" y="29553"/>
                  </a:lnTo>
                  <a:lnTo>
                    <a:pt x="55698" y="28656"/>
                  </a:lnTo>
                  <a:lnTo>
                    <a:pt x="55698" y="28656"/>
                  </a:lnTo>
                  <a:lnTo>
                    <a:pt x="55698" y="27759"/>
                  </a:lnTo>
                  <a:lnTo>
                    <a:pt x="56058" y="27045"/>
                  </a:lnTo>
                  <a:lnTo>
                    <a:pt x="56418" y="26325"/>
                  </a:lnTo>
                  <a:lnTo>
                    <a:pt x="56955" y="25611"/>
                  </a:lnTo>
                  <a:lnTo>
                    <a:pt x="57668" y="25075"/>
                  </a:lnTo>
                  <a:lnTo>
                    <a:pt x="58389" y="24714"/>
                  </a:lnTo>
                  <a:lnTo>
                    <a:pt x="59102" y="24538"/>
                  </a:lnTo>
                  <a:lnTo>
                    <a:pt x="60000" y="24361"/>
                  </a:lnTo>
                  <a:lnTo>
                    <a:pt x="60000" y="24361"/>
                  </a:lnTo>
                  <a:lnTo>
                    <a:pt x="60897" y="24538"/>
                  </a:lnTo>
                  <a:lnTo>
                    <a:pt x="61610" y="24714"/>
                  </a:lnTo>
                  <a:lnTo>
                    <a:pt x="62331" y="25075"/>
                  </a:lnTo>
                  <a:lnTo>
                    <a:pt x="63044" y="25611"/>
                  </a:lnTo>
                  <a:lnTo>
                    <a:pt x="63581" y="26325"/>
                  </a:lnTo>
                  <a:lnTo>
                    <a:pt x="63941" y="27045"/>
                  </a:lnTo>
                  <a:lnTo>
                    <a:pt x="64294" y="27759"/>
                  </a:lnTo>
                  <a:lnTo>
                    <a:pt x="64294" y="28656"/>
                  </a:lnTo>
                  <a:lnTo>
                    <a:pt x="64294" y="28656"/>
                  </a:lnTo>
                  <a:lnTo>
                    <a:pt x="64294" y="29553"/>
                  </a:lnTo>
                  <a:lnTo>
                    <a:pt x="63941" y="30450"/>
                  </a:lnTo>
                  <a:lnTo>
                    <a:pt x="63581" y="31163"/>
                  </a:lnTo>
                  <a:lnTo>
                    <a:pt x="63044" y="31700"/>
                  </a:lnTo>
                  <a:lnTo>
                    <a:pt x="62331" y="32237"/>
                  </a:lnTo>
                  <a:lnTo>
                    <a:pt x="61610" y="32597"/>
                  </a:lnTo>
                  <a:lnTo>
                    <a:pt x="60897" y="32957"/>
                  </a:lnTo>
                  <a:lnTo>
                    <a:pt x="60000" y="32957"/>
                  </a:lnTo>
                  <a:lnTo>
                    <a:pt x="60000" y="32957"/>
                  </a:lnTo>
                  <a:close/>
                  <a:moveTo>
                    <a:pt x="67162" y="43701"/>
                  </a:moveTo>
                  <a:lnTo>
                    <a:pt x="67162" y="43701"/>
                  </a:lnTo>
                  <a:lnTo>
                    <a:pt x="66449" y="43701"/>
                  </a:lnTo>
                  <a:lnTo>
                    <a:pt x="65912" y="43524"/>
                  </a:lnTo>
                  <a:lnTo>
                    <a:pt x="65015" y="42987"/>
                  </a:lnTo>
                  <a:lnTo>
                    <a:pt x="64478" y="42090"/>
                  </a:lnTo>
                  <a:lnTo>
                    <a:pt x="64294" y="41554"/>
                  </a:lnTo>
                  <a:lnTo>
                    <a:pt x="64294" y="40833"/>
                  </a:lnTo>
                  <a:lnTo>
                    <a:pt x="64294" y="40833"/>
                  </a:lnTo>
                  <a:lnTo>
                    <a:pt x="64294" y="40296"/>
                  </a:lnTo>
                  <a:lnTo>
                    <a:pt x="64478" y="39759"/>
                  </a:lnTo>
                  <a:lnTo>
                    <a:pt x="65015" y="38862"/>
                  </a:lnTo>
                  <a:lnTo>
                    <a:pt x="65912" y="38325"/>
                  </a:lnTo>
                  <a:lnTo>
                    <a:pt x="66449" y="38149"/>
                  </a:lnTo>
                  <a:lnTo>
                    <a:pt x="67162" y="37972"/>
                  </a:lnTo>
                  <a:lnTo>
                    <a:pt x="67162" y="37972"/>
                  </a:lnTo>
                  <a:lnTo>
                    <a:pt x="67699" y="38149"/>
                  </a:lnTo>
                  <a:lnTo>
                    <a:pt x="68236" y="38325"/>
                  </a:lnTo>
                  <a:lnTo>
                    <a:pt x="69133" y="38862"/>
                  </a:lnTo>
                  <a:lnTo>
                    <a:pt x="69670" y="39759"/>
                  </a:lnTo>
                  <a:lnTo>
                    <a:pt x="69846" y="40296"/>
                  </a:lnTo>
                  <a:lnTo>
                    <a:pt x="70030" y="40833"/>
                  </a:lnTo>
                  <a:lnTo>
                    <a:pt x="70030" y="40833"/>
                  </a:lnTo>
                  <a:lnTo>
                    <a:pt x="69846" y="41554"/>
                  </a:lnTo>
                  <a:lnTo>
                    <a:pt x="69670" y="42090"/>
                  </a:lnTo>
                  <a:lnTo>
                    <a:pt x="69133" y="42987"/>
                  </a:lnTo>
                  <a:lnTo>
                    <a:pt x="68236" y="43524"/>
                  </a:lnTo>
                  <a:lnTo>
                    <a:pt x="67699" y="43701"/>
                  </a:lnTo>
                  <a:lnTo>
                    <a:pt x="67162" y="43701"/>
                  </a:lnTo>
                  <a:lnTo>
                    <a:pt x="67162" y="43701"/>
                  </a:lnTo>
                  <a:close/>
                  <a:moveTo>
                    <a:pt x="73435" y="32421"/>
                  </a:moveTo>
                  <a:lnTo>
                    <a:pt x="73435" y="32421"/>
                  </a:lnTo>
                  <a:lnTo>
                    <a:pt x="72714" y="32421"/>
                  </a:lnTo>
                  <a:lnTo>
                    <a:pt x="72177" y="32237"/>
                  </a:lnTo>
                  <a:lnTo>
                    <a:pt x="71280" y="31523"/>
                  </a:lnTo>
                  <a:lnTo>
                    <a:pt x="70743" y="30626"/>
                  </a:lnTo>
                  <a:lnTo>
                    <a:pt x="70567" y="30090"/>
                  </a:lnTo>
                  <a:lnTo>
                    <a:pt x="70567" y="29553"/>
                  </a:lnTo>
                  <a:lnTo>
                    <a:pt x="70567" y="29553"/>
                  </a:lnTo>
                  <a:lnTo>
                    <a:pt x="70567" y="29016"/>
                  </a:lnTo>
                  <a:lnTo>
                    <a:pt x="70743" y="28479"/>
                  </a:lnTo>
                  <a:lnTo>
                    <a:pt x="71280" y="27582"/>
                  </a:lnTo>
                  <a:lnTo>
                    <a:pt x="72177" y="26869"/>
                  </a:lnTo>
                  <a:lnTo>
                    <a:pt x="72714" y="26685"/>
                  </a:lnTo>
                  <a:lnTo>
                    <a:pt x="73435" y="26685"/>
                  </a:lnTo>
                  <a:lnTo>
                    <a:pt x="73435" y="26685"/>
                  </a:lnTo>
                  <a:lnTo>
                    <a:pt x="73972" y="26685"/>
                  </a:lnTo>
                  <a:lnTo>
                    <a:pt x="74509" y="26869"/>
                  </a:lnTo>
                  <a:lnTo>
                    <a:pt x="75398" y="27582"/>
                  </a:lnTo>
                  <a:lnTo>
                    <a:pt x="75943" y="28479"/>
                  </a:lnTo>
                  <a:lnTo>
                    <a:pt x="76119" y="29016"/>
                  </a:lnTo>
                  <a:lnTo>
                    <a:pt x="76296" y="29553"/>
                  </a:lnTo>
                  <a:lnTo>
                    <a:pt x="76296" y="29553"/>
                  </a:lnTo>
                  <a:lnTo>
                    <a:pt x="76119" y="30090"/>
                  </a:lnTo>
                  <a:lnTo>
                    <a:pt x="75943" y="30626"/>
                  </a:lnTo>
                  <a:lnTo>
                    <a:pt x="75398" y="31523"/>
                  </a:lnTo>
                  <a:lnTo>
                    <a:pt x="74509" y="32237"/>
                  </a:lnTo>
                  <a:lnTo>
                    <a:pt x="73972" y="32421"/>
                  </a:lnTo>
                  <a:lnTo>
                    <a:pt x="73435" y="32421"/>
                  </a:lnTo>
                  <a:lnTo>
                    <a:pt x="73435" y="32421"/>
                  </a:lnTo>
                  <a:close/>
                  <a:moveTo>
                    <a:pt x="97070" y="30626"/>
                  </a:moveTo>
                  <a:lnTo>
                    <a:pt x="97070" y="30626"/>
                  </a:lnTo>
                  <a:lnTo>
                    <a:pt x="95283" y="28656"/>
                  </a:lnTo>
                  <a:lnTo>
                    <a:pt x="93489" y="26508"/>
                  </a:lnTo>
                  <a:lnTo>
                    <a:pt x="93489" y="26508"/>
                  </a:lnTo>
                  <a:lnTo>
                    <a:pt x="90981" y="24177"/>
                  </a:lnTo>
                  <a:lnTo>
                    <a:pt x="88297" y="22207"/>
                  </a:lnTo>
                  <a:lnTo>
                    <a:pt x="85613" y="20236"/>
                  </a:lnTo>
                  <a:lnTo>
                    <a:pt x="82921" y="18626"/>
                  </a:lnTo>
                  <a:lnTo>
                    <a:pt x="82921" y="18626"/>
                  </a:lnTo>
                  <a:lnTo>
                    <a:pt x="86150" y="16655"/>
                  </a:lnTo>
                  <a:lnTo>
                    <a:pt x="89371" y="15045"/>
                  </a:lnTo>
                  <a:lnTo>
                    <a:pt x="92055" y="13794"/>
                  </a:lnTo>
                  <a:lnTo>
                    <a:pt x="94746" y="12897"/>
                  </a:lnTo>
                  <a:lnTo>
                    <a:pt x="96894" y="12361"/>
                  </a:lnTo>
                  <a:lnTo>
                    <a:pt x="98865" y="12361"/>
                  </a:lnTo>
                  <a:lnTo>
                    <a:pt x="99578" y="12361"/>
                  </a:lnTo>
                  <a:lnTo>
                    <a:pt x="100299" y="12721"/>
                  </a:lnTo>
                  <a:lnTo>
                    <a:pt x="101012" y="12897"/>
                  </a:lnTo>
                  <a:lnTo>
                    <a:pt x="101549" y="13434"/>
                  </a:lnTo>
                  <a:lnTo>
                    <a:pt x="101549" y="13434"/>
                  </a:lnTo>
                  <a:lnTo>
                    <a:pt x="101909" y="13971"/>
                  </a:lnTo>
                  <a:lnTo>
                    <a:pt x="102269" y="14508"/>
                  </a:lnTo>
                  <a:lnTo>
                    <a:pt x="102446" y="15221"/>
                  </a:lnTo>
                  <a:lnTo>
                    <a:pt x="102622" y="15942"/>
                  </a:lnTo>
                  <a:lnTo>
                    <a:pt x="102622" y="17729"/>
                  </a:lnTo>
                  <a:lnTo>
                    <a:pt x="102086" y="19699"/>
                  </a:lnTo>
                  <a:lnTo>
                    <a:pt x="101372" y="22207"/>
                  </a:lnTo>
                  <a:lnTo>
                    <a:pt x="100299" y="24714"/>
                  </a:lnTo>
                  <a:lnTo>
                    <a:pt x="98865" y="27582"/>
                  </a:lnTo>
                  <a:lnTo>
                    <a:pt x="97070" y="30626"/>
                  </a:lnTo>
                  <a:lnTo>
                    <a:pt x="97070" y="30626"/>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grpSp>
      <p:grpSp>
        <p:nvGrpSpPr>
          <p:cNvPr id="314" name="Google Shape;314;p33"/>
          <p:cNvGrpSpPr/>
          <p:nvPr/>
        </p:nvGrpSpPr>
        <p:grpSpPr>
          <a:xfrm rot="1508271">
            <a:off x="798793" y="1851447"/>
            <a:ext cx="654248" cy="653804"/>
            <a:chOff x="576250" y="4319400"/>
            <a:chExt cx="442200" cy="441900"/>
          </a:xfrm>
        </p:grpSpPr>
        <p:sp>
          <p:nvSpPr>
            <p:cNvPr id="315" name="Google Shape;315;p33"/>
            <p:cNvSpPr/>
            <p:nvPr/>
          </p:nvSpPr>
          <p:spPr>
            <a:xfrm>
              <a:off x="576250" y="4319400"/>
              <a:ext cx="442200" cy="441900"/>
            </a:xfrm>
            <a:custGeom>
              <a:rect b="b" l="l" r="r" t="t"/>
              <a:pathLst>
                <a:path extrusionOk="0" fill="none" h="120000" w="120000">
                  <a:moveTo>
                    <a:pt x="77851" y="117353"/>
                  </a:moveTo>
                  <a:lnTo>
                    <a:pt x="77851" y="82477"/>
                  </a:lnTo>
                  <a:lnTo>
                    <a:pt x="111401" y="48924"/>
                  </a:lnTo>
                  <a:lnTo>
                    <a:pt x="111401" y="48924"/>
                  </a:lnTo>
                  <a:lnTo>
                    <a:pt x="112392" y="47933"/>
                  </a:lnTo>
                  <a:lnTo>
                    <a:pt x="113220" y="46610"/>
                  </a:lnTo>
                  <a:lnTo>
                    <a:pt x="114211" y="45293"/>
                  </a:lnTo>
                  <a:lnTo>
                    <a:pt x="114869" y="43970"/>
                  </a:lnTo>
                  <a:lnTo>
                    <a:pt x="116355" y="40990"/>
                  </a:lnTo>
                  <a:lnTo>
                    <a:pt x="117516" y="37685"/>
                  </a:lnTo>
                  <a:lnTo>
                    <a:pt x="118344" y="34217"/>
                  </a:lnTo>
                  <a:lnTo>
                    <a:pt x="119165" y="30580"/>
                  </a:lnTo>
                  <a:lnTo>
                    <a:pt x="119660" y="26942"/>
                  </a:lnTo>
                  <a:lnTo>
                    <a:pt x="119830" y="23305"/>
                  </a:lnTo>
                  <a:lnTo>
                    <a:pt x="119993" y="19667"/>
                  </a:lnTo>
                  <a:lnTo>
                    <a:pt x="119993" y="16362"/>
                  </a:lnTo>
                  <a:lnTo>
                    <a:pt x="119830" y="13227"/>
                  </a:lnTo>
                  <a:lnTo>
                    <a:pt x="119497" y="10247"/>
                  </a:lnTo>
                  <a:lnTo>
                    <a:pt x="119002" y="7770"/>
                  </a:lnTo>
                  <a:lnTo>
                    <a:pt x="118507" y="5619"/>
                  </a:lnTo>
                  <a:lnTo>
                    <a:pt x="117848" y="3970"/>
                  </a:lnTo>
                  <a:lnTo>
                    <a:pt x="117346" y="3305"/>
                  </a:lnTo>
                  <a:lnTo>
                    <a:pt x="117020" y="2979"/>
                  </a:lnTo>
                  <a:lnTo>
                    <a:pt x="117020" y="2979"/>
                  </a:lnTo>
                  <a:lnTo>
                    <a:pt x="116688" y="2646"/>
                  </a:lnTo>
                  <a:lnTo>
                    <a:pt x="116030" y="2151"/>
                  </a:lnTo>
                  <a:lnTo>
                    <a:pt x="114374" y="1486"/>
                  </a:lnTo>
                  <a:lnTo>
                    <a:pt x="112223" y="990"/>
                  </a:lnTo>
                  <a:lnTo>
                    <a:pt x="109746" y="495"/>
                  </a:lnTo>
                  <a:lnTo>
                    <a:pt x="106773" y="169"/>
                  </a:lnTo>
                  <a:lnTo>
                    <a:pt x="103631" y="0"/>
                  </a:lnTo>
                  <a:lnTo>
                    <a:pt x="100326" y="0"/>
                  </a:lnTo>
                  <a:lnTo>
                    <a:pt x="96689" y="169"/>
                  </a:lnTo>
                  <a:lnTo>
                    <a:pt x="93052" y="332"/>
                  </a:lnTo>
                  <a:lnTo>
                    <a:pt x="89414" y="827"/>
                  </a:lnTo>
                  <a:lnTo>
                    <a:pt x="85784" y="1655"/>
                  </a:lnTo>
                  <a:lnTo>
                    <a:pt x="82309" y="2483"/>
                  </a:lnTo>
                  <a:lnTo>
                    <a:pt x="79004" y="3637"/>
                  </a:lnTo>
                  <a:lnTo>
                    <a:pt x="76032" y="5123"/>
                  </a:lnTo>
                  <a:lnTo>
                    <a:pt x="74546" y="5788"/>
                  </a:lnTo>
                  <a:lnTo>
                    <a:pt x="73385" y="6779"/>
                  </a:lnTo>
                  <a:lnTo>
                    <a:pt x="72062" y="7607"/>
                  </a:lnTo>
                  <a:lnTo>
                    <a:pt x="71071" y="8598"/>
                  </a:lnTo>
                  <a:lnTo>
                    <a:pt x="37520" y="42151"/>
                  </a:lnTo>
                  <a:lnTo>
                    <a:pt x="2646" y="42151"/>
                  </a:lnTo>
                  <a:lnTo>
                    <a:pt x="2646" y="42151"/>
                  </a:lnTo>
                  <a:lnTo>
                    <a:pt x="1655" y="42314"/>
                  </a:lnTo>
                  <a:lnTo>
                    <a:pt x="997" y="42477"/>
                  </a:lnTo>
                  <a:lnTo>
                    <a:pt x="332" y="42809"/>
                  </a:lnTo>
                  <a:lnTo>
                    <a:pt x="0" y="43305"/>
                  </a:lnTo>
                  <a:lnTo>
                    <a:pt x="0" y="43800"/>
                  </a:lnTo>
                  <a:lnTo>
                    <a:pt x="169" y="44465"/>
                  </a:lnTo>
                  <a:lnTo>
                    <a:pt x="502" y="45123"/>
                  </a:lnTo>
                  <a:lnTo>
                    <a:pt x="1160" y="45951"/>
                  </a:lnTo>
                  <a:lnTo>
                    <a:pt x="17521" y="62151"/>
                  </a:lnTo>
                  <a:lnTo>
                    <a:pt x="15370" y="64295"/>
                  </a:lnTo>
                  <a:lnTo>
                    <a:pt x="6446" y="65951"/>
                  </a:lnTo>
                  <a:lnTo>
                    <a:pt x="6446" y="65951"/>
                  </a:lnTo>
                  <a:lnTo>
                    <a:pt x="5456" y="66284"/>
                  </a:lnTo>
                  <a:lnTo>
                    <a:pt x="4628" y="66610"/>
                  </a:lnTo>
                  <a:lnTo>
                    <a:pt x="4132" y="67275"/>
                  </a:lnTo>
                  <a:lnTo>
                    <a:pt x="3807" y="67770"/>
                  </a:lnTo>
                  <a:lnTo>
                    <a:pt x="3807" y="68428"/>
                  </a:lnTo>
                  <a:lnTo>
                    <a:pt x="3969" y="69256"/>
                  </a:lnTo>
                  <a:lnTo>
                    <a:pt x="4302" y="69915"/>
                  </a:lnTo>
                  <a:lnTo>
                    <a:pt x="4960" y="70743"/>
                  </a:lnTo>
                  <a:lnTo>
                    <a:pt x="49254" y="115039"/>
                  </a:lnTo>
                  <a:lnTo>
                    <a:pt x="49254" y="115039"/>
                  </a:lnTo>
                  <a:lnTo>
                    <a:pt x="50081" y="115704"/>
                  </a:lnTo>
                  <a:lnTo>
                    <a:pt x="50740" y="116029"/>
                  </a:lnTo>
                  <a:lnTo>
                    <a:pt x="51568" y="116199"/>
                  </a:lnTo>
                  <a:lnTo>
                    <a:pt x="52233" y="116199"/>
                  </a:lnTo>
                  <a:lnTo>
                    <a:pt x="52728" y="115866"/>
                  </a:lnTo>
                  <a:lnTo>
                    <a:pt x="53386" y="115371"/>
                  </a:lnTo>
                  <a:lnTo>
                    <a:pt x="53719" y="114543"/>
                  </a:lnTo>
                  <a:lnTo>
                    <a:pt x="54051" y="113552"/>
                  </a:lnTo>
                  <a:lnTo>
                    <a:pt x="55700" y="104628"/>
                  </a:lnTo>
                  <a:lnTo>
                    <a:pt x="57852" y="102477"/>
                  </a:lnTo>
                  <a:lnTo>
                    <a:pt x="74043" y="118839"/>
                  </a:lnTo>
                  <a:lnTo>
                    <a:pt x="74043" y="118839"/>
                  </a:lnTo>
                  <a:lnTo>
                    <a:pt x="74871" y="119504"/>
                  </a:lnTo>
                  <a:lnTo>
                    <a:pt x="75536" y="119837"/>
                  </a:lnTo>
                  <a:lnTo>
                    <a:pt x="76195" y="120000"/>
                  </a:lnTo>
                  <a:lnTo>
                    <a:pt x="76690" y="120000"/>
                  </a:lnTo>
                  <a:lnTo>
                    <a:pt x="77185" y="119667"/>
                  </a:lnTo>
                  <a:lnTo>
                    <a:pt x="77518" y="119009"/>
                  </a:lnTo>
                  <a:lnTo>
                    <a:pt x="77681" y="118344"/>
                  </a:lnTo>
                  <a:lnTo>
                    <a:pt x="77851" y="117353"/>
                  </a:lnTo>
                  <a:lnTo>
                    <a:pt x="77851" y="117353"/>
                  </a:lnTo>
                  <a:close/>
                  <a:moveTo>
                    <a:pt x="41816" y="82809"/>
                  </a:moveTo>
                  <a:lnTo>
                    <a:pt x="41816" y="82809"/>
                  </a:lnTo>
                  <a:lnTo>
                    <a:pt x="41321" y="83305"/>
                  </a:lnTo>
                  <a:lnTo>
                    <a:pt x="40825" y="83637"/>
                  </a:lnTo>
                  <a:lnTo>
                    <a:pt x="40167" y="83800"/>
                  </a:lnTo>
                  <a:lnTo>
                    <a:pt x="39502" y="83800"/>
                  </a:lnTo>
                  <a:lnTo>
                    <a:pt x="38844" y="83800"/>
                  </a:lnTo>
                  <a:lnTo>
                    <a:pt x="38179" y="83637"/>
                  </a:lnTo>
                  <a:lnTo>
                    <a:pt x="37683" y="83305"/>
                  </a:lnTo>
                  <a:lnTo>
                    <a:pt x="37188" y="82809"/>
                  </a:lnTo>
                  <a:lnTo>
                    <a:pt x="37188" y="82809"/>
                  </a:lnTo>
                  <a:lnTo>
                    <a:pt x="36692" y="82314"/>
                  </a:lnTo>
                  <a:lnTo>
                    <a:pt x="36367" y="81818"/>
                  </a:lnTo>
                  <a:lnTo>
                    <a:pt x="36197" y="81160"/>
                  </a:lnTo>
                  <a:lnTo>
                    <a:pt x="36197" y="80495"/>
                  </a:lnTo>
                  <a:lnTo>
                    <a:pt x="36197" y="79837"/>
                  </a:lnTo>
                  <a:lnTo>
                    <a:pt x="36367" y="79172"/>
                  </a:lnTo>
                  <a:lnTo>
                    <a:pt x="36692" y="78676"/>
                  </a:lnTo>
                  <a:lnTo>
                    <a:pt x="37188" y="78181"/>
                  </a:lnTo>
                  <a:lnTo>
                    <a:pt x="54377" y="60990"/>
                  </a:lnTo>
                  <a:lnTo>
                    <a:pt x="54377" y="60990"/>
                  </a:lnTo>
                  <a:lnTo>
                    <a:pt x="54873" y="60665"/>
                  </a:lnTo>
                  <a:lnTo>
                    <a:pt x="55368" y="60332"/>
                  </a:lnTo>
                  <a:lnTo>
                    <a:pt x="56033" y="60162"/>
                  </a:lnTo>
                  <a:lnTo>
                    <a:pt x="56691" y="60000"/>
                  </a:lnTo>
                  <a:lnTo>
                    <a:pt x="57356" y="60162"/>
                  </a:lnTo>
                  <a:lnTo>
                    <a:pt x="57852" y="60332"/>
                  </a:lnTo>
                  <a:lnTo>
                    <a:pt x="58510" y="60665"/>
                  </a:lnTo>
                  <a:lnTo>
                    <a:pt x="59005" y="60990"/>
                  </a:lnTo>
                  <a:lnTo>
                    <a:pt x="59005" y="60990"/>
                  </a:lnTo>
                  <a:lnTo>
                    <a:pt x="59338" y="61486"/>
                  </a:lnTo>
                  <a:lnTo>
                    <a:pt x="59670" y="62151"/>
                  </a:lnTo>
                  <a:lnTo>
                    <a:pt x="59833" y="62646"/>
                  </a:lnTo>
                  <a:lnTo>
                    <a:pt x="59996" y="63305"/>
                  </a:lnTo>
                  <a:lnTo>
                    <a:pt x="59833" y="63970"/>
                  </a:lnTo>
                  <a:lnTo>
                    <a:pt x="59670" y="64628"/>
                  </a:lnTo>
                  <a:lnTo>
                    <a:pt x="59338" y="65123"/>
                  </a:lnTo>
                  <a:lnTo>
                    <a:pt x="59005" y="65619"/>
                  </a:lnTo>
                  <a:lnTo>
                    <a:pt x="41816" y="82809"/>
                  </a:lnTo>
                  <a:close/>
                  <a:moveTo>
                    <a:pt x="90907" y="49589"/>
                  </a:moveTo>
                  <a:lnTo>
                    <a:pt x="90907" y="49589"/>
                  </a:lnTo>
                  <a:lnTo>
                    <a:pt x="90079" y="50247"/>
                  </a:lnTo>
                  <a:lnTo>
                    <a:pt x="89251" y="50743"/>
                  </a:lnTo>
                  <a:lnTo>
                    <a:pt x="88261" y="51075"/>
                  </a:lnTo>
                  <a:lnTo>
                    <a:pt x="87107" y="51238"/>
                  </a:lnTo>
                  <a:lnTo>
                    <a:pt x="86109" y="51075"/>
                  </a:lnTo>
                  <a:lnTo>
                    <a:pt x="85119" y="50743"/>
                  </a:lnTo>
                  <a:lnTo>
                    <a:pt x="84291" y="50247"/>
                  </a:lnTo>
                  <a:lnTo>
                    <a:pt x="83469" y="49589"/>
                  </a:lnTo>
                  <a:lnTo>
                    <a:pt x="70413" y="36532"/>
                  </a:lnTo>
                  <a:lnTo>
                    <a:pt x="70413" y="36532"/>
                  </a:lnTo>
                  <a:lnTo>
                    <a:pt x="69748" y="35704"/>
                  </a:lnTo>
                  <a:lnTo>
                    <a:pt x="69252" y="34876"/>
                  </a:lnTo>
                  <a:lnTo>
                    <a:pt x="68920" y="33885"/>
                  </a:lnTo>
                  <a:lnTo>
                    <a:pt x="68757" y="32894"/>
                  </a:lnTo>
                  <a:lnTo>
                    <a:pt x="68920" y="31733"/>
                  </a:lnTo>
                  <a:lnTo>
                    <a:pt x="69252" y="30743"/>
                  </a:lnTo>
                  <a:lnTo>
                    <a:pt x="69748" y="29915"/>
                  </a:lnTo>
                  <a:lnTo>
                    <a:pt x="70413" y="29093"/>
                  </a:lnTo>
                  <a:lnTo>
                    <a:pt x="70413" y="29093"/>
                  </a:lnTo>
                  <a:lnTo>
                    <a:pt x="76860" y="22483"/>
                  </a:lnTo>
                  <a:lnTo>
                    <a:pt x="76860" y="22483"/>
                  </a:lnTo>
                  <a:lnTo>
                    <a:pt x="78013" y="21486"/>
                  </a:lnTo>
                  <a:lnTo>
                    <a:pt x="79167" y="20665"/>
                  </a:lnTo>
                  <a:lnTo>
                    <a:pt x="80490" y="20000"/>
                  </a:lnTo>
                  <a:lnTo>
                    <a:pt x="81651" y="19341"/>
                  </a:lnTo>
                  <a:lnTo>
                    <a:pt x="82974" y="18846"/>
                  </a:lnTo>
                  <a:lnTo>
                    <a:pt x="84460" y="18513"/>
                  </a:lnTo>
                  <a:lnTo>
                    <a:pt x="85784" y="18350"/>
                  </a:lnTo>
                  <a:lnTo>
                    <a:pt x="87107" y="18350"/>
                  </a:lnTo>
                  <a:lnTo>
                    <a:pt x="88593" y="18350"/>
                  </a:lnTo>
                  <a:lnTo>
                    <a:pt x="89916" y="18513"/>
                  </a:lnTo>
                  <a:lnTo>
                    <a:pt x="91403" y="18846"/>
                  </a:lnTo>
                  <a:lnTo>
                    <a:pt x="92726" y="19341"/>
                  </a:lnTo>
                  <a:lnTo>
                    <a:pt x="93879" y="20000"/>
                  </a:lnTo>
                  <a:lnTo>
                    <a:pt x="95203" y="20665"/>
                  </a:lnTo>
                  <a:lnTo>
                    <a:pt x="96356" y="21486"/>
                  </a:lnTo>
                  <a:lnTo>
                    <a:pt x="97517" y="22483"/>
                  </a:lnTo>
                  <a:lnTo>
                    <a:pt x="97517" y="22483"/>
                  </a:lnTo>
                  <a:lnTo>
                    <a:pt x="98508" y="23637"/>
                  </a:lnTo>
                  <a:lnTo>
                    <a:pt x="99336" y="24791"/>
                  </a:lnTo>
                  <a:lnTo>
                    <a:pt x="99994" y="26114"/>
                  </a:lnTo>
                  <a:lnTo>
                    <a:pt x="100659" y="27275"/>
                  </a:lnTo>
                  <a:lnTo>
                    <a:pt x="101154" y="28598"/>
                  </a:lnTo>
                  <a:lnTo>
                    <a:pt x="101480" y="30084"/>
                  </a:lnTo>
                  <a:lnTo>
                    <a:pt x="101650" y="31408"/>
                  </a:lnTo>
                  <a:lnTo>
                    <a:pt x="101650" y="32894"/>
                  </a:lnTo>
                  <a:lnTo>
                    <a:pt x="101650" y="34217"/>
                  </a:lnTo>
                  <a:lnTo>
                    <a:pt x="101480" y="35541"/>
                  </a:lnTo>
                  <a:lnTo>
                    <a:pt x="101154" y="37027"/>
                  </a:lnTo>
                  <a:lnTo>
                    <a:pt x="100659" y="38350"/>
                  </a:lnTo>
                  <a:lnTo>
                    <a:pt x="99994" y="39504"/>
                  </a:lnTo>
                  <a:lnTo>
                    <a:pt x="99336" y="40827"/>
                  </a:lnTo>
                  <a:lnTo>
                    <a:pt x="98508" y="41981"/>
                  </a:lnTo>
                  <a:lnTo>
                    <a:pt x="97517" y="43142"/>
                  </a:lnTo>
                  <a:lnTo>
                    <a:pt x="97517" y="43142"/>
                  </a:lnTo>
                  <a:lnTo>
                    <a:pt x="90907" y="49589"/>
                  </a:lnTo>
                  <a:lnTo>
                    <a:pt x="90907" y="4958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16" name="Google Shape;316;p33"/>
            <p:cNvSpPr/>
            <p:nvPr/>
          </p:nvSpPr>
          <p:spPr>
            <a:xfrm>
              <a:off x="595725" y="4668875"/>
              <a:ext cx="73200" cy="73200"/>
            </a:xfrm>
            <a:custGeom>
              <a:rect b="b" l="l" r="r" t="t"/>
              <a:pathLst>
                <a:path extrusionOk="0" fill="none" h="120000" w="120000">
                  <a:moveTo>
                    <a:pt x="109001" y="11039"/>
                  </a:moveTo>
                  <a:lnTo>
                    <a:pt x="109001" y="11039"/>
                  </a:lnTo>
                  <a:lnTo>
                    <a:pt x="102968" y="6032"/>
                  </a:lnTo>
                  <a:lnTo>
                    <a:pt x="96976" y="3036"/>
                  </a:lnTo>
                  <a:lnTo>
                    <a:pt x="90000" y="1025"/>
                  </a:lnTo>
                  <a:lnTo>
                    <a:pt x="82982" y="41"/>
                  </a:lnTo>
                  <a:lnTo>
                    <a:pt x="76005" y="1025"/>
                  </a:lnTo>
                  <a:lnTo>
                    <a:pt x="68987" y="3036"/>
                  </a:lnTo>
                  <a:lnTo>
                    <a:pt x="62010" y="6032"/>
                  </a:lnTo>
                  <a:lnTo>
                    <a:pt x="56019" y="11039"/>
                  </a:lnTo>
                  <a:lnTo>
                    <a:pt x="56019" y="11039"/>
                  </a:lnTo>
                  <a:lnTo>
                    <a:pt x="50027" y="20027"/>
                  </a:lnTo>
                  <a:lnTo>
                    <a:pt x="40998" y="34021"/>
                  </a:lnTo>
                  <a:lnTo>
                    <a:pt x="23023" y="70998"/>
                  </a:lnTo>
                  <a:lnTo>
                    <a:pt x="7017" y="104979"/>
                  </a:lnTo>
                  <a:lnTo>
                    <a:pt x="41" y="120000"/>
                  </a:lnTo>
                  <a:lnTo>
                    <a:pt x="41" y="120000"/>
                  </a:lnTo>
                  <a:lnTo>
                    <a:pt x="15020" y="112982"/>
                  </a:lnTo>
                  <a:lnTo>
                    <a:pt x="49001" y="96976"/>
                  </a:lnTo>
                  <a:lnTo>
                    <a:pt x="85978" y="79001"/>
                  </a:lnTo>
                  <a:lnTo>
                    <a:pt x="99972" y="70013"/>
                  </a:lnTo>
                  <a:lnTo>
                    <a:pt x="109001" y="64021"/>
                  </a:lnTo>
                  <a:lnTo>
                    <a:pt x="109001" y="64021"/>
                  </a:lnTo>
                  <a:lnTo>
                    <a:pt x="113967" y="58030"/>
                  </a:lnTo>
                  <a:lnTo>
                    <a:pt x="116963" y="51012"/>
                  </a:lnTo>
                  <a:lnTo>
                    <a:pt x="118974" y="44035"/>
                  </a:lnTo>
                  <a:lnTo>
                    <a:pt x="119958" y="37017"/>
                  </a:lnTo>
                  <a:lnTo>
                    <a:pt x="118974" y="30041"/>
                  </a:lnTo>
                  <a:lnTo>
                    <a:pt x="116963" y="23023"/>
                  </a:lnTo>
                  <a:lnTo>
                    <a:pt x="113967" y="17031"/>
                  </a:lnTo>
                  <a:lnTo>
                    <a:pt x="109001" y="11039"/>
                  </a:lnTo>
                  <a:lnTo>
                    <a:pt x="109001" y="1103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17" name="Google Shape;317;p33"/>
            <p:cNvSpPr/>
            <p:nvPr/>
          </p:nvSpPr>
          <p:spPr>
            <a:xfrm>
              <a:off x="652350" y="4711500"/>
              <a:ext cx="46800" cy="46800"/>
            </a:xfrm>
            <a:custGeom>
              <a:rect b="b" l="l" r="r" t="t"/>
              <a:pathLst>
                <a:path extrusionOk="0" fill="none" h="120000" w="120000">
                  <a:moveTo>
                    <a:pt x="105935" y="15599"/>
                  </a:moveTo>
                  <a:lnTo>
                    <a:pt x="105935" y="15599"/>
                  </a:lnTo>
                  <a:lnTo>
                    <a:pt x="98135" y="9397"/>
                  </a:lnTo>
                  <a:lnTo>
                    <a:pt x="90335" y="4730"/>
                  </a:lnTo>
                  <a:lnTo>
                    <a:pt x="81001" y="1598"/>
                  </a:lnTo>
                  <a:lnTo>
                    <a:pt x="71667" y="63"/>
                  </a:lnTo>
                  <a:lnTo>
                    <a:pt x="62333" y="1598"/>
                  </a:lnTo>
                  <a:lnTo>
                    <a:pt x="52999" y="4730"/>
                  </a:lnTo>
                  <a:lnTo>
                    <a:pt x="45199" y="9397"/>
                  </a:lnTo>
                  <a:lnTo>
                    <a:pt x="37400" y="15599"/>
                  </a:lnTo>
                  <a:lnTo>
                    <a:pt x="37400" y="15599"/>
                  </a:lnTo>
                  <a:lnTo>
                    <a:pt x="29664" y="24997"/>
                  </a:lnTo>
                  <a:lnTo>
                    <a:pt x="23399" y="38998"/>
                  </a:lnTo>
                  <a:lnTo>
                    <a:pt x="17197" y="56132"/>
                  </a:lnTo>
                  <a:lnTo>
                    <a:pt x="10932" y="74800"/>
                  </a:lnTo>
                  <a:lnTo>
                    <a:pt x="3196" y="107469"/>
                  </a:lnTo>
                  <a:lnTo>
                    <a:pt x="63" y="119936"/>
                  </a:lnTo>
                  <a:lnTo>
                    <a:pt x="63" y="119936"/>
                  </a:lnTo>
                  <a:lnTo>
                    <a:pt x="14064" y="118401"/>
                  </a:lnTo>
                  <a:lnTo>
                    <a:pt x="46734" y="109067"/>
                  </a:lnTo>
                  <a:lnTo>
                    <a:pt x="63867" y="104400"/>
                  </a:lnTo>
                  <a:lnTo>
                    <a:pt x="81001" y="98135"/>
                  </a:lnTo>
                  <a:lnTo>
                    <a:pt x="96600" y="90335"/>
                  </a:lnTo>
                  <a:lnTo>
                    <a:pt x="105935" y="84134"/>
                  </a:lnTo>
                  <a:lnTo>
                    <a:pt x="105935" y="84134"/>
                  </a:lnTo>
                  <a:lnTo>
                    <a:pt x="112136" y="76334"/>
                  </a:lnTo>
                  <a:lnTo>
                    <a:pt x="116803" y="67000"/>
                  </a:lnTo>
                  <a:lnTo>
                    <a:pt x="119936" y="59200"/>
                  </a:lnTo>
                  <a:lnTo>
                    <a:pt x="119936" y="49866"/>
                  </a:lnTo>
                  <a:lnTo>
                    <a:pt x="119936" y="40532"/>
                  </a:lnTo>
                  <a:lnTo>
                    <a:pt x="116803" y="31198"/>
                  </a:lnTo>
                  <a:lnTo>
                    <a:pt x="112136" y="23399"/>
                  </a:lnTo>
                  <a:lnTo>
                    <a:pt x="105935" y="15599"/>
                  </a:lnTo>
                  <a:lnTo>
                    <a:pt x="105935" y="15599"/>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18" name="Google Shape;318;p33"/>
            <p:cNvSpPr/>
            <p:nvPr/>
          </p:nvSpPr>
          <p:spPr>
            <a:xfrm>
              <a:off x="579300" y="4638450"/>
              <a:ext cx="46800" cy="46800"/>
            </a:xfrm>
            <a:custGeom>
              <a:rect b="b" l="l" r="r" t="t"/>
              <a:pathLst>
                <a:path extrusionOk="0" fill="none" h="120000" w="120000">
                  <a:moveTo>
                    <a:pt x="104392" y="14008"/>
                  </a:moveTo>
                  <a:lnTo>
                    <a:pt x="104392" y="14008"/>
                  </a:lnTo>
                  <a:lnTo>
                    <a:pt x="96588" y="7803"/>
                  </a:lnTo>
                  <a:lnTo>
                    <a:pt x="88784" y="3134"/>
                  </a:lnTo>
                  <a:lnTo>
                    <a:pt x="79445" y="0"/>
                  </a:lnTo>
                  <a:lnTo>
                    <a:pt x="70106" y="0"/>
                  </a:lnTo>
                  <a:lnTo>
                    <a:pt x="60767" y="0"/>
                  </a:lnTo>
                  <a:lnTo>
                    <a:pt x="52963" y="3134"/>
                  </a:lnTo>
                  <a:lnTo>
                    <a:pt x="43624" y="7803"/>
                  </a:lnTo>
                  <a:lnTo>
                    <a:pt x="35820" y="14008"/>
                  </a:lnTo>
                  <a:lnTo>
                    <a:pt x="35820" y="14008"/>
                  </a:lnTo>
                  <a:lnTo>
                    <a:pt x="29616" y="23411"/>
                  </a:lnTo>
                  <a:lnTo>
                    <a:pt x="21812" y="38955"/>
                  </a:lnTo>
                  <a:lnTo>
                    <a:pt x="15607" y="56098"/>
                  </a:lnTo>
                  <a:lnTo>
                    <a:pt x="10938" y="73240"/>
                  </a:lnTo>
                  <a:lnTo>
                    <a:pt x="1599" y="105927"/>
                  </a:lnTo>
                  <a:lnTo>
                    <a:pt x="0" y="120000"/>
                  </a:lnTo>
                  <a:lnTo>
                    <a:pt x="0" y="120000"/>
                  </a:lnTo>
                  <a:lnTo>
                    <a:pt x="12473" y="116865"/>
                  </a:lnTo>
                  <a:lnTo>
                    <a:pt x="45223" y="109061"/>
                  </a:lnTo>
                  <a:lnTo>
                    <a:pt x="63901" y="102857"/>
                  </a:lnTo>
                  <a:lnTo>
                    <a:pt x="81044" y="96588"/>
                  </a:lnTo>
                  <a:lnTo>
                    <a:pt x="95053" y="90383"/>
                  </a:lnTo>
                  <a:lnTo>
                    <a:pt x="104392" y="82579"/>
                  </a:lnTo>
                  <a:lnTo>
                    <a:pt x="104392" y="82579"/>
                  </a:lnTo>
                  <a:lnTo>
                    <a:pt x="110597" y="74776"/>
                  </a:lnTo>
                  <a:lnTo>
                    <a:pt x="115266" y="67036"/>
                  </a:lnTo>
                  <a:lnTo>
                    <a:pt x="118400" y="57633"/>
                  </a:lnTo>
                  <a:lnTo>
                    <a:pt x="120000" y="48294"/>
                  </a:lnTo>
                  <a:lnTo>
                    <a:pt x="118400" y="38955"/>
                  </a:lnTo>
                  <a:lnTo>
                    <a:pt x="115266" y="29616"/>
                  </a:lnTo>
                  <a:lnTo>
                    <a:pt x="110597" y="21812"/>
                  </a:lnTo>
                  <a:lnTo>
                    <a:pt x="104392" y="14008"/>
                  </a:lnTo>
                  <a:lnTo>
                    <a:pt x="104392" y="14008"/>
                  </a:lnTo>
                  <a:close/>
                </a:path>
              </a:pathLst>
            </a:custGeom>
            <a:solidFill>
              <a:srgbClr val="F67031"/>
            </a:solid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grpSp>
      <p:sp>
        <p:nvSpPr>
          <p:cNvPr id="319" name="Google Shape;319;p33"/>
          <p:cNvSpPr/>
          <p:nvPr/>
        </p:nvSpPr>
        <p:spPr>
          <a:xfrm>
            <a:off x="6410281" y="713293"/>
            <a:ext cx="248700" cy="237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20" name="Google Shape;320;p33"/>
          <p:cNvSpPr/>
          <p:nvPr/>
        </p:nvSpPr>
        <p:spPr>
          <a:xfrm rot="2698068">
            <a:off x="8048906" y="1928841"/>
            <a:ext cx="377383" cy="360412"/>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21" name="Google Shape;321;p33"/>
          <p:cNvSpPr/>
          <p:nvPr/>
        </p:nvSpPr>
        <p:spPr>
          <a:xfrm>
            <a:off x="8347545" y="1723093"/>
            <a:ext cx="151200" cy="14430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22" name="Google Shape;322;p33"/>
          <p:cNvSpPr/>
          <p:nvPr/>
        </p:nvSpPr>
        <p:spPr>
          <a:xfrm rot="1278920">
            <a:off x="6238042" y="1429426"/>
            <a:ext cx="151031" cy="144290"/>
          </a:xfrm>
          <a:custGeom>
            <a:rect b="b" l="l" r="r" t="t"/>
            <a:pathLst>
              <a:path extrusionOk="0" fill="none" h="120000" w="120000">
                <a:moveTo>
                  <a:pt x="57484" y="2438"/>
                </a:moveTo>
                <a:lnTo>
                  <a:pt x="57484" y="2438"/>
                </a:lnTo>
                <a:lnTo>
                  <a:pt x="58065" y="1423"/>
                </a:lnTo>
                <a:lnTo>
                  <a:pt x="58645" y="615"/>
                </a:lnTo>
                <a:lnTo>
                  <a:pt x="59415" y="208"/>
                </a:lnTo>
                <a:lnTo>
                  <a:pt x="59996" y="8"/>
                </a:lnTo>
                <a:lnTo>
                  <a:pt x="60576" y="208"/>
                </a:lnTo>
                <a:lnTo>
                  <a:pt x="61354" y="615"/>
                </a:lnTo>
                <a:lnTo>
                  <a:pt x="61934" y="1423"/>
                </a:lnTo>
                <a:lnTo>
                  <a:pt x="62515" y="2438"/>
                </a:lnTo>
                <a:lnTo>
                  <a:pt x="75674" y="34055"/>
                </a:lnTo>
                <a:lnTo>
                  <a:pt x="75674" y="34055"/>
                </a:lnTo>
                <a:lnTo>
                  <a:pt x="76254" y="35070"/>
                </a:lnTo>
                <a:lnTo>
                  <a:pt x="77224" y="36285"/>
                </a:lnTo>
                <a:lnTo>
                  <a:pt x="78193" y="37300"/>
                </a:lnTo>
                <a:lnTo>
                  <a:pt x="79353" y="38316"/>
                </a:lnTo>
                <a:lnTo>
                  <a:pt x="80513" y="39123"/>
                </a:lnTo>
                <a:lnTo>
                  <a:pt x="81864" y="39730"/>
                </a:lnTo>
                <a:lnTo>
                  <a:pt x="83032" y="40338"/>
                </a:lnTo>
                <a:lnTo>
                  <a:pt x="84383" y="40546"/>
                </a:lnTo>
                <a:lnTo>
                  <a:pt x="116900" y="43991"/>
                </a:lnTo>
                <a:lnTo>
                  <a:pt x="116900" y="43991"/>
                </a:lnTo>
                <a:lnTo>
                  <a:pt x="118061" y="44191"/>
                </a:lnTo>
                <a:lnTo>
                  <a:pt x="119030" y="44599"/>
                </a:lnTo>
                <a:lnTo>
                  <a:pt x="119610" y="44998"/>
                </a:lnTo>
                <a:lnTo>
                  <a:pt x="119992" y="45814"/>
                </a:lnTo>
                <a:lnTo>
                  <a:pt x="119992" y="46422"/>
                </a:lnTo>
                <a:lnTo>
                  <a:pt x="119801" y="47229"/>
                </a:lnTo>
                <a:lnTo>
                  <a:pt x="119411" y="48044"/>
                </a:lnTo>
                <a:lnTo>
                  <a:pt x="118450" y="49060"/>
                </a:lnTo>
                <a:lnTo>
                  <a:pt x="94062" y="71755"/>
                </a:lnTo>
                <a:lnTo>
                  <a:pt x="94062" y="71755"/>
                </a:lnTo>
                <a:lnTo>
                  <a:pt x="93093" y="72770"/>
                </a:lnTo>
                <a:lnTo>
                  <a:pt x="92322" y="73985"/>
                </a:lnTo>
                <a:lnTo>
                  <a:pt x="91742" y="75408"/>
                </a:lnTo>
                <a:lnTo>
                  <a:pt x="91162" y="76823"/>
                </a:lnTo>
                <a:lnTo>
                  <a:pt x="90772" y="78246"/>
                </a:lnTo>
                <a:lnTo>
                  <a:pt x="90574" y="79661"/>
                </a:lnTo>
                <a:lnTo>
                  <a:pt x="90574" y="81084"/>
                </a:lnTo>
                <a:lnTo>
                  <a:pt x="90772" y="82499"/>
                </a:lnTo>
                <a:lnTo>
                  <a:pt x="97741" y="116146"/>
                </a:lnTo>
                <a:lnTo>
                  <a:pt x="97741" y="116146"/>
                </a:lnTo>
                <a:lnTo>
                  <a:pt x="97932" y="117361"/>
                </a:lnTo>
                <a:lnTo>
                  <a:pt x="97741" y="118177"/>
                </a:lnTo>
                <a:lnTo>
                  <a:pt x="97543" y="118984"/>
                </a:lnTo>
                <a:lnTo>
                  <a:pt x="97161" y="119592"/>
                </a:lnTo>
                <a:lnTo>
                  <a:pt x="96383" y="119791"/>
                </a:lnTo>
                <a:lnTo>
                  <a:pt x="95612" y="120000"/>
                </a:lnTo>
                <a:lnTo>
                  <a:pt x="94642" y="119592"/>
                </a:lnTo>
                <a:lnTo>
                  <a:pt x="93673" y="119184"/>
                </a:lnTo>
                <a:lnTo>
                  <a:pt x="65415" y="101757"/>
                </a:lnTo>
                <a:lnTo>
                  <a:pt x="65415" y="101757"/>
                </a:lnTo>
                <a:lnTo>
                  <a:pt x="64255" y="101149"/>
                </a:lnTo>
                <a:lnTo>
                  <a:pt x="62904" y="100742"/>
                </a:lnTo>
                <a:lnTo>
                  <a:pt x="61354" y="100542"/>
                </a:lnTo>
                <a:lnTo>
                  <a:pt x="59996" y="100542"/>
                </a:lnTo>
                <a:lnTo>
                  <a:pt x="58645" y="100542"/>
                </a:lnTo>
                <a:lnTo>
                  <a:pt x="57095" y="100742"/>
                </a:lnTo>
                <a:lnTo>
                  <a:pt x="55744" y="101149"/>
                </a:lnTo>
                <a:lnTo>
                  <a:pt x="54576" y="101757"/>
                </a:lnTo>
                <a:lnTo>
                  <a:pt x="26326" y="119184"/>
                </a:lnTo>
                <a:lnTo>
                  <a:pt x="26326" y="119184"/>
                </a:lnTo>
                <a:lnTo>
                  <a:pt x="25357" y="119592"/>
                </a:lnTo>
                <a:lnTo>
                  <a:pt x="24387" y="120000"/>
                </a:lnTo>
                <a:lnTo>
                  <a:pt x="23616" y="119791"/>
                </a:lnTo>
                <a:lnTo>
                  <a:pt x="22838" y="119592"/>
                </a:lnTo>
                <a:lnTo>
                  <a:pt x="22456" y="118984"/>
                </a:lnTo>
                <a:lnTo>
                  <a:pt x="22258" y="118177"/>
                </a:lnTo>
                <a:lnTo>
                  <a:pt x="22067" y="117361"/>
                </a:lnTo>
                <a:lnTo>
                  <a:pt x="22258" y="116146"/>
                </a:lnTo>
                <a:lnTo>
                  <a:pt x="29227" y="82499"/>
                </a:lnTo>
                <a:lnTo>
                  <a:pt x="29227" y="82499"/>
                </a:lnTo>
                <a:lnTo>
                  <a:pt x="29417" y="81084"/>
                </a:lnTo>
                <a:lnTo>
                  <a:pt x="29417" y="79661"/>
                </a:lnTo>
                <a:lnTo>
                  <a:pt x="29227" y="78246"/>
                </a:lnTo>
                <a:lnTo>
                  <a:pt x="28837" y="76823"/>
                </a:lnTo>
                <a:lnTo>
                  <a:pt x="28257" y="75408"/>
                </a:lnTo>
                <a:lnTo>
                  <a:pt x="27677" y="73985"/>
                </a:lnTo>
                <a:lnTo>
                  <a:pt x="26906" y="72770"/>
                </a:lnTo>
                <a:lnTo>
                  <a:pt x="25937" y="71755"/>
                </a:lnTo>
                <a:lnTo>
                  <a:pt x="1549" y="49060"/>
                </a:lnTo>
                <a:lnTo>
                  <a:pt x="1549" y="49060"/>
                </a:lnTo>
                <a:lnTo>
                  <a:pt x="580" y="48044"/>
                </a:lnTo>
                <a:lnTo>
                  <a:pt x="198" y="47229"/>
                </a:lnTo>
                <a:lnTo>
                  <a:pt x="0" y="46422"/>
                </a:lnTo>
                <a:lnTo>
                  <a:pt x="0" y="45814"/>
                </a:lnTo>
                <a:lnTo>
                  <a:pt x="389" y="44998"/>
                </a:lnTo>
                <a:lnTo>
                  <a:pt x="969" y="44599"/>
                </a:lnTo>
                <a:lnTo>
                  <a:pt x="1938" y="44191"/>
                </a:lnTo>
                <a:lnTo>
                  <a:pt x="3099" y="43991"/>
                </a:lnTo>
                <a:lnTo>
                  <a:pt x="35616" y="40546"/>
                </a:lnTo>
                <a:lnTo>
                  <a:pt x="35616" y="40546"/>
                </a:lnTo>
                <a:lnTo>
                  <a:pt x="36967" y="40338"/>
                </a:lnTo>
                <a:lnTo>
                  <a:pt x="38127" y="39730"/>
                </a:lnTo>
                <a:lnTo>
                  <a:pt x="39486" y="39123"/>
                </a:lnTo>
                <a:lnTo>
                  <a:pt x="40646" y="38316"/>
                </a:lnTo>
                <a:lnTo>
                  <a:pt x="41806" y="37300"/>
                </a:lnTo>
                <a:lnTo>
                  <a:pt x="42775" y="36285"/>
                </a:lnTo>
                <a:lnTo>
                  <a:pt x="43745" y="35070"/>
                </a:lnTo>
                <a:lnTo>
                  <a:pt x="44325" y="34055"/>
                </a:lnTo>
                <a:lnTo>
                  <a:pt x="57484" y="2438"/>
                </a:lnTo>
                <a:close/>
              </a:path>
            </a:pathLst>
          </a:custGeom>
          <a:noFill/>
          <a:ln cap="rnd"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23" name="Google Shape;323;p33"/>
          <p:cNvSpPr/>
          <p:nvPr/>
        </p:nvSpPr>
        <p:spPr>
          <a:xfrm>
            <a:off x="1635350" y="1665933"/>
            <a:ext cx="5955900" cy="1074600"/>
          </a:xfrm>
          <a:custGeom>
            <a:rect b="b" l="l" r="r" t="t"/>
            <a:pathLst>
              <a:path extrusionOk="0" h="120000" w="120000">
                <a:moveTo>
                  <a:pt x="0" y="39224"/>
                </a:moveTo>
                <a:cubicBezTo>
                  <a:pt x="2758" y="23932"/>
                  <a:pt x="7018" y="20253"/>
                  <a:pt x="10640" y="12220"/>
                </a:cubicBezTo>
                <a:cubicBezTo>
                  <a:pt x="17585" y="-3182"/>
                  <a:pt x="25979" y="-3730"/>
                  <a:pt x="33076" y="9378"/>
                </a:cubicBezTo>
                <a:cubicBezTo>
                  <a:pt x="36182" y="15113"/>
                  <a:pt x="40231" y="23751"/>
                  <a:pt x="41025" y="41357"/>
                </a:cubicBezTo>
                <a:cubicBezTo>
                  <a:pt x="41792" y="58363"/>
                  <a:pt x="42703" y="78664"/>
                  <a:pt x="41153" y="93945"/>
                </a:cubicBezTo>
                <a:cubicBezTo>
                  <a:pt x="38946" y="115683"/>
                  <a:pt x="32628" y="124830"/>
                  <a:pt x="28333" y="117395"/>
                </a:cubicBezTo>
                <a:cubicBezTo>
                  <a:pt x="24780" y="111241"/>
                  <a:pt x="23565" y="80127"/>
                  <a:pt x="24231" y="59832"/>
                </a:cubicBezTo>
                <a:cubicBezTo>
                  <a:pt x="24665" y="46581"/>
                  <a:pt x="26722" y="35103"/>
                  <a:pt x="28846" y="28564"/>
                </a:cubicBezTo>
                <a:cubicBezTo>
                  <a:pt x="43824" y="-17567"/>
                  <a:pt x="61285" y="93152"/>
                  <a:pt x="78205" y="108159"/>
                </a:cubicBezTo>
                <a:cubicBezTo>
                  <a:pt x="87699" y="116577"/>
                  <a:pt x="97791" y="123953"/>
                  <a:pt x="107051" y="109580"/>
                </a:cubicBezTo>
                <a:cubicBezTo>
                  <a:pt x="113568" y="99462"/>
                  <a:pt x="120000" y="60396"/>
                  <a:pt x="120000" y="22880"/>
                </a:cubicBezTo>
              </a:path>
            </a:pathLst>
          </a:custGeom>
          <a:noFill/>
          <a:ln cap="flat" cmpd="sng" w="9525">
            <a:solidFill>
              <a:srgbClr val="6AA84F"/>
            </a:solidFill>
            <a:prstDash val="dash"/>
            <a:round/>
            <a:headEnd len="sm" w="sm" type="none"/>
            <a:tailEnd len="sm" w="sm" type="none"/>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latin typeface="Arial"/>
              <a:ea typeface="Arial"/>
              <a:cs typeface="Arial"/>
              <a:sym typeface="Arial"/>
            </a:endParaRPr>
          </a:p>
        </p:txBody>
      </p:sp>
      <p:sp>
        <p:nvSpPr>
          <p:cNvPr id="324" name="Google Shape;324;p3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6AA84F"/>
                </a:solidFill>
              </a:rPr>
              <a:t>‹#›</a:t>
            </a:fld>
            <a:endParaRPr b="1">
              <a:solidFill>
                <a:srgbClr val="6AA8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idx="1" type="body"/>
          </p:nvPr>
        </p:nvSpPr>
        <p:spPr>
          <a:xfrm>
            <a:off x="2993125" y="847475"/>
            <a:ext cx="1789800" cy="24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b="1" lang="en" sz="1300"/>
              <a:t>Environment State</a:t>
            </a:r>
            <a:endParaRPr b="1" sz="1300"/>
          </a:p>
          <a:p>
            <a:pPr indent="0" lvl="0" marL="0" rtl="0" algn="l">
              <a:lnSpc>
                <a:spcPct val="115000"/>
              </a:lnSpc>
              <a:spcBef>
                <a:spcPts val="600"/>
              </a:spcBef>
              <a:spcAft>
                <a:spcPts val="0"/>
              </a:spcAft>
              <a:buSzPts val="900"/>
              <a:buNone/>
            </a:pPr>
            <a:r>
              <a:t/>
            </a:r>
            <a:endParaRPr b="1" sz="1200"/>
          </a:p>
          <a:p>
            <a:pPr indent="0" lvl="0" marL="0" rtl="0" algn="l">
              <a:lnSpc>
                <a:spcPct val="115000"/>
              </a:lnSpc>
              <a:spcBef>
                <a:spcPts val="1000"/>
              </a:spcBef>
              <a:spcAft>
                <a:spcPts val="0"/>
              </a:spcAft>
              <a:buClr>
                <a:schemeClr val="dk1"/>
              </a:buClr>
              <a:buSzPts val="1100"/>
              <a:buFont typeface="Arial"/>
              <a:buNone/>
            </a:pPr>
            <a:r>
              <a:t/>
            </a:r>
            <a:endParaRPr>
              <a:solidFill>
                <a:schemeClr val="dk2"/>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2"/>
                </a:solidFill>
              </a:rPr>
              <a:t>The environmental problem is the most concerning problem not only in Viet Nam but the World as well. This problem is caused by human development as well as civilization.</a:t>
            </a:r>
            <a:endParaRPr sz="1000">
              <a:solidFill>
                <a:schemeClr val="dk2"/>
              </a:solidFill>
            </a:endParaRPr>
          </a:p>
        </p:txBody>
      </p:sp>
      <p:sp>
        <p:nvSpPr>
          <p:cNvPr id="330" name="Google Shape;330;p34"/>
          <p:cNvSpPr txBox="1"/>
          <p:nvPr>
            <p:ph idx="2" type="body"/>
          </p:nvPr>
        </p:nvSpPr>
        <p:spPr>
          <a:xfrm>
            <a:off x="7204086" y="826850"/>
            <a:ext cx="1901400" cy="298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300">
                <a:solidFill>
                  <a:schemeClr val="dk2"/>
                </a:solidFill>
              </a:rPr>
              <a:t>Big5(O.C.E.A.N) model</a:t>
            </a:r>
            <a:endParaRPr sz="1300">
              <a:solidFill>
                <a:schemeClr val="dk2"/>
              </a:solidFill>
            </a:endParaRPr>
          </a:p>
          <a:p>
            <a:pPr indent="0" lvl="0" marL="0" rtl="0" algn="l">
              <a:spcBef>
                <a:spcPts val="600"/>
              </a:spcBef>
              <a:spcAft>
                <a:spcPts val="0"/>
              </a:spcAft>
              <a:buClr>
                <a:schemeClr val="dk1"/>
              </a:buClr>
              <a:buSzPts val="900"/>
              <a:buFont typeface="Arial"/>
              <a:buNone/>
            </a:pPr>
            <a:r>
              <a:t/>
            </a:r>
            <a:endParaRPr>
              <a:solidFill>
                <a:schemeClr val="dk2"/>
              </a:solidFill>
            </a:endParaRPr>
          </a:p>
          <a:p>
            <a:pPr indent="0" lvl="0" marL="0" rtl="0" algn="l">
              <a:lnSpc>
                <a:spcPct val="115000"/>
              </a:lnSpc>
              <a:spcBef>
                <a:spcPts val="600"/>
              </a:spcBef>
              <a:spcAft>
                <a:spcPts val="0"/>
              </a:spcAft>
              <a:buSzPts val="900"/>
              <a:buNone/>
            </a:pPr>
            <a:r>
              <a:t/>
            </a:r>
            <a:endParaRPr>
              <a:solidFill>
                <a:schemeClr val="dk2"/>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2"/>
                </a:solidFill>
              </a:rPr>
              <a:t>Big5 model, known as O.C.E.A.N model, is a psychological model researched and developed by many scientists around the world. </a:t>
            </a:r>
            <a:endParaRPr sz="1100">
              <a:solidFill>
                <a:schemeClr val="dk2"/>
              </a:solidFill>
            </a:endParaRPr>
          </a:p>
        </p:txBody>
      </p:sp>
      <p:sp>
        <p:nvSpPr>
          <p:cNvPr id="331" name="Google Shape;331;p34"/>
          <p:cNvSpPr txBox="1"/>
          <p:nvPr>
            <p:ph idx="3" type="body"/>
          </p:nvPr>
        </p:nvSpPr>
        <p:spPr>
          <a:xfrm>
            <a:off x="4805675" y="826850"/>
            <a:ext cx="2176500" cy="71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300">
                <a:solidFill>
                  <a:schemeClr val="dk2"/>
                </a:solidFill>
              </a:rPr>
              <a:t>Personality and environment impact</a:t>
            </a:r>
            <a:endParaRPr b="1" sz="1300">
              <a:solidFill>
                <a:schemeClr val="dk2"/>
              </a:solidFill>
            </a:endParaRPr>
          </a:p>
          <a:p>
            <a:pPr indent="0" lvl="0" marL="0" rtl="0" algn="l">
              <a:lnSpc>
                <a:spcPct val="115000"/>
              </a:lnSpc>
              <a:spcBef>
                <a:spcPts val="1200"/>
              </a:spcBef>
              <a:spcAft>
                <a:spcPts val="0"/>
              </a:spcAft>
              <a:buSzPts val="900"/>
              <a:buNone/>
            </a:pPr>
            <a:r>
              <a:t/>
            </a:r>
            <a:endParaRPr/>
          </a:p>
        </p:txBody>
      </p:sp>
      <p:grpSp>
        <p:nvGrpSpPr>
          <p:cNvPr id="332" name="Google Shape;332;p34"/>
          <p:cNvGrpSpPr/>
          <p:nvPr/>
        </p:nvGrpSpPr>
        <p:grpSpPr>
          <a:xfrm>
            <a:off x="7277807" y="418944"/>
            <a:ext cx="433992" cy="422729"/>
            <a:chOff x="5916675" y="927975"/>
            <a:chExt cx="516350" cy="502950"/>
          </a:xfrm>
        </p:grpSpPr>
        <p:sp>
          <p:nvSpPr>
            <p:cNvPr id="333" name="Google Shape;333;p34"/>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4"/>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34"/>
          <p:cNvGrpSpPr/>
          <p:nvPr/>
        </p:nvGrpSpPr>
        <p:grpSpPr>
          <a:xfrm>
            <a:off x="5029641" y="433770"/>
            <a:ext cx="364776" cy="434328"/>
            <a:chOff x="3968275" y="4980625"/>
            <a:chExt cx="379975" cy="452425"/>
          </a:xfrm>
        </p:grpSpPr>
        <p:sp>
          <p:nvSpPr>
            <p:cNvPr id="336" name="Google Shape;336;p34"/>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4"/>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4"/>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p34"/>
          <p:cNvGrpSpPr/>
          <p:nvPr/>
        </p:nvGrpSpPr>
        <p:grpSpPr>
          <a:xfrm>
            <a:off x="3142448" y="433788"/>
            <a:ext cx="393060" cy="393060"/>
            <a:chOff x="5941025" y="3634400"/>
            <a:chExt cx="467650" cy="467650"/>
          </a:xfrm>
        </p:grpSpPr>
        <p:sp>
          <p:nvSpPr>
            <p:cNvPr id="340" name="Google Shape;340;p34"/>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4"/>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4"/>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4"/>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4"/>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4"/>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 name="Google Shape;346;p3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b="1" lang="en">
                <a:solidFill>
                  <a:srgbClr val="55C048"/>
                </a:solidFill>
              </a:rPr>
              <a:t>‹#›</a:t>
            </a:fld>
            <a:endParaRPr b="1">
              <a:solidFill>
                <a:srgbClr val="55C048"/>
              </a:solidFill>
            </a:endParaRPr>
          </a:p>
        </p:txBody>
      </p:sp>
      <p:pic>
        <p:nvPicPr>
          <p:cNvPr id="347" name="Google Shape;347;p34"/>
          <p:cNvPicPr preferRelativeResize="0"/>
          <p:nvPr/>
        </p:nvPicPr>
        <p:blipFill>
          <a:blip r:embed="rId3">
            <a:alphaModFix/>
          </a:blip>
          <a:stretch>
            <a:fillRect/>
          </a:stretch>
        </p:blipFill>
        <p:spPr>
          <a:xfrm>
            <a:off x="2847787" y="3683324"/>
            <a:ext cx="1957876" cy="1264050"/>
          </a:xfrm>
          <a:prstGeom prst="rect">
            <a:avLst/>
          </a:prstGeom>
          <a:noFill/>
          <a:ln>
            <a:noFill/>
          </a:ln>
        </p:spPr>
      </p:pic>
      <p:sp>
        <p:nvSpPr>
          <p:cNvPr id="348" name="Google Shape;348;p34"/>
          <p:cNvSpPr txBox="1"/>
          <p:nvPr/>
        </p:nvSpPr>
        <p:spPr>
          <a:xfrm>
            <a:off x="4876100" y="1843075"/>
            <a:ext cx="2126700" cy="298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66666"/>
                </a:solidFill>
                <a:latin typeface="Nunito Sans"/>
                <a:ea typeface="Nunito Sans"/>
                <a:cs typeface="Nunito Sans"/>
                <a:sym typeface="Nunito Sans"/>
              </a:rPr>
              <a:t>According to many searches around the world, they found that there is a collaboration between Human personality and the environmental impact</a:t>
            </a:r>
            <a:endParaRPr sz="1300">
              <a:solidFill>
                <a:srgbClr val="666666"/>
              </a:solidFill>
              <a:latin typeface="Nunito Sans"/>
              <a:ea typeface="Nunito Sans"/>
              <a:cs typeface="Nunito Sans"/>
              <a:sym typeface="Nunito Sans"/>
            </a:endParaRPr>
          </a:p>
        </p:txBody>
      </p:sp>
      <p:sp>
        <p:nvSpPr>
          <p:cNvPr id="349" name="Google Shape;349;p34"/>
          <p:cNvSpPr txBox="1"/>
          <p:nvPr>
            <p:ph type="title"/>
          </p:nvPr>
        </p:nvSpPr>
        <p:spPr>
          <a:xfrm>
            <a:off x="158250" y="575500"/>
            <a:ext cx="2506500" cy="429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100">
                <a:solidFill>
                  <a:schemeClr val="lt1"/>
                </a:solidFill>
                <a:latin typeface="PT Sans Narrow"/>
                <a:ea typeface="PT Sans Narrow"/>
                <a:cs typeface="PT Sans Narrow"/>
                <a:sym typeface="PT Sans Narrow"/>
              </a:rPr>
              <a:t>Table of contents</a:t>
            </a:r>
            <a:endParaRPr b="1" sz="21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700">
                <a:solidFill>
                  <a:schemeClr val="lt1"/>
                </a:solidFill>
                <a:latin typeface="PT Sans Narrow"/>
                <a:ea typeface="PT Sans Narrow"/>
                <a:cs typeface="PT Sans Narrow"/>
                <a:sym typeface="PT Sans Narrow"/>
              </a:rPr>
              <a:t>Main content:</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2700">
                <a:solidFill>
                  <a:schemeClr val="lt1"/>
                </a:solidFill>
                <a:latin typeface="PT Sans Narrow"/>
                <a:ea typeface="PT Sans Narrow"/>
                <a:cs typeface="PT Sans Narrow"/>
                <a:sym typeface="PT Sans Narrow"/>
              </a:rPr>
              <a:t>1. Idea</a:t>
            </a:r>
            <a:endParaRPr sz="27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b="1"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2. Product</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3. Technologies Stack</a:t>
            </a:r>
            <a:endParaRPr sz="1300">
              <a:solidFill>
                <a:schemeClr val="lt1"/>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4. Demo</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t/>
            </a:r>
            <a:endParaRPr sz="1300">
              <a:solidFill>
                <a:schemeClr val="lt1"/>
              </a:solidFill>
              <a:latin typeface="PT Sans Narrow"/>
              <a:ea typeface="PT Sans Narrow"/>
              <a:cs typeface="PT Sans Narrow"/>
              <a:sym typeface="PT Sans Narrow"/>
            </a:endParaRPr>
          </a:p>
          <a:p>
            <a:pPr indent="0" lvl="0" marL="0" rtl="0" algn="l">
              <a:spcBef>
                <a:spcPts val="0"/>
              </a:spcBef>
              <a:spcAft>
                <a:spcPts val="0"/>
              </a:spcAft>
              <a:buClr>
                <a:schemeClr val="dk1"/>
              </a:buClr>
              <a:buSzPts val="1100"/>
              <a:buFont typeface="Arial"/>
              <a:buNone/>
            </a:pPr>
            <a:r>
              <a:rPr lang="en" sz="1300">
                <a:solidFill>
                  <a:schemeClr val="lt1"/>
                </a:solidFill>
                <a:latin typeface="PT Sans Narrow"/>
                <a:ea typeface="PT Sans Narrow"/>
                <a:cs typeface="PT Sans Narrow"/>
                <a:sym typeface="PT Sans Narrow"/>
              </a:rPr>
              <a:t>5. Summary</a:t>
            </a:r>
            <a:endParaRPr sz="1300">
              <a:solidFill>
                <a:schemeClr val="lt1"/>
              </a:solidFill>
              <a:latin typeface="PT Sans Narrow"/>
              <a:ea typeface="PT Sans Narrow"/>
              <a:cs typeface="PT Sans Narrow"/>
              <a:sym typeface="PT Sans Narrow"/>
            </a:endParaRPr>
          </a:p>
        </p:txBody>
      </p:sp>
      <p:pic>
        <p:nvPicPr>
          <p:cNvPr id="350" name="Google Shape;350;p34"/>
          <p:cNvPicPr preferRelativeResize="0"/>
          <p:nvPr/>
        </p:nvPicPr>
        <p:blipFill>
          <a:blip r:embed="rId4">
            <a:alphaModFix/>
          </a:blip>
          <a:stretch>
            <a:fillRect/>
          </a:stretch>
        </p:blipFill>
        <p:spPr>
          <a:xfrm>
            <a:off x="7027675" y="3059175"/>
            <a:ext cx="1957900" cy="1888200"/>
          </a:xfrm>
          <a:prstGeom prst="rect">
            <a:avLst/>
          </a:prstGeom>
          <a:noFill/>
          <a:ln>
            <a:noFill/>
          </a:ln>
        </p:spPr>
      </p:pic>
      <p:grpSp>
        <p:nvGrpSpPr>
          <p:cNvPr id="351" name="Google Shape;351;p34"/>
          <p:cNvGrpSpPr/>
          <p:nvPr/>
        </p:nvGrpSpPr>
        <p:grpSpPr>
          <a:xfrm>
            <a:off x="3228917" y="956798"/>
            <a:ext cx="4721375" cy="3229915"/>
            <a:chOff x="3302725" y="764150"/>
            <a:chExt cx="5413800" cy="3678300"/>
          </a:xfrm>
        </p:grpSpPr>
        <p:sp>
          <p:nvSpPr>
            <p:cNvPr id="352" name="Google Shape;352;p34"/>
            <p:cNvSpPr/>
            <p:nvPr/>
          </p:nvSpPr>
          <p:spPr>
            <a:xfrm>
              <a:off x="3302725" y="764150"/>
              <a:ext cx="5413800" cy="367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34"/>
            <p:cNvGrpSpPr/>
            <p:nvPr/>
          </p:nvGrpSpPr>
          <p:grpSpPr>
            <a:xfrm>
              <a:off x="3652425" y="968769"/>
              <a:ext cx="5063950" cy="701100"/>
              <a:chOff x="3652425" y="968769"/>
              <a:chExt cx="5063950" cy="701100"/>
            </a:xfrm>
          </p:grpSpPr>
          <p:sp>
            <p:nvSpPr>
              <p:cNvPr id="354" name="Google Shape;354;p34"/>
              <p:cNvSpPr/>
              <p:nvPr/>
            </p:nvSpPr>
            <p:spPr>
              <a:xfrm>
                <a:off x="3652425" y="1152725"/>
                <a:ext cx="945600" cy="310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txBox="1"/>
              <p:nvPr/>
            </p:nvSpPr>
            <p:spPr>
              <a:xfrm>
                <a:off x="4846675" y="968769"/>
                <a:ext cx="3869700" cy="7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Sans"/>
                    <a:ea typeface="Nunito Sans"/>
                    <a:cs typeface="Nunito Sans"/>
                    <a:sym typeface="Nunito Sans"/>
                  </a:rPr>
                  <a:t>Openness to knowledge</a:t>
                </a:r>
                <a:endParaRPr>
                  <a:latin typeface="Nunito Sans"/>
                  <a:ea typeface="Nunito Sans"/>
                  <a:cs typeface="Nunito Sans"/>
                  <a:sym typeface="Nunito Sans"/>
                </a:endParaRPr>
              </a:p>
              <a:p>
                <a:pPr indent="0" lvl="0" marL="0" rtl="0" algn="l">
                  <a:spcBef>
                    <a:spcPts val="0"/>
                  </a:spcBef>
                  <a:spcAft>
                    <a:spcPts val="0"/>
                  </a:spcAft>
                  <a:buNone/>
                </a:pPr>
                <a:r>
                  <a:rPr lang="en">
                    <a:latin typeface="Nunito Sans"/>
                    <a:ea typeface="Nunito Sans"/>
                    <a:cs typeface="Nunito Sans"/>
                    <a:sym typeface="Nunito Sans"/>
                  </a:rPr>
                  <a:t>/experience</a:t>
                </a:r>
                <a:endParaRPr>
                  <a:latin typeface="Nunito Sans"/>
                  <a:ea typeface="Nunito Sans"/>
                  <a:cs typeface="Nunito Sans"/>
                  <a:sym typeface="Nunito Sans"/>
                </a:endParaRPr>
              </a:p>
            </p:txBody>
          </p:sp>
        </p:grpSp>
        <p:grpSp>
          <p:nvGrpSpPr>
            <p:cNvPr id="356" name="Google Shape;356;p34"/>
            <p:cNvGrpSpPr/>
            <p:nvPr/>
          </p:nvGrpSpPr>
          <p:grpSpPr>
            <a:xfrm>
              <a:off x="3652425" y="1739875"/>
              <a:ext cx="5063950" cy="455700"/>
              <a:chOff x="3652425" y="1739875"/>
              <a:chExt cx="5063950" cy="455700"/>
            </a:xfrm>
          </p:grpSpPr>
          <p:sp>
            <p:nvSpPr>
              <p:cNvPr id="357" name="Google Shape;357;p34"/>
              <p:cNvSpPr/>
              <p:nvPr/>
            </p:nvSpPr>
            <p:spPr>
              <a:xfrm>
                <a:off x="3652425" y="1766488"/>
                <a:ext cx="945600" cy="310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txBox="1"/>
              <p:nvPr/>
            </p:nvSpPr>
            <p:spPr>
              <a:xfrm>
                <a:off x="4846675" y="1739875"/>
                <a:ext cx="3869700" cy="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Nunito Sans"/>
                    <a:ea typeface="Nunito Sans"/>
                    <a:cs typeface="Nunito Sans"/>
                    <a:sym typeface="Nunito Sans"/>
                  </a:rPr>
                  <a:t>Conscientiousness</a:t>
                </a:r>
                <a:endParaRPr>
                  <a:latin typeface="Nunito Sans"/>
                  <a:ea typeface="Nunito Sans"/>
                  <a:cs typeface="Nunito Sans"/>
                  <a:sym typeface="Nunito Sans"/>
                </a:endParaRPr>
              </a:p>
            </p:txBody>
          </p:sp>
        </p:grpSp>
        <p:grpSp>
          <p:nvGrpSpPr>
            <p:cNvPr id="359" name="Google Shape;359;p34"/>
            <p:cNvGrpSpPr/>
            <p:nvPr/>
          </p:nvGrpSpPr>
          <p:grpSpPr>
            <a:xfrm>
              <a:off x="3652425" y="2389075"/>
              <a:ext cx="5063950" cy="455700"/>
              <a:chOff x="3652425" y="2389075"/>
              <a:chExt cx="5063950" cy="455700"/>
            </a:xfrm>
          </p:grpSpPr>
          <p:sp>
            <p:nvSpPr>
              <p:cNvPr id="360" name="Google Shape;360;p34"/>
              <p:cNvSpPr/>
              <p:nvPr/>
            </p:nvSpPr>
            <p:spPr>
              <a:xfrm>
                <a:off x="3652425" y="2447900"/>
                <a:ext cx="945600" cy="310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txBox="1"/>
              <p:nvPr/>
            </p:nvSpPr>
            <p:spPr>
              <a:xfrm>
                <a:off x="4846675" y="2389075"/>
                <a:ext cx="3869700" cy="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Nunito Sans"/>
                    <a:ea typeface="Nunito Sans"/>
                    <a:cs typeface="Nunito Sans"/>
                    <a:sym typeface="Nunito Sans"/>
                  </a:rPr>
                  <a:t>Extraversion</a:t>
                </a:r>
                <a:endParaRPr>
                  <a:latin typeface="Nunito Sans"/>
                  <a:ea typeface="Nunito Sans"/>
                  <a:cs typeface="Nunito Sans"/>
                  <a:sym typeface="Nunito Sans"/>
                </a:endParaRPr>
              </a:p>
            </p:txBody>
          </p:sp>
        </p:grpSp>
        <p:grpSp>
          <p:nvGrpSpPr>
            <p:cNvPr id="362" name="Google Shape;362;p34"/>
            <p:cNvGrpSpPr/>
            <p:nvPr/>
          </p:nvGrpSpPr>
          <p:grpSpPr>
            <a:xfrm>
              <a:off x="3652425" y="3046154"/>
              <a:ext cx="5063950" cy="455700"/>
              <a:chOff x="3652425" y="3046154"/>
              <a:chExt cx="5063950" cy="455700"/>
            </a:xfrm>
          </p:grpSpPr>
          <p:sp>
            <p:nvSpPr>
              <p:cNvPr id="363" name="Google Shape;363;p34"/>
              <p:cNvSpPr/>
              <p:nvPr/>
            </p:nvSpPr>
            <p:spPr>
              <a:xfrm>
                <a:off x="3652425" y="3118613"/>
                <a:ext cx="945600" cy="3108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txBox="1"/>
              <p:nvPr/>
            </p:nvSpPr>
            <p:spPr>
              <a:xfrm>
                <a:off x="4846675" y="3046154"/>
                <a:ext cx="3869700" cy="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Nunito Sans"/>
                    <a:ea typeface="Nunito Sans"/>
                    <a:cs typeface="Nunito Sans"/>
                    <a:sym typeface="Nunito Sans"/>
                  </a:rPr>
                  <a:t>Agreeableness</a:t>
                </a:r>
                <a:endParaRPr>
                  <a:latin typeface="Nunito Sans"/>
                  <a:ea typeface="Nunito Sans"/>
                  <a:cs typeface="Nunito Sans"/>
                  <a:sym typeface="Nunito Sans"/>
                </a:endParaRPr>
              </a:p>
            </p:txBody>
          </p:sp>
        </p:grpSp>
        <p:grpSp>
          <p:nvGrpSpPr>
            <p:cNvPr id="365" name="Google Shape;365;p34"/>
            <p:cNvGrpSpPr/>
            <p:nvPr/>
          </p:nvGrpSpPr>
          <p:grpSpPr>
            <a:xfrm>
              <a:off x="3652425" y="3638638"/>
              <a:ext cx="5063950" cy="455700"/>
              <a:chOff x="3652425" y="3638638"/>
              <a:chExt cx="5063950" cy="455700"/>
            </a:xfrm>
          </p:grpSpPr>
          <p:sp>
            <p:nvSpPr>
              <p:cNvPr id="366" name="Google Shape;366;p34"/>
              <p:cNvSpPr/>
              <p:nvPr/>
            </p:nvSpPr>
            <p:spPr>
              <a:xfrm>
                <a:off x="3652425" y="3683338"/>
                <a:ext cx="945600" cy="3108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txBox="1"/>
              <p:nvPr/>
            </p:nvSpPr>
            <p:spPr>
              <a:xfrm>
                <a:off x="4846675" y="3638638"/>
                <a:ext cx="3869700" cy="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Nunito Sans"/>
                    <a:ea typeface="Nunito Sans"/>
                    <a:cs typeface="Nunito Sans"/>
                    <a:sym typeface="Nunito Sans"/>
                  </a:rPr>
                  <a:t>Neuroticism</a:t>
                </a:r>
                <a:endParaRPr>
                  <a:latin typeface="Nunito Sans"/>
                  <a:ea typeface="Nunito Sans"/>
                  <a:cs typeface="Nunito Sans"/>
                  <a:sym typeface="Nunito Sans"/>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1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1000"/>
                                        <p:tgtEl>
                                          <p:spTgt spid="351"/>
                                        </p:tgtEl>
                                        <p:attrNameLst>
                                          <p:attrName>ppt_w</p:attrName>
                                        </p:attrNameLst>
                                      </p:cBhvr>
                                      <p:tavLst>
                                        <p:tav fmla="" tm="0">
                                          <p:val>
                                            <p:strVal val="0"/>
                                          </p:val>
                                        </p:tav>
                                        <p:tav fmla="" tm="100000">
                                          <p:val>
                                            <p:strVal val="#ppt_w"/>
                                          </p:val>
                                        </p:tav>
                                      </p:tavLst>
                                    </p:anim>
                                    <p:anim calcmode="lin" valueType="num">
                                      <p:cBhvr additive="base">
                                        <p:cTn dur="1000"/>
                                        <p:tgtEl>
                                          <p:spTgt spid="35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5"/>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373" name="Google Shape;373;p35"/>
          <p:cNvSpPr txBox="1"/>
          <p:nvPr>
            <p:ph idx="1" type="body"/>
          </p:nvPr>
        </p:nvSpPr>
        <p:spPr>
          <a:xfrm>
            <a:off x="6646875" y="768850"/>
            <a:ext cx="1789800" cy="398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800"/>
          </a:p>
          <a:p>
            <a:pPr indent="0" lvl="0" marL="0" rtl="0" algn="l">
              <a:spcBef>
                <a:spcPts val="600"/>
              </a:spcBef>
              <a:spcAft>
                <a:spcPts val="0"/>
              </a:spcAft>
              <a:buNone/>
            </a:pPr>
            <a:r>
              <a:rPr b="1" lang="en" sz="1800"/>
              <a:t>Big5 Indicator</a:t>
            </a:r>
            <a:endParaRPr b="1" sz="1800"/>
          </a:p>
          <a:p>
            <a:pPr indent="0" lvl="0" marL="0" rtl="0" algn="l">
              <a:spcBef>
                <a:spcPts val="600"/>
              </a:spcBef>
              <a:spcAft>
                <a:spcPts val="0"/>
              </a:spcAft>
              <a:buNone/>
            </a:pPr>
            <a:r>
              <a:t/>
            </a:r>
            <a:endParaRPr b="1" sz="1200"/>
          </a:p>
          <a:p>
            <a:pPr indent="-1270" lvl="0" marL="0" rtl="0" algn="l">
              <a:lnSpc>
                <a:spcPct val="100000"/>
              </a:lnSpc>
              <a:spcBef>
                <a:spcPts val="0"/>
              </a:spcBef>
              <a:spcAft>
                <a:spcPts val="0"/>
              </a:spcAft>
              <a:buClr>
                <a:schemeClr val="dk1"/>
              </a:buClr>
              <a:buSzPts val="1100"/>
              <a:buFont typeface="Arial"/>
              <a:buNone/>
            </a:pPr>
            <a:r>
              <a:rPr lang="en" sz="1600">
                <a:solidFill>
                  <a:schemeClr val="dk2"/>
                </a:solidFill>
              </a:rPr>
              <a:t>The Big5 indicators are the characteristics, a sign of  presence or absence of one or many Big5 traits.</a:t>
            </a:r>
            <a:endParaRPr b="1" sz="1600">
              <a:solidFill>
                <a:schemeClr val="dk2"/>
              </a:solidFill>
            </a:endParaRPr>
          </a:p>
          <a:p>
            <a:pPr indent="0" lvl="0" marL="0" rtl="0" algn="l">
              <a:spcBef>
                <a:spcPts val="600"/>
              </a:spcBef>
              <a:spcAft>
                <a:spcPts val="0"/>
              </a:spcAft>
              <a:buNone/>
            </a:pPr>
            <a:r>
              <a:t/>
            </a:r>
            <a:endParaRPr b="1" sz="1200"/>
          </a:p>
          <a:p>
            <a:pPr indent="0" lvl="0" marL="0" rtl="0" algn="l">
              <a:spcBef>
                <a:spcPts val="600"/>
              </a:spcBef>
              <a:spcAft>
                <a:spcPts val="0"/>
              </a:spcAft>
              <a:buNone/>
            </a:pPr>
            <a:r>
              <a:t/>
            </a:r>
            <a:endParaRPr b="1" sz="1200"/>
          </a:p>
        </p:txBody>
      </p:sp>
      <p:sp>
        <p:nvSpPr>
          <p:cNvPr id="374" name="Google Shape;374;p35"/>
          <p:cNvSpPr txBox="1"/>
          <p:nvPr>
            <p:ph idx="2" type="body"/>
          </p:nvPr>
        </p:nvSpPr>
        <p:spPr>
          <a:xfrm>
            <a:off x="3677100" y="866200"/>
            <a:ext cx="2285700" cy="414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800"/>
          </a:p>
          <a:p>
            <a:pPr indent="0" lvl="0" marL="0" rtl="0" algn="l">
              <a:spcBef>
                <a:spcPts val="600"/>
              </a:spcBef>
              <a:spcAft>
                <a:spcPts val="0"/>
              </a:spcAft>
              <a:buNone/>
            </a:pPr>
            <a:r>
              <a:rPr b="1" lang="en" sz="1800"/>
              <a:t>Big5 Data collection Scenario</a:t>
            </a:r>
            <a:endParaRPr b="1" sz="1800"/>
          </a:p>
          <a:p>
            <a:pPr indent="0" lvl="0" marL="0" rtl="0" algn="l">
              <a:spcBef>
                <a:spcPts val="600"/>
              </a:spcBef>
              <a:spcAft>
                <a:spcPts val="0"/>
              </a:spcAft>
              <a:buNone/>
            </a:pPr>
            <a:r>
              <a:t/>
            </a:r>
            <a:endParaRPr b="1" sz="1800"/>
          </a:p>
          <a:p>
            <a:pPr indent="0" lvl="0" marL="0" rtl="0" algn="l">
              <a:lnSpc>
                <a:spcPct val="100000"/>
              </a:lnSpc>
              <a:spcBef>
                <a:spcPts val="0"/>
              </a:spcBef>
              <a:spcAft>
                <a:spcPts val="0"/>
              </a:spcAft>
              <a:buNone/>
            </a:pPr>
            <a:r>
              <a:rPr lang="en" sz="1400">
                <a:solidFill>
                  <a:schemeClr val="dk2"/>
                </a:solidFill>
              </a:rPr>
              <a:t>Providing the questions/ answers route</a:t>
            </a:r>
            <a:endParaRPr sz="1400">
              <a:solidFill>
                <a:schemeClr val="dk2"/>
              </a:solidFill>
            </a:endParaRPr>
          </a:p>
          <a:p>
            <a:pPr indent="0" lvl="0" marL="0" rtl="0" algn="l">
              <a:lnSpc>
                <a:spcPct val="100000"/>
              </a:lnSpc>
              <a:spcBef>
                <a:spcPts val="0"/>
              </a:spcBef>
              <a:spcAft>
                <a:spcPts val="0"/>
              </a:spcAft>
              <a:buNone/>
            </a:pPr>
            <a:r>
              <a:rPr lang="en" sz="1400">
                <a:solidFill>
                  <a:schemeClr val="dk2"/>
                </a:solidFill>
              </a:rPr>
              <a:t>Set-up rule sends the question to a specific user’s group</a:t>
            </a:r>
            <a:endParaRPr sz="1400">
              <a:solidFill>
                <a:schemeClr val="dk2"/>
              </a:solidFill>
            </a:endParaRPr>
          </a:p>
          <a:p>
            <a:pPr indent="0" lvl="0" marL="0" rtl="0" algn="l">
              <a:lnSpc>
                <a:spcPct val="100000"/>
              </a:lnSpc>
              <a:spcBef>
                <a:spcPts val="0"/>
              </a:spcBef>
              <a:spcAft>
                <a:spcPts val="0"/>
              </a:spcAft>
              <a:buNone/>
            </a:pPr>
            <a:r>
              <a:rPr lang="en" sz="1400">
                <a:solidFill>
                  <a:schemeClr val="dk2"/>
                </a:solidFill>
              </a:rPr>
              <a:t>Help the system have a specific for classifile user personality trait</a:t>
            </a:r>
            <a:endParaRPr sz="1400">
              <a:solidFill>
                <a:schemeClr val="dk2"/>
              </a:solidFill>
            </a:endParaRPr>
          </a:p>
        </p:txBody>
      </p:sp>
      <p:sp>
        <p:nvSpPr>
          <p:cNvPr id="375" name="Google Shape;375;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lang="en">
                <a:solidFill>
                  <a:srgbClr val="6AA84F"/>
                </a:solidFill>
              </a:rPr>
              <a:t>‹#›</a:t>
            </a:fld>
            <a:endParaRPr b="1">
              <a:solidFill>
                <a:srgbClr val="6AA84F"/>
              </a:solidFill>
            </a:endParaRPr>
          </a:p>
        </p:txBody>
      </p:sp>
      <p:pic>
        <p:nvPicPr>
          <p:cNvPr id="376" name="Google Shape;376;p35"/>
          <p:cNvPicPr preferRelativeResize="0"/>
          <p:nvPr/>
        </p:nvPicPr>
        <p:blipFill>
          <a:blip r:embed="rId3">
            <a:alphaModFix/>
          </a:blip>
          <a:stretch>
            <a:fillRect/>
          </a:stretch>
        </p:blipFill>
        <p:spPr>
          <a:xfrm>
            <a:off x="6766975" y="3720125"/>
            <a:ext cx="1789800" cy="1342350"/>
          </a:xfrm>
          <a:prstGeom prst="rect">
            <a:avLst/>
          </a:prstGeom>
          <a:noFill/>
          <a:ln>
            <a:noFill/>
          </a:ln>
        </p:spPr>
      </p:pic>
      <p:grpSp>
        <p:nvGrpSpPr>
          <p:cNvPr id="377" name="Google Shape;377;p35"/>
          <p:cNvGrpSpPr/>
          <p:nvPr/>
        </p:nvGrpSpPr>
        <p:grpSpPr>
          <a:xfrm>
            <a:off x="6646882" y="628169"/>
            <a:ext cx="433992" cy="422729"/>
            <a:chOff x="5916675" y="927975"/>
            <a:chExt cx="516350" cy="502950"/>
          </a:xfrm>
        </p:grpSpPr>
        <p:sp>
          <p:nvSpPr>
            <p:cNvPr id="378" name="Google Shape;378;p3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35"/>
          <p:cNvGrpSpPr/>
          <p:nvPr/>
        </p:nvGrpSpPr>
        <p:grpSpPr>
          <a:xfrm>
            <a:off x="3823132" y="628169"/>
            <a:ext cx="433992" cy="422729"/>
            <a:chOff x="5916675" y="927975"/>
            <a:chExt cx="516350" cy="502950"/>
          </a:xfrm>
        </p:grpSpPr>
        <p:sp>
          <p:nvSpPr>
            <p:cNvPr id="381" name="Google Shape;381;p35"/>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5"/>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35"/>
          <p:cNvGrpSpPr/>
          <p:nvPr/>
        </p:nvGrpSpPr>
        <p:grpSpPr>
          <a:xfrm>
            <a:off x="400175" y="1612937"/>
            <a:ext cx="1714839" cy="1690412"/>
            <a:chOff x="498175" y="1751413"/>
            <a:chExt cx="1778325" cy="1690413"/>
          </a:xfrm>
        </p:grpSpPr>
        <p:sp>
          <p:nvSpPr>
            <p:cNvPr id="384" name="Google Shape;384;p35"/>
            <p:cNvSpPr/>
            <p:nvPr/>
          </p:nvSpPr>
          <p:spPr>
            <a:xfrm>
              <a:off x="607900" y="2025225"/>
              <a:ext cx="1668600" cy="1416600"/>
            </a:xfrm>
            <a:prstGeom prst="ellipse">
              <a:avLst/>
            </a:prstGeom>
            <a:solidFill>
              <a:srgbClr val="000000">
                <a:alpha val="56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35"/>
            <p:cNvPicPr preferRelativeResize="0"/>
            <p:nvPr/>
          </p:nvPicPr>
          <p:blipFill rotWithShape="1">
            <a:blip r:embed="rId4">
              <a:alphaModFix/>
            </a:blip>
            <a:srcRect b="2963" l="4520" r="4529" t="2963"/>
            <a:stretch/>
          </p:blipFill>
          <p:spPr>
            <a:xfrm>
              <a:off x="498175" y="1751413"/>
              <a:ext cx="1712400" cy="1640700"/>
            </a:xfrm>
            <a:prstGeom prst="ellipse">
              <a:avLst/>
            </a:prstGeom>
            <a:noFill/>
            <a:ln cap="flat" cmpd="sng" w="28575">
              <a:solidFill>
                <a:srgbClr val="3C78D8"/>
              </a:solidFill>
              <a:prstDash val="solid"/>
              <a:round/>
              <a:headEnd len="sm" w="sm" type="none"/>
              <a:tailEnd len="sm" w="sm" type="none"/>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1000"/>
                                        <p:tgtEl>
                                          <p:spTgt spid="38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1000"/>
                                        <p:tgtEl>
                                          <p:spTgt spid="37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36"/>
          <p:cNvPicPr preferRelativeResize="0"/>
          <p:nvPr/>
        </p:nvPicPr>
        <p:blipFill>
          <a:blip r:embed="rId3">
            <a:alphaModFix/>
          </a:blip>
          <a:stretch>
            <a:fillRect/>
          </a:stretch>
        </p:blipFill>
        <p:spPr>
          <a:xfrm>
            <a:off x="2828573" y="1278650"/>
            <a:ext cx="5966925" cy="2781300"/>
          </a:xfrm>
          <a:prstGeom prst="rect">
            <a:avLst/>
          </a:prstGeom>
          <a:noFill/>
          <a:ln>
            <a:noFill/>
          </a:ln>
        </p:spPr>
      </p:pic>
      <p:sp>
        <p:nvSpPr>
          <p:cNvPr id="391" name="Google Shape;391;p36"/>
          <p:cNvSpPr txBox="1"/>
          <p:nvPr>
            <p:ph type="title"/>
          </p:nvPr>
        </p:nvSpPr>
        <p:spPr>
          <a:xfrm>
            <a:off x="234450" y="575500"/>
            <a:ext cx="2046300" cy="9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Big5 Formula</a:t>
            </a:r>
            <a:endParaRPr/>
          </a:p>
        </p:txBody>
      </p:sp>
      <p:sp>
        <p:nvSpPr>
          <p:cNvPr id="392" name="Google Shape;392;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b="1" lang="en">
                <a:solidFill>
                  <a:srgbClr val="6AA84F"/>
                </a:solidFill>
              </a:rPr>
              <a:t>‹#›</a:t>
            </a:fld>
            <a:endParaRPr b="1">
              <a:solidFill>
                <a:srgbClr val="6AA84F"/>
              </a:solidFill>
            </a:endParaRPr>
          </a:p>
        </p:txBody>
      </p:sp>
      <p:sp>
        <p:nvSpPr>
          <p:cNvPr id="393" name="Google Shape;393;p36"/>
          <p:cNvSpPr/>
          <p:nvPr/>
        </p:nvSpPr>
        <p:spPr>
          <a:xfrm>
            <a:off x="3322975" y="2981850"/>
            <a:ext cx="5373900" cy="339900"/>
          </a:xfrm>
          <a:prstGeom prst="rect">
            <a:avLst/>
          </a:prstGeom>
          <a:noFill/>
          <a:ln cap="flat" cmpd="sng" w="28575">
            <a:solidFill>
              <a:srgbClr val="55C0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3322975" y="1842500"/>
            <a:ext cx="778800" cy="1776600"/>
          </a:xfrm>
          <a:prstGeom prst="rect">
            <a:avLst/>
          </a:prstGeom>
          <a:noFill/>
          <a:ln cap="flat" cmpd="sng" w="28575">
            <a:solidFill>
              <a:srgbClr val="55C0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txBox="1"/>
          <p:nvPr/>
        </p:nvSpPr>
        <p:spPr>
          <a:xfrm>
            <a:off x="339975" y="1919225"/>
            <a:ext cx="19740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Nunito Sans"/>
                <a:ea typeface="Nunito Sans"/>
                <a:cs typeface="Nunito Sans"/>
                <a:sym typeface="Nunito Sans"/>
              </a:rPr>
              <a:t>+  </a:t>
            </a:r>
            <a:r>
              <a:rPr lang="en" sz="1500">
                <a:solidFill>
                  <a:schemeClr val="lt1"/>
                </a:solidFill>
                <a:latin typeface="Nunito Sans"/>
                <a:ea typeface="Nunito Sans"/>
                <a:cs typeface="Nunito Sans"/>
                <a:sym typeface="Nunito Sans"/>
              </a:rPr>
              <a:t>Medium and Low Trait point = ⅀( the trait point in each indicator) </a:t>
            </a:r>
            <a:endParaRPr sz="1500">
              <a:solidFill>
                <a:schemeClr val="lt1"/>
              </a:solidFill>
              <a:latin typeface="Nunito Sans"/>
              <a:ea typeface="Nunito Sans"/>
              <a:cs typeface="Nunito Sans"/>
              <a:sym typeface="Nunito Sans"/>
            </a:endParaRPr>
          </a:p>
          <a:p>
            <a:pPr indent="0" lvl="0" marL="0" rtl="0" algn="l">
              <a:spcBef>
                <a:spcPts val="0"/>
              </a:spcBef>
              <a:spcAft>
                <a:spcPts val="0"/>
              </a:spcAft>
              <a:buNone/>
            </a:pPr>
            <a:r>
              <a:rPr lang="en" sz="1500">
                <a:solidFill>
                  <a:schemeClr val="lt1"/>
                </a:solidFill>
                <a:latin typeface="Nunito Sans"/>
                <a:ea typeface="Nunito Sans"/>
                <a:cs typeface="Nunito Sans"/>
                <a:sym typeface="Nunito Sans"/>
              </a:rPr>
              <a:t>+  High Trait point = ⅀</a:t>
            </a:r>
            <a:r>
              <a:rPr lang="en" sz="1500">
                <a:solidFill>
                  <a:schemeClr val="lt1"/>
                </a:solidFill>
                <a:latin typeface="Nunito Sans"/>
                <a:ea typeface="Nunito Sans"/>
                <a:cs typeface="Nunito Sans"/>
                <a:sym typeface="Nunito Sans"/>
              </a:rPr>
              <a:t>( the trait point in each indicator) *2^(number of indicator that have been answered “YES”)</a:t>
            </a:r>
            <a:endParaRPr sz="1500">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396" name="Google Shape;396;p36"/>
          <p:cNvSpPr/>
          <p:nvPr/>
        </p:nvSpPr>
        <p:spPr>
          <a:xfrm>
            <a:off x="3322975" y="3619100"/>
            <a:ext cx="778800" cy="339900"/>
          </a:xfrm>
          <a:prstGeom prst="rect">
            <a:avLst/>
          </a:prstGeom>
          <a:noFill/>
          <a:ln cap="flat" cmpd="sng" w="38100">
            <a:solidFill>
              <a:srgbClr val="55C0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3322975" y="2641950"/>
            <a:ext cx="5373900" cy="339900"/>
          </a:xfrm>
          <a:prstGeom prst="rect">
            <a:avLst/>
          </a:prstGeom>
          <a:noFill/>
          <a:ln cap="flat" cmpd="sng" w="28575">
            <a:solidFill>
              <a:srgbClr val="55C0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6"/>
          <p:cNvPicPr preferRelativeResize="0"/>
          <p:nvPr/>
        </p:nvPicPr>
        <p:blipFill>
          <a:blip r:embed="rId4">
            <a:alphaModFix/>
          </a:blip>
          <a:stretch>
            <a:fillRect/>
          </a:stretch>
        </p:blipFill>
        <p:spPr>
          <a:xfrm>
            <a:off x="7218100" y="238000"/>
            <a:ext cx="1550045" cy="973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4"/>
                                        </p:tgtEl>
                                      </p:cBhvr>
                                    </p:animEffect>
                                    <p:set>
                                      <p:cBhvr>
                                        <p:cTn dur="1" fill="hold">
                                          <p:stCondLst>
                                            <p:cond delay="1000"/>
                                          </p:stCondLst>
                                        </p:cTn>
                                        <p:tgtEl>
                                          <p:spTgt spid="3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3"/>
                                        </p:tgtEl>
                                      </p:cBhvr>
                                    </p:animEffect>
                                    <p:set>
                                      <p:cBhvr>
                                        <p:cTn dur="1" fill="hold">
                                          <p:stCondLst>
                                            <p:cond delay="1000"/>
                                          </p:stCondLst>
                                        </p:cTn>
                                        <p:tgtEl>
                                          <p:spTgt spid="3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97"/>
                                        </p:tgtEl>
                                      </p:cBhvr>
                                    </p:animEffect>
                                    <p:set>
                                      <p:cBhvr>
                                        <p:cTn dur="1" fill="hold">
                                          <p:stCondLst>
                                            <p:cond delay="1000"/>
                                          </p:stCondLst>
                                        </p:cTn>
                                        <p:tgtEl>
                                          <p:spTgt spid="3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402" name="Shape 402"/>
        <p:cNvGrpSpPr/>
        <p:nvPr/>
      </p:nvGrpSpPr>
      <p:grpSpPr>
        <a:xfrm>
          <a:off x="0" y="0"/>
          <a:ext cx="0" cy="0"/>
          <a:chOff x="0" y="0"/>
          <a:chExt cx="0" cy="0"/>
        </a:xfrm>
      </p:grpSpPr>
      <p:sp>
        <p:nvSpPr>
          <p:cNvPr id="403" name="Google Shape;403;p37"/>
          <p:cNvSpPr/>
          <p:nvPr/>
        </p:nvSpPr>
        <p:spPr>
          <a:xfrm>
            <a:off x="4951000" y="751350"/>
            <a:ext cx="1714500" cy="14367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600"/>
              </a:spcBef>
              <a:spcAft>
                <a:spcPts val="0"/>
              </a:spcAft>
              <a:buClr>
                <a:schemeClr val="dk1"/>
              </a:buClr>
              <a:buSzPts val="1100"/>
              <a:buFont typeface="Arial"/>
              <a:buNone/>
            </a:pPr>
            <a:r>
              <a:rPr b="1" lang="en" sz="1500">
                <a:solidFill>
                  <a:schemeClr val="lt1"/>
                </a:solidFill>
                <a:latin typeface="Nunito Sans"/>
                <a:ea typeface="Nunito Sans"/>
                <a:cs typeface="Nunito Sans"/>
                <a:sym typeface="Nunito Sans"/>
              </a:rPr>
              <a:t>Question/ Answer</a:t>
            </a:r>
            <a:endParaRPr b="1" sz="1500">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p>
        </p:txBody>
      </p:sp>
      <p:sp>
        <p:nvSpPr>
          <p:cNvPr id="404" name="Google Shape;404;p37"/>
          <p:cNvSpPr txBox="1"/>
          <p:nvPr>
            <p:ph type="title"/>
          </p:nvPr>
        </p:nvSpPr>
        <p:spPr>
          <a:xfrm>
            <a:off x="234450" y="575500"/>
            <a:ext cx="2046300" cy="9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 of this project</a:t>
            </a:r>
            <a:endParaRPr/>
          </a:p>
          <a:p>
            <a:pPr indent="0" lvl="0" marL="0" rtl="0" algn="l">
              <a:spcBef>
                <a:spcPts val="0"/>
              </a:spcBef>
              <a:spcAft>
                <a:spcPts val="0"/>
              </a:spcAft>
              <a:buNone/>
            </a:pPr>
            <a:r>
              <a:t/>
            </a:r>
            <a:endParaRPr/>
          </a:p>
        </p:txBody>
      </p:sp>
      <p:sp>
        <p:nvSpPr>
          <p:cNvPr id="405" name="Google Shape;405;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lang="en">
                <a:solidFill>
                  <a:srgbClr val="6AA84F"/>
                </a:solidFill>
              </a:rPr>
              <a:t>‹#›</a:t>
            </a:fld>
            <a:endParaRPr b="1">
              <a:solidFill>
                <a:srgbClr val="6AA84F"/>
              </a:solidFill>
            </a:endParaRPr>
          </a:p>
        </p:txBody>
      </p:sp>
      <p:sp>
        <p:nvSpPr>
          <p:cNvPr id="406" name="Google Shape;406;p37"/>
          <p:cNvSpPr/>
          <p:nvPr/>
        </p:nvSpPr>
        <p:spPr>
          <a:xfrm>
            <a:off x="6740800" y="3313150"/>
            <a:ext cx="1714500" cy="14367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600"/>
              </a:spcBef>
              <a:spcAft>
                <a:spcPts val="0"/>
              </a:spcAft>
              <a:buNone/>
            </a:pPr>
            <a:r>
              <a:rPr b="1" lang="en" sz="1500">
                <a:solidFill>
                  <a:schemeClr val="lt1"/>
                </a:solidFill>
                <a:latin typeface="Nunito Sans"/>
                <a:ea typeface="Nunito Sans"/>
                <a:cs typeface="Nunito Sans"/>
                <a:sym typeface="Nunito Sans"/>
              </a:rPr>
              <a:t>Indicator</a:t>
            </a:r>
            <a:endParaRPr b="1" sz="1500">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p>
        </p:txBody>
      </p:sp>
      <p:sp>
        <p:nvSpPr>
          <p:cNvPr id="407" name="Google Shape;407;p37"/>
          <p:cNvSpPr/>
          <p:nvPr/>
        </p:nvSpPr>
        <p:spPr>
          <a:xfrm>
            <a:off x="2970275" y="3346000"/>
            <a:ext cx="1714500" cy="14367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15000"/>
              </a:lnSpc>
              <a:spcBef>
                <a:spcPts val="600"/>
              </a:spcBef>
              <a:spcAft>
                <a:spcPts val="0"/>
              </a:spcAft>
              <a:buNone/>
            </a:pPr>
            <a:r>
              <a:rPr b="1" lang="en" sz="1500">
                <a:solidFill>
                  <a:schemeClr val="lt1"/>
                </a:solidFill>
                <a:latin typeface="Nunito Sans"/>
                <a:ea typeface="Nunito Sans"/>
                <a:cs typeface="Nunito Sans"/>
                <a:sym typeface="Nunito Sans"/>
              </a:rPr>
              <a:t>Big5 Prediction</a:t>
            </a:r>
            <a:endParaRPr b="1" sz="1500">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p>
        </p:txBody>
      </p:sp>
      <p:sp>
        <p:nvSpPr>
          <p:cNvPr id="408" name="Google Shape;408;p37"/>
          <p:cNvSpPr/>
          <p:nvPr/>
        </p:nvSpPr>
        <p:spPr>
          <a:xfrm rot="2893872">
            <a:off x="6058888" y="2477531"/>
            <a:ext cx="1614558" cy="39371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Interacting</a:t>
            </a:r>
            <a:endParaRPr/>
          </a:p>
        </p:txBody>
      </p:sp>
      <p:sp>
        <p:nvSpPr>
          <p:cNvPr id="409" name="Google Shape;409;p37"/>
          <p:cNvSpPr/>
          <p:nvPr/>
        </p:nvSpPr>
        <p:spPr>
          <a:xfrm>
            <a:off x="4684775" y="3747725"/>
            <a:ext cx="1997400" cy="527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Calculating</a:t>
            </a:r>
            <a:endParaRPr/>
          </a:p>
        </p:txBody>
      </p:sp>
      <p:sp>
        <p:nvSpPr>
          <p:cNvPr id="410" name="Google Shape;410;p37"/>
          <p:cNvSpPr/>
          <p:nvPr/>
        </p:nvSpPr>
        <p:spPr>
          <a:xfrm rot="2700000">
            <a:off x="4379182" y="1752614"/>
            <a:ext cx="393717" cy="170342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37"/>
          <p:cNvGrpSpPr/>
          <p:nvPr/>
        </p:nvGrpSpPr>
        <p:grpSpPr>
          <a:xfrm>
            <a:off x="400175" y="2057312"/>
            <a:ext cx="1714839" cy="1690412"/>
            <a:chOff x="498175" y="1751413"/>
            <a:chExt cx="1778325" cy="1690413"/>
          </a:xfrm>
        </p:grpSpPr>
        <p:sp>
          <p:nvSpPr>
            <p:cNvPr id="412" name="Google Shape;412;p37"/>
            <p:cNvSpPr/>
            <p:nvPr/>
          </p:nvSpPr>
          <p:spPr>
            <a:xfrm>
              <a:off x="607900" y="2025225"/>
              <a:ext cx="1668600" cy="1416600"/>
            </a:xfrm>
            <a:prstGeom prst="ellipse">
              <a:avLst/>
            </a:prstGeom>
            <a:solidFill>
              <a:srgbClr val="000000">
                <a:alpha val="56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3" name="Google Shape;413;p37"/>
            <p:cNvPicPr preferRelativeResize="0"/>
            <p:nvPr/>
          </p:nvPicPr>
          <p:blipFill rotWithShape="1">
            <a:blip r:embed="rId3">
              <a:alphaModFix/>
            </a:blip>
            <a:srcRect b="2963" l="4520" r="4529" t="2963"/>
            <a:stretch/>
          </p:blipFill>
          <p:spPr>
            <a:xfrm>
              <a:off x="498175" y="1751413"/>
              <a:ext cx="1712400" cy="1640700"/>
            </a:xfrm>
            <a:prstGeom prst="ellipse">
              <a:avLst/>
            </a:prstGeom>
            <a:noFill/>
            <a:ln cap="flat" cmpd="sng" w="28575">
              <a:solidFill>
                <a:srgbClr val="3C78D8"/>
              </a:solidFill>
              <a:prstDash val="solid"/>
              <a:round/>
              <a:headEnd len="sm" w="sm" type="none"/>
              <a:tailEnd len="sm" w="sm" type="none"/>
            </a:ln>
          </p:spPr>
        </p:pic>
      </p:grpSp>
      <p:grpSp>
        <p:nvGrpSpPr>
          <p:cNvPr id="414" name="Google Shape;414;p37"/>
          <p:cNvGrpSpPr/>
          <p:nvPr/>
        </p:nvGrpSpPr>
        <p:grpSpPr>
          <a:xfrm>
            <a:off x="3977552" y="751350"/>
            <a:ext cx="1122000" cy="1058707"/>
            <a:chOff x="3977552" y="751350"/>
            <a:chExt cx="1122000" cy="1058707"/>
          </a:xfrm>
        </p:grpSpPr>
        <p:sp>
          <p:nvSpPr>
            <p:cNvPr id="415" name="Google Shape;415;p37"/>
            <p:cNvSpPr/>
            <p:nvPr/>
          </p:nvSpPr>
          <p:spPr>
            <a:xfrm>
              <a:off x="4044450" y="751350"/>
              <a:ext cx="1055100" cy="10551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txBox="1"/>
            <p:nvPr/>
          </p:nvSpPr>
          <p:spPr>
            <a:xfrm rot="980438">
              <a:off x="4012868" y="1269121"/>
              <a:ext cx="1051369" cy="401173"/>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Sans"/>
                  <a:ea typeface="Nunito Sans"/>
                  <a:cs typeface="Nunito Sans"/>
                  <a:sym typeface="Nunito Sans"/>
                </a:rPr>
                <a:t>Direacting</a:t>
              </a:r>
              <a:endParaRPr>
                <a:latin typeface="Nunito Sans"/>
                <a:ea typeface="Nunito Sans"/>
                <a:cs typeface="Nunito Sans"/>
                <a:sym typeface="Nuni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2500"/>
                                        <p:tgtEl>
                                          <p:spTgt spid="4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1500"/>
                                        <p:tgtEl>
                                          <p:spTgt spid="4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