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7976-FC88-44C0-B830-1BCFBE91E8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FAF8-0548-417F-8603-F68128EBD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76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7976-FC88-44C0-B830-1BCFBE91E8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FAF8-0548-417F-8603-F68128EBD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41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7976-FC88-44C0-B830-1BCFBE91E8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FAF8-0548-417F-8603-F68128EBD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91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7976-FC88-44C0-B830-1BCFBE91E8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FAF8-0548-417F-8603-F68128EBD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7976-FC88-44C0-B830-1BCFBE91E8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FAF8-0548-417F-8603-F68128EBD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43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7976-FC88-44C0-B830-1BCFBE91E8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FAF8-0548-417F-8603-F68128EBD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61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7976-FC88-44C0-B830-1BCFBE91E8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FAF8-0548-417F-8603-F68128EBD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7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7976-FC88-44C0-B830-1BCFBE91E8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FAF8-0548-417F-8603-F68128EBD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7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7976-FC88-44C0-B830-1BCFBE91E8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FAF8-0548-417F-8603-F68128EBD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5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7976-FC88-44C0-B830-1BCFBE91E8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FAF8-0548-417F-8603-F68128EBD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7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7976-FC88-44C0-B830-1BCFBE91E8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FAF8-0548-417F-8603-F68128EBD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70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97976-FC88-44C0-B830-1BCFBE91E8CF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EFAF8-0548-417F-8603-F68128EBD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15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ange.biolab.s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1028700"/>
            <a:ext cx="9997440" cy="562356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920240" y="3901440"/>
            <a:ext cx="2316480" cy="9347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6" idx="4"/>
          </p:cNvCxnSpPr>
          <p:nvPr/>
        </p:nvCxnSpPr>
        <p:spPr>
          <a:xfrm flipH="1">
            <a:off x="2021840" y="4836160"/>
            <a:ext cx="1056640" cy="1280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314808" y="403542"/>
            <a:ext cx="2538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3"/>
              </a:rPr>
              <a:t>https://orange.biolab.si/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918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42" y="1647507"/>
            <a:ext cx="5934075" cy="46196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576320" y="873760"/>
            <a:ext cx="49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Takes a while (5 min) to install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12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天龍 孫</dc:creator>
  <cp:lastModifiedBy>天龍 孫</cp:lastModifiedBy>
  <cp:revision>6</cp:revision>
  <dcterms:created xsi:type="dcterms:W3CDTF">2021-01-07T03:08:06Z</dcterms:created>
  <dcterms:modified xsi:type="dcterms:W3CDTF">2021-01-08T05:38:36Z</dcterms:modified>
</cp:coreProperties>
</file>