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3" r:id="rId4"/>
    <p:sldId id="285" r:id="rId5"/>
    <p:sldId id="286" r:id="rId6"/>
    <p:sldId id="287" r:id="rId7"/>
    <p:sldId id="274" r:id="rId8"/>
    <p:sldId id="305" r:id="rId9"/>
    <p:sldId id="260" r:id="rId10"/>
    <p:sldId id="297" r:id="rId11"/>
    <p:sldId id="298" r:id="rId12"/>
    <p:sldId id="303" r:id="rId13"/>
    <p:sldId id="296" r:id="rId14"/>
    <p:sldId id="278" r:id="rId15"/>
    <p:sldId id="267" r:id="rId16"/>
    <p:sldId id="290" r:id="rId17"/>
    <p:sldId id="291" r:id="rId18"/>
    <p:sldId id="292" r:id="rId19"/>
    <p:sldId id="293" r:id="rId20"/>
    <p:sldId id="304" r:id="rId21"/>
    <p:sldId id="294" r:id="rId22"/>
    <p:sldId id="289" r:id="rId23"/>
    <p:sldId id="301" r:id="rId24"/>
    <p:sldId id="302" r:id="rId25"/>
    <p:sldId id="288" r:id="rId26"/>
    <p:sldId id="295" r:id="rId27"/>
    <p:sldId id="299" r:id="rId28"/>
    <p:sldId id="300" r:id="rId29"/>
    <p:sldId id="306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E9CA-A039-4753-8C08-5D79A513269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1708-79F0-47DA-AEBD-7B284D4FC3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37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E9CA-A039-4753-8C08-5D79A513269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1708-79F0-47DA-AEBD-7B284D4FC3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86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E9CA-A039-4753-8C08-5D79A513269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1708-79F0-47DA-AEBD-7B284D4FC3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01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E9CA-A039-4753-8C08-5D79A513269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1708-79F0-47DA-AEBD-7B284D4FC3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17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E9CA-A039-4753-8C08-5D79A513269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1708-79F0-47DA-AEBD-7B284D4FC3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79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E9CA-A039-4753-8C08-5D79A513269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1708-79F0-47DA-AEBD-7B284D4FC3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51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E9CA-A039-4753-8C08-5D79A513269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1708-79F0-47DA-AEBD-7B284D4FC3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37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E9CA-A039-4753-8C08-5D79A513269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1708-79F0-47DA-AEBD-7B284D4FC3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88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E9CA-A039-4753-8C08-5D79A513269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1708-79F0-47DA-AEBD-7B284D4FC3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03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E9CA-A039-4753-8C08-5D79A513269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1708-79F0-47DA-AEBD-7B284D4FC3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97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E9CA-A039-4753-8C08-5D79A513269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1708-79F0-47DA-AEBD-7B284D4FC3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97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3E9CA-A039-4753-8C08-5D79A513269A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C1708-79F0-47DA-AEBD-7B284D4FC3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9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ty-Technologies/ml-agents" TargetMode="Externa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aka.ms/vs/16/release/vc_redist.x64.exe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aka.ms/vs/16/release/vc_redist.x64.exe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761" y="1187101"/>
            <a:ext cx="9086301" cy="467521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222E-7400-47A5-A974-76DB0F6BBD62}" type="slidenum">
              <a:rPr lang="zh-TW" altLang="en-US" sz="1800" smtClean="0"/>
              <a:pPr/>
              <a:t>1</a:t>
            </a:fld>
            <a:endParaRPr lang="zh-TW" altLang="en-US" sz="1800" dirty="0"/>
          </a:p>
        </p:txBody>
      </p:sp>
      <p:sp>
        <p:nvSpPr>
          <p:cNvPr id="10" name="MH_Entry_1"/>
          <p:cNvSpPr txBox="1"/>
          <p:nvPr/>
        </p:nvSpPr>
        <p:spPr>
          <a:xfrm>
            <a:off x="671995" y="321366"/>
            <a:ext cx="10818965" cy="59093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3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1. Download </a:t>
            </a:r>
            <a:r>
              <a:rPr lang="en-US" altLang="zh-TW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ML Agent </a:t>
            </a:r>
            <a:r>
              <a:rPr lang="en-US" altLang="zh-TW" sz="3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Release </a:t>
            </a:r>
            <a:r>
              <a:rPr lang="en-US" altLang="zh-TW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10 or </a:t>
            </a:r>
            <a:r>
              <a:rPr lang="en-US" altLang="zh-TW" sz="3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later from GitHub </a:t>
            </a:r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9049129" y="2303669"/>
            <a:ext cx="1324462" cy="6334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750102" y="6255222"/>
            <a:ext cx="4913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https://github.com/Unity-Technologies/ml-agent</a:t>
            </a:r>
            <a:r>
              <a:rPr lang="zh-TW" altLang="en-US" dirty="0" smtClean="0">
                <a:hlinkClick r:id="rId3"/>
              </a:rPr>
              <a:t>s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987929" y="2222389"/>
            <a:ext cx="1324462" cy="6334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3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362" y="1649610"/>
            <a:ext cx="4729317" cy="4822310"/>
          </a:xfrm>
          <a:prstGeom prst="rect">
            <a:avLst/>
          </a:prstGeom>
        </p:spPr>
      </p:pic>
      <p:sp>
        <p:nvSpPr>
          <p:cNvPr id="5" name="MH_Entry_1"/>
          <p:cNvSpPr txBox="1"/>
          <p:nvPr/>
        </p:nvSpPr>
        <p:spPr>
          <a:xfrm>
            <a:off x="820794" y="260810"/>
            <a:ext cx="10019007" cy="112832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3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5. Use package to move your old Unity project scene to your new Unity project </a:t>
            </a:r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66955" y="2768194"/>
            <a:ext cx="39988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Export materials, scenes, and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cs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7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40" y="1287532"/>
            <a:ext cx="9636760" cy="5420678"/>
          </a:xfrm>
          <a:prstGeom prst="rect">
            <a:avLst/>
          </a:prstGeom>
        </p:spPr>
      </p:pic>
      <p:sp>
        <p:nvSpPr>
          <p:cNvPr id="7" name="MH_Entry_1"/>
          <p:cNvSpPr txBox="1"/>
          <p:nvPr/>
        </p:nvSpPr>
        <p:spPr>
          <a:xfrm>
            <a:off x="842656" y="159210"/>
            <a:ext cx="10019007" cy="112832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3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5. Use package to move your old Unity project scene to your new Unity project </a:t>
            </a:r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6933770" y="3982720"/>
            <a:ext cx="991029" cy="4330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034875" y="2000682"/>
            <a:ext cx="476088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Open your new Unity project, right click in the project window and select import package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3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27" y="1292208"/>
            <a:ext cx="9566264" cy="5381024"/>
          </a:xfrm>
          <a:prstGeom prst="rect">
            <a:avLst/>
          </a:prstGeom>
        </p:spPr>
      </p:pic>
      <p:sp>
        <p:nvSpPr>
          <p:cNvPr id="7" name="MH_Entry_1"/>
          <p:cNvSpPr txBox="1"/>
          <p:nvPr/>
        </p:nvSpPr>
        <p:spPr>
          <a:xfrm>
            <a:off x="842656" y="159210"/>
            <a:ext cx="10019007" cy="112832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3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5. Use package to move your old Unity project scene to your new Unity project </a:t>
            </a:r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6202250" y="2217235"/>
            <a:ext cx="991029" cy="4330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066431" y="3175194"/>
            <a:ext cx="264780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Double click your scene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69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 txBox="1"/>
          <p:nvPr/>
        </p:nvSpPr>
        <p:spPr>
          <a:xfrm>
            <a:off x="327992" y="92778"/>
            <a:ext cx="11476381" cy="664797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36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6.  Install ML Agent to Anaconda</a:t>
            </a:r>
            <a:endParaRPr lang="zh-TW" altLang="en-US" sz="3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6034" y="1140499"/>
            <a:ext cx="9902056" cy="524991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5602200" y="3394006"/>
            <a:ext cx="1437193" cy="5563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18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62" y="810106"/>
            <a:ext cx="7065428" cy="2609129"/>
          </a:xfrm>
          <a:prstGeom prst="rect">
            <a:avLst/>
          </a:prstGeom>
        </p:spPr>
      </p:pic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12" y="3793837"/>
            <a:ext cx="5379563" cy="2717741"/>
          </a:xfrm>
          <a:prstGeom prst="rect">
            <a:avLst/>
          </a:prstGeom>
        </p:spPr>
      </p:pic>
      <p:sp>
        <p:nvSpPr>
          <p:cNvPr id="4" name="MH_Entry_1"/>
          <p:cNvSpPr txBox="1"/>
          <p:nvPr/>
        </p:nvSpPr>
        <p:spPr>
          <a:xfrm>
            <a:off x="327992" y="92778"/>
            <a:ext cx="11476381" cy="664797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36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6.  Install ML Agent to Anaconda</a:t>
            </a:r>
            <a:endParaRPr lang="zh-TW" altLang="en-US" sz="3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" name="MH_Entry_1"/>
          <p:cNvSpPr txBox="1"/>
          <p:nvPr/>
        </p:nvSpPr>
        <p:spPr>
          <a:xfrm>
            <a:off x="3773451" y="2231364"/>
            <a:ext cx="7656549" cy="886397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457200" indent="-457200">
              <a:buFont typeface="+mj-lt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dirty="0" smtClean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cd to the directory where </a:t>
            </a:r>
            <a:r>
              <a:rPr lang="en-US" altLang="zh-TW" sz="2400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the setup.py is 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located </a:t>
            </a:r>
          </a:p>
          <a:p>
            <a:pPr marL="457200" indent="-457200">
              <a:buFont typeface="+mj-lt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dirty="0" smtClean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pip </a:t>
            </a:r>
            <a:r>
              <a:rPr lang="en-US" altLang="zh-TW" sz="2400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install 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. </a:t>
            </a:r>
            <a:endParaRPr lang="en-US" altLang="zh-TW" sz="2400" dirty="0">
              <a:solidFill>
                <a:srgbClr val="FF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3247628" y="5580595"/>
            <a:ext cx="1437193" cy="5563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707212" y="3713962"/>
            <a:ext cx="4132479" cy="7406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08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072" y="2479129"/>
            <a:ext cx="3631110" cy="4169052"/>
          </a:xfrm>
          <a:prstGeom prst="rect">
            <a:avLst/>
          </a:prstGeom>
        </p:spPr>
      </p:pic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1" y="2934822"/>
            <a:ext cx="6928602" cy="2769787"/>
          </a:xfrm>
          <a:prstGeom prst="rect">
            <a:avLst/>
          </a:prstGeom>
        </p:spPr>
      </p:pic>
      <p:sp>
        <p:nvSpPr>
          <p:cNvPr id="13" name="橢圓 12"/>
          <p:cNvSpPr/>
          <p:nvPr/>
        </p:nvSpPr>
        <p:spPr>
          <a:xfrm>
            <a:off x="5390915" y="3167785"/>
            <a:ext cx="1774952" cy="6709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357687" y="5472045"/>
            <a:ext cx="3405632" cy="9665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MH_Entry_1"/>
          <p:cNvSpPr txBox="1"/>
          <p:nvPr/>
        </p:nvSpPr>
        <p:spPr>
          <a:xfrm>
            <a:off x="947354" y="1928881"/>
            <a:ext cx="9366158" cy="403059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dirty="0" smtClean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Type “pip </a:t>
            </a:r>
            <a:r>
              <a:rPr lang="en-US" altLang="zh-TW" sz="2400" dirty="0" err="1" smtClean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freeze”to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confirm</a:t>
            </a:r>
          </a:p>
        </p:txBody>
      </p:sp>
      <p:sp>
        <p:nvSpPr>
          <p:cNvPr id="7" name="MH_Entry_1"/>
          <p:cNvSpPr txBox="1"/>
          <p:nvPr/>
        </p:nvSpPr>
        <p:spPr>
          <a:xfrm>
            <a:off x="327992" y="92778"/>
            <a:ext cx="11476381" cy="664797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36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6. Install ML Agent to Anaconda</a:t>
            </a:r>
            <a:endParaRPr lang="zh-TW" altLang="en-US" sz="3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74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 txBox="1"/>
          <p:nvPr/>
        </p:nvSpPr>
        <p:spPr>
          <a:xfrm>
            <a:off x="327992" y="92778"/>
            <a:ext cx="11476381" cy="664797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36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7. Update PyTorch to 1.6.0 or later</a:t>
            </a:r>
            <a:endParaRPr lang="zh-TW" altLang="en-US" sz="3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40" y="983848"/>
            <a:ext cx="9202959" cy="51766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21216" y="6389342"/>
            <a:ext cx="2142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https://pytorch.org</a:t>
            </a:r>
            <a:r>
              <a:rPr lang="zh-TW" altLang="en-US" dirty="0" smtClean="0">
                <a:hlinkClick r:id="rId3"/>
              </a:rPr>
              <a:t>/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3617035" y="4454740"/>
            <a:ext cx="5283897" cy="8233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15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90" y="1056157"/>
            <a:ext cx="10141051" cy="5386118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2563739" y="1769414"/>
            <a:ext cx="7101122" cy="8696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MH_Entry_1"/>
          <p:cNvSpPr txBox="1"/>
          <p:nvPr/>
        </p:nvSpPr>
        <p:spPr>
          <a:xfrm>
            <a:off x="327992" y="92778"/>
            <a:ext cx="11476381" cy="664797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36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7. Update PyTorch to 1.6.0 or later</a:t>
            </a:r>
            <a:endParaRPr lang="zh-TW" altLang="en-US" sz="3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07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45" y="947132"/>
            <a:ext cx="10418843" cy="5533659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677066" y="4801982"/>
            <a:ext cx="2424950" cy="6381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MH_Entry_1"/>
          <p:cNvSpPr txBox="1"/>
          <p:nvPr/>
        </p:nvSpPr>
        <p:spPr>
          <a:xfrm>
            <a:off x="327992" y="92778"/>
            <a:ext cx="11476381" cy="664797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36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7. Update PyTorch to 1.6.0 or later</a:t>
            </a:r>
            <a:endParaRPr lang="zh-TW" altLang="en-US" sz="3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84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093" y="1857498"/>
            <a:ext cx="5650807" cy="2944483"/>
          </a:xfrm>
          <a:prstGeom prst="rect">
            <a:avLst/>
          </a:prstGeom>
        </p:spPr>
      </p:pic>
      <p:sp>
        <p:nvSpPr>
          <p:cNvPr id="5" name="MH_Entry_1"/>
          <p:cNvSpPr txBox="1"/>
          <p:nvPr/>
        </p:nvSpPr>
        <p:spPr>
          <a:xfrm>
            <a:off x="327992" y="92778"/>
            <a:ext cx="11476381" cy="664797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36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7. Update PyTorch to 1.6.0 or later</a:t>
            </a:r>
            <a:endParaRPr lang="zh-TW" altLang="en-US" sz="3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088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222E-7400-47A5-A974-76DB0F6BBD62}" type="slidenum">
              <a:rPr lang="zh-TW" altLang="en-US" sz="1800" smtClean="0"/>
              <a:pPr/>
              <a:t>2</a:t>
            </a:fld>
            <a:endParaRPr lang="zh-TW" altLang="en-US" sz="1800" dirty="0"/>
          </a:p>
        </p:txBody>
      </p:sp>
      <p:sp>
        <p:nvSpPr>
          <p:cNvPr id="5" name="MH_Entry_1"/>
          <p:cNvSpPr txBox="1"/>
          <p:nvPr/>
        </p:nvSpPr>
        <p:spPr>
          <a:xfrm>
            <a:off x="1055914" y="184065"/>
            <a:ext cx="10019007" cy="59093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3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2. </a:t>
            </a:r>
            <a:r>
              <a:rPr lang="en-US" altLang="zh-TW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Unzip </a:t>
            </a:r>
            <a:r>
              <a:rPr lang="en-US" altLang="zh-TW" sz="3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ml-agents-release_10 to your PC  </a:t>
            </a:r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935" y="1219574"/>
            <a:ext cx="7706004" cy="531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1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158" y="1229684"/>
            <a:ext cx="9614021" cy="5070532"/>
          </a:xfrm>
          <a:prstGeom prst="rect">
            <a:avLst/>
          </a:prstGeom>
        </p:spPr>
      </p:pic>
      <p:sp>
        <p:nvSpPr>
          <p:cNvPr id="7" name="MH_Entry_1"/>
          <p:cNvSpPr txBox="1"/>
          <p:nvPr/>
        </p:nvSpPr>
        <p:spPr>
          <a:xfrm>
            <a:off x="842655" y="292303"/>
            <a:ext cx="10019007" cy="53739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3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8. Change your behavior name</a:t>
            </a:r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8936306" y="3314514"/>
            <a:ext cx="1359838" cy="6631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7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2" y="1053680"/>
            <a:ext cx="6992493" cy="5320564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1893346" y="4858058"/>
            <a:ext cx="1437193" cy="5563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307992" y="852702"/>
            <a:ext cx="3076972" cy="8202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MH_Entry_1"/>
          <p:cNvSpPr txBox="1"/>
          <p:nvPr/>
        </p:nvSpPr>
        <p:spPr>
          <a:xfrm>
            <a:off x="842655" y="175729"/>
            <a:ext cx="10019007" cy="53739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3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9. Create a configure file of the same name</a:t>
            </a:r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781" y="1053680"/>
            <a:ext cx="3660795" cy="5606623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8446546" y="1197410"/>
            <a:ext cx="1437193" cy="5563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MH_Entry_1"/>
          <p:cNvSpPr txBox="1"/>
          <p:nvPr/>
        </p:nvSpPr>
        <p:spPr>
          <a:xfrm>
            <a:off x="3580293" y="4858058"/>
            <a:ext cx="6476698" cy="886397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dirty="0" smtClean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You can copy 3DBall.yaml and rename the file name</a:t>
            </a:r>
            <a:endParaRPr lang="en-US" altLang="zh-TW" sz="2400" dirty="0">
              <a:solidFill>
                <a:srgbClr val="FF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98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2" y="1283853"/>
            <a:ext cx="11630564" cy="3527138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858768" y="5276088"/>
            <a:ext cx="5541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/>
              <a:t>mlagents</a:t>
            </a:r>
            <a:r>
              <a:rPr lang="en-US" altLang="zh-TW" sz="2000" dirty="0" smtClean="0"/>
              <a:t>-learn </a:t>
            </a:r>
            <a:r>
              <a:rPr lang="en-US" altLang="zh-TW" sz="2000" dirty="0" err="1" smtClean="0"/>
              <a:t>MobilRobot.yaml</a:t>
            </a:r>
            <a:r>
              <a:rPr lang="en-US" altLang="zh-TW" sz="2000" dirty="0" smtClean="0"/>
              <a:t> --run-id=1</a:t>
            </a:r>
            <a:endParaRPr lang="zh-TW" altLang="en-US" sz="2000" dirty="0"/>
          </a:p>
        </p:txBody>
      </p:sp>
      <p:sp>
        <p:nvSpPr>
          <p:cNvPr id="5" name="MH_Entry_1"/>
          <p:cNvSpPr txBox="1"/>
          <p:nvPr/>
        </p:nvSpPr>
        <p:spPr>
          <a:xfrm>
            <a:off x="842655" y="175729"/>
            <a:ext cx="10019007" cy="53739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3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10. Run PPO based on your configure file</a:t>
            </a:r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911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61" y="1239051"/>
            <a:ext cx="10301388" cy="5382328"/>
          </a:xfrm>
          <a:prstGeom prst="rect">
            <a:avLst/>
          </a:prstGeom>
        </p:spPr>
      </p:pic>
      <p:sp>
        <p:nvSpPr>
          <p:cNvPr id="6" name="MH_Entry_1"/>
          <p:cNvSpPr txBox="1"/>
          <p:nvPr/>
        </p:nvSpPr>
        <p:spPr>
          <a:xfrm>
            <a:off x="842655" y="175729"/>
            <a:ext cx="10019007" cy="53739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3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10. Run PPO based on your configure file</a:t>
            </a:r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6568149" y="5759777"/>
            <a:ext cx="4084140" cy="8616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6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19" y="1027209"/>
            <a:ext cx="10027789" cy="5640631"/>
          </a:xfrm>
          <a:prstGeom prst="rect">
            <a:avLst/>
          </a:prstGeom>
        </p:spPr>
      </p:pic>
      <p:sp>
        <p:nvSpPr>
          <p:cNvPr id="6" name="MH_Entry_1"/>
          <p:cNvSpPr txBox="1"/>
          <p:nvPr/>
        </p:nvSpPr>
        <p:spPr>
          <a:xfrm>
            <a:off x="842655" y="175729"/>
            <a:ext cx="10019007" cy="53739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3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10. Run PPO based on your configure file</a:t>
            </a:r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4773168" y="1099590"/>
            <a:ext cx="1920240" cy="5920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4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 txBox="1"/>
          <p:nvPr/>
        </p:nvSpPr>
        <p:spPr>
          <a:xfrm>
            <a:off x="218264" y="256168"/>
            <a:ext cx="11476381" cy="604589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36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You might need to download MS VC redistributable</a:t>
            </a:r>
            <a:endParaRPr lang="zh-TW" altLang="en-US" sz="3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06618" y="6382083"/>
            <a:ext cx="4687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2"/>
              </a:rPr>
              <a:t>https://aka.ms/vs/16/release/vc_redist.x64</a:t>
            </a:r>
            <a:r>
              <a:rPr lang="zh-TW" altLang="en-US" dirty="0" smtClean="0">
                <a:hlinkClick r:id="rId2"/>
              </a:rPr>
              <a:t>.exe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12" y="1016269"/>
            <a:ext cx="10269782" cy="5365814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758952" y="1840254"/>
            <a:ext cx="4937760" cy="6153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61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06618" y="6382083"/>
            <a:ext cx="4687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2"/>
              </a:rPr>
              <a:t>https://aka.ms/vs/16/release/vc_redist.x64</a:t>
            </a:r>
            <a:r>
              <a:rPr lang="zh-TW" altLang="en-US" dirty="0" smtClean="0">
                <a:hlinkClick r:id="rId2"/>
              </a:rPr>
              <a:t>.exe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6" name="MH_Entry_1"/>
          <p:cNvSpPr txBox="1"/>
          <p:nvPr/>
        </p:nvSpPr>
        <p:spPr>
          <a:xfrm>
            <a:off x="218264" y="256168"/>
            <a:ext cx="11476381" cy="604589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36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You might need to download MS VC redistributable</a:t>
            </a:r>
            <a:endParaRPr lang="zh-TW" altLang="en-US" sz="3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6174" y="1036319"/>
            <a:ext cx="4665826" cy="502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5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Entry_1"/>
          <p:cNvSpPr txBox="1"/>
          <p:nvPr/>
        </p:nvSpPr>
        <p:spPr>
          <a:xfrm>
            <a:off x="218264" y="256168"/>
            <a:ext cx="11476381" cy="604589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36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You might need to download MS VC redistributable</a:t>
            </a:r>
            <a:endParaRPr lang="zh-TW" altLang="en-US" sz="3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1712594"/>
            <a:ext cx="8564880" cy="481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Entry_1"/>
          <p:cNvSpPr txBox="1"/>
          <p:nvPr/>
        </p:nvSpPr>
        <p:spPr>
          <a:xfrm>
            <a:off x="218264" y="256168"/>
            <a:ext cx="11476381" cy="604589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36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You might need to download MS VC redistributable</a:t>
            </a:r>
            <a:endParaRPr lang="zh-TW" altLang="en-US" sz="3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59" y="1371600"/>
            <a:ext cx="8900159" cy="500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81" y="1265052"/>
            <a:ext cx="10329346" cy="5385599"/>
          </a:xfrm>
          <a:prstGeom prst="rect">
            <a:avLst/>
          </a:prstGeom>
        </p:spPr>
      </p:pic>
      <p:sp>
        <p:nvSpPr>
          <p:cNvPr id="7" name="MH_Entry_1"/>
          <p:cNvSpPr txBox="1"/>
          <p:nvPr/>
        </p:nvSpPr>
        <p:spPr>
          <a:xfrm>
            <a:off x="842655" y="175729"/>
            <a:ext cx="10019007" cy="53739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3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11. Training</a:t>
            </a:r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1094232" y="4667274"/>
            <a:ext cx="2372868" cy="5600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430012" y="5482614"/>
            <a:ext cx="963168" cy="5219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390" y="1961238"/>
            <a:ext cx="3055709" cy="2965170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8797244" y="4145328"/>
            <a:ext cx="963168" cy="5219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4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10" y="1075646"/>
            <a:ext cx="9521190" cy="546326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222E-7400-47A5-A974-76DB0F6BBD62}" type="slidenum">
              <a:rPr lang="zh-TW" altLang="en-US" sz="1800" smtClean="0"/>
              <a:pPr/>
              <a:t>3</a:t>
            </a:fld>
            <a:endParaRPr lang="zh-TW" altLang="en-US" sz="1800" dirty="0"/>
          </a:p>
        </p:txBody>
      </p:sp>
      <p:sp>
        <p:nvSpPr>
          <p:cNvPr id="5" name="MH_Entry_1"/>
          <p:cNvSpPr txBox="1"/>
          <p:nvPr/>
        </p:nvSpPr>
        <p:spPr>
          <a:xfrm>
            <a:off x="1055914" y="184065"/>
            <a:ext cx="10019007" cy="59093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3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3. Create a new Unity project</a:t>
            </a:r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9750459" y="5905414"/>
            <a:ext cx="1324462" cy="6334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73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222E-7400-47A5-A974-76DB0F6BBD62}" type="slidenum">
              <a:rPr lang="zh-TW" altLang="en-US" sz="1800" smtClean="0"/>
              <a:pPr/>
              <a:t>4</a:t>
            </a:fld>
            <a:endParaRPr lang="zh-TW" altLang="en-US" sz="1800" dirty="0"/>
          </a:p>
        </p:txBody>
      </p:sp>
      <p:sp>
        <p:nvSpPr>
          <p:cNvPr id="5" name="MH_Entry_1"/>
          <p:cNvSpPr txBox="1"/>
          <p:nvPr/>
        </p:nvSpPr>
        <p:spPr>
          <a:xfrm>
            <a:off x="1013834" y="179530"/>
            <a:ext cx="10019007" cy="112832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3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4. Use package manger to import ML Agent 10 to your Unity project</a:t>
            </a:r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20" y="1626553"/>
            <a:ext cx="9057640" cy="5094922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2813429" y="1590343"/>
            <a:ext cx="1324462" cy="6334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064889" y="2376404"/>
            <a:ext cx="1324462" cy="6334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85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07121" y="1397770"/>
            <a:ext cx="7432431" cy="509314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222E-7400-47A5-A974-76DB0F6BBD62}" type="slidenum">
              <a:rPr lang="zh-TW" altLang="en-US" sz="1800" smtClean="0"/>
              <a:pPr/>
              <a:t>5</a:t>
            </a:fld>
            <a:endParaRPr lang="zh-TW" altLang="en-US" sz="1800" dirty="0"/>
          </a:p>
        </p:txBody>
      </p:sp>
      <p:sp>
        <p:nvSpPr>
          <p:cNvPr id="5" name="MH_Entry_1"/>
          <p:cNvSpPr txBox="1"/>
          <p:nvPr/>
        </p:nvSpPr>
        <p:spPr>
          <a:xfrm>
            <a:off x="1013834" y="179530"/>
            <a:ext cx="10019007" cy="112832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3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4. Use package manger to import ML Agent 10 to your Unity project</a:t>
            </a:r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2971800" y="1558636"/>
            <a:ext cx="509154" cy="3636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321626" y="1740477"/>
            <a:ext cx="1250373" cy="4416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53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2229" y="1535353"/>
            <a:ext cx="7034031" cy="506287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222E-7400-47A5-A974-76DB0F6BBD62}" type="slidenum">
              <a:rPr lang="zh-TW" altLang="en-US" sz="1800" smtClean="0"/>
              <a:pPr/>
              <a:t>6</a:t>
            </a:fld>
            <a:endParaRPr lang="zh-TW" altLang="en-US" sz="1800" dirty="0"/>
          </a:p>
        </p:txBody>
      </p:sp>
      <p:sp>
        <p:nvSpPr>
          <p:cNvPr id="5" name="MH_Entry_1"/>
          <p:cNvSpPr txBox="1"/>
          <p:nvPr/>
        </p:nvSpPr>
        <p:spPr>
          <a:xfrm>
            <a:off x="1013834" y="179530"/>
            <a:ext cx="10019007" cy="112832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3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4. Use package manger to import ML Agent 10 to your Unity project</a:t>
            </a:r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4891611" y="3683770"/>
            <a:ext cx="740262" cy="5245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559232" y="4508269"/>
            <a:ext cx="7794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Select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package.json</a:t>
            </a:r>
            <a:r>
              <a:rPr lang="en-US" altLang="zh-TW" sz="2000" dirty="0">
                <a:solidFill>
                  <a:srgbClr val="FF0000"/>
                </a:solidFill>
              </a:rPr>
              <a:t> in “C</a:t>
            </a:r>
            <a:r>
              <a:rPr lang="en-US" altLang="zh-TW" sz="2000" dirty="0" smtClean="0">
                <a:solidFill>
                  <a:srgbClr val="FF0000"/>
                </a:solidFill>
              </a:rPr>
              <a:t>:\...\</a:t>
            </a:r>
            <a:r>
              <a:rPr lang="en-US" altLang="zh-TW" sz="2000" dirty="0">
                <a:solidFill>
                  <a:srgbClr val="FF0000"/>
                </a:solidFill>
              </a:rPr>
              <a:t>ml-agents-release_10\com.unity.ml-agents”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3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99" y="1432560"/>
            <a:ext cx="5109511" cy="5129278"/>
          </a:xfrm>
          <a:prstGeom prst="rect">
            <a:avLst/>
          </a:prstGeom>
        </p:spPr>
      </p:pic>
      <p:sp>
        <p:nvSpPr>
          <p:cNvPr id="5" name="MH_Entry_1"/>
          <p:cNvSpPr txBox="1"/>
          <p:nvPr/>
        </p:nvSpPr>
        <p:spPr>
          <a:xfrm>
            <a:off x="1013834" y="179530"/>
            <a:ext cx="10019007" cy="112832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3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4. Use package manger to import ML Agent 10 to your Unity project</a:t>
            </a:r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707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/>
          <p:cNvSpPr txBox="1"/>
          <p:nvPr/>
        </p:nvSpPr>
        <p:spPr>
          <a:xfrm>
            <a:off x="1013834" y="179530"/>
            <a:ext cx="10019007" cy="112832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3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4. Use package manger to import ML Agent 10 to your Unity project</a:t>
            </a:r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23" y="1417320"/>
            <a:ext cx="9442027" cy="531114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8610756" y="5934600"/>
            <a:ext cx="2133593" cy="7035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845232" y="5044600"/>
            <a:ext cx="409007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Still running, but OK to close Unity 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65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65" y="1495449"/>
            <a:ext cx="9239595" cy="5197273"/>
          </a:xfrm>
          <a:prstGeom prst="rect">
            <a:avLst/>
          </a:prstGeom>
        </p:spPr>
      </p:pic>
      <p:sp>
        <p:nvSpPr>
          <p:cNvPr id="5" name="MH_Entry_1"/>
          <p:cNvSpPr txBox="1"/>
          <p:nvPr/>
        </p:nvSpPr>
        <p:spPr>
          <a:xfrm>
            <a:off x="820794" y="260810"/>
            <a:ext cx="10019007" cy="112832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3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5. Use package to move your old Unity project scene to your new Unity project </a:t>
            </a:r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6954090" y="4775200"/>
            <a:ext cx="991029" cy="4330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377970" y="2301433"/>
            <a:ext cx="438613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Open your old Unity project, right click in the project window and select export package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6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544</Words>
  <Application>Microsoft Office PowerPoint</Application>
  <PresentationFormat>寬螢幕</PresentationFormat>
  <Paragraphs>50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微軟正黑體 Light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天龍 孫</dc:creator>
  <cp:lastModifiedBy>ADMIN</cp:lastModifiedBy>
  <cp:revision>80</cp:revision>
  <dcterms:created xsi:type="dcterms:W3CDTF">2020-07-20T01:35:27Z</dcterms:created>
  <dcterms:modified xsi:type="dcterms:W3CDTF">2020-12-12T03:41:48Z</dcterms:modified>
</cp:coreProperties>
</file>