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1" r:id="rId2"/>
  </p:sldMasterIdLst>
  <p:notesMasterIdLst>
    <p:notesMasterId r:id="rId12"/>
  </p:notesMasterIdLst>
  <p:sldIdLst>
    <p:sldId id="258" r:id="rId3"/>
    <p:sldId id="848" r:id="rId4"/>
    <p:sldId id="671" r:id="rId5"/>
    <p:sldId id="850" r:id="rId6"/>
    <p:sldId id="854" r:id="rId7"/>
    <p:sldId id="855" r:id="rId8"/>
    <p:sldId id="856" r:id="rId9"/>
    <p:sldId id="857" r:id="rId10"/>
    <p:sldId id="8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9A3"/>
    <a:srgbClr val="6E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3CE10-8278-4E4D-849C-68F551D53C1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3B6D-CAF3-4A24-965C-3335B59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5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4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6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1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2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5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78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4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3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489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6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77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19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5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7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/>
          </p:cNvSpPr>
          <p:nvPr/>
        </p:nvSpPr>
        <p:spPr bwMode="auto">
          <a:xfrm>
            <a:off x="524187" y="2525266"/>
            <a:ext cx="11195673" cy="50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1" tIns="19051" rIns="19051" bIns="19051" anchor="ctr"/>
          <a:lstStyle/>
          <a:p>
            <a:pPr algn="ctr"/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TOPIC : RESTAURANT MANAGEMENT APPLICATION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96025" y="16579852"/>
            <a:ext cx="104625" cy="937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14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0650" y="84861"/>
            <a:ext cx="10121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HCMC UNIVERSITY OF TECHNOLOGY AND EDUCATION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FALCUTY 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HIGH-QUALITY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0000" y="1909930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C29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MANAGEMENT REPORT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510" y="3262755"/>
            <a:ext cx="7245349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LÊ THỊ MINH CHÂU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6505" y="5603655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HCMC December 18, 2019</a:t>
            </a:r>
            <a:endParaRPr lang="vi-VN" sz="2667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ết quả hình ảnh cho HCMUTE icon">
            <a:extLst>
              <a:ext uri="{FF2B5EF4-FFF2-40B4-BE49-F238E27FC236}">
                <a16:creationId xmlns:a16="http://schemas.microsoft.com/office/drawing/2014/main" id="{5DF2343E-FA4B-4E88-BDD1-90417725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05" y="936137"/>
            <a:ext cx="719527" cy="71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dhsp tphcm chat luong cao">
            <a:extLst>
              <a:ext uri="{FF2B5EF4-FFF2-40B4-BE49-F238E27FC236}">
                <a16:creationId xmlns:a16="http://schemas.microsoft.com/office/drawing/2014/main" id="{A39AF1FA-D605-46EA-8025-1635DA5B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5" y="933820"/>
            <a:ext cx="719527" cy="71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E16AB-963B-4D61-BAB0-8FEE8927A7A2}"/>
              </a:ext>
            </a:extLst>
          </p:cNvPr>
          <p:cNvSpPr txBox="1"/>
          <p:nvPr/>
        </p:nvSpPr>
        <p:spPr>
          <a:xfrm>
            <a:off x="785788" y="4036308"/>
            <a:ext cx="5430454" cy="727940"/>
          </a:xfrm>
          <a:prstGeom prst="rect">
            <a:avLst/>
          </a:prstGeom>
          <a:noFill/>
        </p:spPr>
        <p:txBody>
          <a:bodyPr wrap="square" lIns="0" tIns="35100" r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Students: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Nguyễn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Hoàng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Tr</a:t>
            </a:r>
            <a:r>
              <a:rPr kumimoji="0" 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ư</a:t>
            </a:r>
            <a:r>
              <a:rPr lang="en-US" sz="1400" b="1" dirty="0" err="1">
                <a:solidFill>
                  <a:srgbClr val="002060"/>
                </a:solidFill>
                <a:latin typeface="Source Sans Pro"/>
              </a:rPr>
              <a:t>ờng</a:t>
            </a:r>
            <a:r>
              <a:rPr lang="en-US" sz="1400" b="1" dirty="0">
                <a:solidFill>
                  <a:srgbClr val="002060"/>
                </a:solidFill>
                <a:latin typeface="Source Sans Pro"/>
              </a:rPr>
              <a:t> Minh - 17110050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Nguyễn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Mạnh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Tiến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- 17145370</a:t>
            </a:r>
          </a:p>
        </p:txBody>
      </p:sp>
    </p:spTree>
    <p:extLst>
      <p:ext uri="{BB962C8B-B14F-4D97-AF65-F5344CB8AC3E}">
        <p14:creationId xmlns:p14="http://schemas.microsoft.com/office/powerpoint/2010/main" val="4181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6" grpId="0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4837" y="614888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20D09A7-83DA-47D7-8835-65AA6E22E227}"/>
              </a:ext>
            </a:extLst>
          </p:cNvPr>
          <p:cNvSpPr/>
          <p:nvPr/>
        </p:nvSpPr>
        <p:spPr>
          <a:xfrm>
            <a:off x="1966572" y="1301174"/>
            <a:ext cx="1483031" cy="8595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5430F2-C29B-490A-A12B-C953EE76E860}"/>
              </a:ext>
            </a:extLst>
          </p:cNvPr>
          <p:cNvGrpSpPr/>
          <p:nvPr/>
        </p:nvGrpSpPr>
        <p:grpSpPr>
          <a:xfrm>
            <a:off x="3146658" y="1301174"/>
            <a:ext cx="6815222" cy="859540"/>
            <a:chOff x="2189480" y="2153920"/>
            <a:chExt cx="7213599" cy="1137920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E4902C58-E153-4BF7-950A-D1AAB4AFC98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E41742-CF4A-4F94-8B35-9ACD7CFFA56B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A83EA8-E44D-4CC9-982F-1B8B609D21F2}"/>
              </a:ext>
            </a:extLst>
          </p:cNvPr>
          <p:cNvSpPr txBox="1"/>
          <p:nvPr/>
        </p:nvSpPr>
        <p:spPr>
          <a:xfrm>
            <a:off x="2033804" y="1371474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2EE78-8826-4D13-896F-3CE387814C90}"/>
              </a:ext>
            </a:extLst>
          </p:cNvPr>
          <p:cNvSpPr txBox="1"/>
          <p:nvPr/>
        </p:nvSpPr>
        <p:spPr>
          <a:xfrm>
            <a:off x="3840052" y="1431889"/>
            <a:ext cx="4648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LOGIN SYSTEM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B09185AC-6ED5-4031-A798-1B9D73823766}"/>
              </a:ext>
            </a:extLst>
          </p:cNvPr>
          <p:cNvSpPr/>
          <p:nvPr/>
        </p:nvSpPr>
        <p:spPr>
          <a:xfrm>
            <a:off x="1966572" y="3851931"/>
            <a:ext cx="1483031" cy="85954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ADABFF-BD28-4189-AB6A-872FAFFB0307}"/>
              </a:ext>
            </a:extLst>
          </p:cNvPr>
          <p:cNvGrpSpPr/>
          <p:nvPr/>
        </p:nvGrpSpPr>
        <p:grpSpPr>
          <a:xfrm>
            <a:off x="3146658" y="3851931"/>
            <a:ext cx="6815222" cy="859540"/>
            <a:chOff x="2189480" y="2153920"/>
            <a:chExt cx="7213599" cy="1137920"/>
          </a:xfrm>
          <a:solidFill>
            <a:schemeClr val="accent4"/>
          </a:solidFill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BB960F16-0D67-436C-9694-DFB1A2661AC9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5777CB-AF55-4108-B151-BB360B797AE0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04FF09E-74CE-40BE-BC98-3F7B4B4399A9}"/>
              </a:ext>
            </a:extLst>
          </p:cNvPr>
          <p:cNvSpPr txBox="1"/>
          <p:nvPr/>
        </p:nvSpPr>
        <p:spPr>
          <a:xfrm>
            <a:off x="2033803" y="3940116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2CF82-5E0D-4945-BCD8-AE5B6A55CE0D}"/>
              </a:ext>
            </a:extLst>
          </p:cNvPr>
          <p:cNvSpPr txBox="1"/>
          <p:nvPr/>
        </p:nvSpPr>
        <p:spPr>
          <a:xfrm>
            <a:off x="3840052" y="3989924"/>
            <a:ext cx="4648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SYSTEM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724C0231-5DB1-448A-A1AA-94E5235032F3}"/>
              </a:ext>
            </a:extLst>
          </p:cNvPr>
          <p:cNvSpPr/>
          <p:nvPr/>
        </p:nvSpPr>
        <p:spPr>
          <a:xfrm>
            <a:off x="1966572" y="2569460"/>
            <a:ext cx="1483031" cy="85954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F329D7-4A49-4B0D-86E8-6E328E046436}"/>
              </a:ext>
            </a:extLst>
          </p:cNvPr>
          <p:cNvGrpSpPr/>
          <p:nvPr/>
        </p:nvGrpSpPr>
        <p:grpSpPr>
          <a:xfrm>
            <a:off x="3146658" y="2569460"/>
            <a:ext cx="6815222" cy="859540"/>
            <a:chOff x="2189480" y="2153920"/>
            <a:chExt cx="7213599" cy="1137920"/>
          </a:xfrm>
          <a:solidFill>
            <a:schemeClr val="accent2"/>
          </a:solidFill>
        </p:grpSpPr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2131B69B-2F2C-4429-BE47-3DA229782927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E7D9EE-08B6-4834-92EC-F75B79113B78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149B31-9788-4F9B-B9CC-E23E3251B6D5}"/>
              </a:ext>
            </a:extLst>
          </p:cNvPr>
          <p:cNvSpPr txBox="1"/>
          <p:nvPr/>
        </p:nvSpPr>
        <p:spPr>
          <a:xfrm>
            <a:off x="2033804" y="2636624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75EAFC-86C5-463E-969D-8E1CD5B6595C}"/>
              </a:ext>
            </a:extLst>
          </p:cNvPr>
          <p:cNvSpPr txBox="1"/>
          <p:nvPr/>
        </p:nvSpPr>
        <p:spPr>
          <a:xfrm>
            <a:off x="3840052" y="2688573"/>
            <a:ext cx="4648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OF ADMIN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5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27" grpId="0"/>
      <p:bldP spid="32" grpId="0"/>
      <p:bldP spid="56" grpId="0" animBg="1"/>
      <p:bldP spid="60" grpId="0"/>
      <p:bldP spid="61" grpId="0"/>
      <p:bldP spid="62" grpId="0" animBg="1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F2D94-3B18-45F0-9567-E9F47F579238}"/>
              </a:ext>
            </a:extLst>
          </p:cNvPr>
          <p:cNvSpPr txBox="1"/>
          <p:nvPr/>
        </p:nvSpPr>
        <p:spPr>
          <a:xfrm>
            <a:off x="857286" y="761193"/>
            <a:ext cx="485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LOGIN SYSTEM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6FD7A-E126-45C6-AF6F-B8A63FDAD1B8}"/>
              </a:ext>
            </a:extLst>
          </p:cNvPr>
          <p:cNvGrpSpPr/>
          <p:nvPr/>
        </p:nvGrpSpPr>
        <p:grpSpPr>
          <a:xfrm>
            <a:off x="6432656" y="1115136"/>
            <a:ext cx="3322496" cy="3486856"/>
            <a:chOff x="6080657" y="882070"/>
            <a:chExt cx="3602593" cy="37292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9E9903-6B4B-46BD-B0E3-0C210BE10E61}"/>
                </a:ext>
              </a:extLst>
            </p:cNvPr>
            <p:cNvGrpSpPr/>
            <p:nvPr/>
          </p:nvGrpSpPr>
          <p:grpSpPr>
            <a:xfrm>
              <a:off x="6080657" y="882070"/>
              <a:ext cx="3602593" cy="3729264"/>
              <a:chOff x="3945157" y="1517232"/>
              <a:chExt cx="2933056" cy="303618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B674130-96C8-4B7D-9F2A-40705F1FB13E}"/>
                  </a:ext>
                </a:extLst>
              </p:cNvPr>
              <p:cNvSpPr/>
              <p:nvPr/>
            </p:nvSpPr>
            <p:spPr>
              <a:xfrm>
                <a:off x="3945157" y="2809283"/>
                <a:ext cx="1744134" cy="174413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BAC38A-CE70-4E09-8766-42D03D5E6F25}"/>
                  </a:ext>
                </a:extLst>
              </p:cNvPr>
              <p:cNvSpPr/>
              <p:nvPr/>
            </p:nvSpPr>
            <p:spPr>
              <a:xfrm>
                <a:off x="5134079" y="1517232"/>
                <a:ext cx="1744134" cy="17441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7A5B42E-73EA-4539-A39A-5C38A331B055}"/>
                  </a:ext>
                </a:extLst>
              </p:cNvPr>
              <p:cNvSpPr/>
              <p:nvPr/>
            </p:nvSpPr>
            <p:spPr>
              <a:xfrm>
                <a:off x="5122333" y="2667000"/>
                <a:ext cx="1744134" cy="1744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90A0D0-481C-4274-B5E6-9DD92A2BE89A}"/>
                </a:ext>
              </a:extLst>
            </p:cNvPr>
            <p:cNvSpPr txBox="1"/>
            <p:nvPr/>
          </p:nvSpPr>
          <p:spPr>
            <a:xfrm>
              <a:off x="7908715" y="1503428"/>
              <a:ext cx="1406795" cy="51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  <a:endPara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720DD2-F3E2-4FFD-827B-24639CBEFBFF}"/>
                </a:ext>
              </a:extLst>
            </p:cNvPr>
            <p:cNvSpPr txBox="1"/>
            <p:nvPr/>
          </p:nvSpPr>
          <p:spPr>
            <a:xfrm>
              <a:off x="6426028" y="3297860"/>
              <a:ext cx="1312019" cy="51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STAFF</a:t>
              </a:r>
              <a:endPara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4BC29E-ED76-4303-ADA0-07E5DA8C4537}"/>
                </a:ext>
              </a:extLst>
            </p:cNvPr>
            <p:cNvSpPr txBox="1"/>
            <p:nvPr/>
          </p:nvSpPr>
          <p:spPr>
            <a:xfrm>
              <a:off x="7753001" y="3124531"/>
              <a:ext cx="1689369" cy="51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Arial" panose="020B0604020202020204" pitchFamily="34" charset="0"/>
                  <a:ea typeface="Noto Sans" panose="020B0502040504020204" pitchFamily="34"/>
                  <a:cs typeface="Arial" panose="020B0604020202020204" pitchFamily="34" charset="0"/>
                </a:rPr>
                <a:t>LOGIN</a:t>
              </a:r>
              <a:endPara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C5B928C-1074-4DC5-AB50-50F0C0F09FB9}"/>
              </a:ext>
            </a:extLst>
          </p:cNvPr>
          <p:cNvSpPr txBox="1"/>
          <p:nvPr/>
        </p:nvSpPr>
        <p:spPr>
          <a:xfrm>
            <a:off x="2877747" y="1657387"/>
            <a:ext cx="417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The administrator can perform any features in this 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724259-9192-4936-A3EC-B625B7AE00A1}"/>
              </a:ext>
            </a:extLst>
          </p:cNvPr>
          <p:cNvSpPr txBox="1"/>
          <p:nvPr/>
        </p:nvSpPr>
        <p:spPr>
          <a:xfrm>
            <a:off x="2153086" y="3246538"/>
            <a:ext cx="417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 Staff may only use some features authorized by the administrator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FB28CF-E990-497F-B559-6D382B4E7094}"/>
              </a:ext>
            </a:extLst>
          </p:cNvPr>
          <p:cNvSpPr/>
          <p:nvPr/>
        </p:nvSpPr>
        <p:spPr>
          <a:xfrm>
            <a:off x="6852130" y="6254250"/>
            <a:ext cx="3830332" cy="198951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ECADE8-6509-482B-A6A7-B1E5C51CC186}"/>
              </a:ext>
            </a:extLst>
          </p:cNvPr>
          <p:cNvSpPr/>
          <p:nvPr/>
        </p:nvSpPr>
        <p:spPr>
          <a:xfrm>
            <a:off x="11394837" y="6148888"/>
            <a:ext cx="44496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2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16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6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4837" y="614888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noProof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3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DF2F3-0586-4315-B8ED-0D4183423CD6}"/>
              </a:ext>
            </a:extLst>
          </p:cNvPr>
          <p:cNvSpPr txBox="1"/>
          <p:nvPr/>
        </p:nvSpPr>
        <p:spPr>
          <a:xfrm>
            <a:off x="488171" y="551468"/>
            <a:ext cx="485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LOGIN SYSTEM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5542D-D332-45DF-9B97-EF18579E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27" y="2381250"/>
            <a:ext cx="3971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886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87586" y="617405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Feature of admin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AC41B4-D0D5-4658-B325-50DA512F94CD}"/>
              </a:ext>
            </a:extLst>
          </p:cNvPr>
          <p:cNvSpPr/>
          <p:nvPr/>
        </p:nvSpPr>
        <p:spPr>
          <a:xfrm>
            <a:off x="2964071" y="1527451"/>
            <a:ext cx="139774" cy="40574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661A29B-7547-4199-A8C0-C2BF1C8D874F}"/>
              </a:ext>
            </a:extLst>
          </p:cNvPr>
          <p:cNvSpPr/>
          <p:nvPr/>
        </p:nvSpPr>
        <p:spPr>
          <a:xfrm>
            <a:off x="3103845" y="1797937"/>
            <a:ext cx="1906657" cy="68695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FE14B9B-29E6-40E5-B29D-40B473B87DC9}"/>
              </a:ext>
            </a:extLst>
          </p:cNvPr>
          <p:cNvSpPr/>
          <p:nvPr/>
        </p:nvSpPr>
        <p:spPr>
          <a:xfrm rot="10800000">
            <a:off x="1057412" y="2274066"/>
            <a:ext cx="1906657" cy="68695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EE4A6CE-BD9F-4898-88AC-31794D482961}"/>
              </a:ext>
            </a:extLst>
          </p:cNvPr>
          <p:cNvSpPr/>
          <p:nvPr/>
        </p:nvSpPr>
        <p:spPr>
          <a:xfrm>
            <a:off x="3103844" y="2883429"/>
            <a:ext cx="1906657" cy="6869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55F1464-7C3B-4275-ADE6-46400E528524}"/>
              </a:ext>
            </a:extLst>
          </p:cNvPr>
          <p:cNvSpPr/>
          <p:nvPr/>
        </p:nvSpPr>
        <p:spPr>
          <a:xfrm rot="10800000">
            <a:off x="1057413" y="3379886"/>
            <a:ext cx="1906657" cy="68695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C7DD1315-C2D1-4AE2-8F6F-94223FA75676}"/>
              </a:ext>
            </a:extLst>
          </p:cNvPr>
          <p:cNvSpPr/>
          <p:nvPr/>
        </p:nvSpPr>
        <p:spPr>
          <a:xfrm>
            <a:off x="3103844" y="4046649"/>
            <a:ext cx="1870250" cy="6869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FB3D72-7AE6-4DB4-ABD5-7D102C48850C}"/>
              </a:ext>
            </a:extLst>
          </p:cNvPr>
          <p:cNvSpPr/>
          <p:nvPr/>
        </p:nvSpPr>
        <p:spPr>
          <a:xfrm rot="5400000">
            <a:off x="2964071" y="4988541"/>
            <a:ext cx="139774" cy="1250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714A4-B9A1-4A6D-8AD1-29E48D3F03A3}"/>
              </a:ext>
            </a:extLst>
          </p:cNvPr>
          <p:cNvSpPr txBox="1"/>
          <p:nvPr/>
        </p:nvSpPr>
        <p:spPr>
          <a:xfrm>
            <a:off x="3643299" y="1877589"/>
            <a:ext cx="1147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List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6FF65-49D6-4EC1-BD1E-A25385C4F872}"/>
              </a:ext>
            </a:extLst>
          </p:cNvPr>
          <p:cNvSpPr txBox="1"/>
          <p:nvPr/>
        </p:nvSpPr>
        <p:spPr>
          <a:xfrm>
            <a:off x="2927665" y="1877589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34ACD-C041-4E63-A995-A64EB55234B8}"/>
              </a:ext>
            </a:extLst>
          </p:cNvPr>
          <p:cNvSpPr txBox="1"/>
          <p:nvPr/>
        </p:nvSpPr>
        <p:spPr>
          <a:xfrm>
            <a:off x="1691613" y="2377048"/>
            <a:ext cx="1208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Add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14EC58-BAEF-424A-8DDA-0FC2EC2C0875}"/>
              </a:ext>
            </a:extLst>
          </p:cNvPr>
          <p:cNvSpPr txBox="1"/>
          <p:nvPr/>
        </p:nvSpPr>
        <p:spPr>
          <a:xfrm>
            <a:off x="927435" y="2384928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AFBC85-CAFD-4435-8A9D-A1525B2F29E7}"/>
              </a:ext>
            </a:extLst>
          </p:cNvPr>
          <p:cNvSpPr txBox="1"/>
          <p:nvPr/>
        </p:nvSpPr>
        <p:spPr>
          <a:xfrm>
            <a:off x="3685513" y="2946487"/>
            <a:ext cx="1147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Edit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CBE9F5-917F-4379-9AF6-F2CA50EB1F17}"/>
              </a:ext>
            </a:extLst>
          </p:cNvPr>
          <p:cNvSpPr txBox="1"/>
          <p:nvPr/>
        </p:nvSpPr>
        <p:spPr>
          <a:xfrm>
            <a:off x="2918402" y="2962609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085785-1DA6-4C80-9D49-08795204B939}"/>
              </a:ext>
            </a:extLst>
          </p:cNvPr>
          <p:cNvSpPr txBox="1"/>
          <p:nvPr/>
        </p:nvSpPr>
        <p:spPr>
          <a:xfrm>
            <a:off x="3569012" y="4128560"/>
            <a:ext cx="1263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Search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2DEDAB-5DA0-45CF-8BFD-F340D102F611}"/>
              </a:ext>
            </a:extLst>
          </p:cNvPr>
          <p:cNvSpPr txBox="1"/>
          <p:nvPr/>
        </p:nvSpPr>
        <p:spPr>
          <a:xfrm>
            <a:off x="2848515" y="4120059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4C221-EC9F-4AF4-AA48-330140393494}"/>
              </a:ext>
            </a:extLst>
          </p:cNvPr>
          <p:cNvSpPr txBox="1"/>
          <p:nvPr/>
        </p:nvSpPr>
        <p:spPr>
          <a:xfrm>
            <a:off x="1752786" y="3492966"/>
            <a:ext cx="1147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Delete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DBE17-AAEB-42DD-A6FE-6223DF7E9B60}"/>
              </a:ext>
            </a:extLst>
          </p:cNvPr>
          <p:cNvSpPr txBox="1"/>
          <p:nvPr/>
        </p:nvSpPr>
        <p:spPr>
          <a:xfrm>
            <a:off x="969680" y="3493226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3B0A16-36AF-4723-8A53-D395AAC19B85}"/>
              </a:ext>
            </a:extLst>
          </p:cNvPr>
          <p:cNvSpPr txBox="1"/>
          <p:nvPr/>
        </p:nvSpPr>
        <p:spPr>
          <a:xfrm>
            <a:off x="5668197" y="2018323"/>
            <a:ext cx="117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E8247B-1DE2-4321-B85F-3B8DE79D94BF}"/>
              </a:ext>
            </a:extLst>
          </p:cNvPr>
          <p:cNvSpPr txBox="1"/>
          <p:nvPr/>
        </p:nvSpPr>
        <p:spPr>
          <a:xfrm>
            <a:off x="5568893" y="3161296"/>
            <a:ext cx="1375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B25D45-8E92-44D8-93DB-B69C9E10C263}"/>
              </a:ext>
            </a:extLst>
          </p:cNvPr>
          <p:cNvSpPr txBox="1"/>
          <p:nvPr/>
        </p:nvSpPr>
        <p:spPr>
          <a:xfrm>
            <a:off x="6549670" y="1917378"/>
            <a:ext cx="2348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All information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that was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added will be listed in table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3014C-4D61-416D-88AA-F37B8BFE7D16}"/>
              </a:ext>
            </a:extLst>
          </p:cNvPr>
          <p:cNvSpPr txBox="1"/>
          <p:nvPr/>
        </p:nvSpPr>
        <p:spPr>
          <a:xfrm>
            <a:off x="6576961" y="3141048"/>
            <a:ext cx="2370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 information into table in database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C9EA9F-3793-45A3-8FCE-CE45896B96D8}"/>
              </a:ext>
            </a:extLst>
          </p:cNvPr>
          <p:cNvSpPr txBox="1"/>
          <p:nvPr/>
        </p:nvSpPr>
        <p:spPr>
          <a:xfrm>
            <a:off x="9102054" y="2004418"/>
            <a:ext cx="778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706E68-B3DA-45A2-959D-9E805BD7B263}"/>
              </a:ext>
            </a:extLst>
          </p:cNvPr>
          <p:cNvSpPr txBox="1"/>
          <p:nvPr/>
        </p:nvSpPr>
        <p:spPr>
          <a:xfrm>
            <a:off x="9762215" y="1979851"/>
            <a:ext cx="2011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information of any table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35068D-08CF-43FB-ACE1-8C7BD08F4F9A}"/>
              </a:ext>
            </a:extLst>
          </p:cNvPr>
          <p:cNvSpPr txBox="1"/>
          <p:nvPr/>
        </p:nvSpPr>
        <p:spPr>
          <a:xfrm>
            <a:off x="9102054" y="3203840"/>
            <a:ext cx="660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9EF14-6762-440E-9E83-E36F4D877546}"/>
              </a:ext>
            </a:extLst>
          </p:cNvPr>
          <p:cNvSpPr txBox="1"/>
          <p:nvPr/>
        </p:nvSpPr>
        <p:spPr>
          <a:xfrm>
            <a:off x="9762215" y="3133664"/>
            <a:ext cx="2370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kumimoji="0" lang="en-US" sz="13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immediately  information of food table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F0735-FEB8-48A6-8D1A-5E4777C6FF70}"/>
              </a:ext>
            </a:extLst>
          </p:cNvPr>
          <p:cNvSpPr txBox="1"/>
          <p:nvPr/>
        </p:nvSpPr>
        <p:spPr>
          <a:xfrm>
            <a:off x="6576961" y="4300976"/>
            <a:ext cx="2370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Change the information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of any table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BF4038-B565-4CBF-808D-209F56D93A1B}"/>
              </a:ext>
            </a:extLst>
          </p:cNvPr>
          <p:cNvSpPr txBox="1"/>
          <p:nvPr/>
        </p:nvSpPr>
        <p:spPr>
          <a:xfrm>
            <a:off x="5568893" y="4412580"/>
            <a:ext cx="1375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46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4837" y="614888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noProof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5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DF2F3-0586-4315-B8ED-0D4183423CD6}"/>
              </a:ext>
            </a:extLst>
          </p:cNvPr>
          <p:cNvSpPr txBox="1"/>
          <p:nvPr/>
        </p:nvSpPr>
        <p:spPr>
          <a:xfrm>
            <a:off x="85499" y="266243"/>
            <a:ext cx="7900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Features of admin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4603B-6821-4CF2-8DB9-59F0E32A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0" y="1365833"/>
            <a:ext cx="6033607" cy="47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4837" y="614888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noProof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6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DF2F3-0586-4315-B8ED-0D4183423CD6}"/>
              </a:ext>
            </a:extLst>
          </p:cNvPr>
          <p:cNvSpPr txBox="1"/>
          <p:nvPr/>
        </p:nvSpPr>
        <p:spPr>
          <a:xfrm>
            <a:off x="2077342" y="576635"/>
            <a:ext cx="7900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Features of 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FE2EE-8B1D-46CA-99D6-D7629513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2" y="1896723"/>
            <a:ext cx="3380971" cy="3143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821F3-602F-43F0-80D1-A2022B22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11" y="1896723"/>
            <a:ext cx="3920249" cy="3143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5A5619-8E6D-4925-B46C-1D0C3387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068" y="1896723"/>
            <a:ext cx="4041097" cy="31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>
            <a:extLst>
              <a:ext uri="{FF2B5EF4-FFF2-40B4-BE49-F238E27FC236}">
                <a16:creationId xmlns:a16="http://schemas.microsoft.com/office/drawing/2014/main" id="{384731F1-3E40-438C-AAFD-F0897CB20F1A}"/>
              </a:ext>
            </a:extLst>
          </p:cNvPr>
          <p:cNvSpPr>
            <a:spLocks/>
          </p:cNvSpPr>
          <p:nvPr/>
        </p:nvSpPr>
        <p:spPr bwMode="auto">
          <a:xfrm>
            <a:off x="8982604" y="1384024"/>
            <a:ext cx="1910183" cy="3062422"/>
          </a:xfrm>
          <a:custGeom>
            <a:avLst/>
            <a:gdLst>
              <a:gd name="T0" fmla="*/ 27 w 4016"/>
              <a:gd name="T1" fmla="*/ 5450 h 6400"/>
              <a:gd name="T2" fmla="*/ 0 w 4016"/>
              <a:gd name="T3" fmla="*/ 3596 h 6400"/>
              <a:gd name="T4" fmla="*/ 144 w 4016"/>
              <a:gd name="T5" fmla="*/ 3537 h 6400"/>
              <a:gd name="T6" fmla="*/ 704 w 4016"/>
              <a:gd name="T7" fmla="*/ 3612 h 6400"/>
              <a:gd name="T8" fmla="*/ 945 w 4016"/>
              <a:gd name="T9" fmla="*/ 3183 h 6400"/>
              <a:gd name="T10" fmla="*/ 404 w 4016"/>
              <a:gd name="T11" fmla="*/ 2734 h 6400"/>
              <a:gd name="T12" fmla="*/ 58 w 4016"/>
              <a:gd name="T13" fmla="*/ 2888 h 6400"/>
              <a:gd name="T14" fmla="*/ 0 w 4016"/>
              <a:gd name="T15" fmla="*/ 2254 h 6400"/>
              <a:gd name="T16" fmla="*/ 29 w 4016"/>
              <a:gd name="T17" fmla="*/ 951 h 6400"/>
              <a:gd name="T18" fmla="*/ 1702 w 4016"/>
              <a:gd name="T19" fmla="*/ 933 h 6400"/>
              <a:gd name="T20" fmla="*/ 1750 w 4016"/>
              <a:gd name="T21" fmla="*/ 615 h 6400"/>
              <a:gd name="T22" fmla="*/ 1932 w 4016"/>
              <a:gd name="T23" fmla="*/ 28 h 6400"/>
              <a:gd name="T24" fmla="*/ 2356 w 4016"/>
              <a:gd name="T25" fmla="*/ 455 h 6400"/>
              <a:gd name="T26" fmla="*/ 2348 w 4016"/>
              <a:gd name="T27" fmla="*/ 946 h 6400"/>
              <a:gd name="T28" fmla="*/ 3986 w 4016"/>
              <a:gd name="T29" fmla="*/ 952 h 6400"/>
              <a:gd name="T30" fmla="*/ 4016 w 4016"/>
              <a:gd name="T31" fmla="*/ 2797 h 6400"/>
              <a:gd name="T32" fmla="*/ 3880 w 4016"/>
              <a:gd name="T33" fmla="*/ 2869 h 6400"/>
              <a:gd name="T34" fmla="*/ 3419 w 4016"/>
              <a:gd name="T35" fmla="*/ 2746 h 6400"/>
              <a:gd name="T36" fmla="*/ 3083 w 4016"/>
              <a:gd name="T37" fmla="*/ 3097 h 6400"/>
              <a:gd name="T38" fmla="*/ 3307 w 4016"/>
              <a:gd name="T39" fmla="*/ 3609 h 6400"/>
              <a:gd name="T40" fmla="*/ 3774 w 4016"/>
              <a:gd name="T41" fmla="*/ 3612 h 6400"/>
              <a:gd name="T42" fmla="*/ 3951 w 4016"/>
              <a:gd name="T43" fmla="*/ 3512 h 6400"/>
              <a:gd name="T44" fmla="*/ 4016 w 4016"/>
              <a:gd name="T45" fmla="*/ 3608 h 6400"/>
              <a:gd name="T46" fmla="*/ 3986 w 4016"/>
              <a:gd name="T47" fmla="*/ 5449 h 6400"/>
              <a:gd name="T48" fmla="*/ 2326 w 4016"/>
              <a:gd name="T49" fmla="*/ 5462 h 6400"/>
              <a:gd name="T50" fmla="*/ 2241 w 4016"/>
              <a:gd name="T51" fmla="*/ 5758 h 6400"/>
              <a:gd name="T52" fmla="*/ 2357 w 4016"/>
              <a:gd name="T53" fmla="*/ 6121 h 6400"/>
              <a:gd name="T54" fmla="*/ 1976 w 4016"/>
              <a:gd name="T55" fmla="*/ 6392 h 6400"/>
              <a:gd name="T56" fmla="*/ 1663 w 4016"/>
              <a:gd name="T57" fmla="*/ 5937 h 6400"/>
              <a:gd name="T58" fmla="*/ 1775 w 4016"/>
              <a:gd name="T59" fmla="*/ 5529 h 6400"/>
              <a:gd name="T60" fmla="*/ 509 w 4016"/>
              <a:gd name="T61" fmla="*/ 5450 h 6400"/>
              <a:gd name="T62" fmla="*/ 493 w 4016"/>
              <a:gd name="T63" fmla="*/ 5450 h 6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16" h="6400">
                <a:moveTo>
                  <a:pt x="493" y="5450"/>
                </a:moveTo>
                <a:cubicBezTo>
                  <a:pt x="338" y="5450"/>
                  <a:pt x="183" y="5450"/>
                  <a:pt x="27" y="5450"/>
                </a:cubicBezTo>
                <a:cubicBezTo>
                  <a:pt x="0" y="5450"/>
                  <a:pt x="0" y="5450"/>
                  <a:pt x="0" y="5422"/>
                </a:cubicBezTo>
                <a:cubicBezTo>
                  <a:pt x="0" y="5120"/>
                  <a:pt x="0" y="3898"/>
                  <a:pt x="0" y="3596"/>
                </a:cubicBezTo>
                <a:cubicBezTo>
                  <a:pt x="0" y="3558"/>
                  <a:pt x="19" y="3529"/>
                  <a:pt x="53" y="3515"/>
                </a:cubicBezTo>
                <a:cubicBezTo>
                  <a:pt x="85" y="3502"/>
                  <a:pt x="116" y="3510"/>
                  <a:pt x="144" y="3537"/>
                </a:cubicBezTo>
                <a:cubicBezTo>
                  <a:pt x="241" y="3628"/>
                  <a:pt x="355" y="3674"/>
                  <a:pt x="489" y="3671"/>
                </a:cubicBezTo>
                <a:cubicBezTo>
                  <a:pt x="566" y="3669"/>
                  <a:pt x="638" y="3649"/>
                  <a:pt x="704" y="3612"/>
                </a:cubicBezTo>
                <a:cubicBezTo>
                  <a:pt x="767" y="3577"/>
                  <a:pt x="819" y="3530"/>
                  <a:pt x="861" y="3471"/>
                </a:cubicBezTo>
                <a:cubicBezTo>
                  <a:pt x="921" y="3384"/>
                  <a:pt x="949" y="3288"/>
                  <a:pt x="945" y="3183"/>
                </a:cubicBezTo>
                <a:cubicBezTo>
                  <a:pt x="940" y="3063"/>
                  <a:pt x="896" y="2960"/>
                  <a:pt x="813" y="2873"/>
                </a:cubicBezTo>
                <a:cubicBezTo>
                  <a:pt x="700" y="2757"/>
                  <a:pt x="561" y="2715"/>
                  <a:pt x="404" y="2734"/>
                </a:cubicBezTo>
                <a:cubicBezTo>
                  <a:pt x="303" y="2747"/>
                  <a:pt x="216" y="2793"/>
                  <a:pt x="143" y="2865"/>
                </a:cubicBezTo>
                <a:cubicBezTo>
                  <a:pt x="119" y="2888"/>
                  <a:pt x="85" y="2898"/>
                  <a:pt x="58" y="2888"/>
                </a:cubicBezTo>
                <a:cubicBezTo>
                  <a:pt x="21" y="2874"/>
                  <a:pt x="0" y="2845"/>
                  <a:pt x="0" y="2808"/>
                </a:cubicBezTo>
                <a:cubicBezTo>
                  <a:pt x="0" y="2623"/>
                  <a:pt x="0" y="2438"/>
                  <a:pt x="0" y="2254"/>
                </a:cubicBezTo>
                <a:cubicBezTo>
                  <a:pt x="0" y="2136"/>
                  <a:pt x="0" y="1098"/>
                  <a:pt x="0" y="980"/>
                </a:cubicBezTo>
                <a:cubicBezTo>
                  <a:pt x="0" y="951"/>
                  <a:pt x="0" y="951"/>
                  <a:pt x="29" y="951"/>
                </a:cubicBezTo>
                <a:cubicBezTo>
                  <a:pt x="327" y="951"/>
                  <a:pt x="1305" y="951"/>
                  <a:pt x="1603" y="951"/>
                </a:cubicBezTo>
                <a:cubicBezTo>
                  <a:pt x="1637" y="951"/>
                  <a:pt x="1670" y="948"/>
                  <a:pt x="1702" y="933"/>
                </a:cubicBezTo>
                <a:cubicBezTo>
                  <a:pt x="1786" y="894"/>
                  <a:pt x="1832" y="790"/>
                  <a:pt x="1802" y="702"/>
                </a:cubicBezTo>
                <a:cubicBezTo>
                  <a:pt x="1791" y="669"/>
                  <a:pt x="1773" y="641"/>
                  <a:pt x="1750" y="615"/>
                </a:cubicBezTo>
                <a:cubicBezTo>
                  <a:pt x="1656" y="512"/>
                  <a:pt x="1626" y="393"/>
                  <a:pt x="1667" y="259"/>
                </a:cubicBezTo>
                <a:cubicBezTo>
                  <a:pt x="1707" y="127"/>
                  <a:pt x="1800" y="56"/>
                  <a:pt x="1932" y="28"/>
                </a:cubicBezTo>
                <a:cubicBezTo>
                  <a:pt x="2058" y="0"/>
                  <a:pt x="2174" y="20"/>
                  <a:pt x="2266" y="117"/>
                </a:cubicBezTo>
                <a:cubicBezTo>
                  <a:pt x="2356" y="213"/>
                  <a:pt x="2387" y="326"/>
                  <a:pt x="2356" y="455"/>
                </a:cubicBezTo>
                <a:cubicBezTo>
                  <a:pt x="2340" y="521"/>
                  <a:pt x="2306" y="576"/>
                  <a:pt x="2259" y="624"/>
                </a:cubicBezTo>
                <a:cubicBezTo>
                  <a:pt x="2163" y="724"/>
                  <a:pt x="2199" y="901"/>
                  <a:pt x="2348" y="946"/>
                </a:cubicBezTo>
                <a:cubicBezTo>
                  <a:pt x="2369" y="952"/>
                  <a:pt x="2392" y="951"/>
                  <a:pt x="2414" y="951"/>
                </a:cubicBezTo>
                <a:cubicBezTo>
                  <a:pt x="2711" y="952"/>
                  <a:pt x="3688" y="952"/>
                  <a:pt x="3986" y="952"/>
                </a:cubicBezTo>
                <a:cubicBezTo>
                  <a:pt x="4016" y="952"/>
                  <a:pt x="4016" y="952"/>
                  <a:pt x="4016" y="983"/>
                </a:cubicBezTo>
                <a:cubicBezTo>
                  <a:pt x="4016" y="1281"/>
                  <a:pt x="4016" y="2499"/>
                  <a:pt x="4016" y="2797"/>
                </a:cubicBezTo>
                <a:cubicBezTo>
                  <a:pt x="4016" y="2845"/>
                  <a:pt x="3999" y="2871"/>
                  <a:pt x="3959" y="2887"/>
                </a:cubicBezTo>
                <a:cubicBezTo>
                  <a:pt x="3928" y="2899"/>
                  <a:pt x="3901" y="2890"/>
                  <a:pt x="3880" y="2869"/>
                </a:cubicBezTo>
                <a:cubicBezTo>
                  <a:pt x="3826" y="2818"/>
                  <a:pt x="3766" y="2777"/>
                  <a:pt x="3696" y="2754"/>
                </a:cubicBezTo>
                <a:cubicBezTo>
                  <a:pt x="3605" y="2723"/>
                  <a:pt x="3512" y="2721"/>
                  <a:pt x="3419" y="2746"/>
                </a:cubicBezTo>
                <a:cubicBezTo>
                  <a:pt x="3333" y="2768"/>
                  <a:pt x="3260" y="2813"/>
                  <a:pt x="3200" y="2877"/>
                </a:cubicBezTo>
                <a:cubicBezTo>
                  <a:pt x="3141" y="2939"/>
                  <a:pt x="3102" y="3013"/>
                  <a:pt x="3083" y="3097"/>
                </a:cubicBezTo>
                <a:cubicBezTo>
                  <a:pt x="3063" y="3184"/>
                  <a:pt x="3068" y="3268"/>
                  <a:pt x="3096" y="3351"/>
                </a:cubicBezTo>
                <a:cubicBezTo>
                  <a:pt x="3134" y="3463"/>
                  <a:pt x="3205" y="3549"/>
                  <a:pt x="3307" y="3609"/>
                </a:cubicBezTo>
                <a:cubicBezTo>
                  <a:pt x="3382" y="3654"/>
                  <a:pt x="3465" y="3673"/>
                  <a:pt x="3553" y="3672"/>
                </a:cubicBezTo>
                <a:cubicBezTo>
                  <a:pt x="3632" y="3670"/>
                  <a:pt x="3706" y="3652"/>
                  <a:pt x="3774" y="3612"/>
                </a:cubicBezTo>
                <a:cubicBezTo>
                  <a:pt x="3810" y="3590"/>
                  <a:pt x="3843" y="3561"/>
                  <a:pt x="3876" y="3534"/>
                </a:cubicBezTo>
                <a:cubicBezTo>
                  <a:pt x="3899" y="3517"/>
                  <a:pt x="3922" y="3504"/>
                  <a:pt x="3951" y="3512"/>
                </a:cubicBezTo>
                <a:cubicBezTo>
                  <a:pt x="3984" y="3521"/>
                  <a:pt x="4007" y="3540"/>
                  <a:pt x="4014" y="3576"/>
                </a:cubicBezTo>
                <a:cubicBezTo>
                  <a:pt x="4016" y="3586"/>
                  <a:pt x="4016" y="3597"/>
                  <a:pt x="4016" y="3608"/>
                </a:cubicBezTo>
                <a:cubicBezTo>
                  <a:pt x="4016" y="3905"/>
                  <a:pt x="4016" y="5122"/>
                  <a:pt x="4016" y="5420"/>
                </a:cubicBezTo>
                <a:cubicBezTo>
                  <a:pt x="4016" y="5449"/>
                  <a:pt x="4016" y="5449"/>
                  <a:pt x="3986" y="5449"/>
                </a:cubicBezTo>
                <a:cubicBezTo>
                  <a:pt x="3694" y="5449"/>
                  <a:pt x="2721" y="5448"/>
                  <a:pt x="2428" y="5448"/>
                </a:cubicBezTo>
                <a:cubicBezTo>
                  <a:pt x="2394" y="5448"/>
                  <a:pt x="2357" y="5449"/>
                  <a:pt x="2326" y="5462"/>
                </a:cubicBezTo>
                <a:cubicBezTo>
                  <a:pt x="2261" y="5489"/>
                  <a:pt x="2220" y="5541"/>
                  <a:pt x="2208" y="5614"/>
                </a:cubicBezTo>
                <a:cubicBezTo>
                  <a:pt x="2200" y="5666"/>
                  <a:pt x="2213" y="5715"/>
                  <a:pt x="2241" y="5758"/>
                </a:cubicBezTo>
                <a:cubicBezTo>
                  <a:pt x="2253" y="5777"/>
                  <a:pt x="2273" y="5791"/>
                  <a:pt x="2287" y="5809"/>
                </a:cubicBezTo>
                <a:cubicBezTo>
                  <a:pt x="2359" y="5902"/>
                  <a:pt x="2385" y="6005"/>
                  <a:pt x="2357" y="6121"/>
                </a:cubicBezTo>
                <a:cubicBezTo>
                  <a:pt x="2338" y="6197"/>
                  <a:pt x="2299" y="6260"/>
                  <a:pt x="2240" y="6310"/>
                </a:cubicBezTo>
                <a:cubicBezTo>
                  <a:pt x="2164" y="6374"/>
                  <a:pt x="2075" y="6400"/>
                  <a:pt x="1976" y="6392"/>
                </a:cubicBezTo>
                <a:cubicBezTo>
                  <a:pt x="1875" y="6383"/>
                  <a:pt x="1794" y="6337"/>
                  <a:pt x="1728" y="6261"/>
                </a:cubicBezTo>
                <a:cubicBezTo>
                  <a:pt x="1646" y="6165"/>
                  <a:pt x="1630" y="6056"/>
                  <a:pt x="1663" y="5937"/>
                </a:cubicBezTo>
                <a:cubicBezTo>
                  <a:pt x="1680" y="5876"/>
                  <a:pt x="1712" y="5825"/>
                  <a:pt x="1755" y="5779"/>
                </a:cubicBezTo>
                <a:cubicBezTo>
                  <a:pt x="1824" y="5707"/>
                  <a:pt x="1833" y="5610"/>
                  <a:pt x="1775" y="5529"/>
                </a:cubicBezTo>
                <a:cubicBezTo>
                  <a:pt x="1741" y="5483"/>
                  <a:pt x="1695" y="5452"/>
                  <a:pt x="1635" y="5451"/>
                </a:cubicBezTo>
                <a:cubicBezTo>
                  <a:pt x="1487" y="5450"/>
                  <a:pt x="658" y="5450"/>
                  <a:pt x="509" y="5450"/>
                </a:cubicBezTo>
                <a:cubicBezTo>
                  <a:pt x="504" y="5450"/>
                  <a:pt x="499" y="5450"/>
                  <a:pt x="493" y="5450"/>
                </a:cubicBezTo>
                <a:cubicBezTo>
                  <a:pt x="493" y="5450"/>
                  <a:pt x="493" y="5450"/>
                  <a:pt x="493" y="545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CBAFC31B-ADA5-44E4-A34C-95607A91EC40}"/>
              </a:ext>
            </a:extLst>
          </p:cNvPr>
          <p:cNvSpPr>
            <a:spLocks/>
          </p:cNvSpPr>
          <p:nvPr/>
        </p:nvSpPr>
        <p:spPr bwMode="auto">
          <a:xfrm>
            <a:off x="6611700" y="1838056"/>
            <a:ext cx="2825274" cy="2154358"/>
          </a:xfrm>
          <a:custGeom>
            <a:avLst/>
            <a:gdLst>
              <a:gd name="T0" fmla="*/ 963 w 5936"/>
              <a:gd name="T1" fmla="*/ 30 h 4502"/>
              <a:gd name="T2" fmla="*/ 2570 w 5936"/>
              <a:gd name="T3" fmla="*/ 4 h 4502"/>
              <a:gd name="T4" fmla="*/ 2625 w 5936"/>
              <a:gd name="T5" fmla="*/ 157 h 4502"/>
              <a:gd name="T6" fmla="*/ 2534 w 5936"/>
              <a:gd name="T7" fmla="*/ 658 h 4502"/>
              <a:gd name="T8" fmla="*/ 3066 w 5936"/>
              <a:gd name="T9" fmla="*/ 940 h 4502"/>
              <a:gd name="T10" fmla="*/ 3428 w 5936"/>
              <a:gd name="T11" fmla="*/ 588 h 4502"/>
              <a:gd name="T12" fmla="*/ 3308 w 5936"/>
              <a:gd name="T13" fmla="*/ 150 h 4502"/>
              <a:gd name="T14" fmla="*/ 3369 w 5936"/>
              <a:gd name="T15" fmla="*/ 1 h 4502"/>
              <a:gd name="T16" fmla="*/ 3715 w 5936"/>
              <a:gd name="T17" fmla="*/ 1 h 4502"/>
              <a:gd name="T18" fmla="*/ 4958 w 5936"/>
              <a:gd name="T19" fmla="*/ 3 h 4502"/>
              <a:gd name="T20" fmla="*/ 4978 w 5936"/>
              <a:gd name="T21" fmla="*/ 54 h 4502"/>
              <a:gd name="T22" fmla="*/ 5045 w 5936"/>
              <a:gd name="T23" fmla="*/ 2008 h 4502"/>
              <a:gd name="T24" fmla="*/ 5317 w 5936"/>
              <a:gd name="T25" fmla="*/ 1990 h 4502"/>
              <a:gd name="T26" fmla="*/ 5883 w 5936"/>
              <a:gd name="T27" fmla="*/ 2086 h 4502"/>
              <a:gd name="T28" fmla="*/ 5761 w 5936"/>
              <a:gd name="T29" fmla="*/ 2554 h 4502"/>
              <a:gd name="T30" fmla="*/ 5298 w 5936"/>
              <a:gd name="T31" fmla="*/ 2496 h 4502"/>
              <a:gd name="T32" fmla="*/ 4978 w 5936"/>
              <a:gd name="T33" fmla="*/ 2648 h 4502"/>
              <a:gd name="T34" fmla="*/ 4950 w 5936"/>
              <a:gd name="T35" fmla="*/ 4501 h 4502"/>
              <a:gd name="T36" fmla="*/ 3299 w 5936"/>
              <a:gd name="T37" fmla="*/ 4471 h 4502"/>
              <a:gd name="T38" fmla="*/ 3423 w 5936"/>
              <a:gd name="T39" fmla="*/ 4161 h 4502"/>
              <a:gd name="T40" fmla="*/ 3297 w 5936"/>
              <a:gd name="T41" fmla="*/ 3687 h 4502"/>
              <a:gd name="T42" fmla="*/ 2829 w 5936"/>
              <a:gd name="T43" fmla="*/ 3576 h 4502"/>
              <a:gd name="T44" fmla="*/ 2504 w 5936"/>
              <a:gd name="T45" fmla="*/ 4096 h 4502"/>
              <a:gd name="T46" fmla="*/ 2652 w 5936"/>
              <a:gd name="T47" fmla="*/ 4454 h 4502"/>
              <a:gd name="T48" fmla="*/ 1983 w 5936"/>
              <a:gd name="T49" fmla="*/ 4501 h 4502"/>
              <a:gd name="T50" fmla="*/ 963 w 5936"/>
              <a:gd name="T51" fmla="*/ 4477 h 4502"/>
              <a:gd name="T52" fmla="*/ 869 w 5936"/>
              <a:gd name="T53" fmla="*/ 2477 h 4502"/>
              <a:gd name="T54" fmla="*/ 354 w 5936"/>
              <a:gd name="T55" fmla="*/ 2611 h 4502"/>
              <a:gd name="T56" fmla="*/ 31 w 5936"/>
              <a:gd name="T57" fmla="*/ 2154 h 4502"/>
              <a:gd name="T58" fmla="*/ 390 w 5936"/>
              <a:gd name="T59" fmla="*/ 1894 h 4502"/>
              <a:gd name="T60" fmla="*/ 715 w 5936"/>
              <a:gd name="T61" fmla="*/ 2049 h 4502"/>
              <a:gd name="T62" fmla="*/ 963 w 5936"/>
              <a:gd name="T63" fmla="*/ 1840 h 4502"/>
              <a:gd name="T64" fmla="*/ 963 w 5936"/>
              <a:gd name="T65" fmla="*/ 488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36" h="4502">
                <a:moveTo>
                  <a:pt x="963" y="488"/>
                </a:moveTo>
                <a:cubicBezTo>
                  <a:pt x="963" y="335"/>
                  <a:pt x="963" y="183"/>
                  <a:pt x="963" y="30"/>
                </a:cubicBezTo>
                <a:cubicBezTo>
                  <a:pt x="962" y="11"/>
                  <a:pt x="967" y="3"/>
                  <a:pt x="988" y="3"/>
                </a:cubicBezTo>
                <a:cubicBezTo>
                  <a:pt x="1288" y="4"/>
                  <a:pt x="2269" y="4"/>
                  <a:pt x="2570" y="4"/>
                </a:cubicBezTo>
                <a:cubicBezTo>
                  <a:pt x="2638" y="4"/>
                  <a:pt x="2677" y="59"/>
                  <a:pt x="2652" y="121"/>
                </a:cubicBezTo>
                <a:cubicBezTo>
                  <a:pt x="2647" y="135"/>
                  <a:pt x="2635" y="146"/>
                  <a:pt x="2625" y="157"/>
                </a:cubicBezTo>
                <a:cubicBezTo>
                  <a:pt x="2561" y="228"/>
                  <a:pt x="2520" y="309"/>
                  <a:pt x="2505" y="404"/>
                </a:cubicBezTo>
                <a:cubicBezTo>
                  <a:pt x="2490" y="492"/>
                  <a:pt x="2500" y="576"/>
                  <a:pt x="2534" y="658"/>
                </a:cubicBezTo>
                <a:cubicBezTo>
                  <a:pt x="2576" y="762"/>
                  <a:pt x="2648" y="841"/>
                  <a:pt x="2747" y="894"/>
                </a:cubicBezTo>
                <a:cubicBezTo>
                  <a:pt x="2847" y="947"/>
                  <a:pt x="2953" y="964"/>
                  <a:pt x="3066" y="940"/>
                </a:cubicBezTo>
                <a:cubicBezTo>
                  <a:pt x="3150" y="922"/>
                  <a:pt x="3224" y="885"/>
                  <a:pt x="3287" y="827"/>
                </a:cubicBezTo>
                <a:cubicBezTo>
                  <a:pt x="3358" y="762"/>
                  <a:pt x="3406" y="683"/>
                  <a:pt x="3428" y="588"/>
                </a:cubicBezTo>
                <a:cubicBezTo>
                  <a:pt x="3442" y="529"/>
                  <a:pt x="3446" y="471"/>
                  <a:pt x="3437" y="411"/>
                </a:cubicBezTo>
                <a:cubicBezTo>
                  <a:pt x="3422" y="310"/>
                  <a:pt x="3379" y="222"/>
                  <a:pt x="3308" y="150"/>
                </a:cubicBezTo>
                <a:cubicBezTo>
                  <a:pt x="3281" y="122"/>
                  <a:pt x="3275" y="92"/>
                  <a:pt x="3284" y="58"/>
                </a:cubicBezTo>
                <a:cubicBezTo>
                  <a:pt x="3293" y="27"/>
                  <a:pt x="3331" y="2"/>
                  <a:pt x="3369" y="1"/>
                </a:cubicBezTo>
                <a:cubicBezTo>
                  <a:pt x="3405" y="0"/>
                  <a:pt x="3442" y="1"/>
                  <a:pt x="3479" y="1"/>
                </a:cubicBezTo>
                <a:cubicBezTo>
                  <a:pt x="3557" y="1"/>
                  <a:pt x="3636" y="1"/>
                  <a:pt x="3715" y="1"/>
                </a:cubicBezTo>
                <a:cubicBezTo>
                  <a:pt x="3885" y="1"/>
                  <a:pt x="4735" y="1"/>
                  <a:pt x="4905" y="1"/>
                </a:cubicBezTo>
                <a:cubicBezTo>
                  <a:pt x="4923" y="1"/>
                  <a:pt x="4940" y="3"/>
                  <a:pt x="4958" y="3"/>
                </a:cubicBezTo>
                <a:cubicBezTo>
                  <a:pt x="4973" y="3"/>
                  <a:pt x="4979" y="9"/>
                  <a:pt x="4978" y="24"/>
                </a:cubicBezTo>
                <a:cubicBezTo>
                  <a:pt x="4977" y="34"/>
                  <a:pt x="4978" y="44"/>
                  <a:pt x="4978" y="54"/>
                </a:cubicBezTo>
                <a:cubicBezTo>
                  <a:pt x="4978" y="345"/>
                  <a:pt x="4978" y="1556"/>
                  <a:pt x="4978" y="1848"/>
                </a:cubicBezTo>
                <a:cubicBezTo>
                  <a:pt x="4977" y="1911"/>
                  <a:pt x="4998" y="1964"/>
                  <a:pt x="5045" y="2008"/>
                </a:cubicBezTo>
                <a:cubicBezTo>
                  <a:pt x="5093" y="2053"/>
                  <a:pt x="5183" y="2071"/>
                  <a:pt x="5243" y="2041"/>
                </a:cubicBezTo>
                <a:cubicBezTo>
                  <a:pt x="5269" y="2028"/>
                  <a:pt x="5295" y="2010"/>
                  <a:pt x="5317" y="1990"/>
                </a:cubicBezTo>
                <a:cubicBezTo>
                  <a:pt x="5418" y="1904"/>
                  <a:pt x="5530" y="1871"/>
                  <a:pt x="5660" y="1907"/>
                </a:cubicBezTo>
                <a:cubicBezTo>
                  <a:pt x="5760" y="1934"/>
                  <a:pt x="5835" y="1995"/>
                  <a:pt x="5883" y="2086"/>
                </a:cubicBezTo>
                <a:cubicBezTo>
                  <a:pt x="5926" y="2169"/>
                  <a:pt x="5936" y="2258"/>
                  <a:pt x="5910" y="2349"/>
                </a:cubicBezTo>
                <a:cubicBezTo>
                  <a:pt x="5886" y="2436"/>
                  <a:pt x="5836" y="2505"/>
                  <a:pt x="5761" y="2554"/>
                </a:cubicBezTo>
                <a:cubicBezTo>
                  <a:pt x="5671" y="2611"/>
                  <a:pt x="5574" y="2627"/>
                  <a:pt x="5470" y="2599"/>
                </a:cubicBezTo>
                <a:cubicBezTo>
                  <a:pt x="5403" y="2581"/>
                  <a:pt x="5349" y="2542"/>
                  <a:pt x="5298" y="2496"/>
                </a:cubicBezTo>
                <a:cubicBezTo>
                  <a:pt x="5240" y="2446"/>
                  <a:pt x="5172" y="2434"/>
                  <a:pt x="5100" y="2464"/>
                </a:cubicBezTo>
                <a:cubicBezTo>
                  <a:pt x="5019" y="2498"/>
                  <a:pt x="4979" y="2562"/>
                  <a:pt x="4978" y="2648"/>
                </a:cubicBezTo>
                <a:cubicBezTo>
                  <a:pt x="4977" y="2950"/>
                  <a:pt x="4978" y="4172"/>
                  <a:pt x="4978" y="4474"/>
                </a:cubicBezTo>
                <a:cubicBezTo>
                  <a:pt x="4978" y="4502"/>
                  <a:pt x="4978" y="4502"/>
                  <a:pt x="4950" y="4501"/>
                </a:cubicBezTo>
                <a:cubicBezTo>
                  <a:pt x="4651" y="4501"/>
                  <a:pt x="3672" y="4501"/>
                  <a:pt x="3372" y="4501"/>
                </a:cubicBezTo>
                <a:cubicBezTo>
                  <a:pt x="3344" y="4501"/>
                  <a:pt x="3318" y="4494"/>
                  <a:pt x="3299" y="4471"/>
                </a:cubicBezTo>
                <a:cubicBezTo>
                  <a:pt x="3272" y="4438"/>
                  <a:pt x="3274" y="4390"/>
                  <a:pt x="3304" y="4359"/>
                </a:cubicBezTo>
                <a:cubicBezTo>
                  <a:pt x="3360" y="4303"/>
                  <a:pt x="3401" y="4237"/>
                  <a:pt x="3423" y="4161"/>
                </a:cubicBezTo>
                <a:cubicBezTo>
                  <a:pt x="3445" y="4083"/>
                  <a:pt x="3449" y="4003"/>
                  <a:pt x="3430" y="3922"/>
                </a:cubicBezTo>
                <a:cubicBezTo>
                  <a:pt x="3408" y="3830"/>
                  <a:pt x="3364" y="3752"/>
                  <a:pt x="3297" y="3687"/>
                </a:cubicBezTo>
                <a:cubicBezTo>
                  <a:pt x="3233" y="3625"/>
                  <a:pt x="3157" y="3585"/>
                  <a:pt x="3069" y="3566"/>
                </a:cubicBezTo>
                <a:cubicBezTo>
                  <a:pt x="2988" y="3549"/>
                  <a:pt x="2908" y="3552"/>
                  <a:pt x="2829" y="3576"/>
                </a:cubicBezTo>
                <a:cubicBezTo>
                  <a:pt x="2737" y="3604"/>
                  <a:pt x="2661" y="3657"/>
                  <a:pt x="2602" y="3732"/>
                </a:cubicBezTo>
                <a:cubicBezTo>
                  <a:pt x="2518" y="3838"/>
                  <a:pt x="2484" y="3960"/>
                  <a:pt x="2504" y="4096"/>
                </a:cubicBezTo>
                <a:cubicBezTo>
                  <a:pt x="2519" y="4198"/>
                  <a:pt x="2564" y="4284"/>
                  <a:pt x="2635" y="4359"/>
                </a:cubicBezTo>
                <a:cubicBezTo>
                  <a:pt x="2661" y="4387"/>
                  <a:pt x="2667" y="4419"/>
                  <a:pt x="2652" y="4454"/>
                </a:cubicBezTo>
                <a:cubicBezTo>
                  <a:pt x="2637" y="4486"/>
                  <a:pt x="2609" y="4501"/>
                  <a:pt x="2575" y="4502"/>
                </a:cubicBezTo>
                <a:cubicBezTo>
                  <a:pt x="2378" y="4502"/>
                  <a:pt x="2180" y="4502"/>
                  <a:pt x="1983" y="4501"/>
                </a:cubicBezTo>
                <a:cubicBezTo>
                  <a:pt x="1878" y="4501"/>
                  <a:pt x="1092" y="4500"/>
                  <a:pt x="987" y="4501"/>
                </a:cubicBezTo>
                <a:cubicBezTo>
                  <a:pt x="967" y="4502"/>
                  <a:pt x="963" y="4495"/>
                  <a:pt x="963" y="4477"/>
                </a:cubicBezTo>
                <a:cubicBezTo>
                  <a:pt x="963" y="4175"/>
                  <a:pt x="963" y="2954"/>
                  <a:pt x="963" y="2653"/>
                </a:cubicBezTo>
                <a:cubicBezTo>
                  <a:pt x="963" y="2577"/>
                  <a:pt x="932" y="2517"/>
                  <a:pt x="869" y="2477"/>
                </a:cubicBezTo>
                <a:cubicBezTo>
                  <a:pt x="796" y="2432"/>
                  <a:pt x="701" y="2439"/>
                  <a:pt x="638" y="2499"/>
                </a:cubicBezTo>
                <a:cubicBezTo>
                  <a:pt x="559" y="2576"/>
                  <a:pt x="465" y="2618"/>
                  <a:pt x="354" y="2611"/>
                </a:cubicBezTo>
                <a:cubicBezTo>
                  <a:pt x="251" y="2604"/>
                  <a:pt x="165" y="2560"/>
                  <a:pt x="99" y="2480"/>
                </a:cubicBezTo>
                <a:cubicBezTo>
                  <a:pt x="20" y="2384"/>
                  <a:pt x="0" y="2273"/>
                  <a:pt x="31" y="2154"/>
                </a:cubicBezTo>
                <a:cubicBezTo>
                  <a:pt x="52" y="2075"/>
                  <a:pt x="98" y="2011"/>
                  <a:pt x="165" y="1962"/>
                </a:cubicBezTo>
                <a:cubicBezTo>
                  <a:pt x="233" y="1914"/>
                  <a:pt x="308" y="1890"/>
                  <a:pt x="390" y="1894"/>
                </a:cubicBezTo>
                <a:cubicBezTo>
                  <a:pt x="470" y="1897"/>
                  <a:pt x="543" y="1924"/>
                  <a:pt x="605" y="1977"/>
                </a:cubicBezTo>
                <a:cubicBezTo>
                  <a:pt x="639" y="2006"/>
                  <a:pt x="670" y="2038"/>
                  <a:pt x="715" y="2049"/>
                </a:cubicBezTo>
                <a:cubicBezTo>
                  <a:pt x="814" y="2075"/>
                  <a:pt x="912" y="2023"/>
                  <a:pt x="948" y="1933"/>
                </a:cubicBezTo>
                <a:cubicBezTo>
                  <a:pt x="960" y="1903"/>
                  <a:pt x="963" y="1872"/>
                  <a:pt x="963" y="1840"/>
                </a:cubicBezTo>
                <a:cubicBezTo>
                  <a:pt x="963" y="1696"/>
                  <a:pt x="963" y="632"/>
                  <a:pt x="963" y="488"/>
                </a:cubicBezTo>
                <a:cubicBezTo>
                  <a:pt x="963" y="488"/>
                  <a:pt x="963" y="488"/>
                  <a:pt x="963" y="4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AC86CB4E-4D9B-457F-B83B-A475F937A6F6}"/>
              </a:ext>
            </a:extLst>
          </p:cNvPr>
          <p:cNvSpPr>
            <a:spLocks/>
          </p:cNvSpPr>
          <p:nvPr/>
        </p:nvSpPr>
        <p:spPr bwMode="auto">
          <a:xfrm>
            <a:off x="5127359" y="1384024"/>
            <a:ext cx="1910183" cy="3062422"/>
          </a:xfrm>
          <a:custGeom>
            <a:avLst/>
            <a:gdLst>
              <a:gd name="T0" fmla="*/ 27 w 4016"/>
              <a:gd name="T1" fmla="*/ 5450 h 6400"/>
              <a:gd name="T2" fmla="*/ 0 w 4016"/>
              <a:gd name="T3" fmla="*/ 3596 h 6400"/>
              <a:gd name="T4" fmla="*/ 144 w 4016"/>
              <a:gd name="T5" fmla="*/ 3537 h 6400"/>
              <a:gd name="T6" fmla="*/ 704 w 4016"/>
              <a:gd name="T7" fmla="*/ 3612 h 6400"/>
              <a:gd name="T8" fmla="*/ 945 w 4016"/>
              <a:gd name="T9" fmla="*/ 3183 h 6400"/>
              <a:gd name="T10" fmla="*/ 404 w 4016"/>
              <a:gd name="T11" fmla="*/ 2734 h 6400"/>
              <a:gd name="T12" fmla="*/ 58 w 4016"/>
              <a:gd name="T13" fmla="*/ 2888 h 6400"/>
              <a:gd name="T14" fmla="*/ 0 w 4016"/>
              <a:gd name="T15" fmla="*/ 2254 h 6400"/>
              <a:gd name="T16" fmla="*/ 29 w 4016"/>
              <a:gd name="T17" fmla="*/ 951 h 6400"/>
              <a:gd name="T18" fmla="*/ 1702 w 4016"/>
              <a:gd name="T19" fmla="*/ 933 h 6400"/>
              <a:gd name="T20" fmla="*/ 1750 w 4016"/>
              <a:gd name="T21" fmla="*/ 615 h 6400"/>
              <a:gd name="T22" fmla="*/ 1932 w 4016"/>
              <a:gd name="T23" fmla="*/ 28 h 6400"/>
              <a:gd name="T24" fmla="*/ 2356 w 4016"/>
              <a:gd name="T25" fmla="*/ 455 h 6400"/>
              <a:gd name="T26" fmla="*/ 2348 w 4016"/>
              <a:gd name="T27" fmla="*/ 946 h 6400"/>
              <a:gd name="T28" fmla="*/ 3986 w 4016"/>
              <a:gd name="T29" fmla="*/ 952 h 6400"/>
              <a:gd name="T30" fmla="*/ 4016 w 4016"/>
              <a:gd name="T31" fmla="*/ 2797 h 6400"/>
              <a:gd name="T32" fmla="*/ 3880 w 4016"/>
              <a:gd name="T33" fmla="*/ 2869 h 6400"/>
              <a:gd name="T34" fmla="*/ 3419 w 4016"/>
              <a:gd name="T35" fmla="*/ 2746 h 6400"/>
              <a:gd name="T36" fmla="*/ 3083 w 4016"/>
              <a:gd name="T37" fmla="*/ 3097 h 6400"/>
              <a:gd name="T38" fmla="*/ 3307 w 4016"/>
              <a:gd name="T39" fmla="*/ 3609 h 6400"/>
              <a:gd name="T40" fmla="*/ 3774 w 4016"/>
              <a:gd name="T41" fmla="*/ 3612 h 6400"/>
              <a:gd name="T42" fmla="*/ 3951 w 4016"/>
              <a:gd name="T43" fmla="*/ 3512 h 6400"/>
              <a:gd name="T44" fmla="*/ 4016 w 4016"/>
              <a:gd name="T45" fmla="*/ 3608 h 6400"/>
              <a:gd name="T46" fmla="*/ 3986 w 4016"/>
              <a:gd name="T47" fmla="*/ 5449 h 6400"/>
              <a:gd name="T48" fmla="*/ 2326 w 4016"/>
              <a:gd name="T49" fmla="*/ 5462 h 6400"/>
              <a:gd name="T50" fmla="*/ 2241 w 4016"/>
              <a:gd name="T51" fmla="*/ 5758 h 6400"/>
              <a:gd name="T52" fmla="*/ 2357 w 4016"/>
              <a:gd name="T53" fmla="*/ 6121 h 6400"/>
              <a:gd name="T54" fmla="*/ 1976 w 4016"/>
              <a:gd name="T55" fmla="*/ 6392 h 6400"/>
              <a:gd name="T56" fmla="*/ 1663 w 4016"/>
              <a:gd name="T57" fmla="*/ 5937 h 6400"/>
              <a:gd name="T58" fmla="*/ 1775 w 4016"/>
              <a:gd name="T59" fmla="*/ 5529 h 6400"/>
              <a:gd name="T60" fmla="*/ 509 w 4016"/>
              <a:gd name="T61" fmla="*/ 5450 h 6400"/>
              <a:gd name="T62" fmla="*/ 493 w 4016"/>
              <a:gd name="T63" fmla="*/ 5450 h 6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16" h="6400">
                <a:moveTo>
                  <a:pt x="493" y="5450"/>
                </a:moveTo>
                <a:cubicBezTo>
                  <a:pt x="338" y="5450"/>
                  <a:pt x="183" y="5450"/>
                  <a:pt x="27" y="5450"/>
                </a:cubicBezTo>
                <a:cubicBezTo>
                  <a:pt x="0" y="5450"/>
                  <a:pt x="0" y="5450"/>
                  <a:pt x="0" y="5422"/>
                </a:cubicBezTo>
                <a:cubicBezTo>
                  <a:pt x="0" y="5120"/>
                  <a:pt x="0" y="3898"/>
                  <a:pt x="0" y="3596"/>
                </a:cubicBezTo>
                <a:cubicBezTo>
                  <a:pt x="0" y="3558"/>
                  <a:pt x="19" y="3529"/>
                  <a:pt x="53" y="3515"/>
                </a:cubicBezTo>
                <a:cubicBezTo>
                  <a:pt x="85" y="3502"/>
                  <a:pt x="116" y="3510"/>
                  <a:pt x="144" y="3537"/>
                </a:cubicBezTo>
                <a:cubicBezTo>
                  <a:pt x="241" y="3628"/>
                  <a:pt x="355" y="3674"/>
                  <a:pt x="489" y="3671"/>
                </a:cubicBezTo>
                <a:cubicBezTo>
                  <a:pt x="566" y="3669"/>
                  <a:pt x="638" y="3649"/>
                  <a:pt x="704" y="3612"/>
                </a:cubicBezTo>
                <a:cubicBezTo>
                  <a:pt x="767" y="3577"/>
                  <a:pt x="819" y="3530"/>
                  <a:pt x="861" y="3471"/>
                </a:cubicBezTo>
                <a:cubicBezTo>
                  <a:pt x="921" y="3384"/>
                  <a:pt x="949" y="3288"/>
                  <a:pt x="945" y="3183"/>
                </a:cubicBezTo>
                <a:cubicBezTo>
                  <a:pt x="940" y="3063"/>
                  <a:pt x="896" y="2960"/>
                  <a:pt x="813" y="2873"/>
                </a:cubicBezTo>
                <a:cubicBezTo>
                  <a:pt x="700" y="2757"/>
                  <a:pt x="561" y="2715"/>
                  <a:pt x="404" y="2734"/>
                </a:cubicBezTo>
                <a:cubicBezTo>
                  <a:pt x="303" y="2747"/>
                  <a:pt x="216" y="2793"/>
                  <a:pt x="143" y="2865"/>
                </a:cubicBezTo>
                <a:cubicBezTo>
                  <a:pt x="119" y="2888"/>
                  <a:pt x="85" y="2898"/>
                  <a:pt x="58" y="2888"/>
                </a:cubicBezTo>
                <a:cubicBezTo>
                  <a:pt x="21" y="2874"/>
                  <a:pt x="0" y="2845"/>
                  <a:pt x="0" y="2808"/>
                </a:cubicBezTo>
                <a:cubicBezTo>
                  <a:pt x="0" y="2623"/>
                  <a:pt x="0" y="2438"/>
                  <a:pt x="0" y="2254"/>
                </a:cubicBezTo>
                <a:cubicBezTo>
                  <a:pt x="0" y="2136"/>
                  <a:pt x="0" y="1098"/>
                  <a:pt x="0" y="980"/>
                </a:cubicBezTo>
                <a:cubicBezTo>
                  <a:pt x="0" y="951"/>
                  <a:pt x="0" y="951"/>
                  <a:pt x="29" y="951"/>
                </a:cubicBezTo>
                <a:cubicBezTo>
                  <a:pt x="327" y="951"/>
                  <a:pt x="1305" y="951"/>
                  <a:pt x="1603" y="951"/>
                </a:cubicBezTo>
                <a:cubicBezTo>
                  <a:pt x="1637" y="951"/>
                  <a:pt x="1670" y="948"/>
                  <a:pt x="1702" y="933"/>
                </a:cubicBezTo>
                <a:cubicBezTo>
                  <a:pt x="1786" y="894"/>
                  <a:pt x="1832" y="790"/>
                  <a:pt x="1802" y="702"/>
                </a:cubicBezTo>
                <a:cubicBezTo>
                  <a:pt x="1791" y="669"/>
                  <a:pt x="1773" y="641"/>
                  <a:pt x="1750" y="615"/>
                </a:cubicBezTo>
                <a:cubicBezTo>
                  <a:pt x="1656" y="512"/>
                  <a:pt x="1626" y="393"/>
                  <a:pt x="1667" y="259"/>
                </a:cubicBezTo>
                <a:cubicBezTo>
                  <a:pt x="1707" y="127"/>
                  <a:pt x="1800" y="56"/>
                  <a:pt x="1932" y="28"/>
                </a:cubicBezTo>
                <a:cubicBezTo>
                  <a:pt x="2058" y="0"/>
                  <a:pt x="2174" y="20"/>
                  <a:pt x="2266" y="117"/>
                </a:cubicBezTo>
                <a:cubicBezTo>
                  <a:pt x="2356" y="213"/>
                  <a:pt x="2387" y="326"/>
                  <a:pt x="2356" y="455"/>
                </a:cubicBezTo>
                <a:cubicBezTo>
                  <a:pt x="2340" y="521"/>
                  <a:pt x="2306" y="576"/>
                  <a:pt x="2259" y="624"/>
                </a:cubicBezTo>
                <a:cubicBezTo>
                  <a:pt x="2163" y="724"/>
                  <a:pt x="2199" y="901"/>
                  <a:pt x="2348" y="946"/>
                </a:cubicBezTo>
                <a:cubicBezTo>
                  <a:pt x="2369" y="952"/>
                  <a:pt x="2392" y="951"/>
                  <a:pt x="2414" y="951"/>
                </a:cubicBezTo>
                <a:cubicBezTo>
                  <a:pt x="2711" y="952"/>
                  <a:pt x="3688" y="952"/>
                  <a:pt x="3986" y="952"/>
                </a:cubicBezTo>
                <a:cubicBezTo>
                  <a:pt x="4016" y="952"/>
                  <a:pt x="4016" y="952"/>
                  <a:pt x="4016" y="983"/>
                </a:cubicBezTo>
                <a:cubicBezTo>
                  <a:pt x="4016" y="1281"/>
                  <a:pt x="4016" y="2499"/>
                  <a:pt x="4016" y="2797"/>
                </a:cubicBezTo>
                <a:cubicBezTo>
                  <a:pt x="4016" y="2845"/>
                  <a:pt x="3999" y="2871"/>
                  <a:pt x="3959" y="2887"/>
                </a:cubicBezTo>
                <a:cubicBezTo>
                  <a:pt x="3928" y="2899"/>
                  <a:pt x="3901" y="2890"/>
                  <a:pt x="3880" y="2869"/>
                </a:cubicBezTo>
                <a:cubicBezTo>
                  <a:pt x="3826" y="2818"/>
                  <a:pt x="3766" y="2777"/>
                  <a:pt x="3696" y="2754"/>
                </a:cubicBezTo>
                <a:cubicBezTo>
                  <a:pt x="3605" y="2723"/>
                  <a:pt x="3512" y="2721"/>
                  <a:pt x="3419" y="2746"/>
                </a:cubicBezTo>
                <a:cubicBezTo>
                  <a:pt x="3333" y="2768"/>
                  <a:pt x="3260" y="2813"/>
                  <a:pt x="3200" y="2877"/>
                </a:cubicBezTo>
                <a:cubicBezTo>
                  <a:pt x="3141" y="2939"/>
                  <a:pt x="3102" y="3013"/>
                  <a:pt x="3083" y="3097"/>
                </a:cubicBezTo>
                <a:cubicBezTo>
                  <a:pt x="3063" y="3184"/>
                  <a:pt x="3068" y="3268"/>
                  <a:pt x="3096" y="3351"/>
                </a:cubicBezTo>
                <a:cubicBezTo>
                  <a:pt x="3134" y="3463"/>
                  <a:pt x="3205" y="3549"/>
                  <a:pt x="3307" y="3609"/>
                </a:cubicBezTo>
                <a:cubicBezTo>
                  <a:pt x="3382" y="3654"/>
                  <a:pt x="3465" y="3673"/>
                  <a:pt x="3553" y="3672"/>
                </a:cubicBezTo>
                <a:cubicBezTo>
                  <a:pt x="3632" y="3670"/>
                  <a:pt x="3706" y="3652"/>
                  <a:pt x="3774" y="3612"/>
                </a:cubicBezTo>
                <a:cubicBezTo>
                  <a:pt x="3810" y="3590"/>
                  <a:pt x="3843" y="3561"/>
                  <a:pt x="3876" y="3534"/>
                </a:cubicBezTo>
                <a:cubicBezTo>
                  <a:pt x="3899" y="3517"/>
                  <a:pt x="3922" y="3504"/>
                  <a:pt x="3951" y="3512"/>
                </a:cubicBezTo>
                <a:cubicBezTo>
                  <a:pt x="3984" y="3521"/>
                  <a:pt x="4007" y="3540"/>
                  <a:pt x="4014" y="3576"/>
                </a:cubicBezTo>
                <a:cubicBezTo>
                  <a:pt x="4016" y="3586"/>
                  <a:pt x="4016" y="3597"/>
                  <a:pt x="4016" y="3608"/>
                </a:cubicBezTo>
                <a:cubicBezTo>
                  <a:pt x="4016" y="3905"/>
                  <a:pt x="4016" y="5122"/>
                  <a:pt x="4016" y="5420"/>
                </a:cubicBezTo>
                <a:cubicBezTo>
                  <a:pt x="4016" y="5449"/>
                  <a:pt x="4016" y="5449"/>
                  <a:pt x="3986" y="5449"/>
                </a:cubicBezTo>
                <a:cubicBezTo>
                  <a:pt x="3694" y="5449"/>
                  <a:pt x="2721" y="5448"/>
                  <a:pt x="2428" y="5448"/>
                </a:cubicBezTo>
                <a:cubicBezTo>
                  <a:pt x="2394" y="5448"/>
                  <a:pt x="2357" y="5449"/>
                  <a:pt x="2326" y="5462"/>
                </a:cubicBezTo>
                <a:cubicBezTo>
                  <a:pt x="2261" y="5489"/>
                  <a:pt x="2220" y="5541"/>
                  <a:pt x="2208" y="5614"/>
                </a:cubicBezTo>
                <a:cubicBezTo>
                  <a:pt x="2200" y="5666"/>
                  <a:pt x="2213" y="5715"/>
                  <a:pt x="2241" y="5758"/>
                </a:cubicBezTo>
                <a:cubicBezTo>
                  <a:pt x="2253" y="5777"/>
                  <a:pt x="2273" y="5791"/>
                  <a:pt x="2287" y="5809"/>
                </a:cubicBezTo>
                <a:cubicBezTo>
                  <a:pt x="2359" y="5902"/>
                  <a:pt x="2385" y="6005"/>
                  <a:pt x="2357" y="6121"/>
                </a:cubicBezTo>
                <a:cubicBezTo>
                  <a:pt x="2338" y="6197"/>
                  <a:pt x="2299" y="6260"/>
                  <a:pt x="2240" y="6310"/>
                </a:cubicBezTo>
                <a:cubicBezTo>
                  <a:pt x="2164" y="6374"/>
                  <a:pt x="2075" y="6400"/>
                  <a:pt x="1976" y="6392"/>
                </a:cubicBezTo>
                <a:cubicBezTo>
                  <a:pt x="1875" y="6383"/>
                  <a:pt x="1794" y="6337"/>
                  <a:pt x="1728" y="6261"/>
                </a:cubicBezTo>
                <a:cubicBezTo>
                  <a:pt x="1646" y="6165"/>
                  <a:pt x="1630" y="6056"/>
                  <a:pt x="1663" y="5937"/>
                </a:cubicBezTo>
                <a:cubicBezTo>
                  <a:pt x="1680" y="5876"/>
                  <a:pt x="1712" y="5825"/>
                  <a:pt x="1755" y="5779"/>
                </a:cubicBezTo>
                <a:cubicBezTo>
                  <a:pt x="1824" y="5707"/>
                  <a:pt x="1833" y="5610"/>
                  <a:pt x="1775" y="5529"/>
                </a:cubicBezTo>
                <a:cubicBezTo>
                  <a:pt x="1741" y="5483"/>
                  <a:pt x="1695" y="5452"/>
                  <a:pt x="1635" y="5451"/>
                </a:cubicBezTo>
                <a:cubicBezTo>
                  <a:pt x="1487" y="5450"/>
                  <a:pt x="658" y="5450"/>
                  <a:pt x="509" y="5450"/>
                </a:cubicBezTo>
                <a:cubicBezTo>
                  <a:pt x="504" y="5450"/>
                  <a:pt x="499" y="5450"/>
                  <a:pt x="493" y="5450"/>
                </a:cubicBezTo>
                <a:cubicBezTo>
                  <a:pt x="493" y="5450"/>
                  <a:pt x="493" y="5450"/>
                  <a:pt x="493" y="54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D05D3C3-8DCB-4DDC-83DE-306798A436A3}"/>
              </a:ext>
            </a:extLst>
          </p:cNvPr>
          <p:cNvSpPr>
            <a:spLocks/>
          </p:cNvSpPr>
          <p:nvPr/>
        </p:nvSpPr>
        <p:spPr bwMode="auto">
          <a:xfrm>
            <a:off x="2725019" y="1816497"/>
            <a:ext cx="2825274" cy="2154358"/>
          </a:xfrm>
          <a:custGeom>
            <a:avLst/>
            <a:gdLst>
              <a:gd name="T0" fmla="*/ 963 w 5936"/>
              <a:gd name="T1" fmla="*/ 30 h 4502"/>
              <a:gd name="T2" fmla="*/ 2570 w 5936"/>
              <a:gd name="T3" fmla="*/ 4 h 4502"/>
              <a:gd name="T4" fmla="*/ 2625 w 5936"/>
              <a:gd name="T5" fmla="*/ 157 h 4502"/>
              <a:gd name="T6" fmla="*/ 2534 w 5936"/>
              <a:gd name="T7" fmla="*/ 658 h 4502"/>
              <a:gd name="T8" fmla="*/ 3066 w 5936"/>
              <a:gd name="T9" fmla="*/ 940 h 4502"/>
              <a:gd name="T10" fmla="*/ 3428 w 5936"/>
              <a:gd name="T11" fmla="*/ 588 h 4502"/>
              <a:gd name="T12" fmla="*/ 3308 w 5936"/>
              <a:gd name="T13" fmla="*/ 150 h 4502"/>
              <a:gd name="T14" fmla="*/ 3369 w 5936"/>
              <a:gd name="T15" fmla="*/ 1 h 4502"/>
              <a:gd name="T16" fmla="*/ 3715 w 5936"/>
              <a:gd name="T17" fmla="*/ 1 h 4502"/>
              <a:gd name="T18" fmla="*/ 4958 w 5936"/>
              <a:gd name="T19" fmla="*/ 3 h 4502"/>
              <a:gd name="T20" fmla="*/ 4978 w 5936"/>
              <a:gd name="T21" fmla="*/ 54 h 4502"/>
              <a:gd name="T22" fmla="*/ 5045 w 5936"/>
              <a:gd name="T23" fmla="*/ 2008 h 4502"/>
              <a:gd name="T24" fmla="*/ 5317 w 5936"/>
              <a:gd name="T25" fmla="*/ 1990 h 4502"/>
              <a:gd name="T26" fmla="*/ 5883 w 5936"/>
              <a:gd name="T27" fmla="*/ 2086 h 4502"/>
              <a:gd name="T28" fmla="*/ 5761 w 5936"/>
              <a:gd name="T29" fmla="*/ 2554 h 4502"/>
              <a:gd name="T30" fmla="*/ 5298 w 5936"/>
              <a:gd name="T31" fmla="*/ 2496 h 4502"/>
              <a:gd name="T32" fmla="*/ 4978 w 5936"/>
              <a:gd name="T33" fmla="*/ 2648 h 4502"/>
              <a:gd name="T34" fmla="*/ 4950 w 5936"/>
              <a:gd name="T35" fmla="*/ 4501 h 4502"/>
              <a:gd name="T36" fmla="*/ 3299 w 5936"/>
              <a:gd name="T37" fmla="*/ 4471 h 4502"/>
              <a:gd name="T38" fmla="*/ 3423 w 5936"/>
              <a:gd name="T39" fmla="*/ 4161 h 4502"/>
              <a:gd name="T40" fmla="*/ 3297 w 5936"/>
              <a:gd name="T41" fmla="*/ 3687 h 4502"/>
              <a:gd name="T42" fmla="*/ 2829 w 5936"/>
              <a:gd name="T43" fmla="*/ 3576 h 4502"/>
              <a:gd name="T44" fmla="*/ 2504 w 5936"/>
              <a:gd name="T45" fmla="*/ 4096 h 4502"/>
              <a:gd name="T46" fmla="*/ 2652 w 5936"/>
              <a:gd name="T47" fmla="*/ 4454 h 4502"/>
              <a:gd name="T48" fmla="*/ 1983 w 5936"/>
              <a:gd name="T49" fmla="*/ 4501 h 4502"/>
              <a:gd name="T50" fmla="*/ 963 w 5936"/>
              <a:gd name="T51" fmla="*/ 4477 h 4502"/>
              <a:gd name="T52" fmla="*/ 869 w 5936"/>
              <a:gd name="T53" fmla="*/ 2477 h 4502"/>
              <a:gd name="T54" fmla="*/ 354 w 5936"/>
              <a:gd name="T55" fmla="*/ 2611 h 4502"/>
              <a:gd name="T56" fmla="*/ 31 w 5936"/>
              <a:gd name="T57" fmla="*/ 2154 h 4502"/>
              <a:gd name="T58" fmla="*/ 390 w 5936"/>
              <a:gd name="T59" fmla="*/ 1894 h 4502"/>
              <a:gd name="T60" fmla="*/ 715 w 5936"/>
              <a:gd name="T61" fmla="*/ 2049 h 4502"/>
              <a:gd name="T62" fmla="*/ 963 w 5936"/>
              <a:gd name="T63" fmla="*/ 1840 h 4502"/>
              <a:gd name="T64" fmla="*/ 963 w 5936"/>
              <a:gd name="T65" fmla="*/ 488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36" h="4502">
                <a:moveTo>
                  <a:pt x="963" y="488"/>
                </a:moveTo>
                <a:cubicBezTo>
                  <a:pt x="963" y="335"/>
                  <a:pt x="963" y="183"/>
                  <a:pt x="963" y="30"/>
                </a:cubicBezTo>
                <a:cubicBezTo>
                  <a:pt x="962" y="11"/>
                  <a:pt x="967" y="3"/>
                  <a:pt x="988" y="3"/>
                </a:cubicBezTo>
                <a:cubicBezTo>
                  <a:pt x="1288" y="4"/>
                  <a:pt x="2269" y="4"/>
                  <a:pt x="2570" y="4"/>
                </a:cubicBezTo>
                <a:cubicBezTo>
                  <a:pt x="2638" y="4"/>
                  <a:pt x="2677" y="59"/>
                  <a:pt x="2652" y="121"/>
                </a:cubicBezTo>
                <a:cubicBezTo>
                  <a:pt x="2647" y="135"/>
                  <a:pt x="2635" y="146"/>
                  <a:pt x="2625" y="157"/>
                </a:cubicBezTo>
                <a:cubicBezTo>
                  <a:pt x="2561" y="228"/>
                  <a:pt x="2520" y="309"/>
                  <a:pt x="2505" y="404"/>
                </a:cubicBezTo>
                <a:cubicBezTo>
                  <a:pt x="2490" y="492"/>
                  <a:pt x="2500" y="576"/>
                  <a:pt x="2534" y="658"/>
                </a:cubicBezTo>
                <a:cubicBezTo>
                  <a:pt x="2576" y="762"/>
                  <a:pt x="2648" y="841"/>
                  <a:pt x="2747" y="894"/>
                </a:cubicBezTo>
                <a:cubicBezTo>
                  <a:pt x="2847" y="947"/>
                  <a:pt x="2953" y="964"/>
                  <a:pt x="3066" y="940"/>
                </a:cubicBezTo>
                <a:cubicBezTo>
                  <a:pt x="3150" y="922"/>
                  <a:pt x="3224" y="885"/>
                  <a:pt x="3287" y="827"/>
                </a:cubicBezTo>
                <a:cubicBezTo>
                  <a:pt x="3358" y="762"/>
                  <a:pt x="3406" y="683"/>
                  <a:pt x="3428" y="588"/>
                </a:cubicBezTo>
                <a:cubicBezTo>
                  <a:pt x="3442" y="529"/>
                  <a:pt x="3446" y="471"/>
                  <a:pt x="3437" y="411"/>
                </a:cubicBezTo>
                <a:cubicBezTo>
                  <a:pt x="3422" y="310"/>
                  <a:pt x="3379" y="222"/>
                  <a:pt x="3308" y="150"/>
                </a:cubicBezTo>
                <a:cubicBezTo>
                  <a:pt x="3281" y="122"/>
                  <a:pt x="3275" y="92"/>
                  <a:pt x="3284" y="58"/>
                </a:cubicBezTo>
                <a:cubicBezTo>
                  <a:pt x="3293" y="27"/>
                  <a:pt x="3331" y="2"/>
                  <a:pt x="3369" y="1"/>
                </a:cubicBezTo>
                <a:cubicBezTo>
                  <a:pt x="3405" y="0"/>
                  <a:pt x="3442" y="1"/>
                  <a:pt x="3479" y="1"/>
                </a:cubicBezTo>
                <a:cubicBezTo>
                  <a:pt x="3557" y="1"/>
                  <a:pt x="3636" y="1"/>
                  <a:pt x="3715" y="1"/>
                </a:cubicBezTo>
                <a:cubicBezTo>
                  <a:pt x="3885" y="1"/>
                  <a:pt x="4735" y="1"/>
                  <a:pt x="4905" y="1"/>
                </a:cubicBezTo>
                <a:cubicBezTo>
                  <a:pt x="4923" y="1"/>
                  <a:pt x="4940" y="3"/>
                  <a:pt x="4958" y="3"/>
                </a:cubicBezTo>
                <a:cubicBezTo>
                  <a:pt x="4973" y="3"/>
                  <a:pt x="4979" y="9"/>
                  <a:pt x="4978" y="24"/>
                </a:cubicBezTo>
                <a:cubicBezTo>
                  <a:pt x="4977" y="34"/>
                  <a:pt x="4978" y="44"/>
                  <a:pt x="4978" y="54"/>
                </a:cubicBezTo>
                <a:cubicBezTo>
                  <a:pt x="4978" y="345"/>
                  <a:pt x="4978" y="1556"/>
                  <a:pt x="4978" y="1848"/>
                </a:cubicBezTo>
                <a:cubicBezTo>
                  <a:pt x="4977" y="1911"/>
                  <a:pt x="4998" y="1964"/>
                  <a:pt x="5045" y="2008"/>
                </a:cubicBezTo>
                <a:cubicBezTo>
                  <a:pt x="5093" y="2053"/>
                  <a:pt x="5183" y="2071"/>
                  <a:pt x="5243" y="2041"/>
                </a:cubicBezTo>
                <a:cubicBezTo>
                  <a:pt x="5269" y="2028"/>
                  <a:pt x="5295" y="2010"/>
                  <a:pt x="5317" y="1990"/>
                </a:cubicBezTo>
                <a:cubicBezTo>
                  <a:pt x="5418" y="1904"/>
                  <a:pt x="5530" y="1871"/>
                  <a:pt x="5660" y="1907"/>
                </a:cubicBezTo>
                <a:cubicBezTo>
                  <a:pt x="5760" y="1934"/>
                  <a:pt x="5835" y="1995"/>
                  <a:pt x="5883" y="2086"/>
                </a:cubicBezTo>
                <a:cubicBezTo>
                  <a:pt x="5926" y="2169"/>
                  <a:pt x="5936" y="2258"/>
                  <a:pt x="5910" y="2349"/>
                </a:cubicBezTo>
                <a:cubicBezTo>
                  <a:pt x="5886" y="2436"/>
                  <a:pt x="5836" y="2505"/>
                  <a:pt x="5761" y="2554"/>
                </a:cubicBezTo>
                <a:cubicBezTo>
                  <a:pt x="5671" y="2611"/>
                  <a:pt x="5574" y="2627"/>
                  <a:pt x="5470" y="2599"/>
                </a:cubicBezTo>
                <a:cubicBezTo>
                  <a:pt x="5403" y="2581"/>
                  <a:pt x="5349" y="2542"/>
                  <a:pt x="5298" y="2496"/>
                </a:cubicBezTo>
                <a:cubicBezTo>
                  <a:pt x="5240" y="2446"/>
                  <a:pt x="5172" y="2434"/>
                  <a:pt x="5100" y="2464"/>
                </a:cubicBezTo>
                <a:cubicBezTo>
                  <a:pt x="5019" y="2498"/>
                  <a:pt x="4979" y="2562"/>
                  <a:pt x="4978" y="2648"/>
                </a:cubicBezTo>
                <a:cubicBezTo>
                  <a:pt x="4977" y="2950"/>
                  <a:pt x="4978" y="4172"/>
                  <a:pt x="4978" y="4474"/>
                </a:cubicBezTo>
                <a:cubicBezTo>
                  <a:pt x="4978" y="4502"/>
                  <a:pt x="4978" y="4502"/>
                  <a:pt x="4950" y="4501"/>
                </a:cubicBezTo>
                <a:cubicBezTo>
                  <a:pt x="4651" y="4501"/>
                  <a:pt x="3672" y="4501"/>
                  <a:pt x="3372" y="4501"/>
                </a:cubicBezTo>
                <a:cubicBezTo>
                  <a:pt x="3344" y="4501"/>
                  <a:pt x="3318" y="4494"/>
                  <a:pt x="3299" y="4471"/>
                </a:cubicBezTo>
                <a:cubicBezTo>
                  <a:pt x="3272" y="4438"/>
                  <a:pt x="3274" y="4390"/>
                  <a:pt x="3304" y="4359"/>
                </a:cubicBezTo>
                <a:cubicBezTo>
                  <a:pt x="3360" y="4303"/>
                  <a:pt x="3401" y="4237"/>
                  <a:pt x="3423" y="4161"/>
                </a:cubicBezTo>
                <a:cubicBezTo>
                  <a:pt x="3445" y="4083"/>
                  <a:pt x="3449" y="4003"/>
                  <a:pt x="3430" y="3922"/>
                </a:cubicBezTo>
                <a:cubicBezTo>
                  <a:pt x="3408" y="3830"/>
                  <a:pt x="3364" y="3752"/>
                  <a:pt x="3297" y="3687"/>
                </a:cubicBezTo>
                <a:cubicBezTo>
                  <a:pt x="3233" y="3625"/>
                  <a:pt x="3157" y="3585"/>
                  <a:pt x="3069" y="3566"/>
                </a:cubicBezTo>
                <a:cubicBezTo>
                  <a:pt x="2988" y="3549"/>
                  <a:pt x="2908" y="3552"/>
                  <a:pt x="2829" y="3576"/>
                </a:cubicBezTo>
                <a:cubicBezTo>
                  <a:pt x="2737" y="3604"/>
                  <a:pt x="2661" y="3657"/>
                  <a:pt x="2602" y="3732"/>
                </a:cubicBezTo>
                <a:cubicBezTo>
                  <a:pt x="2518" y="3838"/>
                  <a:pt x="2484" y="3960"/>
                  <a:pt x="2504" y="4096"/>
                </a:cubicBezTo>
                <a:cubicBezTo>
                  <a:pt x="2519" y="4198"/>
                  <a:pt x="2564" y="4284"/>
                  <a:pt x="2635" y="4359"/>
                </a:cubicBezTo>
                <a:cubicBezTo>
                  <a:pt x="2661" y="4387"/>
                  <a:pt x="2667" y="4419"/>
                  <a:pt x="2652" y="4454"/>
                </a:cubicBezTo>
                <a:cubicBezTo>
                  <a:pt x="2637" y="4486"/>
                  <a:pt x="2609" y="4501"/>
                  <a:pt x="2575" y="4502"/>
                </a:cubicBezTo>
                <a:cubicBezTo>
                  <a:pt x="2378" y="4502"/>
                  <a:pt x="2180" y="4502"/>
                  <a:pt x="1983" y="4501"/>
                </a:cubicBezTo>
                <a:cubicBezTo>
                  <a:pt x="1878" y="4501"/>
                  <a:pt x="1092" y="4500"/>
                  <a:pt x="987" y="4501"/>
                </a:cubicBezTo>
                <a:cubicBezTo>
                  <a:pt x="967" y="4502"/>
                  <a:pt x="963" y="4495"/>
                  <a:pt x="963" y="4477"/>
                </a:cubicBezTo>
                <a:cubicBezTo>
                  <a:pt x="963" y="4175"/>
                  <a:pt x="963" y="2954"/>
                  <a:pt x="963" y="2653"/>
                </a:cubicBezTo>
                <a:cubicBezTo>
                  <a:pt x="963" y="2577"/>
                  <a:pt x="932" y="2517"/>
                  <a:pt x="869" y="2477"/>
                </a:cubicBezTo>
                <a:cubicBezTo>
                  <a:pt x="796" y="2432"/>
                  <a:pt x="701" y="2439"/>
                  <a:pt x="638" y="2499"/>
                </a:cubicBezTo>
                <a:cubicBezTo>
                  <a:pt x="559" y="2576"/>
                  <a:pt x="465" y="2618"/>
                  <a:pt x="354" y="2611"/>
                </a:cubicBezTo>
                <a:cubicBezTo>
                  <a:pt x="251" y="2604"/>
                  <a:pt x="165" y="2560"/>
                  <a:pt x="99" y="2480"/>
                </a:cubicBezTo>
                <a:cubicBezTo>
                  <a:pt x="20" y="2384"/>
                  <a:pt x="0" y="2273"/>
                  <a:pt x="31" y="2154"/>
                </a:cubicBezTo>
                <a:cubicBezTo>
                  <a:pt x="52" y="2075"/>
                  <a:pt x="98" y="2011"/>
                  <a:pt x="165" y="1962"/>
                </a:cubicBezTo>
                <a:cubicBezTo>
                  <a:pt x="233" y="1914"/>
                  <a:pt x="308" y="1890"/>
                  <a:pt x="390" y="1894"/>
                </a:cubicBezTo>
                <a:cubicBezTo>
                  <a:pt x="470" y="1897"/>
                  <a:pt x="543" y="1924"/>
                  <a:pt x="605" y="1977"/>
                </a:cubicBezTo>
                <a:cubicBezTo>
                  <a:pt x="639" y="2006"/>
                  <a:pt x="670" y="2038"/>
                  <a:pt x="715" y="2049"/>
                </a:cubicBezTo>
                <a:cubicBezTo>
                  <a:pt x="814" y="2075"/>
                  <a:pt x="912" y="2023"/>
                  <a:pt x="948" y="1933"/>
                </a:cubicBezTo>
                <a:cubicBezTo>
                  <a:pt x="960" y="1903"/>
                  <a:pt x="963" y="1872"/>
                  <a:pt x="963" y="1840"/>
                </a:cubicBezTo>
                <a:cubicBezTo>
                  <a:pt x="963" y="1696"/>
                  <a:pt x="963" y="632"/>
                  <a:pt x="963" y="488"/>
                </a:cubicBezTo>
                <a:cubicBezTo>
                  <a:pt x="963" y="488"/>
                  <a:pt x="963" y="488"/>
                  <a:pt x="963" y="4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EB90E3FB-BC99-44E0-940C-6EC3D16CBBD4}"/>
              </a:ext>
            </a:extLst>
          </p:cNvPr>
          <p:cNvSpPr>
            <a:spLocks/>
          </p:cNvSpPr>
          <p:nvPr/>
        </p:nvSpPr>
        <p:spPr bwMode="auto">
          <a:xfrm>
            <a:off x="1223789" y="1362465"/>
            <a:ext cx="1910183" cy="3062422"/>
          </a:xfrm>
          <a:custGeom>
            <a:avLst/>
            <a:gdLst>
              <a:gd name="T0" fmla="*/ 27 w 4016"/>
              <a:gd name="T1" fmla="*/ 5450 h 6400"/>
              <a:gd name="T2" fmla="*/ 0 w 4016"/>
              <a:gd name="T3" fmla="*/ 3596 h 6400"/>
              <a:gd name="T4" fmla="*/ 144 w 4016"/>
              <a:gd name="T5" fmla="*/ 3537 h 6400"/>
              <a:gd name="T6" fmla="*/ 704 w 4016"/>
              <a:gd name="T7" fmla="*/ 3612 h 6400"/>
              <a:gd name="T8" fmla="*/ 945 w 4016"/>
              <a:gd name="T9" fmla="*/ 3183 h 6400"/>
              <a:gd name="T10" fmla="*/ 404 w 4016"/>
              <a:gd name="T11" fmla="*/ 2734 h 6400"/>
              <a:gd name="T12" fmla="*/ 58 w 4016"/>
              <a:gd name="T13" fmla="*/ 2888 h 6400"/>
              <a:gd name="T14" fmla="*/ 0 w 4016"/>
              <a:gd name="T15" fmla="*/ 2254 h 6400"/>
              <a:gd name="T16" fmla="*/ 29 w 4016"/>
              <a:gd name="T17" fmla="*/ 951 h 6400"/>
              <a:gd name="T18" fmla="*/ 1702 w 4016"/>
              <a:gd name="T19" fmla="*/ 933 h 6400"/>
              <a:gd name="T20" fmla="*/ 1750 w 4016"/>
              <a:gd name="T21" fmla="*/ 615 h 6400"/>
              <a:gd name="T22" fmla="*/ 1932 w 4016"/>
              <a:gd name="T23" fmla="*/ 28 h 6400"/>
              <a:gd name="T24" fmla="*/ 2356 w 4016"/>
              <a:gd name="T25" fmla="*/ 455 h 6400"/>
              <a:gd name="T26" fmla="*/ 2348 w 4016"/>
              <a:gd name="T27" fmla="*/ 946 h 6400"/>
              <a:gd name="T28" fmla="*/ 3986 w 4016"/>
              <a:gd name="T29" fmla="*/ 952 h 6400"/>
              <a:gd name="T30" fmla="*/ 4016 w 4016"/>
              <a:gd name="T31" fmla="*/ 2797 h 6400"/>
              <a:gd name="T32" fmla="*/ 3880 w 4016"/>
              <a:gd name="T33" fmla="*/ 2869 h 6400"/>
              <a:gd name="T34" fmla="*/ 3419 w 4016"/>
              <a:gd name="T35" fmla="*/ 2746 h 6400"/>
              <a:gd name="T36" fmla="*/ 3083 w 4016"/>
              <a:gd name="T37" fmla="*/ 3097 h 6400"/>
              <a:gd name="T38" fmla="*/ 3307 w 4016"/>
              <a:gd name="T39" fmla="*/ 3609 h 6400"/>
              <a:gd name="T40" fmla="*/ 3774 w 4016"/>
              <a:gd name="T41" fmla="*/ 3612 h 6400"/>
              <a:gd name="T42" fmla="*/ 3951 w 4016"/>
              <a:gd name="T43" fmla="*/ 3512 h 6400"/>
              <a:gd name="T44" fmla="*/ 4016 w 4016"/>
              <a:gd name="T45" fmla="*/ 3608 h 6400"/>
              <a:gd name="T46" fmla="*/ 3986 w 4016"/>
              <a:gd name="T47" fmla="*/ 5449 h 6400"/>
              <a:gd name="T48" fmla="*/ 2326 w 4016"/>
              <a:gd name="T49" fmla="*/ 5462 h 6400"/>
              <a:gd name="T50" fmla="*/ 2241 w 4016"/>
              <a:gd name="T51" fmla="*/ 5758 h 6400"/>
              <a:gd name="T52" fmla="*/ 2357 w 4016"/>
              <a:gd name="T53" fmla="*/ 6121 h 6400"/>
              <a:gd name="T54" fmla="*/ 1976 w 4016"/>
              <a:gd name="T55" fmla="*/ 6392 h 6400"/>
              <a:gd name="T56" fmla="*/ 1663 w 4016"/>
              <a:gd name="T57" fmla="*/ 5937 h 6400"/>
              <a:gd name="T58" fmla="*/ 1775 w 4016"/>
              <a:gd name="T59" fmla="*/ 5529 h 6400"/>
              <a:gd name="T60" fmla="*/ 509 w 4016"/>
              <a:gd name="T61" fmla="*/ 5450 h 6400"/>
              <a:gd name="T62" fmla="*/ 493 w 4016"/>
              <a:gd name="T63" fmla="*/ 5450 h 6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16" h="6400">
                <a:moveTo>
                  <a:pt x="493" y="5450"/>
                </a:moveTo>
                <a:cubicBezTo>
                  <a:pt x="338" y="5450"/>
                  <a:pt x="183" y="5450"/>
                  <a:pt x="27" y="5450"/>
                </a:cubicBezTo>
                <a:cubicBezTo>
                  <a:pt x="0" y="5450"/>
                  <a:pt x="0" y="5450"/>
                  <a:pt x="0" y="5422"/>
                </a:cubicBezTo>
                <a:cubicBezTo>
                  <a:pt x="0" y="5120"/>
                  <a:pt x="0" y="3898"/>
                  <a:pt x="0" y="3596"/>
                </a:cubicBezTo>
                <a:cubicBezTo>
                  <a:pt x="0" y="3558"/>
                  <a:pt x="19" y="3529"/>
                  <a:pt x="53" y="3515"/>
                </a:cubicBezTo>
                <a:cubicBezTo>
                  <a:pt x="85" y="3502"/>
                  <a:pt x="116" y="3510"/>
                  <a:pt x="144" y="3537"/>
                </a:cubicBezTo>
                <a:cubicBezTo>
                  <a:pt x="241" y="3628"/>
                  <a:pt x="355" y="3674"/>
                  <a:pt x="489" y="3671"/>
                </a:cubicBezTo>
                <a:cubicBezTo>
                  <a:pt x="566" y="3669"/>
                  <a:pt x="638" y="3649"/>
                  <a:pt x="704" y="3612"/>
                </a:cubicBezTo>
                <a:cubicBezTo>
                  <a:pt x="767" y="3577"/>
                  <a:pt x="819" y="3530"/>
                  <a:pt x="861" y="3471"/>
                </a:cubicBezTo>
                <a:cubicBezTo>
                  <a:pt x="921" y="3384"/>
                  <a:pt x="949" y="3288"/>
                  <a:pt x="945" y="3183"/>
                </a:cubicBezTo>
                <a:cubicBezTo>
                  <a:pt x="940" y="3063"/>
                  <a:pt x="896" y="2960"/>
                  <a:pt x="813" y="2873"/>
                </a:cubicBezTo>
                <a:cubicBezTo>
                  <a:pt x="700" y="2757"/>
                  <a:pt x="561" y="2715"/>
                  <a:pt x="404" y="2734"/>
                </a:cubicBezTo>
                <a:cubicBezTo>
                  <a:pt x="303" y="2747"/>
                  <a:pt x="216" y="2793"/>
                  <a:pt x="143" y="2865"/>
                </a:cubicBezTo>
                <a:cubicBezTo>
                  <a:pt x="119" y="2888"/>
                  <a:pt x="85" y="2898"/>
                  <a:pt x="58" y="2888"/>
                </a:cubicBezTo>
                <a:cubicBezTo>
                  <a:pt x="21" y="2874"/>
                  <a:pt x="0" y="2845"/>
                  <a:pt x="0" y="2808"/>
                </a:cubicBezTo>
                <a:cubicBezTo>
                  <a:pt x="0" y="2623"/>
                  <a:pt x="0" y="2438"/>
                  <a:pt x="0" y="2254"/>
                </a:cubicBezTo>
                <a:cubicBezTo>
                  <a:pt x="0" y="2136"/>
                  <a:pt x="0" y="1098"/>
                  <a:pt x="0" y="980"/>
                </a:cubicBezTo>
                <a:cubicBezTo>
                  <a:pt x="0" y="951"/>
                  <a:pt x="0" y="951"/>
                  <a:pt x="29" y="951"/>
                </a:cubicBezTo>
                <a:cubicBezTo>
                  <a:pt x="327" y="951"/>
                  <a:pt x="1305" y="951"/>
                  <a:pt x="1603" y="951"/>
                </a:cubicBezTo>
                <a:cubicBezTo>
                  <a:pt x="1637" y="951"/>
                  <a:pt x="1670" y="948"/>
                  <a:pt x="1702" y="933"/>
                </a:cubicBezTo>
                <a:cubicBezTo>
                  <a:pt x="1786" y="894"/>
                  <a:pt x="1832" y="790"/>
                  <a:pt x="1802" y="702"/>
                </a:cubicBezTo>
                <a:cubicBezTo>
                  <a:pt x="1791" y="669"/>
                  <a:pt x="1773" y="641"/>
                  <a:pt x="1750" y="615"/>
                </a:cubicBezTo>
                <a:cubicBezTo>
                  <a:pt x="1656" y="512"/>
                  <a:pt x="1626" y="393"/>
                  <a:pt x="1667" y="259"/>
                </a:cubicBezTo>
                <a:cubicBezTo>
                  <a:pt x="1707" y="127"/>
                  <a:pt x="1800" y="56"/>
                  <a:pt x="1932" y="28"/>
                </a:cubicBezTo>
                <a:cubicBezTo>
                  <a:pt x="2058" y="0"/>
                  <a:pt x="2174" y="20"/>
                  <a:pt x="2266" y="117"/>
                </a:cubicBezTo>
                <a:cubicBezTo>
                  <a:pt x="2356" y="213"/>
                  <a:pt x="2387" y="326"/>
                  <a:pt x="2356" y="455"/>
                </a:cubicBezTo>
                <a:cubicBezTo>
                  <a:pt x="2340" y="521"/>
                  <a:pt x="2306" y="576"/>
                  <a:pt x="2259" y="624"/>
                </a:cubicBezTo>
                <a:cubicBezTo>
                  <a:pt x="2163" y="724"/>
                  <a:pt x="2199" y="901"/>
                  <a:pt x="2348" y="946"/>
                </a:cubicBezTo>
                <a:cubicBezTo>
                  <a:pt x="2369" y="952"/>
                  <a:pt x="2392" y="951"/>
                  <a:pt x="2414" y="951"/>
                </a:cubicBezTo>
                <a:cubicBezTo>
                  <a:pt x="2711" y="952"/>
                  <a:pt x="3688" y="952"/>
                  <a:pt x="3986" y="952"/>
                </a:cubicBezTo>
                <a:cubicBezTo>
                  <a:pt x="4016" y="952"/>
                  <a:pt x="4016" y="952"/>
                  <a:pt x="4016" y="983"/>
                </a:cubicBezTo>
                <a:cubicBezTo>
                  <a:pt x="4016" y="1281"/>
                  <a:pt x="4016" y="2499"/>
                  <a:pt x="4016" y="2797"/>
                </a:cubicBezTo>
                <a:cubicBezTo>
                  <a:pt x="4016" y="2845"/>
                  <a:pt x="3999" y="2871"/>
                  <a:pt x="3959" y="2887"/>
                </a:cubicBezTo>
                <a:cubicBezTo>
                  <a:pt x="3928" y="2899"/>
                  <a:pt x="3901" y="2890"/>
                  <a:pt x="3880" y="2869"/>
                </a:cubicBezTo>
                <a:cubicBezTo>
                  <a:pt x="3826" y="2818"/>
                  <a:pt x="3766" y="2777"/>
                  <a:pt x="3696" y="2754"/>
                </a:cubicBezTo>
                <a:cubicBezTo>
                  <a:pt x="3605" y="2723"/>
                  <a:pt x="3512" y="2721"/>
                  <a:pt x="3419" y="2746"/>
                </a:cubicBezTo>
                <a:cubicBezTo>
                  <a:pt x="3333" y="2768"/>
                  <a:pt x="3260" y="2813"/>
                  <a:pt x="3200" y="2877"/>
                </a:cubicBezTo>
                <a:cubicBezTo>
                  <a:pt x="3141" y="2939"/>
                  <a:pt x="3102" y="3013"/>
                  <a:pt x="3083" y="3097"/>
                </a:cubicBezTo>
                <a:cubicBezTo>
                  <a:pt x="3063" y="3184"/>
                  <a:pt x="3068" y="3268"/>
                  <a:pt x="3096" y="3351"/>
                </a:cubicBezTo>
                <a:cubicBezTo>
                  <a:pt x="3134" y="3463"/>
                  <a:pt x="3205" y="3549"/>
                  <a:pt x="3307" y="3609"/>
                </a:cubicBezTo>
                <a:cubicBezTo>
                  <a:pt x="3382" y="3654"/>
                  <a:pt x="3465" y="3673"/>
                  <a:pt x="3553" y="3672"/>
                </a:cubicBezTo>
                <a:cubicBezTo>
                  <a:pt x="3632" y="3670"/>
                  <a:pt x="3706" y="3652"/>
                  <a:pt x="3774" y="3612"/>
                </a:cubicBezTo>
                <a:cubicBezTo>
                  <a:pt x="3810" y="3590"/>
                  <a:pt x="3843" y="3561"/>
                  <a:pt x="3876" y="3534"/>
                </a:cubicBezTo>
                <a:cubicBezTo>
                  <a:pt x="3899" y="3517"/>
                  <a:pt x="3922" y="3504"/>
                  <a:pt x="3951" y="3512"/>
                </a:cubicBezTo>
                <a:cubicBezTo>
                  <a:pt x="3984" y="3521"/>
                  <a:pt x="4007" y="3540"/>
                  <a:pt x="4014" y="3576"/>
                </a:cubicBezTo>
                <a:cubicBezTo>
                  <a:pt x="4016" y="3586"/>
                  <a:pt x="4016" y="3597"/>
                  <a:pt x="4016" y="3608"/>
                </a:cubicBezTo>
                <a:cubicBezTo>
                  <a:pt x="4016" y="3905"/>
                  <a:pt x="4016" y="5122"/>
                  <a:pt x="4016" y="5420"/>
                </a:cubicBezTo>
                <a:cubicBezTo>
                  <a:pt x="4016" y="5449"/>
                  <a:pt x="4016" y="5449"/>
                  <a:pt x="3986" y="5449"/>
                </a:cubicBezTo>
                <a:cubicBezTo>
                  <a:pt x="3694" y="5449"/>
                  <a:pt x="2721" y="5448"/>
                  <a:pt x="2428" y="5448"/>
                </a:cubicBezTo>
                <a:cubicBezTo>
                  <a:pt x="2394" y="5448"/>
                  <a:pt x="2357" y="5449"/>
                  <a:pt x="2326" y="5462"/>
                </a:cubicBezTo>
                <a:cubicBezTo>
                  <a:pt x="2261" y="5489"/>
                  <a:pt x="2220" y="5541"/>
                  <a:pt x="2208" y="5614"/>
                </a:cubicBezTo>
                <a:cubicBezTo>
                  <a:pt x="2200" y="5666"/>
                  <a:pt x="2213" y="5715"/>
                  <a:pt x="2241" y="5758"/>
                </a:cubicBezTo>
                <a:cubicBezTo>
                  <a:pt x="2253" y="5777"/>
                  <a:pt x="2273" y="5791"/>
                  <a:pt x="2287" y="5809"/>
                </a:cubicBezTo>
                <a:cubicBezTo>
                  <a:pt x="2359" y="5902"/>
                  <a:pt x="2385" y="6005"/>
                  <a:pt x="2357" y="6121"/>
                </a:cubicBezTo>
                <a:cubicBezTo>
                  <a:pt x="2338" y="6197"/>
                  <a:pt x="2299" y="6260"/>
                  <a:pt x="2240" y="6310"/>
                </a:cubicBezTo>
                <a:cubicBezTo>
                  <a:pt x="2164" y="6374"/>
                  <a:pt x="2075" y="6400"/>
                  <a:pt x="1976" y="6392"/>
                </a:cubicBezTo>
                <a:cubicBezTo>
                  <a:pt x="1875" y="6383"/>
                  <a:pt x="1794" y="6337"/>
                  <a:pt x="1728" y="6261"/>
                </a:cubicBezTo>
                <a:cubicBezTo>
                  <a:pt x="1646" y="6165"/>
                  <a:pt x="1630" y="6056"/>
                  <a:pt x="1663" y="5937"/>
                </a:cubicBezTo>
                <a:cubicBezTo>
                  <a:pt x="1680" y="5876"/>
                  <a:pt x="1712" y="5825"/>
                  <a:pt x="1755" y="5779"/>
                </a:cubicBezTo>
                <a:cubicBezTo>
                  <a:pt x="1824" y="5707"/>
                  <a:pt x="1833" y="5610"/>
                  <a:pt x="1775" y="5529"/>
                </a:cubicBezTo>
                <a:cubicBezTo>
                  <a:pt x="1741" y="5483"/>
                  <a:pt x="1695" y="5452"/>
                  <a:pt x="1635" y="5451"/>
                </a:cubicBezTo>
                <a:cubicBezTo>
                  <a:pt x="1487" y="5450"/>
                  <a:pt x="658" y="5450"/>
                  <a:pt x="509" y="5450"/>
                </a:cubicBezTo>
                <a:cubicBezTo>
                  <a:pt x="504" y="5450"/>
                  <a:pt x="499" y="5450"/>
                  <a:pt x="493" y="5450"/>
                </a:cubicBezTo>
                <a:cubicBezTo>
                  <a:pt x="493" y="5450"/>
                  <a:pt x="493" y="5450"/>
                  <a:pt x="493" y="54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3F65101-1724-4AFA-829D-F1ACE0C4B902}"/>
              </a:ext>
            </a:extLst>
          </p:cNvPr>
          <p:cNvSpPr/>
          <p:nvPr/>
        </p:nvSpPr>
        <p:spPr>
          <a:xfrm>
            <a:off x="3272686" y="4733548"/>
            <a:ext cx="1816100" cy="100685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804991-D272-4508-964B-4B9849046CB0}"/>
              </a:ext>
            </a:extLst>
          </p:cNvPr>
          <p:cNvSpPr/>
          <p:nvPr/>
        </p:nvSpPr>
        <p:spPr>
          <a:xfrm>
            <a:off x="5266586" y="4733548"/>
            <a:ext cx="1816100" cy="100685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07294-2942-4DB1-8A20-E1FD5F487D79}"/>
              </a:ext>
            </a:extLst>
          </p:cNvPr>
          <p:cNvSpPr/>
          <p:nvPr/>
        </p:nvSpPr>
        <p:spPr>
          <a:xfrm>
            <a:off x="7239321" y="4733548"/>
            <a:ext cx="1816100" cy="100685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2AF99F-8F72-4705-A128-E039B7F3FECE}"/>
              </a:ext>
            </a:extLst>
          </p:cNvPr>
          <p:cNvSpPr/>
          <p:nvPr/>
        </p:nvSpPr>
        <p:spPr>
          <a:xfrm>
            <a:off x="9203586" y="4733548"/>
            <a:ext cx="1768894" cy="100685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F39042-2F1A-42A0-804F-3199B0B9146F}"/>
              </a:ext>
            </a:extLst>
          </p:cNvPr>
          <p:cNvSpPr/>
          <p:nvPr/>
        </p:nvSpPr>
        <p:spPr>
          <a:xfrm>
            <a:off x="1274553" y="4733548"/>
            <a:ext cx="1816100" cy="10068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445171" y="6123686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5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Order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45015-114C-4C26-A13A-0A75675A36AD}"/>
              </a:ext>
            </a:extLst>
          </p:cNvPr>
          <p:cNvSpPr txBox="1"/>
          <p:nvPr/>
        </p:nvSpPr>
        <p:spPr>
          <a:xfrm>
            <a:off x="1652714" y="2131367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7593E-5325-41F4-B9D5-8F9CB2587E1A}"/>
              </a:ext>
            </a:extLst>
          </p:cNvPr>
          <p:cNvSpPr txBox="1"/>
          <p:nvPr/>
        </p:nvSpPr>
        <p:spPr>
          <a:xfrm>
            <a:off x="3572065" y="2258116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8DCDA-6B63-41ED-84C9-E4B3086F312F}"/>
              </a:ext>
            </a:extLst>
          </p:cNvPr>
          <p:cNvSpPr txBox="1"/>
          <p:nvPr/>
        </p:nvSpPr>
        <p:spPr>
          <a:xfrm>
            <a:off x="5532983" y="1964646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CB762-0690-45AA-BC2A-B13B03A32567}"/>
              </a:ext>
            </a:extLst>
          </p:cNvPr>
          <p:cNvSpPr txBox="1"/>
          <p:nvPr/>
        </p:nvSpPr>
        <p:spPr>
          <a:xfrm>
            <a:off x="7493899" y="2262516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A67E8-A908-4B7B-8235-7912CCE01D9B}"/>
              </a:ext>
            </a:extLst>
          </p:cNvPr>
          <p:cNvSpPr txBox="1"/>
          <p:nvPr/>
        </p:nvSpPr>
        <p:spPr>
          <a:xfrm>
            <a:off x="9388226" y="2073972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F3B47-9CC0-423E-981A-C4CBB8B8DAB4}"/>
              </a:ext>
            </a:extLst>
          </p:cNvPr>
          <p:cNvSpPr txBox="1"/>
          <p:nvPr/>
        </p:nvSpPr>
        <p:spPr>
          <a:xfrm>
            <a:off x="1302907" y="4786686"/>
            <a:ext cx="172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table that is empty or customer want to book</a:t>
            </a:r>
            <a:endParaRPr lang="en-GB" sz="140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915D38-390B-4700-839C-FCA1B1072B67}"/>
              </a:ext>
            </a:extLst>
          </p:cNvPr>
          <p:cNvSpPr txBox="1"/>
          <p:nvPr/>
        </p:nvSpPr>
        <p:spPr>
          <a:xfrm>
            <a:off x="3308221" y="4917491"/>
            <a:ext cx="1727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en-GB" sz="250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Order food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0EC8D0-855C-4B62-8023-16685AA50915}"/>
              </a:ext>
            </a:extLst>
          </p:cNvPr>
          <p:cNvSpPr txBox="1"/>
          <p:nvPr/>
        </p:nvSpPr>
        <p:spPr>
          <a:xfrm>
            <a:off x="5273770" y="4786686"/>
            <a:ext cx="1763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information of the bill of each table</a:t>
            </a:r>
            <a:endParaRPr lang="en-GB" sz="140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8807B-332B-4F39-BA79-E1D1D761AA18}"/>
              </a:ext>
            </a:extLst>
          </p:cNvPr>
          <p:cNvSpPr txBox="1"/>
          <p:nvPr/>
        </p:nvSpPr>
        <p:spPr>
          <a:xfrm>
            <a:off x="7273338" y="4917491"/>
            <a:ext cx="17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information of bill</a:t>
            </a:r>
            <a:endParaRPr lang="en-GB" sz="140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F67E0C-0045-4DC1-978E-F81A5C93818A}"/>
              </a:ext>
            </a:extLst>
          </p:cNvPr>
          <p:cNvSpPr txBox="1"/>
          <p:nvPr/>
        </p:nvSpPr>
        <p:spPr>
          <a:xfrm>
            <a:off x="9237604" y="5048296"/>
            <a:ext cx="1727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the bill</a:t>
            </a:r>
            <a:endParaRPr lang="en-GB" sz="150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D148D-6039-4AD7-AB08-1985F46D5138}"/>
              </a:ext>
            </a:extLst>
          </p:cNvPr>
          <p:cNvSpPr/>
          <p:nvPr/>
        </p:nvSpPr>
        <p:spPr>
          <a:xfrm>
            <a:off x="1202749" y="4733548"/>
            <a:ext cx="71803" cy="1006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E1BE9-AE26-4F1D-BC0E-746421D9938F}"/>
              </a:ext>
            </a:extLst>
          </p:cNvPr>
          <p:cNvSpPr/>
          <p:nvPr/>
        </p:nvSpPr>
        <p:spPr>
          <a:xfrm>
            <a:off x="3200882" y="4733548"/>
            <a:ext cx="71803" cy="1006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6F66BA-C79C-4367-B892-6EA9C0B14276}"/>
              </a:ext>
            </a:extLst>
          </p:cNvPr>
          <p:cNvSpPr/>
          <p:nvPr/>
        </p:nvSpPr>
        <p:spPr>
          <a:xfrm>
            <a:off x="5194782" y="4733548"/>
            <a:ext cx="71803" cy="100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7BF0CD-150F-4066-9C39-700D47CB9424}"/>
              </a:ext>
            </a:extLst>
          </p:cNvPr>
          <p:cNvSpPr/>
          <p:nvPr/>
        </p:nvSpPr>
        <p:spPr>
          <a:xfrm>
            <a:off x="7167517" y="4733548"/>
            <a:ext cx="71803" cy="10068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1C48F6-F431-41F7-96CA-9D0703600E90}"/>
              </a:ext>
            </a:extLst>
          </p:cNvPr>
          <p:cNvSpPr/>
          <p:nvPr/>
        </p:nvSpPr>
        <p:spPr>
          <a:xfrm>
            <a:off x="9131782" y="4733548"/>
            <a:ext cx="71803" cy="1006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A1AA6-7D8A-48CD-A252-E00ACB35E8EF}"/>
              </a:ext>
            </a:extLst>
          </p:cNvPr>
          <p:cNvSpPr txBox="1"/>
          <p:nvPr/>
        </p:nvSpPr>
        <p:spPr>
          <a:xfrm>
            <a:off x="1575779" y="3254733"/>
            <a:ext cx="1226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Select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E9A77D-0551-49FD-ACED-9097E5F441E0}"/>
              </a:ext>
            </a:extLst>
          </p:cNvPr>
          <p:cNvSpPr txBox="1"/>
          <p:nvPr/>
        </p:nvSpPr>
        <p:spPr>
          <a:xfrm>
            <a:off x="3572065" y="2967750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E14493-7444-4BF9-B111-789B70532E15}"/>
              </a:ext>
            </a:extLst>
          </p:cNvPr>
          <p:cNvSpPr txBox="1"/>
          <p:nvPr/>
        </p:nvSpPr>
        <p:spPr>
          <a:xfrm>
            <a:off x="5523661" y="3254733"/>
            <a:ext cx="1098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Edit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4BBDE6-6674-4BEC-9FEA-9A2D1B03268A}"/>
              </a:ext>
            </a:extLst>
          </p:cNvPr>
          <p:cNvSpPr txBox="1"/>
          <p:nvPr/>
        </p:nvSpPr>
        <p:spPr>
          <a:xfrm>
            <a:off x="7388039" y="3016569"/>
            <a:ext cx="12725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1FE909-B5A5-4A50-9500-9EFC268E4A4A}"/>
              </a:ext>
            </a:extLst>
          </p:cNvPr>
          <p:cNvSpPr txBox="1"/>
          <p:nvPr/>
        </p:nvSpPr>
        <p:spPr>
          <a:xfrm>
            <a:off x="9294824" y="3307414"/>
            <a:ext cx="1334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Check out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1" grpId="0" animBg="1"/>
      <p:bldP spid="40" grpId="0" animBg="1"/>
      <p:bldP spid="36" grpId="0" animBg="1"/>
      <p:bldP spid="64" grpId="0" animBg="1"/>
      <p:bldP spid="66" grpId="0" animBg="1"/>
      <p:bldP spid="68" grpId="0" animBg="1"/>
      <p:bldP spid="70" grpId="0" animBg="1"/>
      <p:bldP spid="63" grpId="0" animBg="1"/>
      <p:bldP spid="5" grpId="0"/>
      <p:bldP spid="17" grpId="0"/>
      <p:bldP spid="25" grpId="0"/>
      <p:bldP spid="26" grpId="0"/>
      <p:bldP spid="33" grpId="0"/>
      <p:bldP spid="34" grpId="0"/>
      <p:bldP spid="53" grpId="0"/>
      <p:bldP spid="54" grpId="0"/>
      <p:bldP spid="55" grpId="0"/>
      <p:bldP spid="56" grpId="0"/>
      <p:bldP spid="57" grpId="0"/>
      <p:bldP spid="15" grpId="0" animBg="1"/>
      <p:bldP spid="65" grpId="0" animBg="1"/>
      <p:bldP spid="67" grpId="0" animBg="1"/>
      <p:bldP spid="69" grpId="0" animBg="1"/>
      <p:bldP spid="71" grpId="0" animBg="1"/>
      <p:bldP spid="31" grpId="0"/>
      <p:bldP spid="32" grpId="0"/>
      <p:bldP spid="35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4837" y="614888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DF2F3-0586-4315-B8ED-0D4183423CD6}"/>
              </a:ext>
            </a:extLst>
          </p:cNvPr>
          <p:cNvSpPr txBox="1"/>
          <p:nvPr/>
        </p:nvSpPr>
        <p:spPr>
          <a:xfrm>
            <a:off x="2077342" y="576635"/>
            <a:ext cx="7900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Order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F3502-4D70-4EDF-A770-C9FEAC6F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82" y="1859945"/>
            <a:ext cx="7184340" cy="42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39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</TotalTime>
  <Words>207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Noto Sans</vt:lpstr>
      <vt:lpstr>Source Sans Pro</vt:lpstr>
      <vt:lpstr>Retrospect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MinhNguyen</dc:creator>
  <cp:lastModifiedBy>MinhNguyen</cp:lastModifiedBy>
  <cp:revision>44</cp:revision>
  <dcterms:created xsi:type="dcterms:W3CDTF">2019-12-18T01:04:43Z</dcterms:created>
  <dcterms:modified xsi:type="dcterms:W3CDTF">2020-01-01T14:29:27Z</dcterms:modified>
</cp:coreProperties>
</file>