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73" r:id="rId5"/>
    <p:sldId id="264" r:id="rId6"/>
    <p:sldId id="265" r:id="rId7"/>
    <p:sldId id="266" r:id="rId8"/>
    <p:sldId id="267" r:id="rId9"/>
    <p:sldId id="272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an Dat" userId="b3f17341d838ec05" providerId="LiveId" clId="{FAB96D49-5163-4AE5-9CA9-BBB7FEC9E10A}"/>
    <pc:docChg chg="custSel addSld delSld modSld">
      <pc:chgData name="Tuan Dat" userId="b3f17341d838ec05" providerId="LiveId" clId="{FAB96D49-5163-4AE5-9CA9-BBB7FEC9E10A}" dt="2019-12-21T11:17:34.913" v="99"/>
      <pc:docMkLst>
        <pc:docMk/>
      </pc:docMkLst>
      <pc:sldChg chg="addSp delSp modSp">
        <pc:chgData name="Tuan Dat" userId="b3f17341d838ec05" providerId="LiveId" clId="{FAB96D49-5163-4AE5-9CA9-BBB7FEC9E10A}" dt="2019-12-21T11:10:18.365" v="12" actId="14100"/>
        <pc:sldMkLst>
          <pc:docMk/>
          <pc:sldMk cId="3984678694" sldId="262"/>
        </pc:sldMkLst>
        <pc:spChg chg="add del">
          <ac:chgData name="Tuan Dat" userId="b3f17341d838ec05" providerId="LiveId" clId="{FAB96D49-5163-4AE5-9CA9-BBB7FEC9E10A}" dt="2019-12-21T11:10:03.599" v="7"/>
          <ac:spMkLst>
            <pc:docMk/>
            <pc:sldMk cId="3984678694" sldId="262"/>
            <ac:spMk id="3" creationId="{12AAEB85-0201-44BC-884E-852D93464E90}"/>
          </ac:spMkLst>
        </pc:spChg>
        <pc:spChg chg="add del">
          <ac:chgData name="Tuan Dat" userId="b3f17341d838ec05" providerId="LiveId" clId="{FAB96D49-5163-4AE5-9CA9-BBB7FEC9E10A}" dt="2019-12-21T11:10:03.599" v="7"/>
          <ac:spMkLst>
            <pc:docMk/>
            <pc:sldMk cId="3984678694" sldId="262"/>
            <ac:spMk id="6" creationId="{9BA9F710-2279-4429-B344-DA15B95F3DE8}"/>
          </ac:spMkLst>
        </pc:spChg>
        <pc:spChg chg="add del">
          <ac:chgData name="Tuan Dat" userId="b3f17341d838ec05" providerId="LiveId" clId="{FAB96D49-5163-4AE5-9CA9-BBB7FEC9E10A}" dt="2019-12-21T11:10:03.599" v="7"/>
          <ac:spMkLst>
            <pc:docMk/>
            <pc:sldMk cId="3984678694" sldId="262"/>
            <ac:spMk id="8" creationId="{3057D032-2B48-4F36-8DAF-1EA85A3B5FE6}"/>
          </ac:spMkLst>
        </pc:spChg>
        <pc:spChg chg="add mod">
          <ac:chgData name="Tuan Dat" userId="b3f17341d838ec05" providerId="LiveId" clId="{FAB96D49-5163-4AE5-9CA9-BBB7FEC9E10A}" dt="2019-12-21T11:10:11.713" v="10" actId="1076"/>
          <ac:spMkLst>
            <pc:docMk/>
            <pc:sldMk cId="3984678694" sldId="262"/>
            <ac:spMk id="9" creationId="{A927A34E-6DA6-42F7-915A-42D3859B72D0}"/>
          </ac:spMkLst>
        </pc:spChg>
        <pc:spChg chg="add mod">
          <ac:chgData name="Tuan Dat" userId="b3f17341d838ec05" providerId="LiveId" clId="{FAB96D49-5163-4AE5-9CA9-BBB7FEC9E10A}" dt="2019-12-21T11:10:11.713" v="10" actId="1076"/>
          <ac:spMkLst>
            <pc:docMk/>
            <pc:sldMk cId="3984678694" sldId="262"/>
            <ac:spMk id="10" creationId="{DF1CFBC1-DF57-4EE7-AB5E-10FA7B36E94B}"/>
          </ac:spMkLst>
        </pc:spChg>
        <pc:spChg chg="add mod">
          <ac:chgData name="Tuan Dat" userId="b3f17341d838ec05" providerId="LiveId" clId="{FAB96D49-5163-4AE5-9CA9-BBB7FEC9E10A}" dt="2019-12-21T11:10:11.713" v="10" actId="1076"/>
          <ac:spMkLst>
            <pc:docMk/>
            <pc:sldMk cId="3984678694" sldId="262"/>
            <ac:spMk id="11" creationId="{37E4338F-1276-4E2E-98EB-F62D9C1C2A83}"/>
          </ac:spMkLst>
        </pc:spChg>
        <pc:graphicFrameChg chg="add mod">
          <ac:chgData name="Tuan Dat" userId="b3f17341d838ec05" providerId="LiveId" clId="{FAB96D49-5163-4AE5-9CA9-BBB7FEC9E10A}" dt="2019-12-21T11:10:15.760" v="11" actId="1076"/>
          <ac:graphicFrameMkLst>
            <pc:docMk/>
            <pc:sldMk cId="3984678694" sldId="262"/>
            <ac:graphicFrameMk id="2" creationId="{7E82771B-B073-47E4-8FBF-00227A7A55A6}"/>
          </ac:graphicFrameMkLst>
        </pc:graphicFrameChg>
        <pc:graphicFrameChg chg="del">
          <ac:chgData name="Tuan Dat" userId="b3f17341d838ec05" providerId="LiveId" clId="{FAB96D49-5163-4AE5-9CA9-BBB7FEC9E10A}" dt="2019-12-21T11:09:32.176" v="3" actId="478"/>
          <ac:graphicFrameMkLst>
            <pc:docMk/>
            <pc:sldMk cId="3984678694" sldId="262"/>
            <ac:graphicFrameMk id="4" creationId="{66912692-1878-4E56-B1DE-B95A9D706E95}"/>
          </ac:graphicFrameMkLst>
        </pc:graphicFrameChg>
        <pc:picChg chg="del">
          <ac:chgData name="Tuan Dat" userId="b3f17341d838ec05" providerId="LiveId" clId="{FAB96D49-5163-4AE5-9CA9-BBB7FEC9E10A}" dt="2019-12-21T11:09:30.880" v="2" actId="478"/>
          <ac:picMkLst>
            <pc:docMk/>
            <pc:sldMk cId="3984678694" sldId="262"/>
            <ac:picMk id="5" creationId="{BA567D7D-3D34-4B06-A268-2365963A1146}"/>
          </ac:picMkLst>
        </pc:picChg>
        <pc:picChg chg="add del">
          <ac:chgData name="Tuan Dat" userId="b3f17341d838ec05" providerId="LiveId" clId="{FAB96D49-5163-4AE5-9CA9-BBB7FEC9E10A}" dt="2019-12-21T11:10:03.599" v="7"/>
          <ac:picMkLst>
            <pc:docMk/>
            <pc:sldMk cId="3984678694" sldId="262"/>
            <ac:picMk id="1025" creationId="{D1651AB8-0EA3-4697-8477-C6C270D9100B}"/>
          </ac:picMkLst>
        </pc:picChg>
        <pc:picChg chg="add del">
          <ac:chgData name="Tuan Dat" userId="b3f17341d838ec05" providerId="LiveId" clId="{FAB96D49-5163-4AE5-9CA9-BBB7FEC9E10A}" dt="2019-12-21T11:10:03.599" v="7"/>
          <ac:picMkLst>
            <pc:docMk/>
            <pc:sldMk cId="3984678694" sldId="262"/>
            <ac:picMk id="1026" creationId="{2AC9AF7B-CA7E-47BA-9262-0FF2B9A975D3}"/>
          </ac:picMkLst>
        </pc:picChg>
        <pc:picChg chg="add del">
          <ac:chgData name="Tuan Dat" userId="b3f17341d838ec05" providerId="LiveId" clId="{FAB96D49-5163-4AE5-9CA9-BBB7FEC9E10A}" dt="2019-12-21T11:10:03.599" v="7"/>
          <ac:picMkLst>
            <pc:docMk/>
            <pc:sldMk cId="3984678694" sldId="262"/>
            <ac:picMk id="1027" creationId="{03669446-2472-4E40-8EC0-437223CFB4A1}"/>
          </ac:picMkLst>
        </pc:picChg>
        <pc:picChg chg="add del">
          <ac:chgData name="Tuan Dat" userId="b3f17341d838ec05" providerId="LiveId" clId="{FAB96D49-5163-4AE5-9CA9-BBB7FEC9E10A}" dt="2019-12-21T11:10:03.599" v="7"/>
          <ac:picMkLst>
            <pc:docMk/>
            <pc:sldMk cId="3984678694" sldId="262"/>
            <ac:picMk id="1028" creationId="{07320C56-BBB6-4171-AB6C-CA1930400478}"/>
          </ac:picMkLst>
        </pc:picChg>
        <pc:picChg chg="add del">
          <ac:chgData name="Tuan Dat" userId="b3f17341d838ec05" providerId="LiveId" clId="{FAB96D49-5163-4AE5-9CA9-BBB7FEC9E10A}" dt="2019-12-21T11:10:03.599" v="7"/>
          <ac:picMkLst>
            <pc:docMk/>
            <pc:sldMk cId="3984678694" sldId="262"/>
            <ac:picMk id="1029" creationId="{96C81D81-8799-4C71-B6E3-9656776053D4}"/>
          </ac:picMkLst>
        </pc:picChg>
        <pc:picChg chg="add mod">
          <ac:chgData name="Tuan Dat" userId="b3f17341d838ec05" providerId="LiveId" clId="{FAB96D49-5163-4AE5-9CA9-BBB7FEC9E10A}" dt="2019-12-21T11:10:11.713" v="10" actId="1076"/>
          <ac:picMkLst>
            <pc:docMk/>
            <pc:sldMk cId="3984678694" sldId="262"/>
            <ac:picMk id="1033" creationId="{657E5822-D441-4727-9565-DF966873640C}"/>
          </ac:picMkLst>
        </pc:picChg>
        <pc:picChg chg="add mod">
          <ac:chgData name="Tuan Dat" userId="b3f17341d838ec05" providerId="LiveId" clId="{FAB96D49-5163-4AE5-9CA9-BBB7FEC9E10A}" dt="2019-12-21T11:10:18.365" v="12" actId="14100"/>
          <ac:picMkLst>
            <pc:docMk/>
            <pc:sldMk cId="3984678694" sldId="262"/>
            <ac:picMk id="1034" creationId="{57726309-A39E-49C7-AD89-8C19121D11FB}"/>
          </ac:picMkLst>
        </pc:picChg>
        <pc:picChg chg="add mod">
          <ac:chgData name="Tuan Dat" userId="b3f17341d838ec05" providerId="LiveId" clId="{FAB96D49-5163-4AE5-9CA9-BBB7FEC9E10A}" dt="2019-12-21T11:10:11.713" v="10" actId="1076"/>
          <ac:picMkLst>
            <pc:docMk/>
            <pc:sldMk cId="3984678694" sldId="262"/>
            <ac:picMk id="1035" creationId="{7AFB5506-3FAC-4A1A-91D2-EBA7081EB46F}"/>
          </ac:picMkLst>
        </pc:picChg>
        <pc:picChg chg="add mod">
          <ac:chgData name="Tuan Dat" userId="b3f17341d838ec05" providerId="LiveId" clId="{FAB96D49-5163-4AE5-9CA9-BBB7FEC9E10A}" dt="2019-12-21T11:10:11.713" v="10" actId="1076"/>
          <ac:picMkLst>
            <pc:docMk/>
            <pc:sldMk cId="3984678694" sldId="262"/>
            <ac:picMk id="1036" creationId="{95B32522-3EF7-4624-8078-A989187A58F4}"/>
          </ac:picMkLst>
        </pc:picChg>
        <pc:picChg chg="add mod">
          <ac:chgData name="Tuan Dat" userId="b3f17341d838ec05" providerId="LiveId" clId="{FAB96D49-5163-4AE5-9CA9-BBB7FEC9E10A}" dt="2019-12-21T11:10:11.713" v="10" actId="1076"/>
          <ac:picMkLst>
            <pc:docMk/>
            <pc:sldMk cId="3984678694" sldId="262"/>
            <ac:picMk id="1037" creationId="{3B0AC0C3-1F4F-4964-8F9A-75881FE88026}"/>
          </ac:picMkLst>
        </pc:picChg>
      </pc:sldChg>
      <pc:sldChg chg="addSp delSp modSp">
        <pc:chgData name="Tuan Dat" userId="b3f17341d838ec05" providerId="LiveId" clId="{FAB96D49-5163-4AE5-9CA9-BBB7FEC9E10A}" dt="2019-12-21T11:12:04.141" v="38" actId="1076"/>
        <pc:sldMkLst>
          <pc:docMk/>
          <pc:sldMk cId="1585893481" sldId="263"/>
        </pc:sldMkLst>
        <pc:spChg chg="add">
          <ac:chgData name="Tuan Dat" userId="b3f17341d838ec05" providerId="LiveId" clId="{FAB96D49-5163-4AE5-9CA9-BBB7FEC9E10A}" dt="2019-12-21T11:10:57.983" v="19"/>
          <ac:spMkLst>
            <pc:docMk/>
            <pc:sldMk cId="1585893481" sldId="263"/>
            <ac:spMk id="3" creationId="{9E3AFAA2-7340-4F5C-AFC8-3555707A9715}"/>
          </ac:spMkLst>
        </pc:spChg>
        <pc:spChg chg="add del mod">
          <ac:chgData name="Tuan Dat" userId="b3f17341d838ec05" providerId="LiveId" clId="{FAB96D49-5163-4AE5-9CA9-BBB7FEC9E10A}" dt="2019-12-21T11:11:03.019" v="22"/>
          <ac:spMkLst>
            <pc:docMk/>
            <pc:sldMk cId="1585893481" sldId="263"/>
            <ac:spMk id="7" creationId="{54030340-A011-4B7D-AE55-A60339FC43B3}"/>
          </ac:spMkLst>
        </pc:spChg>
        <pc:graphicFrameChg chg="add mod modGraphic">
          <ac:chgData name="Tuan Dat" userId="b3f17341d838ec05" providerId="LiveId" clId="{FAB96D49-5163-4AE5-9CA9-BBB7FEC9E10A}" dt="2019-12-21T11:10:42.348" v="18" actId="1076"/>
          <ac:graphicFrameMkLst>
            <pc:docMk/>
            <pc:sldMk cId="1585893481" sldId="263"/>
            <ac:graphicFrameMk id="2" creationId="{DE676198-8A02-4309-958C-47DEF147B5E2}"/>
          </ac:graphicFrameMkLst>
        </pc:graphicFrameChg>
        <pc:graphicFrameChg chg="del">
          <ac:chgData name="Tuan Dat" userId="b3f17341d838ec05" providerId="LiveId" clId="{FAB96D49-5163-4AE5-9CA9-BBB7FEC9E10A}" dt="2019-12-21T11:10:31.370" v="14" actId="478"/>
          <ac:graphicFrameMkLst>
            <pc:docMk/>
            <pc:sldMk cId="1585893481" sldId="263"/>
            <ac:graphicFrameMk id="4" creationId="{709755FB-85BE-4297-BD0C-4E29D0BF93E2}"/>
          </ac:graphicFrameMkLst>
        </pc:graphicFrameChg>
        <pc:picChg chg="del">
          <ac:chgData name="Tuan Dat" userId="b3f17341d838ec05" providerId="LiveId" clId="{FAB96D49-5163-4AE5-9CA9-BBB7FEC9E10A}" dt="2019-12-21T11:10:30.076" v="13" actId="478"/>
          <ac:picMkLst>
            <pc:docMk/>
            <pc:sldMk cId="1585893481" sldId="263"/>
            <ac:picMk id="5" creationId="{1F5A35F9-6CD5-4B38-BC96-83E8CC0505DF}"/>
          </ac:picMkLst>
        </pc:picChg>
        <pc:picChg chg="add mod">
          <ac:chgData name="Tuan Dat" userId="b3f17341d838ec05" providerId="LiveId" clId="{FAB96D49-5163-4AE5-9CA9-BBB7FEC9E10A}" dt="2019-12-21T11:11:57.520" v="36" actId="1076"/>
          <ac:picMkLst>
            <pc:docMk/>
            <pc:sldMk cId="1585893481" sldId="263"/>
            <ac:picMk id="2049" creationId="{CD2C1C7E-764E-4D6F-848E-6A43AC0B2983}"/>
          </ac:picMkLst>
        </pc:picChg>
        <pc:picChg chg="add mod">
          <ac:chgData name="Tuan Dat" userId="b3f17341d838ec05" providerId="LiveId" clId="{FAB96D49-5163-4AE5-9CA9-BBB7FEC9E10A}" dt="2019-12-21T11:11:59.573" v="37" actId="1076"/>
          <ac:picMkLst>
            <pc:docMk/>
            <pc:sldMk cId="1585893481" sldId="263"/>
            <ac:picMk id="2050" creationId="{FC45CE34-2F13-4B95-A3FC-D80E2E122907}"/>
          </ac:picMkLst>
        </pc:picChg>
        <pc:picChg chg="add mod">
          <ac:chgData name="Tuan Dat" userId="b3f17341d838ec05" providerId="LiveId" clId="{FAB96D49-5163-4AE5-9CA9-BBB7FEC9E10A}" dt="2019-12-21T11:12:04.141" v="38" actId="1076"/>
          <ac:picMkLst>
            <pc:docMk/>
            <pc:sldMk cId="1585893481" sldId="263"/>
            <ac:picMk id="2051" creationId="{E4D3EC95-067A-4ADE-8331-93AA0B3AFFC7}"/>
          </ac:picMkLst>
        </pc:picChg>
      </pc:sldChg>
      <pc:sldChg chg="addSp delSp modSp">
        <pc:chgData name="Tuan Dat" userId="b3f17341d838ec05" providerId="LiveId" clId="{FAB96D49-5163-4AE5-9CA9-BBB7FEC9E10A}" dt="2019-12-21T11:14:05.950" v="72"/>
        <pc:sldMkLst>
          <pc:docMk/>
          <pc:sldMk cId="3056179140" sldId="264"/>
        </pc:sldMkLst>
        <pc:spChg chg="add mod">
          <ac:chgData name="Tuan Dat" userId="b3f17341d838ec05" providerId="LiveId" clId="{FAB96D49-5163-4AE5-9CA9-BBB7FEC9E10A}" dt="2019-12-21T11:13:19.307" v="58" actId="1076"/>
          <ac:spMkLst>
            <pc:docMk/>
            <pc:sldMk cId="3056179140" sldId="264"/>
            <ac:spMk id="2" creationId="{E49DE784-BA83-4B53-AF87-145F7624164C}"/>
          </ac:spMkLst>
        </pc:spChg>
        <pc:spChg chg="add del mod">
          <ac:chgData name="Tuan Dat" userId="b3f17341d838ec05" providerId="LiveId" clId="{FAB96D49-5163-4AE5-9CA9-BBB7FEC9E10A}" dt="2019-12-21T11:14:05.950" v="72"/>
          <ac:spMkLst>
            <pc:docMk/>
            <pc:sldMk cId="3056179140" sldId="264"/>
            <ac:spMk id="3" creationId="{27ECC9F6-4DB7-45AC-A7A9-A8CC22807188}"/>
          </ac:spMkLst>
        </pc:spChg>
        <pc:picChg chg="del">
          <ac:chgData name="Tuan Dat" userId="b3f17341d838ec05" providerId="LiveId" clId="{FAB96D49-5163-4AE5-9CA9-BBB7FEC9E10A}" dt="2019-12-21T11:13:06.415" v="56" actId="478"/>
          <ac:picMkLst>
            <pc:docMk/>
            <pc:sldMk cId="3056179140" sldId="264"/>
            <ac:picMk id="4" creationId="{61605F93-66F1-4D65-8D03-B04A6618C4E9}"/>
          </ac:picMkLst>
        </pc:picChg>
        <pc:picChg chg="add mod">
          <ac:chgData name="Tuan Dat" userId="b3f17341d838ec05" providerId="LiveId" clId="{FAB96D49-5163-4AE5-9CA9-BBB7FEC9E10A}" dt="2019-12-21T11:13:56.990" v="67" actId="1076"/>
          <ac:picMkLst>
            <pc:docMk/>
            <pc:sldMk cId="3056179140" sldId="264"/>
            <ac:picMk id="4097" creationId="{30496466-E414-4192-9B64-F84ECD9A762B}"/>
          </ac:picMkLst>
        </pc:picChg>
        <pc:cxnChg chg="add mod">
          <ac:chgData name="Tuan Dat" userId="b3f17341d838ec05" providerId="LiveId" clId="{FAB96D49-5163-4AE5-9CA9-BBB7FEC9E10A}" dt="2019-12-21T11:13:45.318" v="63" actId="1076"/>
          <ac:cxnSpMkLst>
            <pc:docMk/>
            <pc:sldMk cId="3056179140" sldId="264"/>
            <ac:cxnSpMk id="6" creationId="{C47D1420-5C68-45BA-9420-CDCABE1A97F3}"/>
          </ac:cxnSpMkLst>
        </pc:cxnChg>
        <pc:cxnChg chg="add mod">
          <ac:chgData name="Tuan Dat" userId="b3f17341d838ec05" providerId="LiveId" clId="{FAB96D49-5163-4AE5-9CA9-BBB7FEC9E10A}" dt="2019-12-21T11:13:47.662" v="64" actId="1076"/>
          <ac:cxnSpMkLst>
            <pc:docMk/>
            <pc:sldMk cId="3056179140" sldId="264"/>
            <ac:cxnSpMk id="7" creationId="{FB26F554-C414-49A6-90CD-DB72DB4944F7}"/>
          </ac:cxnSpMkLst>
        </pc:cxnChg>
        <pc:cxnChg chg="add mod">
          <ac:chgData name="Tuan Dat" userId="b3f17341d838ec05" providerId="LiveId" clId="{FAB96D49-5163-4AE5-9CA9-BBB7FEC9E10A}" dt="2019-12-21T11:13:50.504" v="65" actId="1076"/>
          <ac:cxnSpMkLst>
            <pc:docMk/>
            <pc:sldMk cId="3056179140" sldId="264"/>
            <ac:cxnSpMk id="8" creationId="{77DA7589-C72B-43AA-BBA6-64BBBBAE2CCA}"/>
          </ac:cxnSpMkLst>
        </pc:cxnChg>
        <pc:cxnChg chg="add mod">
          <ac:chgData name="Tuan Dat" userId="b3f17341d838ec05" providerId="LiveId" clId="{FAB96D49-5163-4AE5-9CA9-BBB7FEC9E10A}" dt="2019-12-21T11:13:40.665" v="62" actId="1076"/>
          <ac:cxnSpMkLst>
            <pc:docMk/>
            <pc:sldMk cId="3056179140" sldId="264"/>
            <ac:cxnSpMk id="9" creationId="{98C92224-7C95-4B1F-95C3-1F6C5EC44BC6}"/>
          </ac:cxnSpMkLst>
        </pc:cxnChg>
        <pc:cxnChg chg="add mod">
          <ac:chgData name="Tuan Dat" userId="b3f17341d838ec05" providerId="LiveId" clId="{FAB96D49-5163-4AE5-9CA9-BBB7FEC9E10A}" dt="2019-12-21T11:13:52.980" v="66" actId="1076"/>
          <ac:cxnSpMkLst>
            <pc:docMk/>
            <pc:sldMk cId="3056179140" sldId="264"/>
            <ac:cxnSpMk id="10" creationId="{A8A4D085-154D-4604-BCE1-4265F4CF93C3}"/>
          </ac:cxnSpMkLst>
        </pc:cxnChg>
        <pc:cxnChg chg="add mod">
          <ac:chgData name="Tuan Dat" userId="b3f17341d838ec05" providerId="LiveId" clId="{FAB96D49-5163-4AE5-9CA9-BBB7FEC9E10A}" dt="2019-12-21T11:14:01.763" v="69" actId="1076"/>
          <ac:cxnSpMkLst>
            <pc:docMk/>
            <pc:sldMk cId="3056179140" sldId="264"/>
            <ac:cxnSpMk id="11" creationId="{8ACCA37F-44EE-4C7F-9056-770885655F2E}"/>
          </ac:cxnSpMkLst>
        </pc:cxnChg>
        <pc:cxnChg chg="add mod">
          <ac:chgData name="Tuan Dat" userId="b3f17341d838ec05" providerId="LiveId" clId="{FAB96D49-5163-4AE5-9CA9-BBB7FEC9E10A}" dt="2019-12-21T11:13:59.458" v="68" actId="1076"/>
          <ac:cxnSpMkLst>
            <pc:docMk/>
            <pc:sldMk cId="3056179140" sldId="264"/>
            <ac:cxnSpMk id="12" creationId="{DF43F9D6-2482-446F-9AE2-B58E5F768E24}"/>
          </ac:cxnSpMkLst>
        </pc:cxnChg>
        <pc:cxnChg chg="add mod">
          <ac:chgData name="Tuan Dat" userId="b3f17341d838ec05" providerId="LiveId" clId="{FAB96D49-5163-4AE5-9CA9-BBB7FEC9E10A}" dt="2019-12-21T11:14:05.402" v="70" actId="1076"/>
          <ac:cxnSpMkLst>
            <pc:docMk/>
            <pc:sldMk cId="3056179140" sldId="264"/>
            <ac:cxnSpMk id="13" creationId="{95A25C44-C4AB-4F83-B9DC-A57F831B9AB2}"/>
          </ac:cxnSpMkLst>
        </pc:cxnChg>
      </pc:sldChg>
      <pc:sldChg chg="addSp delSp modSp">
        <pc:chgData name="Tuan Dat" userId="b3f17341d838ec05" providerId="LiveId" clId="{FAB96D49-5163-4AE5-9CA9-BBB7FEC9E10A}" dt="2019-12-21T11:14:28.164" v="76" actId="14100"/>
        <pc:sldMkLst>
          <pc:docMk/>
          <pc:sldMk cId="2001032712" sldId="266"/>
        </pc:sldMkLst>
        <pc:graphicFrameChg chg="add mod modGraphic">
          <ac:chgData name="Tuan Dat" userId="b3f17341d838ec05" providerId="LiveId" clId="{FAB96D49-5163-4AE5-9CA9-BBB7FEC9E10A}" dt="2019-12-21T11:14:28.164" v="76" actId="14100"/>
          <ac:graphicFrameMkLst>
            <pc:docMk/>
            <pc:sldMk cId="2001032712" sldId="266"/>
            <ac:graphicFrameMk id="2" creationId="{AD1735B2-3382-4131-B39F-BC766791EF60}"/>
          </ac:graphicFrameMkLst>
        </pc:graphicFrameChg>
        <pc:graphicFrameChg chg="del">
          <ac:chgData name="Tuan Dat" userId="b3f17341d838ec05" providerId="LiveId" clId="{FAB96D49-5163-4AE5-9CA9-BBB7FEC9E10A}" dt="2019-12-21T11:14:23.377" v="73" actId="478"/>
          <ac:graphicFrameMkLst>
            <pc:docMk/>
            <pc:sldMk cId="2001032712" sldId="266"/>
            <ac:graphicFrameMk id="5" creationId="{E379BB78-4E5D-41E8-89FE-08A71B847442}"/>
          </ac:graphicFrameMkLst>
        </pc:graphicFrameChg>
      </pc:sldChg>
      <pc:sldChg chg="addSp delSp modSp">
        <pc:chgData name="Tuan Dat" userId="b3f17341d838ec05" providerId="LiveId" clId="{FAB96D49-5163-4AE5-9CA9-BBB7FEC9E10A}" dt="2019-12-21T11:14:40.910" v="84" actId="478"/>
        <pc:sldMkLst>
          <pc:docMk/>
          <pc:sldMk cId="2709307403" sldId="267"/>
        </pc:sldMkLst>
        <pc:picChg chg="del">
          <ac:chgData name="Tuan Dat" userId="b3f17341d838ec05" providerId="LiveId" clId="{FAB96D49-5163-4AE5-9CA9-BBB7FEC9E10A}" dt="2019-12-21T11:14:38.955" v="80" actId="478"/>
          <ac:picMkLst>
            <pc:docMk/>
            <pc:sldMk cId="2709307403" sldId="267"/>
            <ac:picMk id="2" creationId="{A7A4808A-619F-45E2-80F0-BC4C5B8F630F}"/>
          </ac:picMkLst>
        </pc:picChg>
        <pc:picChg chg="del">
          <ac:chgData name="Tuan Dat" userId="b3f17341d838ec05" providerId="LiveId" clId="{FAB96D49-5163-4AE5-9CA9-BBB7FEC9E10A}" dt="2019-12-21T11:14:37.256" v="79" actId="478"/>
          <ac:picMkLst>
            <pc:docMk/>
            <pc:sldMk cId="2709307403" sldId="267"/>
            <ac:picMk id="3" creationId="{2B35AB14-6CAE-4421-ABAC-8AF7301DB82C}"/>
          </ac:picMkLst>
        </pc:picChg>
        <pc:picChg chg="del">
          <ac:chgData name="Tuan Dat" userId="b3f17341d838ec05" providerId="LiveId" clId="{FAB96D49-5163-4AE5-9CA9-BBB7FEC9E10A}" dt="2019-12-21T11:14:33.560" v="77" actId="478"/>
          <ac:picMkLst>
            <pc:docMk/>
            <pc:sldMk cId="2709307403" sldId="267"/>
            <ac:picMk id="4" creationId="{E698A9A3-29A1-46A0-8A24-B8AF6D5E728B}"/>
          </ac:picMkLst>
        </pc:picChg>
        <pc:picChg chg="del mod">
          <ac:chgData name="Tuan Dat" userId="b3f17341d838ec05" providerId="LiveId" clId="{FAB96D49-5163-4AE5-9CA9-BBB7FEC9E10A}" dt="2019-12-21T11:14:39.962" v="82" actId="478"/>
          <ac:picMkLst>
            <pc:docMk/>
            <pc:sldMk cId="2709307403" sldId="267"/>
            <ac:picMk id="6" creationId="{87CB7BE3-F4FB-40B5-82C8-CD98D3D10080}"/>
          </ac:picMkLst>
        </pc:picChg>
        <pc:picChg chg="del mod">
          <ac:chgData name="Tuan Dat" userId="b3f17341d838ec05" providerId="LiveId" clId="{FAB96D49-5163-4AE5-9CA9-BBB7FEC9E10A}" dt="2019-12-21T11:14:40.910" v="84" actId="478"/>
          <ac:picMkLst>
            <pc:docMk/>
            <pc:sldMk cId="2709307403" sldId="267"/>
            <ac:picMk id="8" creationId="{4EE04696-66D1-4FA4-B8DD-5A0AF4EBFC50}"/>
          </ac:picMkLst>
        </pc:picChg>
        <pc:picChg chg="add">
          <ac:chgData name="Tuan Dat" userId="b3f17341d838ec05" providerId="LiveId" clId="{FAB96D49-5163-4AE5-9CA9-BBB7FEC9E10A}" dt="2019-12-21T11:14:34.466" v="78"/>
          <ac:picMkLst>
            <pc:docMk/>
            <pc:sldMk cId="2709307403" sldId="267"/>
            <ac:picMk id="10" creationId="{8F54981F-5A20-49CF-AB9A-F0224015B7A1}"/>
          </ac:picMkLst>
        </pc:picChg>
      </pc:sldChg>
      <pc:sldChg chg="del">
        <pc:chgData name="Tuan Dat" userId="b3f17341d838ec05" providerId="LiveId" clId="{FAB96D49-5163-4AE5-9CA9-BBB7FEC9E10A}" dt="2019-12-21T11:13:02.510" v="54" actId="47"/>
        <pc:sldMkLst>
          <pc:docMk/>
          <pc:sldMk cId="585464311" sldId="270"/>
        </pc:sldMkLst>
      </pc:sldChg>
      <pc:sldChg chg="del">
        <pc:chgData name="Tuan Dat" userId="b3f17341d838ec05" providerId="LiveId" clId="{FAB96D49-5163-4AE5-9CA9-BBB7FEC9E10A}" dt="2019-12-21T11:13:04.868" v="55" actId="47"/>
        <pc:sldMkLst>
          <pc:docMk/>
          <pc:sldMk cId="2148934026" sldId="271"/>
        </pc:sldMkLst>
      </pc:sldChg>
      <pc:sldChg chg="addSp delSp modSp">
        <pc:chgData name="Tuan Dat" userId="b3f17341d838ec05" providerId="LiveId" clId="{FAB96D49-5163-4AE5-9CA9-BBB7FEC9E10A}" dt="2019-12-21T11:14:55.124" v="90" actId="1076"/>
        <pc:sldMkLst>
          <pc:docMk/>
          <pc:sldMk cId="3491462330" sldId="272"/>
        </pc:sldMkLst>
        <pc:graphicFrameChg chg="del">
          <ac:chgData name="Tuan Dat" userId="b3f17341d838ec05" providerId="LiveId" clId="{FAB96D49-5163-4AE5-9CA9-BBB7FEC9E10A}" dt="2019-12-21T11:14:45.526" v="85" actId="478"/>
          <ac:graphicFrameMkLst>
            <pc:docMk/>
            <pc:sldMk cId="3491462330" sldId="272"/>
            <ac:graphicFrameMk id="4" creationId="{A4639A71-C685-43BE-8586-CD2FA9487702}"/>
          </ac:graphicFrameMkLst>
        </pc:graphicFrameChg>
        <pc:picChg chg="add mod">
          <ac:chgData name="Tuan Dat" userId="b3f17341d838ec05" providerId="LiveId" clId="{FAB96D49-5163-4AE5-9CA9-BBB7FEC9E10A}" dt="2019-12-21T11:14:55.124" v="90" actId="1076"/>
          <ac:picMkLst>
            <pc:docMk/>
            <pc:sldMk cId="3491462330" sldId="272"/>
            <ac:picMk id="6" creationId="{D64EEC17-731F-4119-B079-55241AAB5E0D}"/>
          </ac:picMkLst>
        </pc:picChg>
      </pc:sldChg>
      <pc:sldChg chg="del">
        <pc:chgData name="Tuan Dat" userId="b3f17341d838ec05" providerId="LiveId" clId="{FAB96D49-5163-4AE5-9CA9-BBB7FEC9E10A}" dt="2019-12-21T10:59:53.819" v="1" actId="47"/>
        <pc:sldMkLst>
          <pc:docMk/>
          <pc:sldMk cId="762643080" sldId="273"/>
        </pc:sldMkLst>
      </pc:sldChg>
      <pc:sldChg chg="addSp delSp modSp add">
        <pc:chgData name="Tuan Dat" userId="b3f17341d838ec05" providerId="LiveId" clId="{FAB96D49-5163-4AE5-9CA9-BBB7FEC9E10A}" dt="2019-12-21T11:12:50.865" v="53" actId="207"/>
        <pc:sldMkLst>
          <pc:docMk/>
          <pc:sldMk cId="3555097780" sldId="273"/>
        </pc:sldMkLst>
        <pc:spChg chg="del">
          <ac:chgData name="Tuan Dat" userId="b3f17341d838ec05" providerId="LiveId" clId="{FAB96D49-5163-4AE5-9CA9-BBB7FEC9E10A}" dt="2019-12-21T11:12:27.063" v="40" actId="478"/>
          <ac:spMkLst>
            <pc:docMk/>
            <pc:sldMk cId="3555097780" sldId="273"/>
            <ac:spMk id="2" creationId="{2CC9660F-8A11-4164-9B66-ADCF87ED156E}"/>
          </ac:spMkLst>
        </pc:spChg>
        <pc:spChg chg="del">
          <ac:chgData name="Tuan Dat" userId="b3f17341d838ec05" providerId="LiveId" clId="{FAB96D49-5163-4AE5-9CA9-BBB7FEC9E10A}" dt="2019-12-21T11:12:27.063" v="40" actId="478"/>
          <ac:spMkLst>
            <pc:docMk/>
            <pc:sldMk cId="3555097780" sldId="273"/>
            <ac:spMk id="3" creationId="{5733C91C-A931-4F1E-8269-D605A6C382C1}"/>
          </ac:spMkLst>
        </pc:spChg>
        <pc:spChg chg="add mod">
          <ac:chgData name="Tuan Dat" userId="b3f17341d838ec05" providerId="LiveId" clId="{FAB96D49-5163-4AE5-9CA9-BBB7FEC9E10A}" dt="2019-12-21T11:12:50.865" v="53" actId="207"/>
          <ac:spMkLst>
            <pc:docMk/>
            <pc:sldMk cId="3555097780" sldId="273"/>
            <ac:spMk id="4" creationId="{FD000C49-19CA-443B-8548-D8AC304D5BD5}"/>
          </ac:spMkLst>
        </pc:spChg>
        <pc:spChg chg="add mod">
          <ac:chgData name="Tuan Dat" userId="b3f17341d838ec05" providerId="LiveId" clId="{FAB96D49-5163-4AE5-9CA9-BBB7FEC9E10A}" dt="2019-12-21T11:12:29.745" v="42" actId="1076"/>
          <ac:spMkLst>
            <pc:docMk/>
            <pc:sldMk cId="3555097780" sldId="273"/>
            <ac:spMk id="5" creationId="{0981A0DC-6A0D-4EC0-A008-4D75C89579A5}"/>
          </ac:spMkLst>
        </pc:spChg>
        <pc:picChg chg="add mod">
          <ac:chgData name="Tuan Dat" userId="b3f17341d838ec05" providerId="LiveId" clId="{FAB96D49-5163-4AE5-9CA9-BBB7FEC9E10A}" dt="2019-12-21T11:12:36.246" v="46" actId="1076"/>
          <ac:picMkLst>
            <pc:docMk/>
            <pc:sldMk cId="3555097780" sldId="273"/>
            <ac:picMk id="3073" creationId="{0BFABE51-17AE-4CAC-97B6-C7F2E41C8E39}"/>
          </ac:picMkLst>
        </pc:picChg>
      </pc:sldChg>
      <pc:sldChg chg="del">
        <pc:chgData name="Tuan Dat" userId="b3f17341d838ec05" providerId="LiveId" clId="{FAB96D49-5163-4AE5-9CA9-BBB7FEC9E10A}" dt="2019-12-21T10:59:50.075" v="0" actId="47"/>
        <pc:sldMkLst>
          <pc:docMk/>
          <pc:sldMk cId="1056919746" sldId="274"/>
        </pc:sldMkLst>
      </pc:sldChg>
      <pc:sldChg chg="addSp modSp add">
        <pc:chgData name="Tuan Dat" userId="b3f17341d838ec05" providerId="LiveId" clId="{FAB96D49-5163-4AE5-9CA9-BBB7FEC9E10A}" dt="2019-12-21T11:16:48.482" v="94" actId="1076"/>
        <pc:sldMkLst>
          <pc:docMk/>
          <pc:sldMk cId="1527419860" sldId="274"/>
        </pc:sldMkLst>
        <pc:picChg chg="add mod">
          <ac:chgData name="Tuan Dat" userId="b3f17341d838ec05" providerId="LiveId" clId="{FAB96D49-5163-4AE5-9CA9-BBB7FEC9E10A}" dt="2019-12-21T11:16:48.482" v="94" actId="1076"/>
          <ac:picMkLst>
            <pc:docMk/>
            <pc:sldMk cId="1527419860" sldId="274"/>
            <ac:picMk id="4" creationId="{95949B67-36A3-4FBD-BB60-BE4DB307F54A}"/>
          </ac:picMkLst>
        </pc:picChg>
      </pc:sldChg>
      <pc:sldChg chg="addSp delSp add">
        <pc:chgData name="Tuan Dat" userId="b3f17341d838ec05" providerId="LiveId" clId="{FAB96D49-5163-4AE5-9CA9-BBB7FEC9E10A}" dt="2019-12-21T11:17:16.032" v="97"/>
        <pc:sldMkLst>
          <pc:docMk/>
          <pc:sldMk cId="1905306758" sldId="275"/>
        </pc:sldMkLst>
        <pc:spChg chg="del">
          <ac:chgData name="Tuan Dat" userId="b3f17341d838ec05" providerId="LiveId" clId="{FAB96D49-5163-4AE5-9CA9-BBB7FEC9E10A}" dt="2019-12-21T11:17:15.501" v="96" actId="478"/>
          <ac:spMkLst>
            <pc:docMk/>
            <pc:sldMk cId="1905306758" sldId="275"/>
            <ac:spMk id="2" creationId="{FA92944D-19B1-4E35-9709-B46AAD187B70}"/>
          </ac:spMkLst>
        </pc:spChg>
        <pc:spChg chg="del">
          <ac:chgData name="Tuan Dat" userId="b3f17341d838ec05" providerId="LiveId" clId="{FAB96D49-5163-4AE5-9CA9-BBB7FEC9E10A}" dt="2019-12-21T11:17:15.501" v="96" actId="478"/>
          <ac:spMkLst>
            <pc:docMk/>
            <pc:sldMk cId="1905306758" sldId="275"/>
            <ac:spMk id="3" creationId="{23E97DB5-D339-4E23-BE47-31433459D00F}"/>
          </ac:spMkLst>
        </pc:spChg>
        <pc:picChg chg="add">
          <ac:chgData name="Tuan Dat" userId="b3f17341d838ec05" providerId="LiveId" clId="{FAB96D49-5163-4AE5-9CA9-BBB7FEC9E10A}" dt="2019-12-21T11:17:16.032" v="97"/>
          <ac:picMkLst>
            <pc:docMk/>
            <pc:sldMk cId="1905306758" sldId="275"/>
            <ac:picMk id="4" creationId="{C65A1F6F-DBC3-4B1D-9B0F-05DDF8D980B5}"/>
          </ac:picMkLst>
        </pc:picChg>
      </pc:sldChg>
      <pc:sldChg chg="addSp add">
        <pc:chgData name="Tuan Dat" userId="b3f17341d838ec05" providerId="LiveId" clId="{FAB96D49-5163-4AE5-9CA9-BBB7FEC9E10A}" dt="2019-12-21T11:17:34.913" v="99"/>
        <pc:sldMkLst>
          <pc:docMk/>
          <pc:sldMk cId="120196549" sldId="276"/>
        </pc:sldMkLst>
        <pc:picChg chg="add">
          <ac:chgData name="Tuan Dat" userId="b3f17341d838ec05" providerId="LiveId" clId="{FAB96D49-5163-4AE5-9CA9-BBB7FEC9E10A}" dt="2019-12-21T11:17:34.913" v="99"/>
          <ac:picMkLst>
            <pc:docMk/>
            <pc:sldMk cId="120196549" sldId="276"/>
            <ac:picMk id="4" creationId="{5E41B1E6-0F5A-46C8-9D78-3AC0197A40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7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47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245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9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57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9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3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2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8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540F9B-C72F-4AAA-A46E-EC28F000B66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0B43FE-D4F7-4BF7-B986-8F13B6D8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5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B4AD5CF-DD3A-42FB-B7A2-C62C3D6650D2}"/>
              </a:ext>
            </a:extLst>
          </p:cNvPr>
          <p:cNvSpPr/>
          <p:nvPr/>
        </p:nvSpPr>
        <p:spPr>
          <a:xfrm>
            <a:off x="-79131" y="4044461"/>
            <a:ext cx="1079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 Project : Online Shop Management System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9E3F0B6-E6CD-4885-9122-EC7D8225AAC1}"/>
              </a:ext>
            </a:extLst>
          </p:cNvPr>
          <p:cNvSpPr txBox="1"/>
          <p:nvPr/>
        </p:nvSpPr>
        <p:spPr>
          <a:xfrm>
            <a:off x="27539" y="4818185"/>
            <a:ext cx="53703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Team Member: </a:t>
            </a:r>
          </a:p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Le Tuan Dat </a:t>
            </a:r>
          </a:p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Nguyen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</a:rPr>
              <a:t>Manh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 Tien</a:t>
            </a:r>
          </a:p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Nguyen Hoang Truong Minh</a:t>
            </a:r>
          </a:p>
        </p:txBody>
      </p:sp>
      <p:pic>
        <p:nvPicPr>
          <p:cNvPr id="1026" name="Picture 2" descr="Kết quả hình ảnh cho web online&quot;">
            <a:extLst>
              <a:ext uri="{FF2B5EF4-FFF2-40B4-BE49-F238E27FC236}">
                <a16:creationId xmlns:a16="http://schemas.microsoft.com/office/drawing/2014/main" xmlns="" id="{998DC8BD-7E48-4527-8C8D-558CBF4F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86" y="100823"/>
            <a:ext cx="6950876" cy="366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52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E7D0B-D4F2-4B19-8E68-5E2EE40A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44BEE4-DB5A-472C-BB0B-F04A78C9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949B67-36A3-4FBD-BB60-BE4DB307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6" y="343336"/>
            <a:ext cx="11507788" cy="61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1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5A1F6F-DBC3-4B1D-9B0F-05DDF8D9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27"/>
            <a:ext cx="12192000" cy="47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0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DB216-8451-4C0E-AD68-CE93170D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98FFF8-4AB5-478C-B1A3-B167D0CD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E41B1E6-0F5A-46C8-9D78-3AC0197A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062"/>
            <a:ext cx="12192000" cy="51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E7460-3A39-474E-AE35-285EB213AA6E}"/>
              </a:ext>
            </a:extLst>
          </p:cNvPr>
          <p:cNvSpPr/>
          <p:nvPr/>
        </p:nvSpPr>
        <p:spPr>
          <a:xfrm>
            <a:off x="246226" y="104882"/>
            <a:ext cx="72622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Detail of function for user/guest 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7E82771B-B073-47E4-8FBF-00227A7A5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60084"/>
              </p:ext>
            </p:extLst>
          </p:nvPr>
        </p:nvGraphicFramePr>
        <p:xfrm>
          <a:off x="6096000" y="4282830"/>
          <a:ext cx="5937250" cy="19685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xmlns="" val="226623492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921533645"/>
                    </a:ext>
                  </a:extLst>
                </a:gridCol>
                <a:gridCol w="3768725">
                  <a:extLst>
                    <a:ext uri="{9D8B030D-6E8A-4147-A177-3AD203B41FA5}">
                      <a16:colId xmlns:a16="http://schemas.microsoft.com/office/drawing/2014/main" xmlns="" val="2706120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Describtion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6857497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View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can view colors, </a:t>
                      </a:r>
                      <a:r>
                        <a:rPr lang="en-US" sz="1400" dirty="0" err="1">
                          <a:effectLst/>
                        </a:rPr>
                        <a:t>products,categories,order</a:t>
                      </a:r>
                      <a:r>
                        <a:rPr lang="en-US" sz="1400" dirty="0">
                          <a:effectLst/>
                        </a:rPr>
                        <a:t> and users table.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72441617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can order products on website and click order the product user want.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158994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allow users to edit their orders, update the number or order new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95274687"/>
                  </a:ext>
                </a:extLst>
              </a:tr>
            </a:tbl>
          </a:graphicData>
        </a:graphic>
      </p:graphicFrame>
      <p:pic>
        <p:nvPicPr>
          <p:cNvPr id="1033" name="Picture 7">
            <a:extLst>
              <a:ext uri="{FF2B5EF4-FFF2-40B4-BE49-F238E27FC236}">
                <a16:creationId xmlns:a16="http://schemas.microsoft.com/office/drawing/2014/main" xmlns="" id="{657E5822-D441-4727-9565-DF966873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869"/>
            <a:ext cx="5943600" cy="381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2">
            <a:extLst>
              <a:ext uri="{FF2B5EF4-FFF2-40B4-BE49-F238E27FC236}">
                <a16:creationId xmlns:a16="http://schemas.microsoft.com/office/drawing/2014/main" xmlns="" id="{57726309-A39E-49C7-AD89-8C19121D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1251194"/>
            <a:ext cx="2125174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4">
            <a:extLst>
              <a:ext uri="{FF2B5EF4-FFF2-40B4-BE49-F238E27FC236}">
                <a16:creationId xmlns:a16="http://schemas.microsoft.com/office/drawing/2014/main" xmlns="" id="{7AFB5506-3FAC-4A1A-91D2-EBA7081E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17894"/>
            <a:ext cx="935038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0">
            <a:extLst>
              <a:ext uri="{FF2B5EF4-FFF2-40B4-BE49-F238E27FC236}">
                <a16:creationId xmlns:a16="http://schemas.microsoft.com/office/drawing/2014/main" xmlns="" id="{95B32522-3EF7-4624-8078-A989187A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1128957"/>
            <a:ext cx="3270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52">
            <a:extLst>
              <a:ext uri="{FF2B5EF4-FFF2-40B4-BE49-F238E27FC236}">
                <a16:creationId xmlns:a16="http://schemas.microsoft.com/office/drawing/2014/main" xmlns="" id="{3B0AC0C3-1F4F-4964-8F9A-75881FE8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3132"/>
            <a:ext cx="14557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A927A34E-6DA6-42F7-915A-42D3859B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66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xmlns="" id="{DF1CFBC1-DF57-4EE7-AB5E-10FA7B36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38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xmlns="" id="{37E4338F-1276-4E2E-98EB-F62D9C1C2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818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E5F5DC-FB18-422C-AA80-24B1FFD66E8A}"/>
              </a:ext>
            </a:extLst>
          </p:cNvPr>
          <p:cNvSpPr/>
          <p:nvPr/>
        </p:nvSpPr>
        <p:spPr>
          <a:xfrm>
            <a:off x="0" y="102638"/>
            <a:ext cx="65184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Function Diagram for admin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E676198-8A02-4309-958C-47DEF147B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16701"/>
              </p:ext>
            </p:extLst>
          </p:nvPr>
        </p:nvGraphicFramePr>
        <p:xfrm>
          <a:off x="158750" y="3220210"/>
          <a:ext cx="5937250" cy="3637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xmlns="" val="155586822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1673747998"/>
                    </a:ext>
                  </a:extLst>
                </a:gridCol>
                <a:gridCol w="3711575">
                  <a:extLst>
                    <a:ext uri="{9D8B030D-6E8A-4147-A177-3AD203B41FA5}">
                      <a16:colId xmlns:a16="http://schemas.microsoft.com/office/drawing/2014/main" xmlns="" val="2084871250"/>
                    </a:ext>
                  </a:extLst>
                </a:gridCol>
              </a:tblGrid>
              <a:tr h="248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Describtion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1759206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Information management of product images, administrators can upload product images, enter feature description information product, price, 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1873799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Categories management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Information management of category each product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5061801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 management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Add, edit, delete user information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2138121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Order Detail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Display order details including information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About customers, information about the products in the order, order fulfillment staff, order status,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administrator notes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34506025"/>
                  </a:ext>
                </a:extLst>
              </a:tr>
            </a:tbl>
          </a:graphicData>
        </a:graphic>
      </p:graphicFrame>
      <p:pic>
        <p:nvPicPr>
          <p:cNvPr id="2049" name="Picture 8">
            <a:extLst>
              <a:ext uri="{FF2B5EF4-FFF2-40B4-BE49-F238E27FC236}">
                <a16:creationId xmlns:a16="http://schemas.microsoft.com/office/drawing/2014/main" xmlns="" id="{CD2C1C7E-764E-4D6F-848E-6A43AC0B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75" y="1341436"/>
            <a:ext cx="5943600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49">
            <a:extLst>
              <a:ext uri="{FF2B5EF4-FFF2-40B4-BE49-F238E27FC236}">
                <a16:creationId xmlns:a16="http://schemas.microsoft.com/office/drawing/2014/main" xmlns="" id="{FC45CE34-2F13-4B95-A3FC-D80E2E122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09" y="2133294"/>
            <a:ext cx="16383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53">
            <a:extLst>
              <a:ext uri="{FF2B5EF4-FFF2-40B4-BE49-F238E27FC236}">
                <a16:creationId xmlns:a16="http://schemas.microsoft.com/office/drawing/2014/main" xmlns="" id="{E4D3EC95-067A-4ADE-8331-93AA0B3A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69" y="3525714"/>
            <a:ext cx="1702587" cy="57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9E3AFAA2-7340-4F5C-AFC8-3555707A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9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D000C49-19CA-443B-8548-D8AC304D5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6391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2.1.7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Funtion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for Guest 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48">
            <a:extLst>
              <a:ext uri="{FF2B5EF4-FFF2-40B4-BE49-F238E27FC236}">
                <a16:creationId xmlns:a16="http://schemas.microsoft.com/office/drawing/2014/main" xmlns="" id="{0BFABE51-17AE-4CAC-97B6-C7F2E41C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90" y="1693815"/>
            <a:ext cx="5151438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981A0DC-6A0D-4EC0-A008-4D75C8957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561" y="62609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9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0A4036-CC5D-4E7A-94AE-C99FA7E03048}"/>
              </a:ext>
            </a:extLst>
          </p:cNvPr>
          <p:cNvSpPr/>
          <p:nvPr/>
        </p:nvSpPr>
        <p:spPr>
          <a:xfrm>
            <a:off x="2685642" y="0"/>
            <a:ext cx="68207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Usecase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Diagram For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WebSite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097" name="Picture 51">
            <a:extLst>
              <a:ext uri="{FF2B5EF4-FFF2-40B4-BE49-F238E27FC236}">
                <a16:creationId xmlns:a16="http://schemas.microsoft.com/office/drawing/2014/main" xmlns="" id="{30496466-E414-4192-9B64-F84ECD9A7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90" y="931985"/>
            <a:ext cx="7192963" cy="546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47D1420-5C68-45BA-9420-CDCABE1A97F3}"/>
              </a:ext>
            </a:extLst>
          </p:cNvPr>
          <p:cNvCxnSpPr/>
          <p:nvPr/>
        </p:nvCxnSpPr>
        <p:spPr>
          <a:xfrm flipV="1">
            <a:off x="4933522" y="1907579"/>
            <a:ext cx="1333500" cy="118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B26F554-C414-49A6-90CD-DB72DB4944F7}"/>
              </a:ext>
            </a:extLst>
          </p:cNvPr>
          <p:cNvCxnSpPr/>
          <p:nvPr/>
        </p:nvCxnSpPr>
        <p:spPr>
          <a:xfrm flipV="1">
            <a:off x="4937174" y="2988311"/>
            <a:ext cx="1417320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7DA7589-C72B-43AA-BBA6-64BBBBAE2CCA}"/>
              </a:ext>
            </a:extLst>
          </p:cNvPr>
          <p:cNvCxnSpPr/>
          <p:nvPr/>
        </p:nvCxnSpPr>
        <p:spPr>
          <a:xfrm>
            <a:off x="4887644" y="3175185"/>
            <a:ext cx="1554480" cy="107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8C92224-7C95-4B1F-95C3-1F6C5EC44BC6}"/>
              </a:ext>
            </a:extLst>
          </p:cNvPr>
          <p:cNvCxnSpPr/>
          <p:nvPr/>
        </p:nvCxnSpPr>
        <p:spPr>
          <a:xfrm flipV="1">
            <a:off x="2567354" y="1721879"/>
            <a:ext cx="374904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8A4D085-154D-4604-BCE1-4265F4CF93C3}"/>
              </a:ext>
            </a:extLst>
          </p:cNvPr>
          <p:cNvCxnSpPr/>
          <p:nvPr/>
        </p:nvCxnSpPr>
        <p:spPr>
          <a:xfrm>
            <a:off x="4910504" y="3163223"/>
            <a:ext cx="1790700" cy="2186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ACCA37F-44EE-4C7F-9056-770885655F2E}"/>
              </a:ext>
            </a:extLst>
          </p:cNvPr>
          <p:cNvCxnSpPr/>
          <p:nvPr/>
        </p:nvCxnSpPr>
        <p:spPr>
          <a:xfrm flipV="1">
            <a:off x="4937174" y="3447802"/>
            <a:ext cx="1379220" cy="1851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F43F9D6-2482-446F-9AE2-B58E5F768E24}"/>
              </a:ext>
            </a:extLst>
          </p:cNvPr>
          <p:cNvCxnSpPr/>
          <p:nvPr/>
        </p:nvCxnSpPr>
        <p:spPr>
          <a:xfrm flipV="1">
            <a:off x="4975136" y="1998908"/>
            <a:ext cx="1348740" cy="3147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A25C44-C4AB-4F83-B9DC-A57F831B9AB2}"/>
              </a:ext>
            </a:extLst>
          </p:cNvPr>
          <p:cNvCxnSpPr/>
          <p:nvPr/>
        </p:nvCxnSpPr>
        <p:spPr>
          <a:xfrm flipV="1">
            <a:off x="5036320" y="4650557"/>
            <a:ext cx="1402080" cy="58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xmlns="" id="{E49DE784-BA83-4B53-AF87-145F76241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354" y="2461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7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BF26ADF-3E77-411F-AFB4-78535B378A38}"/>
              </a:ext>
            </a:extLst>
          </p:cNvPr>
          <p:cNvSpPr/>
          <p:nvPr/>
        </p:nvSpPr>
        <p:spPr>
          <a:xfrm>
            <a:off x="0" y="-87923"/>
            <a:ext cx="59170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Entity Relationship model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C1D2773C-A662-463F-A964-95E9B2167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09" y="619963"/>
            <a:ext cx="9099918" cy="61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8FF6EAF-9BA7-4A01-8F23-CFF220C39462}"/>
              </a:ext>
            </a:extLst>
          </p:cNvPr>
          <p:cNvSpPr/>
          <p:nvPr/>
        </p:nvSpPr>
        <p:spPr>
          <a:xfrm>
            <a:off x="231292" y="0"/>
            <a:ext cx="2940228" cy="561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868680" algn="l"/>
              </a:tabLst>
            </a:pP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database </a:t>
            </a:r>
            <a:endParaRPr lang="en-US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D1735B2-3382-4131-B39F-BC766791E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30087"/>
              </p:ext>
            </p:extLst>
          </p:nvPr>
        </p:nvGraphicFramePr>
        <p:xfrm>
          <a:off x="2221530" y="685799"/>
          <a:ext cx="6878508" cy="5011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557">
                  <a:extLst>
                    <a:ext uri="{9D8B030D-6E8A-4147-A177-3AD203B41FA5}">
                      <a16:colId xmlns:a16="http://schemas.microsoft.com/office/drawing/2014/main" xmlns="" val="124719413"/>
                    </a:ext>
                  </a:extLst>
                </a:gridCol>
                <a:gridCol w="2584865">
                  <a:extLst>
                    <a:ext uri="{9D8B030D-6E8A-4147-A177-3AD203B41FA5}">
                      <a16:colId xmlns:a16="http://schemas.microsoft.com/office/drawing/2014/main" xmlns="" val="49305076"/>
                    </a:ext>
                  </a:extLst>
                </a:gridCol>
                <a:gridCol w="3569086">
                  <a:extLst>
                    <a:ext uri="{9D8B030D-6E8A-4147-A177-3AD203B41FA5}">
                      <a16:colId xmlns:a16="http://schemas.microsoft.com/office/drawing/2014/main" xmlns="" val="964206432"/>
                    </a:ext>
                  </a:extLst>
                </a:gridCol>
              </a:tblGrid>
              <a:tr h="433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TABLE 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SUBSTANCE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extLst>
                  <a:ext uri="{0D108BD9-81ED-4DB2-BD59-A6C34878D82A}">
                    <a16:rowId xmlns:a16="http://schemas.microsoft.com/office/drawing/2014/main" xmlns="" val="3490770583"/>
                  </a:ext>
                </a:extLst>
              </a:tr>
              <a:tr h="723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Customer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Customer table info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extLst>
                  <a:ext uri="{0D108BD9-81ED-4DB2-BD59-A6C34878D82A}">
                    <a16:rowId xmlns:a16="http://schemas.microsoft.com/office/drawing/2014/main" xmlns="" val="1752520161"/>
                  </a:ext>
                </a:extLst>
              </a:tr>
              <a:tr h="636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Supplier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Detail Supplier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extLst>
                  <a:ext uri="{0D108BD9-81ED-4DB2-BD59-A6C34878D82A}">
                    <a16:rowId xmlns:a16="http://schemas.microsoft.com/office/drawing/2014/main" xmlns="" val="4174002110"/>
                  </a:ext>
                </a:extLst>
              </a:tr>
              <a:tr h="7163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Order Detail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Detail orders table of each customer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extLst>
                  <a:ext uri="{0D108BD9-81ED-4DB2-BD59-A6C34878D82A}">
                    <a16:rowId xmlns:a16="http://schemas.microsoft.com/office/drawing/2014/main" xmlns="" val="2775089621"/>
                  </a:ext>
                </a:extLst>
              </a:tr>
              <a:tr h="643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Order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Order Table of each customer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extLst>
                  <a:ext uri="{0D108BD9-81ED-4DB2-BD59-A6C34878D82A}">
                    <a16:rowId xmlns:a16="http://schemas.microsoft.com/office/drawing/2014/main" xmlns="" val="1229456629"/>
                  </a:ext>
                </a:extLst>
              </a:tr>
              <a:tr h="643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Category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Category of product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extLst>
                  <a:ext uri="{0D108BD9-81ED-4DB2-BD59-A6C34878D82A}">
                    <a16:rowId xmlns:a16="http://schemas.microsoft.com/office/drawing/2014/main" xmlns="" val="3556218815"/>
                  </a:ext>
                </a:extLst>
              </a:tr>
              <a:tr h="643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Products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Detail content of each product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extLst>
                  <a:ext uri="{0D108BD9-81ED-4DB2-BD59-A6C34878D82A}">
                    <a16:rowId xmlns:a16="http://schemas.microsoft.com/office/drawing/2014/main" xmlns="" val="3182943305"/>
                  </a:ext>
                </a:extLst>
              </a:tr>
              <a:tr h="569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>
                          <a:effectLst/>
                        </a:rPr>
                        <a:t>ProductCategory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8680" algn="l"/>
                        </a:tabLst>
                      </a:pPr>
                      <a:r>
                        <a:rPr lang="en-US" sz="1300" dirty="0">
                          <a:effectLst/>
                        </a:rPr>
                        <a:t>Connect 2 table Product and category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58" marR="63058" marT="0" marB="0"/>
                </a:tc>
                <a:extLst>
                  <a:ext uri="{0D108BD9-81ED-4DB2-BD59-A6C34878D82A}">
                    <a16:rowId xmlns:a16="http://schemas.microsoft.com/office/drawing/2014/main" xmlns="" val="2265721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03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31B0C35-1496-4D30-B5A7-3CA51A699348}"/>
              </a:ext>
            </a:extLst>
          </p:cNvPr>
          <p:cNvSpPr/>
          <p:nvPr/>
        </p:nvSpPr>
        <p:spPr>
          <a:xfrm>
            <a:off x="0" y="0"/>
            <a:ext cx="9957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ERD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17DB0-CF4E-4C7C-89EF-A5D53DA5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754" y="1844753"/>
            <a:ext cx="269002" cy="236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54981F-5A20-49CF-AB9A-F0224015B7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30" y="1116330"/>
            <a:ext cx="7444740" cy="46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0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2A78CEE-1AFE-402A-A7B4-AA8F37C311A9}"/>
              </a:ext>
            </a:extLst>
          </p:cNvPr>
          <p:cNvSpPr/>
          <p:nvPr/>
        </p:nvSpPr>
        <p:spPr>
          <a:xfrm>
            <a:off x="231292" y="0"/>
            <a:ext cx="2957413" cy="561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868680" algn="l"/>
              </a:tabLst>
            </a:pP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Assignment</a:t>
            </a:r>
            <a:endParaRPr lang="en-US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64EEC17-731F-4119-B079-55241AAB5E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1" y="888023"/>
            <a:ext cx="10243038" cy="55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623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635</TotalTime>
  <Words>216</Words>
  <Application>Microsoft Office PowerPoint</Application>
  <PresentationFormat>Custom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Dat</dc:creator>
  <cp:lastModifiedBy>MSI</cp:lastModifiedBy>
  <cp:revision>55</cp:revision>
  <dcterms:created xsi:type="dcterms:W3CDTF">2019-12-10T18:08:32Z</dcterms:created>
  <dcterms:modified xsi:type="dcterms:W3CDTF">2019-12-21T11:21:58Z</dcterms:modified>
</cp:coreProperties>
</file>