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70" r:id="rId11"/>
    <p:sldId id="271" r:id="rId12"/>
    <p:sldId id="272" r:id="rId13"/>
    <p:sldId id="273" r:id="rId14"/>
    <p:sldId id="274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46E00-B631-4469-8AFE-1C79E6A880D5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9BD74-50E2-4683-97FD-02F5E5C8C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3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D74-50E2-4683-97FD-02F5E5C8CC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7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5BE2-649B-450A-BCBF-29F807BCFBAA}" type="datetime1">
              <a:rPr lang="en-US" smtClean="0"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5279D85-AF7C-47A6-B2FC-774C2A6E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8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9BBE-45BD-4569-AAF2-72A6DCD75478}" type="datetime1">
              <a:rPr lang="en-US" smtClean="0"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279D85-AF7C-47A6-B2FC-774C2A6E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7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C7DE-026C-4DE7-AC8D-BFAEC5D142CB}" type="datetime1">
              <a:rPr lang="en-US" smtClean="0"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279D85-AF7C-47A6-B2FC-774C2A6E77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9670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D584-3813-4C8B-95D7-E64FE0C514AA}" type="datetime1">
              <a:rPr lang="en-US" smtClean="0"/>
              <a:t>05-Dec-21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279D85-AF7C-47A6-B2FC-774C2A6E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47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7826-6B24-4B95-A94F-16195BF9D7EF}" type="datetime1">
              <a:rPr lang="en-US" smtClean="0"/>
              <a:t>05-Dec-21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279D85-AF7C-47A6-B2FC-774C2A6E77B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072056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7826-6B24-4B95-A94F-16195BF9D7EF}" type="datetime1">
              <a:rPr lang="en-US" smtClean="0"/>
              <a:t>05-Dec-21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279D85-AF7C-47A6-B2FC-774C2A6E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7106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63E9-7BC0-446D-A1FB-97F8A2F3D99E}" type="datetime1">
              <a:rPr lang="en-US" smtClean="0"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9D85-AF7C-47A6-B2FC-774C2A6E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69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3368-D214-441B-A334-F099C2CC37BD}" type="datetime1">
              <a:rPr lang="en-US" smtClean="0"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9D85-AF7C-47A6-B2FC-774C2A6E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8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EB487-47CA-475A-BD85-FC11D1866C57}" type="datetime1">
              <a:rPr lang="en-US" smtClean="0"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9D85-AF7C-47A6-B2FC-774C2A6E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6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2FC6-36F5-439B-80A7-C38AD8BF32E4}" type="datetime1">
              <a:rPr lang="en-US" smtClean="0"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279D85-AF7C-47A6-B2FC-774C2A6E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5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30B2-F0E9-4317-BF72-B070C9CC077E}" type="datetime1">
              <a:rPr lang="en-US" smtClean="0"/>
              <a:t>05-Dec-21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279D85-AF7C-47A6-B2FC-774C2A6E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2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F18B-893C-4CAB-A18D-FF4BC0A64A15}" type="datetime1">
              <a:rPr lang="en-US" smtClean="0"/>
              <a:t>05-Dec-21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279D85-AF7C-47A6-B2FC-774C2A6E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6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AEED-0778-4094-A572-783B685C99E8}" type="datetime1">
              <a:rPr lang="en-US" smtClean="0"/>
              <a:t>05-Dec-21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9D85-AF7C-47A6-B2FC-774C2A6E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8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A489-E635-4940-A182-CB39E8C20D5C}" type="datetime1">
              <a:rPr lang="en-US" smtClean="0"/>
              <a:t>05-Dec-21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9D85-AF7C-47A6-B2FC-774C2A6E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5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F076-357A-4537-892D-9B526EFDB8A1}" type="datetime1">
              <a:rPr lang="en-US" smtClean="0"/>
              <a:t>05-Dec-21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9D85-AF7C-47A6-B2FC-774C2A6E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4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69EC-0592-4008-A717-5BFF2181B020}" type="datetime1">
              <a:rPr lang="en-US" smtClean="0"/>
              <a:t>05-Dec-21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279D85-AF7C-47A6-B2FC-774C2A6E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07826-6B24-4B95-A94F-16195BF9D7EF}" type="datetime1">
              <a:rPr lang="en-US" smtClean="0"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5279D85-AF7C-47A6-B2FC-774C2A6E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05253" y="1811558"/>
            <a:ext cx="10695068" cy="1898839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BÁN HÀNG ĐIỆN TỬ</a:t>
            </a:r>
            <a:endParaRPr lang="en-US" alt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type="subTitle" idx="1"/>
          </p:nvPr>
        </p:nvSpPr>
        <p:spPr>
          <a:xfrm>
            <a:off x="1231321" y="5122913"/>
            <a:ext cx="3362325" cy="885825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9D85-AF7C-47A6-B2FC-774C2A6E77BD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39637" y="754790"/>
            <a:ext cx="8592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CẦN THƠ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 VÀ TRUYỀN THÔNG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7066396" y="4570825"/>
            <a:ext cx="4733925" cy="1921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514350" rtl="0" eaLnBrk="1" latinLnBrk="0" hangingPunct="1">
              <a:lnSpc>
                <a:spcPct val="150000"/>
              </a:lnSpc>
              <a:spcBef>
                <a:spcPts val="563"/>
              </a:spcBef>
              <a:buFont typeface="Arial" panose="020B0604020202020204" pitchFamily="34" charset="0"/>
              <a:buNone/>
              <a:defRPr sz="2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257175" indent="0" algn="ctr" defTabSz="514350" rtl="0" eaLnBrk="1" latinLnBrk="0" hangingPunct="1">
              <a:lnSpc>
                <a:spcPct val="15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ctr" defTabSz="514350" rtl="0" eaLnBrk="1" latinLnBrk="0" hangingPunct="1">
              <a:lnSpc>
                <a:spcPct val="15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ctr" defTabSz="514350" rtl="0" eaLnBrk="1" latinLnBrk="0" hangingPunct="1">
              <a:lnSpc>
                <a:spcPct val="15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ctr" defTabSz="514350" rtl="0" eaLnBrk="1" latinLnBrk="0" hangingPunct="1">
              <a:lnSpc>
                <a:spcPct val="15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587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MSSV:B1809524</a:t>
            </a:r>
          </a:p>
          <a:p>
            <a:pPr>
              <a:lnSpc>
                <a:spcPct val="100000"/>
              </a:lnSpc>
            </a:pP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44</a:t>
            </a:r>
          </a:p>
        </p:txBody>
      </p:sp>
    </p:spTree>
    <p:extLst>
      <p:ext uri="{BB962C8B-B14F-4D97-AF65-F5344CB8AC3E}">
        <p14:creationId xmlns:p14="http://schemas.microsoft.com/office/powerpoint/2010/main" val="42607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64466" y="1847121"/>
            <a:ext cx="8916894" cy="1418593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9D85-AF7C-47A6-B2FC-774C2A6E77B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 txBox="1">
            <a:spLocks noChangeArrowheads="1"/>
          </p:cNvSpPr>
          <p:nvPr/>
        </p:nvSpPr>
        <p:spPr>
          <a:xfrm>
            <a:off x="1700438" y="265513"/>
            <a:ext cx="8790314" cy="6548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24147" y="449612"/>
            <a:ext cx="1993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0438" y="1152907"/>
            <a:ext cx="751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27" y="3265714"/>
            <a:ext cx="112395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00438" y="1705193"/>
            <a:ext cx="8786265" cy="3777622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9D85-AF7C-47A6-B2FC-774C2A6E77BD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 txBox="1">
            <a:spLocks noChangeArrowheads="1"/>
          </p:cNvSpPr>
          <p:nvPr/>
        </p:nvSpPr>
        <p:spPr>
          <a:xfrm>
            <a:off x="1700438" y="265513"/>
            <a:ext cx="8790314" cy="6548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24147" y="449612"/>
            <a:ext cx="1993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0438" y="1152907"/>
            <a:ext cx="751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554" y="2234149"/>
            <a:ext cx="8584311" cy="448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20693" y="1745893"/>
            <a:ext cx="2936907" cy="3777622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9D85-AF7C-47A6-B2FC-774C2A6E77BD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 txBox="1">
            <a:spLocks noChangeArrowheads="1"/>
          </p:cNvSpPr>
          <p:nvPr/>
        </p:nvSpPr>
        <p:spPr>
          <a:xfrm>
            <a:off x="1700438" y="265513"/>
            <a:ext cx="8790314" cy="6548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24147" y="449612"/>
            <a:ext cx="1993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0438" y="1102293"/>
            <a:ext cx="751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156944"/>
            <a:ext cx="8192871" cy="42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1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9D85-AF7C-47A6-B2FC-774C2A6E77BD}" type="slidenum">
              <a:rPr lang="en-US" smtClean="0"/>
              <a:t>13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873026" y="1847121"/>
            <a:ext cx="4044448" cy="3777622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 txBox="1">
            <a:spLocks noChangeArrowheads="1"/>
          </p:cNvSpPr>
          <p:nvPr/>
        </p:nvSpPr>
        <p:spPr>
          <a:xfrm>
            <a:off x="1608998" y="265513"/>
            <a:ext cx="8790314" cy="6548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32707" y="449612"/>
            <a:ext cx="1993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8998" y="1152907"/>
            <a:ext cx="751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915" y="2050050"/>
            <a:ext cx="49053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9D85-AF7C-47A6-B2FC-774C2A6E77BD}" type="slidenum">
              <a:rPr lang="en-US" smtClean="0"/>
              <a:t>14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34480" y="1847121"/>
            <a:ext cx="8027086" cy="3777622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hàng,mua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 txBox="1">
            <a:spLocks noChangeArrowheads="1"/>
          </p:cNvSpPr>
          <p:nvPr/>
        </p:nvSpPr>
        <p:spPr>
          <a:xfrm>
            <a:off x="1608998" y="265513"/>
            <a:ext cx="8790314" cy="6548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32707" y="449612"/>
            <a:ext cx="1993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8998" y="1152907"/>
            <a:ext cx="751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926" y="2976813"/>
            <a:ext cx="49434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7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4837" y="2955116"/>
            <a:ext cx="6751232" cy="376610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9D85-AF7C-47A6-B2FC-774C2A6E77BD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 txBox="1">
            <a:spLocks noChangeArrowheads="1"/>
          </p:cNvSpPr>
          <p:nvPr/>
        </p:nvSpPr>
        <p:spPr>
          <a:xfrm>
            <a:off x="1700438" y="265513"/>
            <a:ext cx="8790314" cy="6548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24147" y="449612"/>
            <a:ext cx="1993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3500" y="1152907"/>
            <a:ext cx="8323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2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818004" y="2050050"/>
            <a:ext cx="9507494" cy="339213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9D85-AF7C-47A6-B2FC-774C2A6E77BD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 txBox="1">
            <a:spLocks noChangeArrowheads="1"/>
          </p:cNvSpPr>
          <p:nvPr/>
        </p:nvSpPr>
        <p:spPr>
          <a:xfrm>
            <a:off x="1700438" y="265513"/>
            <a:ext cx="8790314" cy="6548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24147" y="449612"/>
            <a:ext cx="1993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0437" y="1152907"/>
            <a:ext cx="8323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7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9D85-AF7C-47A6-B2FC-774C2A6E77B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6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0438" y="276310"/>
            <a:ext cx="8790314" cy="65484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endParaRPr lang="en-US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9D85-AF7C-47A6-B2FC-774C2A6E77BD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01155" y="1661030"/>
            <a:ext cx="1052090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SỬ DỤNG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VÀ CÀI ĐẶT CHỨC NĂNG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 ĐƯỢC VÀ HƯỚNG PHÁT TRIỂN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24147" y="460409"/>
            <a:ext cx="1993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60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352" y="1732923"/>
            <a:ext cx="8915400" cy="19420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9D85-AF7C-47A6-B2FC-774C2A6E77BD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 txBox="1">
            <a:spLocks noChangeArrowheads="1"/>
          </p:cNvSpPr>
          <p:nvPr/>
        </p:nvSpPr>
        <p:spPr>
          <a:xfrm>
            <a:off x="1700438" y="276310"/>
            <a:ext cx="8790314" cy="6548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9981" y="4263450"/>
            <a:ext cx="273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075612" y="3780639"/>
            <a:ext cx="3592290" cy="1216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15" idx="7"/>
            <a:endCxn id="18" idx="1"/>
          </p:cNvCxnSpPr>
          <p:nvPr/>
        </p:nvCxnSpPr>
        <p:spPr>
          <a:xfrm flipV="1">
            <a:off x="7141823" y="3549807"/>
            <a:ext cx="1414348" cy="40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56171" y="3318974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6171" y="5252236"/>
            <a:ext cx="298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>
            <a:stCxn id="15" idx="5"/>
            <a:endCxn id="23" idx="1"/>
          </p:cNvCxnSpPr>
          <p:nvPr/>
        </p:nvCxnSpPr>
        <p:spPr>
          <a:xfrm>
            <a:off x="7141823" y="4819040"/>
            <a:ext cx="1414348" cy="84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024147" y="460409"/>
            <a:ext cx="1993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10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8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79065" y="1871378"/>
            <a:ext cx="8911687" cy="128089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45366" y="2959424"/>
            <a:ext cx="6794131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9D85-AF7C-47A6-B2FC-774C2A6E77B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 txBox="1">
            <a:spLocks noChangeArrowheads="1"/>
          </p:cNvSpPr>
          <p:nvPr/>
        </p:nvSpPr>
        <p:spPr>
          <a:xfrm>
            <a:off x="1700438" y="276310"/>
            <a:ext cx="8790314" cy="6548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24147" y="460409"/>
            <a:ext cx="1993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9D85-AF7C-47A6-B2FC-774C2A6E77BD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 txBox="1">
            <a:spLocks noChangeArrowheads="1"/>
          </p:cNvSpPr>
          <p:nvPr/>
        </p:nvSpPr>
        <p:spPr>
          <a:xfrm>
            <a:off x="1700438" y="276310"/>
            <a:ext cx="8790314" cy="6548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24147" y="460409"/>
            <a:ext cx="1993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67519-ECA4-FF4F-A73D-CD83C3B2A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579" y="2060847"/>
            <a:ext cx="3049543" cy="1881136"/>
          </a:xfrm>
          <a:prstGeom prst="rect">
            <a:avLst/>
          </a:prstGeom>
        </p:spPr>
      </p:pic>
      <p:pic>
        <p:nvPicPr>
          <p:cNvPr id="1026" name="Picture 2" descr="Cài đặt Xampp để tạo trang Web trên máy tính Windows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184" y="4471186"/>
            <a:ext cx="3583375" cy="200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763" y="4698243"/>
            <a:ext cx="2943225" cy="15525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12" y="1672046"/>
            <a:ext cx="4971479" cy="279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20980" y="1790604"/>
            <a:ext cx="1728085" cy="377199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(CDM)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9D85-AF7C-47A6-B2FC-774C2A6E77BD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 txBox="1">
            <a:spLocks noChangeArrowheads="1"/>
          </p:cNvSpPr>
          <p:nvPr/>
        </p:nvSpPr>
        <p:spPr>
          <a:xfrm>
            <a:off x="1700438" y="265513"/>
            <a:ext cx="8790314" cy="6548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24147" y="449612"/>
            <a:ext cx="1993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382" y="1048403"/>
            <a:ext cx="6607279" cy="539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423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115" y="1794668"/>
            <a:ext cx="9200496" cy="3777622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9D85-AF7C-47A6-B2FC-774C2A6E77BD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 txBox="1">
            <a:spLocks noChangeArrowheads="1"/>
          </p:cNvSpPr>
          <p:nvPr/>
        </p:nvSpPr>
        <p:spPr>
          <a:xfrm>
            <a:off x="1700438" y="265513"/>
            <a:ext cx="8790314" cy="6548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24147" y="449612"/>
            <a:ext cx="1993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0438" y="1152907"/>
            <a:ext cx="751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2282599"/>
            <a:ext cx="9599242" cy="438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3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64466" y="1847121"/>
            <a:ext cx="8526286" cy="3777622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9D85-AF7C-47A6-B2FC-774C2A6E77BD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 txBox="1">
            <a:spLocks noChangeArrowheads="1"/>
          </p:cNvSpPr>
          <p:nvPr/>
        </p:nvSpPr>
        <p:spPr>
          <a:xfrm>
            <a:off x="1700438" y="265513"/>
            <a:ext cx="8790314" cy="6548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24147" y="449612"/>
            <a:ext cx="1993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0438" y="1152907"/>
            <a:ext cx="751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936" y="2413228"/>
            <a:ext cx="9489317" cy="426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6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060993" y="1614572"/>
            <a:ext cx="7213741" cy="1672409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9D85-AF7C-47A6-B2FC-774C2A6E77BD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 txBox="1">
            <a:spLocks noChangeArrowheads="1"/>
          </p:cNvSpPr>
          <p:nvPr/>
        </p:nvSpPr>
        <p:spPr>
          <a:xfrm>
            <a:off x="1700438" y="265513"/>
            <a:ext cx="8790314" cy="6548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24147" y="449612"/>
            <a:ext cx="1993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0438" y="1152907"/>
            <a:ext cx="751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3190268"/>
            <a:ext cx="10612615" cy="350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7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1245</TotalTime>
  <Words>892</Words>
  <Application>Microsoft Office PowerPoint</Application>
  <PresentationFormat>Widescreen</PresentationFormat>
  <Paragraphs>175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XÂY DỰNG WEBSITE BÁN HÀNG ĐIỆN TỬ</vt:lpstr>
      <vt:lpstr>Nội dung báo cáo</vt:lpstr>
      <vt:lpstr>PowerPoint Presentation</vt:lpstr>
      <vt:lpstr>Xây dựng website bán hàng điện tử với các tính năng cho khách hàng như sau: </vt:lpstr>
      <vt:lpstr>PowerPoint Presentation</vt:lpstr>
      <vt:lpstr>Mô hình dữ liệu mức quan niệm (CDM)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WEBSITE ĐẶT PHÒNG KHÁCH SẠN</dc:title>
  <dc:creator>HAPPY</dc:creator>
  <cp:lastModifiedBy>Admin</cp:lastModifiedBy>
  <cp:revision>68</cp:revision>
  <dcterms:created xsi:type="dcterms:W3CDTF">2021-06-02T01:02:32Z</dcterms:created>
  <dcterms:modified xsi:type="dcterms:W3CDTF">2021-12-05T02:38:13Z</dcterms:modified>
</cp:coreProperties>
</file>