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55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2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84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2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468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6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7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31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2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3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baeldu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dmin.shotel.vn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767C-87F0-4025-941A-5EF159288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4EFE6-CA13-455A-B2B1-8608E08E2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8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6C0A-B3A8-4D95-AF1E-083602F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ƯU KHUYẾT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E5FD-F7C2-4572-9CE9-B7910E70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98259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i="0" dirty="0" err="1"/>
              <a:t>Xử</a:t>
            </a:r>
            <a:r>
              <a:rPr lang="en-US" sz="3200" i="0" dirty="0"/>
              <a:t> </a:t>
            </a:r>
            <a:r>
              <a:rPr lang="en-US" sz="3200" i="0" dirty="0" err="1"/>
              <a:t>lí</a:t>
            </a:r>
            <a:r>
              <a:rPr lang="en-US" sz="3200" i="0" dirty="0"/>
              <a:t> </a:t>
            </a:r>
            <a:r>
              <a:rPr lang="en-US" sz="3200" i="0" dirty="0" err="1"/>
              <a:t>nhanh</a:t>
            </a:r>
            <a:r>
              <a:rPr lang="en-US" sz="3200" i="0" dirty="0"/>
              <a:t> </a:t>
            </a:r>
            <a:r>
              <a:rPr lang="en-US" sz="3200" i="0" dirty="0" err="1"/>
              <a:t>thông</a:t>
            </a:r>
            <a:r>
              <a:rPr lang="en-US" sz="3200" i="0" dirty="0"/>
              <a:t> tin </a:t>
            </a:r>
            <a:r>
              <a:rPr lang="en-US" sz="3200" i="0" dirty="0" err="1"/>
              <a:t>khi</a:t>
            </a:r>
            <a:r>
              <a:rPr lang="en-US" sz="3200" i="0" dirty="0"/>
              <a:t> </a:t>
            </a:r>
            <a:r>
              <a:rPr lang="en-US" sz="3200" i="0" dirty="0" err="1"/>
              <a:t>khách</a:t>
            </a:r>
            <a:r>
              <a:rPr lang="en-US" sz="3200" i="0" dirty="0"/>
              <a:t> </a:t>
            </a:r>
            <a:r>
              <a:rPr lang="en-US" sz="3200" i="0" dirty="0" err="1"/>
              <a:t>hàng</a:t>
            </a:r>
            <a:r>
              <a:rPr lang="en-US" sz="3200" i="0" dirty="0"/>
              <a:t> </a:t>
            </a:r>
            <a:r>
              <a:rPr lang="en-US" sz="3200" i="0" dirty="0" err="1"/>
              <a:t>đặt</a:t>
            </a:r>
            <a:r>
              <a:rPr lang="en-US" sz="3200" i="0" dirty="0"/>
              <a:t> </a:t>
            </a:r>
            <a:r>
              <a:rPr lang="en-US" sz="3200" i="0" dirty="0" err="1"/>
              <a:t>phòng</a:t>
            </a:r>
            <a:r>
              <a:rPr lang="en-US" sz="3200" i="0" dirty="0"/>
              <a:t> </a:t>
            </a:r>
            <a:r>
              <a:rPr lang="en-US" sz="3200" i="0" dirty="0" err="1"/>
              <a:t>giúp</a:t>
            </a:r>
            <a:r>
              <a:rPr lang="en-US" sz="3200" i="0" dirty="0"/>
              <a:t> </a:t>
            </a:r>
            <a:r>
              <a:rPr lang="en-US" sz="3200" i="0" dirty="0" err="1"/>
              <a:t>cải</a:t>
            </a:r>
            <a:r>
              <a:rPr lang="en-US" sz="3200" i="0" dirty="0"/>
              <a:t> </a:t>
            </a:r>
            <a:r>
              <a:rPr lang="en-US" sz="3200" i="0" dirty="0" err="1"/>
              <a:t>thiện</a:t>
            </a:r>
            <a:r>
              <a:rPr lang="en-US" sz="3200" i="0" dirty="0"/>
              <a:t> </a:t>
            </a:r>
            <a:r>
              <a:rPr lang="en-US" sz="3200" i="0" dirty="0" err="1"/>
              <a:t>năng</a:t>
            </a:r>
            <a:r>
              <a:rPr lang="en-US" sz="3200" i="0" dirty="0"/>
              <a:t> </a:t>
            </a:r>
            <a:r>
              <a:rPr lang="en-US" sz="3200" i="0" dirty="0" err="1"/>
              <a:t>suất</a:t>
            </a:r>
            <a:r>
              <a:rPr lang="en-US" sz="3200" i="0" dirty="0"/>
              <a:t> </a:t>
            </a:r>
            <a:r>
              <a:rPr lang="en-US" sz="3200" i="0" dirty="0" err="1"/>
              <a:t>của</a:t>
            </a:r>
            <a:r>
              <a:rPr lang="en-US" sz="3200" i="0" dirty="0"/>
              <a:t> </a:t>
            </a:r>
            <a:r>
              <a:rPr lang="en-US" sz="3200" i="0" dirty="0" err="1"/>
              <a:t>chủ</a:t>
            </a:r>
            <a:r>
              <a:rPr lang="en-US" sz="3200" i="0" dirty="0"/>
              <a:t> </a:t>
            </a:r>
            <a:r>
              <a:rPr lang="en-US" sz="3200" i="0" dirty="0" err="1"/>
              <a:t>khách</a:t>
            </a:r>
            <a:r>
              <a:rPr lang="en-US" sz="3200" i="0" dirty="0"/>
              <a:t> </a:t>
            </a:r>
            <a:r>
              <a:rPr lang="en-US" sz="3200" i="0" dirty="0" err="1"/>
              <a:t>sạn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073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9B7C-F52B-477A-B6B0-0562D4C7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E73B-8DAC-418C-AD73-9DAA51A2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767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Spring boot issue: </a:t>
            </a:r>
            <a:r>
              <a:rPr lang="en-US" sz="3600" u="sng" dirty="0">
                <a:hlinkClick r:id="rId2"/>
              </a:rPr>
              <a:t>https://www.baeldung.com/</a:t>
            </a:r>
            <a:endParaRPr lang="en-US" sz="3600" dirty="0"/>
          </a:p>
          <a:p>
            <a:pPr algn="just"/>
            <a:r>
              <a:rPr lang="en-US" sz="3600" dirty="0"/>
              <a:t>Front End issue: </a:t>
            </a:r>
            <a:r>
              <a:rPr lang="en-US" sz="3600" u="sng" dirty="0">
                <a:hlinkClick r:id="rId3"/>
              </a:rPr>
              <a:t>https://www.w3schools.com/</a:t>
            </a:r>
            <a:endParaRPr lang="en-US" sz="3600" dirty="0"/>
          </a:p>
          <a:p>
            <a:pPr algn="just"/>
            <a:r>
              <a:rPr lang="en-US" sz="3600" dirty="0"/>
              <a:t>Back End issue: </a:t>
            </a:r>
            <a:r>
              <a:rPr lang="en-US" sz="3600" u="sng" dirty="0">
                <a:hlinkClick r:id="rId4"/>
              </a:rPr>
              <a:t>https://stackoverflow.com/</a:t>
            </a:r>
            <a:endParaRPr lang="en-US" sz="3600" dirty="0"/>
          </a:p>
          <a:p>
            <a:pPr algn="just"/>
            <a:r>
              <a:rPr lang="en-US" sz="3600" dirty="0" err="1"/>
              <a:t>Bussiness</a:t>
            </a:r>
            <a:r>
              <a:rPr lang="en-US" sz="3600" dirty="0"/>
              <a:t> : </a:t>
            </a:r>
            <a:r>
              <a:rPr lang="en-US" sz="3600" u="sng" dirty="0">
                <a:hlinkClick r:id="rId5"/>
              </a:rPr>
              <a:t>https://admin.shotel.vn/</a:t>
            </a:r>
            <a:endParaRPr lang="en-US" sz="3600" dirty="0"/>
          </a:p>
          <a:p>
            <a:pPr algn="just"/>
            <a:r>
              <a:rPr lang="en-US" sz="3600" dirty="0"/>
              <a:t>OPPM plan: The New One-Page Project Manager </a:t>
            </a:r>
            <a:r>
              <a:rPr lang="en-US" sz="3600" dirty="0" err="1"/>
              <a:t>Ebook</a:t>
            </a:r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87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094F-C297-430B-A4F7-18839D7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3" y="820271"/>
            <a:ext cx="9601200" cy="14859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D8BF-B17E-42A3-91E2-9CF3DD61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6154101 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 Nhật Tiến 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:16130615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Bùi Triệu Minh Tuấn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:16130640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:161306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:161306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pic>
        <p:nvPicPr>
          <p:cNvPr id="3076" name="Picture 4" descr="Book, bookmark, favorite lesson, favorite topic icon">
            <a:extLst>
              <a:ext uri="{FF2B5EF4-FFF2-40B4-BE49-F238E27FC236}">
                <a16:creationId xmlns:a16="http://schemas.microsoft.com/office/drawing/2014/main" id="{4A345470-0B0B-4CFC-B986-89ADB3D3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9" y="510988"/>
            <a:ext cx="1394011" cy="139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36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1588-20A6-4294-97A4-7509F379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6E30-65D6-4DD1-9089-ED7D8C5B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lý, theo dõi các hoạt động của từng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cách nhanh chóng và chính xác 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ễ dàng quản lý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1944-2C8E-4AFE-8C0D-2C778C52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97A0-074E-4FFE-A1AF-ABC6893B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một nơi thống nhất để các người dùng đứng đầu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check in(out),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E2D7-F0D1-4AFA-B055-98A1833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THIẾT KẾ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9E7C-6D87-4F6E-A711-BE45E1CE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54" y="132873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KIẾN TRÚC PHẦN MỀM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0BA708-8B11-430E-8C69-B1A58FB70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1003"/>
              </p:ext>
            </p:extLst>
          </p:nvPr>
        </p:nvGraphicFramePr>
        <p:xfrm>
          <a:off x="1371600" y="1828800"/>
          <a:ext cx="9601200" cy="4754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73817056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338093456"/>
                    </a:ext>
                  </a:extLst>
                </a:gridCol>
              </a:tblGrid>
              <a:tr h="1434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Layer View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7" marR="4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7" marR="47447" marT="0" marB="0"/>
                </a:tc>
                <a:extLst>
                  <a:ext uri="{0D108BD9-81ED-4DB2-BD59-A6C34878D82A}">
                    <a16:rowId xmlns:a16="http://schemas.microsoft.com/office/drawing/2014/main" val="1531754929"/>
                  </a:ext>
                </a:extLst>
              </a:tr>
              <a:tr h="1754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Layer Business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7" marR="47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Reservation, </a:t>
                      </a:r>
                      <a:r>
                        <a:rPr lang="en-US" sz="2200" dirty="0" err="1">
                          <a:effectLst/>
                        </a:rPr>
                        <a:t>CheckIn</a:t>
                      </a:r>
                      <a:r>
                        <a:rPr lang="en-US" sz="2200" dirty="0">
                          <a:effectLst/>
                        </a:rPr>
                        <a:t>, Payment, Manager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7" marR="47447" marT="0" marB="0" anchor="ctr"/>
                </a:tc>
                <a:extLst>
                  <a:ext uri="{0D108BD9-81ED-4DB2-BD59-A6C34878D82A}">
                    <a16:rowId xmlns:a16="http://schemas.microsoft.com/office/drawing/2014/main" val="3532336188"/>
                  </a:ext>
                </a:extLst>
              </a:tr>
              <a:tr h="1565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DAO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7" marR="4744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7" marR="47447" marT="0" marB="0"/>
                </a:tc>
                <a:extLst>
                  <a:ext uri="{0D108BD9-81ED-4DB2-BD59-A6C34878D82A}">
                    <a16:rowId xmlns:a16="http://schemas.microsoft.com/office/drawing/2014/main" val="3458042124"/>
                  </a:ext>
                </a:extLst>
              </a:tr>
            </a:tbl>
          </a:graphicData>
        </a:graphic>
      </p:graphicFrame>
      <p:pic>
        <p:nvPicPr>
          <p:cNvPr id="2051" name="Picture 1" descr="Lấy đường dẫn thư mục gốc trong jsp - itphutran.com">
            <a:extLst>
              <a:ext uri="{FF2B5EF4-FFF2-40B4-BE49-F238E27FC236}">
                <a16:creationId xmlns:a16="http://schemas.microsoft.com/office/drawing/2014/main" id="{D864314A-5D17-40C6-A07B-61009D79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15" y="2171700"/>
            <a:ext cx="1592262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BC01D921">
            <a:extLst>
              <a:ext uri="{FF2B5EF4-FFF2-40B4-BE49-F238E27FC236}">
                <a16:creationId xmlns:a16="http://schemas.microsoft.com/office/drawing/2014/main" id="{75CAAEB2-268B-4AD7-9850-49A3C6A7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50" y="2171700"/>
            <a:ext cx="13874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MySQL và WordPress: Database làm việc như thế nào? | Tech Talk">
            <a:extLst>
              <a:ext uri="{FF2B5EF4-FFF2-40B4-BE49-F238E27FC236}">
                <a16:creationId xmlns:a16="http://schemas.microsoft.com/office/drawing/2014/main" id="{55E65649-AB25-43A3-9D0B-5B334388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03" y="5075991"/>
            <a:ext cx="2173287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4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F99F-AFC3-4CFB-9E94-66993A58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14350"/>
            <a:ext cx="9601200" cy="3581400"/>
          </a:xfrm>
        </p:spPr>
        <p:txBody>
          <a:bodyPr/>
          <a:lstStyle/>
          <a:p>
            <a:r>
              <a:rPr lang="en-US" dirty="0"/>
              <a:t>USE CASE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BB38F-3A51-4216-A02E-C64FD5A4CC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68" y="514350"/>
            <a:ext cx="6237007" cy="6059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22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9A2-102C-4E47-97B2-3DBF97E5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NHẬN XÉT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4D1E-F4F4-49B6-A2C2-BD3EE18A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,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r>
              <a:rPr lang="en-US" sz="3200" dirty="0"/>
              <a:t>,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lí</a:t>
            </a:r>
            <a:r>
              <a:rPr lang="en-US" sz="3200" dirty="0"/>
              <a:t> </a:t>
            </a:r>
            <a:r>
              <a:rPr lang="en-US" sz="3200" dirty="0" err="1"/>
              <a:t>tình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r>
              <a:rPr lang="en-US" sz="3200" dirty="0"/>
              <a:t>, check in(out) ,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chậm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ra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ban </a:t>
            </a:r>
            <a:r>
              <a:rPr lang="en-US" sz="3200" dirty="0" err="1"/>
              <a:t>đầu</a:t>
            </a:r>
            <a:endParaRPr lang="en-US" sz="3200" dirty="0"/>
          </a:p>
          <a:p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nắm</a:t>
            </a:r>
            <a:r>
              <a:rPr lang="en-US" sz="3200" dirty="0"/>
              <a:t> 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SCRUM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72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2759-748B-412B-AC85-7A36BA0A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CCFC3D-7086-446B-8858-33BC0FAB92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836" y="1434353"/>
            <a:ext cx="7790328" cy="51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F805-45DB-4786-88B0-6393355D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/>
              <a:t>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D9B8-702E-4D0E-BBD9-16DEEBC8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web online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hang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vì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lí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phục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sạn</a:t>
            </a:r>
            <a:endParaRPr lang="en-US" sz="3200" dirty="0"/>
          </a:p>
          <a:p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lí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offline -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655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94</TotalTime>
  <Words>351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Tahoma</vt:lpstr>
      <vt:lpstr>Times New Roman</vt:lpstr>
      <vt:lpstr>Crop</vt:lpstr>
      <vt:lpstr>Đồ án Công nghệ phần mềm</vt:lpstr>
      <vt:lpstr> Đề tài: Quản lý đặt phòng khách sạn</vt:lpstr>
      <vt:lpstr>MỤC ĐÍCH</vt:lpstr>
      <vt:lpstr>GIỚI THIỆU SƠ LƯỢC </vt:lpstr>
      <vt:lpstr>THIẾT KẾ PHẦN MỀM</vt:lpstr>
      <vt:lpstr>PowerPoint Presentation</vt:lpstr>
      <vt:lpstr>NHẬN XÉT KẾT QUẢ</vt:lpstr>
      <vt:lpstr>PHÂN CÔNG CÔNG VIỆC</vt:lpstr>
      <vt:lpstr>HƯỚNG PHÁT TRIỂN</vt:lpstr>
      <vt:lpstr>ƯU KHUYẾT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Công nghệ phần mềm</dc:title>
  <dc:creator>ADMIN</dc:creator>
  <cp:lastModifiedBy>ADMIN</cp:lastModifiedBy>
  <cp:revision>10</cp:revision>
  <dcterms:created xsi:type="dcterms:W3CDTF">2020-08-16T08:26:57Z</dcterms:created>
  <dcterms:modified xsi:type="dcterms:W3CDTF">2020-08-17T09:35:37Z</dcterms:modified>
</cp:coreProperties>
</file>