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8"/>
  </p:notesMasterIdLst>
  <p:sldIdLst>
    <p:sldId id="256" r:id="rId2"/>
    <p:sldId id="257" r:id="rId3"/>
    <p:sldId id="290" r:id="rId4"/>
    <p:sldId id="291" r:id="rId5"/>
    <p:sldId id="296" r:id="rId6"/>
    <p:sldId id="267" r:id="rId7"/>
    <p:sldId id="297" r:id="rId8"/>
    <p:sldId id="298" r:id="rId9"/>
    <p:sldId id="292" r:id="rId10"/>
    <p:sldId id="294" r:id="rId11"/>
    <p:sldId id="299" r:id="rId12"/>
    <p:sldId id="300" r:id="rId13"/>
    <p:sldId id="301" r:id="rId14"/>
    <p:sldId id="302" r:id="rId15"/>
    <p:sldId id="303" r:id="rId16"/>
    <p:sldId id="269" r:id="rId17"/>
  </p:sldIdLst>
  <p:sldSz cx="9144000" cy="5143500" type="screen16x9"/>
  <p:notesSz cx="6858000" cy="9144000"/>
  <p:embeddedFontLst>
    <p:embeddedFont>
      <p:font typeface="Arapey" panose="020B0604020202020204" charset="0"/>
      <p:regular r:id="rId19"/>
      <p:italic r:id="rId20"/>
    </p:embeddedFont>
    <p:embeddedFont>
      <p:font typeface="Cambria" panose="02040503050406030204" pitchFamily="18" charset="0"/>
      <p:regular r:id="rId21"/>
      <p:bold r:id="rId22"/>
      <p:italic r:id="rId23"/>
      <p:boldItalic r:id="rId24"/>
    </p:embeddedFont>
    <p:embeddedFont>
      <p:font typeface="Montserrat" panose="00000500000000000000" pitchFamily="2" charset="0"/>
      <p:regular r:id="rId25"/>
      <p:bold r:id="rId26"/>
      <p:italic r:id="rId27"/>
      <p:boldItalic r:id="rId28"/>
    </p:embeddedFont>
    <p:embeddedFont>
      <p:font typeface="Red Hat Display" panose="020B0604020202020204" charset="0"/>
      <p:regular r:id="rId29"/>
      <p:bold r:id="rId30"/>
      <p:italic r:id="rId31"/>
      <p:boldItalic r:id="rId32"/>
    </p:embeddedFont>
    <p:embeddedFont>
      <p:font typeface="Roboto Slab Light" pitchFamily="2" charset="0"/>
      <p:regular r:id="rId33"/>
      <p:bold r:id="rId34"/>
    </p:embeddedFont>
    <p:embeddedFont>
      <p:font typeface="Work Sans"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544">
          <p15:clr>
            <a:srgbClr val="9AA0A6"/>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571C390-CF03-4FF8-914D-122CBC109075}">
  <a:tblStyle styleId="{D571C390-CF03-4FF8-914D-122CBC10907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826" y="77"/>
      </p:cViewPr>
      <p:guideLst>
        <p:guide pos="5544"/>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presProps" Target="presProps.xml"/><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cb044da28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cb044da28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abf9762155_0_25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abf9762155_0_2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da34cd9b51_0_47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da34cd9b51_0_47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ac85b9cf0f_0_7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ac85b9cf0f_0_7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slidesgo.com/" TargetMode="External"/><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p:nvPr/>
        </p:nvSpPr>
        <p:spPr>
          <a:xfrm>
            <a:off x="336600" y="293550"/>
            <a:ext cx="8470800" cy="4556400"/>
          </a:xfrm>
          <a:prstGeom prst="roundRect">
            <a:avLst>
              <a:gd name="adj" fmla="val 24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 name="Google Shape;10;p2"/>
          <p:cNvCxnSpPr/>
          <p:nvPr/>
        </p:nvCxnSpPr>
        <p:spPr>
          <a:xfrm>
            <a:off x="996150" y="4476300"/>
            <a:ext cx="7151700" cy="0"/>
          </a:xfrm>
          <a:prstGeom prst="straightConnector1">
            <a:avLst/>
          </a:prstGeom>
          <a:noFill/>
          <a:ln w="19050" cap="flat" cmpd="sng">
            <a:solidFill>
              <a:schemeClr val="dk1"/>
            </a:solidFill>
            <a:prstDash val="solid"/>
            <a:round/>
            <a:headEnd type="oval" w="med" len="med"/>
            <a:tailEnd type="oval" w="med" len="med"/>
          </a:ln>
        </p:spPr>
      </p:cxnSp>
      <p:sp>
        <p:nvSpPr>
          <p:cNvPr id="11" name="Google Shape;11;p2"/>
          <p:cNvSpPr txBox="1">
            <a:spLocks noGrp="1"/>
          </p:cNvSpPr>
          <p:nvPr>
            <p:ph type="subTitle" idx="1"/>
          </p:nvPr>
        </p:nvSpPr>
        <p:spPr>
          <a:xfrm>
            <a:off x="881728" y="2431700"/>
            <a:ext cx="7455000" cy="442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1400"/>
              <a:buFont typeface="Roboto Slab Light"/>
              <a:buNone/>
              <a:defRPr sz="1600">
                <a:solidFill>
                  <a:schemeClr val="dk1"/>
                </a:solidFill>
                <a:latin typeface="Red Hat Display"/>
                <a:ea typeface="Red Hat Display"/>
                <a:cs typeface="Red Hat Display"/>
                <a:sym typeface="Red Hat Display"/>
              </a:defRPr>
            </a:lvl1pPr>
            <a:lvl2pPr lvl="1">
              <a:spcBef>
                <a:spcPts val="0"/>
              </a:spcBef>
              <a:spcAft>
                <a:spcPts val="0"/>
              </a:spcAft>
              <a:buClr>
                <a:schemeClr val="dk1"/>
              </a:buClr>
              <a:buSzPts val="1400"/>
              <a:buFont typeface="Roboto Slab Light"/>
              <a:buNone/>
              <a:defRPr>
                <a:solidFill>
                  <a:schemeClr val="dk1"/>
                </a:solidFill>
                <a:latin typeface="Roboto Slab Light"/>
                <a:ea typeface="Roboto Slab Light"/>
                <a:cs typeface="Roboto Slab Light"/>
                <a:sym typeface="Roboto Slab Light"/>
              </a:defRPr>
            </a:lvl2pPr>
            <a:lvl3pPr lvl="2">
              <a:spcBef>
                <a:spcPts val="0"/>
              </a:spcBef>
              <a:spcAft>
                <a:spcPts val="0"/>
              </a:spcAft>
              <a:buClr>
                <a:schemeClr val="dk1"/>
              </a:buClr>
              <a:buSzPts val="1400"/>
              <a:buFont typeface="Roboto Slab Light"/>
              <a:buNone/>
              <a:defRPr>
                <a:solidFill>
                  <a:schemeClr val="dk1"/>
                </a:solidFill>
                <a:latin typeface="Roboto Slab Light"/>
                <a:ea typeface="Roboto Slab Light"/>
                <a:cs typeface="Roboto Slab Light"/>
                <a:sym typeface="Roboto Slab Light"/>
              </a:defRPr>
            </a:lvl3pPr>
            <a:lvl4pPr lvl="3">
              <a:spcBef>
                <a:spcPts val="0"/>
              </a:spcBef>
              <a:spcAft>
                <a:spcPts val="0"/>
              </a:spcAft>
              <a:buClr>
                <a:schemeClr val="dk1"/>
              </a:buClr>
              <a:buSzPts val="1400"/>
              <a:buFont typeface="Roboto Slab Light"/>
              <a:buNone/>
              <a:defRPr>
                <a:solidFill>
                  <a:schemeClr val="dk1"/>
                </a:solidFill>
                <a:latin typeface="Roboto Slab Light"/>
                <a:ea typeface="Roboto Slab Light"/>
                <a:cs typeface="Roboto Slab Light"/>
                <a:sym typeface="Roboto Slab Light"/>
              </a:defRPr>
            </a:lvl4pPr>
            <a:lvl5pPr lvl="4">
              <a:spcBef>
                <a:spcPts val="0"/>
              </a:spcBef>
              <a:spcAft>
                <a:spcPts val="0"/>
              </a:spcAft>
              <a:buClr>
                <a:schemeClr val="dk1"/>
              </a:buClr>
              <a:buSzPts val="1400"/>
              <a:buFont typeface="Roboto Slab Light"/>
              <a:buNone/>
              <a:defRPr>
                <a:solidFill>
                  <a:schemeClr val="dk1"/>
                </a:solidFill>
                <a:latin typeface="Roboto Slab Light"/>
                <a:ea typeface="Roboto Slab Light"/>
                <a:cs typeface="Roboto Slab Light"/>
                <a:sym typeface="Roboto Slab Light"/>
              </a:defRPr>
            </a:lvl5pPr>
            <a:lvl6pPr lvl="5">
              <a:spcBef>
                <a:spcPts val="0"/>
              </a:spcBef>
              <a:spcAft>
                <a:spcPts val="0"/>
              </a:spcAft>
              <a:buClr>
                <a:schemeClr val="dk1"/>
              </a:buClr>
              <a:buSzPts val="1400"/>
              <a:buFont typeface="Roboto Slab Light"/>
              <a:buNone/>
              <a:defRPr>
                <a:solidFill>
                  <a:schemeClr val="dk1"/>
                </a:solidFill>
                <a:latin typeface="Roboto Slab Light"/>
                <a:ea typeface="Roboto Slab Light"/>
                <a:cs typeface="Roboto Slab Light"/>
                <a:sym typeface="Roboto Slab Light"/>
              </a:defRPr>
            </a:lvl6pPr>
            <a:lvl7pPr lvl="6">
              <a:spcBef>
                <a:spcPts val="0"/>
              </a:spcBef>
              <a:spcAft>
                <a:spcPts val="0"/>
              </a:spcAft>
              <a:buClr>
                <a:schemeClr val="dk1"/>
              </a:buClr>
              <a:buSzPts val="1400"/>
              <a:buFont typeface="Roboto Slab Light"/>
              <a:buNone/>
              <a:defRPr>
                <a:solidFill>
                  <a:schemeClr val="dk1"/>
                </a:solidFill>
                <a:latin typeface="Roboto Slab Light"/>
                <a:ea typeface="Roboto Slab Light"/>
                <a:cs typeface="Roboto Slab Light"/>
                <a:sym typeface="Roboto Slab Light"/>
              </a:defRPr>
            </a:lvl7pPr>
            <a:lvl8pPr lvl="7">
              <a:spcBef>
                <a:spcPts val="0"/>
              </a:spcBef>
              <a:spcAft>
                <a:spcPts val="0"/>
              </a:spcAft>
              <a:buClr>
                <a:schemeClr val="dk1"/>
              </a:buClr>
              <a:buSzPts val="1400"/>
              <a:buFont typeface="Roboto Slab Light"/>
              <a:buNone/>
              <a:defRPr>
                <a:solidFill>
                  <a:schemeClr val="dk1"/>
                </a:solidFill>
                <a:latin typeface="Roboto Slab Light"/>
                <a:ea typeface="Roboto Slab Light"/>
                <a:cs typeface="Roboto Slab Light"/>
                <a:sym typeface="Roboto Slab Light"/>
              </a:defRPr>
            </a:lvl8pPr>
            <a:lvl9pPr lvl="8">
              <a:spcBef>
                <a:spcPts val="0"/>
              </a:spcBef>
              <a:spcAft>
                <a:spcPts val="0"/>
              </a:spcAft>
              <a:buClr>
                <a:schemeClr val="dk1"/>
              </a:buClr>
              <a:buSzPts val="1400"/>
              <a:buFont typeface="Roboto Slab Light"/>
              <a:buNone/>
              <a:defRPr>
                <a:solidFill>
                  <a:schemeClr val="dk1"/>
                </a:solidFill>
                <a:latin typeface="Roboto Slab Light"/>
                <a:ea typeface="Roboto Slab Light"/>
                <a:cs typeface="Roboto Slab Light"/>
                <a:sym typeface="Roboto Slab Light"/>
              </a:defRPr>
            </a:lvl9pPr>
          </a:lstStyle>
          <a:p>
            <a:endParaRPr/>
          </a:p>
        </p:txBody>
      </p:sp>
      <p:grpSp>
        <p:nvGrpSpPr>
          <p:cNvPr id="12" name="Google Shape;12;p2"/>
          <p:cNvGrpSpPr/>
          <p:nvPr/>
        </p:nvGrpSpPr>
        <p:grpSpPr>
          <a:xfrm>
            <a:off x="6557461" y="4683484"/>
            <a:ext cx="327802" cy="306348"/>
            <a:chOff x="6454338" y="4591225"/>
            <a:chExt cx="601250" cy="561900"/>
          </a:xfrm>
        </p:grpSpPr>
        <p:sp>
          <p:nvSpPr>
            <p:cNvPr id="13" name="Google Shape;13;p2"/>
            <p:cNvSpPr/>
            <p:nvPr/>
          </p:nvSpPr>
          <p:spPr>
            <a:xfrm>
              <a:off x="6493688" y="4591225"/>
              <a:ext cx="561900" cy="561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454338" y="4591225"/>
              <a:ext cx="561900" cy="56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493688" y="4591225"/>
              <a:ext cx="561900" cy="561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7456650" y="153850"/>
            <a:ext cx="288375" cy="256200"/>
            <a:chOff x="7456650" y="153850"/>
            <a:chExt cx="288375" cy="256200"/>
          </a:xfrm>
        </p:grpSpPr>
        <p:sp>
          <p:nvSpPr>
            <p:cNvPr id="17" name="Google Shape;17;p2"/>
            <p:cNvSpPr/>
            <p:nvPr/>
          </p:nvSpPr>
          <p:spPr>
            <a:xfrm>
              <a:off x="7456650" y="153850"/>
              <a:ext cx="256200" cy="25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a:off x="7456650" y="153850"/>
              <a:ext cx="288375" cy="256200"/>
              <a:chOff x="7456650" y="153850"/>
              <a:chExt cx="288375" cy="256200"/>
            </a:xfrm>
          </p:grpSpPr>
          <p:sp>
            <p:nvSpPr>
              <p:cNvPr id="19" name="Google Shape;19;p2"/>
              <p:cNvSpPr/>
              <p:nvPr/>
            </p:nvSpPr>
            <p:spPr>
              <a:xfrm>
                <a:off x="7488825" y="153850"/>
                <a:ext cx="256200" cy="25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456650" y="153850"/>
                <a:ext cx="256200" cy="2562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 name="Google Shape;21;p2"/>
          <p:cNvGrpSpPr/>
          <p:nvPr/>
        </p:nvGrpSpPr>
        <p:grpSpPr>
          <a:xfrm>
            <a:off x="135750" y="1565300"/>
            <a:ext cx="410700" cy="394375"/>
            <a:chOff x="6432850" y="294125"/>
            <a:chExt cx="410700" cy="394375"/>
          </a:xfrm>
        </p:grpSpPr>
        <p:sp>
          <p:nvSpPr>
            <p:cNvPr id="22" name="Google Shape;22;p2"/>
            <p:cNvSpPr/>
            <p:nvPr/>
          </p:nvSpPr>
          <p:spPr>
            <a:xfrm>
              <a:off x="6432850" y="304200"/>
              <a:ext cx="384300" cy="384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2"/>
            <p:cNvGrpSpPr/>
            <p:nvPr/>
          </p:nvGrpSpPr>
          <p:grpSpPr>
            <a:xfrm>
              <a:off x="6432850" y="294125"/>
              <a:ext cx="410700" cy="394375"/>
              <a:chOff x="6432850" y="294125"/>
              <a:chExt cx="410700" cy="394375"/>
            </a:xfrm>
          </p:grpSpPr>
          <p:sp>
            <p:nvSpPr>
              <p:cNvPr id="24" name="Google Shape;24;p2"/>
              <p:cNvSpPr/>
              <p:nvPr/>
            </p:nvSpPr>
            <p:spPr>
              <a:xfrm>
                <a:off x="6459250" y="294125"/>
                <a:ext cx="384300" cy="38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432850" y="304200"/>
                <a:ext cx="384300" cy="3843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 name="Google Shape;26;p2"/>
          <p:cNvSpPr txBox="1">
            <a:spLocks noGrp="1"/>
          </p:cNvSpPr>
          <p:nvPr>
            <p:ph type="title"/>
          </p:nvPr>
        </p:nvSpPr>
        <p:spPr>
          <a:xfrm>
            <a:off x="881725" y="1153700"/>
            <a:ext cx="7455000" cy="1278000"/>
          </a:xfrm>
          <a:prstGeom prst="rect">
            <a:avLst/>
          </a:prstGeom>
        </p:spPr>
        <p:txBody>
          <a:bodyPr spcFirstLastPara="1" wrap="square" lIns="91425" tIns="91425" rIns="91425" bIns="91425" anchor="t" anchorCtr="0">
            <a:noAutofit/>
          </a:bodyPr>
          <a:lstStyle>
            <a:lvl1pPr lvl="0" algn="l">
              <a:spcBef>
                <a:spcPts val="0"/>
              </a:spcBef>
              <a:spcAft>
                <a:spcPts val="0"/>
              </a:spcAft>
              <a:buClr>
                <a:schemeClr val="dk1"/>
              </a:buClr>
              <a:buSzPts val="7000"/>
              <a:buFont typeface="Arapey"/>
              <a:buNone/>
              <a:defRPr sz="7000">
                <a:solidFill>
                  <a:schemeClr val="dk1"/>
                </a:solidFill>
                <a:latin typeface="Arapey"/>
                <a:ea typeface="Arapey"/>
                <a:cs typeface="Arapey"/>
                <a:sym typeface="Arapey"/>
              </a:defRPr>
            </a:lvl1pPr>
            <a:lvl2pPr lvl="1" algn="ctr">
              <a:spcBef>
                <a:spcPts val="0"/>
              </a:spcBef>
              <a:spcAft>
                <a:spcPts val="0"/>
              </a:spcAft>
              <a:buClr>
                <a:schemeClr val="dk1"/>
              </a:buClr>
              <a:buSzPts val="7000"/>
              <a:buFont typeface="Arapey"/>
              <a:buNone/>
              <a:defRPr sz="7000">
                <a:solidFill>
                  <a:schemeClr val="dk1"/>
                </a:solidFill>
                <a:latin typeface="Arapey"/>
                <a:ea typeface="Arapey"/>
                <a:cs typeface="Arapey"/>
                <a:sym typeface="Arapey"/>
              </a:defRPr>
            </a:lvl2pPr>
            <a:lvl3pPr lvl="2" algn="ctr">
              <a:spcBef>
                <a:spcPts val="0"/>
              </a:spcBef>
              <a:spcAft>
                <a:spcPts val="0"/>
              </a:spcAft>
              <a:buClr>
                <a:schemeClr val="dk1"/>
              </a:buClr>
              <a:buSzPts val="7000"/>
              <a:buFont typeface="Arapey"/>
              <a:buNone/>
              <a:defRPr sz="7000">
                <a:solidFill>
                  <a:schemeClr val="dk1"/>
                </a:solidFill>
                <a:latin typeface="Arapey"/>
                <a:ea typeface="Arapey"/>
                <a:cs typeface="Arapey"/>
                <a:sym typeface="Arapey"/>
              </a:defRPr>
            </a:lvl3pPr>
            <a:lvl4pPr lvl="3" algn="ctr">
              <a:spcBef>
                <a:spcPts val="0"/>
              </a:spcBef>
              <a:spcAft>
                <a:spcPts val="0"/>
              </a:spcAft>
              <a:buClr>
                <a:schemeClr val="dk1"/>
              </a:buClr>
              <a:buSzPts val="7000"/>
              <a:buFont typeface="Arapey"/>
              <a:buNone/>
              <a:defRPr sz="7000">
                <a:solidFill>
                  <a:schemeClr val="dk1"/>
                </a:solidFill>
                <a:latin typeface="Arapey"/>
                <a:ea typeface="Arapey"/>
                <a:cs typeface="Arapey"/>
                <a:sym typeface="Arapey"/>
              </a:defRPr>
            </a:lvl4pPr>
            <a:lvl5pPr lvl="4" algn="ctr">
              <a:spcBef>
                <a:spcPts val="0"/>
              </a:spcBef>
              <a:spcAft>
                <a:spcPts val="0"/>
              </a:spcAft>
              <a:buClr>
                <a:schemeClr val="dk1"/>
              </a:buClr>
              <a:buSzPts val="7000"/>
              <a:buFont typeface="Arapey"/>
              <a:buNone/>
              <a:defRPr sz="7000">
                <a:solidFill>
                  <a:schemeClr val="dk1"/>
                </a:solidFill>
                <a:latin typeface="Arapey"/>
                <a:ea typeface="Arapey"/>
                <a:cs typeface="Arapey"/>
                <a:sym typeface="Arapey"/>
              </a:defRPr>
            </a:lvl5pPr>
            <a:lvl6pPr lvl="5" algn="ctr">
              <a:spcBef>
                <a:spcPts val="0"/>
              </a:spcBef>
              <a:spcAft>
                <a:spcPts val="0"/>
              </a:spcAft>
              <a:buClr>
                <a:schemeClr val="dk1"/>
              </a:buClr>
              <a:buSzPts val="7000"/>
              <a:buFont typeface="Arapey"/>
              <a:buNone/>
              <a:defRPr sz="7000">
                <a:solidFill>
                  <a:schemeClr val="dk1"/>
                </a:solidFill>
                <a:latin typeface="Arapey"/>
                <a:ea typeface="Arapey"/>
                <a:cs typeface="Arapey"/>
                <a:sym typeface="Arapey"/>
              </a:defRPr>
            </a:lvl6pPr>
            <a:lvl7pPr lvl="6" algn="ctr">
              <a:spcBef>
                <a:spcPts val="0"/>
              </a:spcBef>
              <a:spcAft>
                <a:spcPts val="0"/>
              </a:spcAft>
              <a:buClr>
                <a:schemeClr val="dk1"/>
              </a:buClr>
              <a:buSzPts val="7000"/>
              <a:buFont typeface="Arapey"/>
              <a:buNone/>
              <a:defRPr sz="7000">
                <a:solidFill>
                  <a:schemeClr val="dk1"/>
                </a:solidFill>
                <a:latin typeface="Arapey"/>
                <a:ea typeface="Arapey"/>
                <a:cs typeface="Arapey"/>
                <a:sym typeface="Arapey"/>
              </a:defRPr>
            </a:lvl7pPr>
            <a:lvl8pPr lvl="7" algn="ctr">
              <a:spcBef>
                <a:spcPts val="0"/>
              </a:spcBef>
              <a:spcAft>
                <a:spcPts val="0"/>
              </a:spcAft>
              <a:buClr>
                <a:schemeClr val="dk1"/>
              </a:buClr>
              <a:buSzPts val="7000"/>
              <a:buFont typeface="Arapey"/>
              <a:buNone/>
              <a:defRPr sz="7000">
                <a:solidFill>
                  <a:schemeClr val="dk1"/>
                </a:solidFill>
                <a:latin typeface="Arapey"/>
                <a:ea typeface="Arapey"/>
                <a:cs typeface="Arapey"/>
                <a:sym typeface="Arapey"/>
              </a:defRPr>
            </a:lvl8pPr>
            <a:lvl9pPr lvl="8" algn="ctr">
              <a:spcBef>
                <a:spcPts val="0"/>
              </a:spcBef>
              <a:spcAft>
                <a:spcPts val="0"/>
              </a:spcAft>
              <a:buClr>
                <a:schemeClr val="dk1"/>
              </a:buClr>
              <a:buSzPts val="7000"/>
              <a:buFont typeface="Arapey"/>
              <a:buNone/>
              <a:defRPr sz="7000">
                <a:solidFill>
                  <a:schemeClr val="dk1"/>
                </a:solidFill>
                <a:latin typeface="Arapey"/>
                <a:ea typeface="Arapey"/>
                <a:cs typeface="Arapey"/>
                <a:sym typeface="Arapey"/>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Google Shape;43;p4"/>
          <p:cNvSpPr/>
          <p:nvPr/>
        </p:nvSpPr>
        <p:spPr>
          <a:xfrm>
            <a:off x="336600" y="293550"/>
            <a:ext cx="8470800" cy="4556400"/>
          </a:xfrm>
          <a:prstGeom prst="roundRect">
            <a:avLst>
              <a:gd name="adj" fmla="val 24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txBox="1">
            <a:spLocks noGrp="1"/>
          </p:cNvSpPr>
          <p:nvPr>
            <p:ph type="body" idx="1"/>
          </p:nvPr>
        </p:nvSpPr>
        <p:spPr>
          <a:xfrm>
            <a:off x="753825" y="1084825"/>
            <a:ext cx="7590300" cy="3487200"/>
          </a:xfrm>
          <a:prstGeom prst="rect">
            <a:avLst/>
          </a:prstGeom>
          <a:noFill/>
          <a:ln>
            <a:noFill/>
          </a:ln>
        </p:spPr>
        <p:txBody>
          <a:bodyPr spcFirstLastPara="1" wrap="square" lIns="91425" tIns="91425" rIns="91425" bIns="91425" anchor="t" anchorCtr="0">
            <a:noAutofit/>
          </a:bodyPr>
          <a:lstStyle>
            <a:lvl1pPr marL="457200" lvl="0" indent="-304800" rtl="0">
              <a:spcBef>
                <a:spcPts val="0"/>
              </a:spcBef>
              <a:spcAft>
                <a:spcPts val="0"/>
              </a:spcAft>
              <a:buClr>
                <a:schemeClr val="dk1"/>
              </a:buClr>
              <a:buSzPts val="1200"/>
              <a:buFont typeface="Work Sans"/>
              <a:buChar char="●"/>
              <a:defRPr sz="1200">
                <a:solidFill>
                  <a:schemeClr val="dk1"/>
                </a:solidFill>
                <a:latin typeface="Red Hat Display"/>
                <a:ea typeface="Red Hat Display"/>
                <a:cs typeface="Red Hat Display"/>
                <a:sym typeface="Red Hat Display"/>
              </a:defRPr>
            </a:lvl1pPr>
            <a:lvl2pPr marL="914400" lvl="1" indent="-317500" rtl="0">
              <a:spcBef>
                <a:spcPts val="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2pPr>
            <a:lvl3pPr marL="1371600" lvl="2" indent="-317500" rtl="0">
              <a:spcBef>
                <a:spcPts val="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3pPr>
            <a:lvl4pPr marL="1828800" lvl="3" indent="-317500" rtl="0">
              <a:spcBef>
                <a:spcPts val="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4pPr>
            <a:lvl5pPr marL="2286000" lvl="4" indent="-317500" rtl="0">
              <a:spcBef>
                <a:spcPts val="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5pPr>
            <a:lvl6pPr marL="2743200" lvl="5" indent="-317500" rtl="0">
              <a:spcBef>
                <a:spcPts val="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6pPr>
            <a:lvl7pPr marL="3200400" lvl="6" indent="-317500" rtl="0">
              <a:spcBef>
                <a:spcPts val="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7pPr>
            <a:lvl8pPr marL="3657600" lvl="7" indent="-317500" rtl="0">
              <a:spcBef>
                <a:spcPts val="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8pPr>
            <a:lvl9pPr marL="4114800" lvl="8" indent="-317500" rtl="0">
              <a:spcBef>
                <a:spcPts val="0"/>
              </a:spcBef>
              <a:spcAft>
                <a:spcPts val="0"/>
              </a:spcAft>
              <a:buClr>
                <a:schemeClr val="dk1"/>
              </a:buClr>
              <a:buSzPts val="1400"/>
              <a:buFont typeface="Roboto Slab Light"/>
              <a:buChar char="■"/>
              <a:defRPr>
                <a:solidFill>
                  <a:schemeClr val="dk1"/>
                </a:solidFill>
                <a:latin typeface="Roboto Slab Light"/>
                <a:ea typeface="Roboto Slab Light"/>
                <a:cs typeface="Roboto Slab Light"/>
                <a:sym typeface="Roboto Slab Light"/>
              </a:defRPr>
            </a:lvl9pPr>
          </a:lstStyle>
          <a:p>
            <a:endParaRPr/>
          </a:p>
        </p:txBody>
      </p:sp>
      <p:sp>
        <p:nvSpPr>
          <p:cNvPr id="45" name="Google Shape;45;p4"/>
          <p:cNvSpPr txBox="1">
            <a:spLocks noGrp="1"/>
          </p:cNvSpPr>
          <p:nvPr>
            <p:ph type="title"/>
          </p:nvPr>
        </p:nvSpPr>
        <p:spPr>
          <a:xfrm>
            <a:off x="849600" y="420100"/>
            <a:ext cx="7444800" cy="646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62"/>
        <p:cNvGrpSpPr/>
        <p:nvPr/>
      </p:nvGrpSpPr>
      <p:grpSpPr>
        <a:xfrm>
          <a:off x="0" y="0"/>
          <a:ext cx="0" cy="0"/>
          <a:chOff x="0" y="0"/>
          <a:chExt cx="0" cy="0"/>
        </a:xfrm>
      </p:grpSpPr>
      <p:sp>
        <p:nvSpPr>
          <p:cNvPr id="63" name="Google Shape;63;p7"/>
          <p:cNvSpPr/>
          <p:nvPr/>
        </p:nvSpPr>
        <p:spPr>
          <a:xfrm>
            <a:off x="336600" y="293550"/>
            <a:ext cx="8470800" cy="4556400"/>
          </a:xfrm>
          <a:prstGeom prst="roundRect">
            <a:avLst>
              <a:gd name="adj" fmla="val 24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7"/>
          <p:cNvSpPr txBox="1">
            <a:spLocks noGrp="1"/>
          </p:cNvSpPr>
          <p:nvPr>
            <p:ph type="subTitle" idx="1"/>
          </p:nvPr>
        </p:nvSpPr>
        <p:spPr>
          <a:xfrm>
            <a:off x="2014200" y="1381725"/>
            <a:ext cx="5115600" cy="26775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1"/>
                </a:solidFill>
                <a:latin typeface="Red Hat Display"/>
                <a:ea typeface="Red Hat Display"/>
                <a:cs typeface="Red Hat Display"/>
                <a:sym typeface="Red Hat Display"/>
              </a:defRPr>
            </a:lvl1pPr>
            <a:lvl2pPr lvl="1" rtl="0">
              <a:spcBef>
                <a:spcPts val="0"/>
              </a:spcBef>
              <a:spcAft>
                <a:spcPts val="0"/>
              </a:spcAft>
              <a:buNone/>
              <a:defRPr sz="1600">
                <a:solidFill>
                  <a:schemeClr val="dk1"/>
                </a:solidFill>
                <a:latin typeface="Red Hat Display"/>
                <a:ea typeface="Red Hat Display"/>
                <a:cs typeface="Red Hat Display"/>
                <a:sym typeface="Red Hat Display"/>
              </a:defRPr>
            </a:lvl2pPr>
            <a:lvl3pPr lvl="2" rtl="0">
              <a:spcBef>
                <a:spcPts val="0"/>
              </a:spcBef>
              <a:spcAft>
                <a:spcPts val="0"/>
              </a:spcAft>
              <a:buNone/>
              <a:defRPr sz="1600">
                <a:solidFill>
                  <a:schemeClr val="dk1"/>
                </a:solidFill>
                <a:latin typeface="Red Hat Display"/>
                <a:ea typeface="Red Hat Display"/>
                <a:cs typeface="Red Hat Display"/>
                <a:sym typeface="Red Hat Display"/>
              </a:defRPr>
            </a:lvl3pPr>
            <a:lvl4pPr lvl="3" rtl="0">
              <a:spcBef>
                <a:spcPts val="0"/>
              </a:spcBef>
              <a:spcAft>
                <a:spcPts val="0"/>
              </a:spcAft>
              <a:buNone/>
              <a:defRPr sz="1600">
                <a:solidFill>
                  <a:schemeClr val="dk1"/>
                </a:solidFill>
                <a:latin typeface="Red Hat Display"/>
                <a:ea typeface="Red Hat Display"/>
                <a:cs typeface="Red Hat Display"/>
                <a:sym typeface="Red Hat Display"/>
              </a:defRPr>
            </a:lvl4pPr>
            <a:lvl5pPr lvl="4" rtl="0">
              <a:spcBef>
                <a:spcPts val="0"/>
              </a:spcBef>
              <a:spcAft>
                <a:spcPts val="0"/>
              </a:spcAft>
              <a:buNone/>
              <a:defRPr sz="1600">
                <a:solidFill>
                  <a:schemeClr val="dk1"/>
                </a:solidFill>
                <a:latin typeface="Red Hat Display"/>
                <a:ea typeface="Red Hat Display"/>
                <a:cs typeface="Red Hat Display"/>
                <a:sym typeface="Red Hat Display"/>
              </a:defRPr>
            </a:lvl5pPr>
            <a:lvl6pPr lvl="5" rtl="0">
              <a:spcBef>
                <a:spcPts val="0"/>
              </a:spcBef>
              <a:spcAft>
                <a:spcPts val="0"/>
              </a:spcAft>
              <a:buNone/>
              <a:defRPr sz="1600">
                <a:solidFill>
                  <a:schemeClr val="dk1"/>
                </a:solidFill>
                <a:latin typeface="Red Hat Display"/>
                <a:ea typeface="Red Hat Display"/>
                <a:cs typeface="Red Hat Display"/>
                <a:sym typeface="Red Hat Display"/>
              </a:defRPr>
            </a:lvl6pPr>
            <a:lvl7pPr lvl="6" rtl="0">
              <a:spcBef>
                <a:spcPts val="0"/>
              </a:spcBef>
              <a:spcAft>
                <a:spcPts val="0"/>
              </a:spcAft>
              <a:buNone/>
              <a:defRPr sz="1600">
                <a:solidFill>
                  <a:schemeClr val="dk1"/>
                </a:solidFill>
                <a:latin typeface="Red Hat Display"/>
                <a:ea typeface="Red Hat Display"/>
                <a:cs typeface="Red Hat Display"/>
                <a:sym typeface="Red Hat Display"/>
              </a:defRPr>
            </a:lvl7pPr>
            <a:lvl8pPr lvl="7" rtl="0">
              <a:spcBef>
                <a:spcPts val="0"/>
              </a:spcBef>
              <a:spcAft>
                <a:spcPts val="0"/>
              </a:spcAft>
              <a:buNone/>
              <a:defRPr sz="1600">
                <a:solidFill>
                  <a:schemeClr val="dk1"/>
                </a:solidFill>
                <a:latin typeface="Red Hat Display"/>
                <a:ea typeface="Red Hat Display"/>
                <a:cs typeface="Red Hat Display"/>
                <a:sym typeface="Red Hat Display"/>
              </a:defRPr>
            </a:lvl8pPr>
            <a:lvl9pPr lvl="8" rtl="0">
              <a:spcBef>
                <a:spcPts val="0"/>
              </a:spcBef>
              <a:spcAft>
                <a:spcPts val="0"/>
              </a:spcAft>
              <a:buNone/>
              <a:defRPr sz="1600">
                <a:solidFill>
                  <a:schemeClr val="dk1"/>
                </a:solidFill>
                <a:latin typeface="Red Hat Display"/>
                <a:ea typeface="Red Hat Display"/>
                <a:cs typeface="Red Hat Display"/>
                <a:sym typeface="Red Hat Display"/>
              </a:defRPr>
            </a:lvl9pPr>
          </a:lstStyle>
          <a:p>
            <a:endParaRPr/>
          </a:p>
        </p:txBody>
      </p:sp>
      <p:sp>
        <p:nvSpPr>
          <p:cNvPr id="65" name="Google Shape;65;p7"/>
          <p:cNvSpPr txBox="1">
            <a:spLocks noGrp="1"/>
          </p:cNvSpPr>
          <p:nvPr>
            <p:ph type="title"/>
          </p:nvPr>
        </p:nvSpPr>
        <p:spPr>
          <a:xfrm>
            <a:off x="849600" y="420100"/>
            <a:ext cx="7444800" cy="646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blipFill>
          <a:blip r:embed="rId2">
            <a:alphaModFix/>
          </a:blip>
          <a:stretch>
            <a:fillRect/>
          </a:stretch>
        </a:blipFill>
        <a:effectLst/>
      </p:bgPr>
    </p:bg>
    <p:spTree>
      <p:nvGrpSpPr>
        <p:cNvPr id="1" name="Shape 66"/>
        <p:cNvGrpSpPr/>
        <p:nvPr/>
      </p:nvGrpSpPr>
      <p:grpSpPr>
        <a:xfrm>
          <a:off x="0" y="0"/>
          <a:ext cx="0" cy="0"/>
          <a:chOff x="0" y="0"/>
          <a:chExt cx="0" cy="0"/>
        </a:xfrm>
      </p:grpSpPr>
      <p:sp>
        <p:nvSpPr>
          <p:cNvPr id="67" name="Google Shape;67;p8"/>
          <p:cNvSpPr/>
          <p:nvPr/>
        </p:nvSpPr>
        <p:spPr>
          <a:xfrm>
            <a:off x="336600" y="293550"/>
            <a:ext cx="8470800" cy="4556400"/>
          </a:xfrm>
          <a:prstGeom prst="roundRect">
            <a:avLst>
              <a:gd name="adj" fmla="val 24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 name="Google Shape;68;p8"/>
          <p:cNvGrpSpPr/>
          <p:nvPr/>
        </p:nvGrpSpPr>
        <p:grpSpPr>
          <a:xfrm>
            <a:off x="4155002" y="-207917"/>
            <a:ext cx="834000" cy="779412"/>
            <a:chOff x="4155002" y="-207917"/>
            <a:chExt cx="834000" cy="779412"/>
          </a:xfrm>
        </p:grpSpPr>
        <p:sp>
          <p:nvSpPr>
            <p:cNvPr id="69" name="Google Shape;69;p8"/>
            <p:cNvSpPr/>
            <p:nvPr/>
          </p:nvSpPr>
          <p:spPr>
            <a:xfrm>
              <a:off x="4209602" y="-207905"/>
              <a:ext cx="779400" cy="779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8"/>
            <p:cNvGrpSpPr/>
            <p:nvPr/>
          </p:nvGrpSpPr>
          <p:grpSpPr>
            <a:xfrm>
              <a:off x="4155002" y="-207917"/>
              <a:ext cx="833994" cy="779411"/>
              <a:chOff x="-1140550" y="2781025"/>
              <a:chExt cx="601250" cy="561900"/>
            </a:xfrm>
          </p:grpSpPr>
          <p:sp>
            <p:nvSpPr>
              <p:cNvPr id="71" name="Google Shape;71;p8"/>
              <p:cNvSpPr/>
              <p:nvPr/>
            </p:nvSpPr>
            <p:spPr>
              <a:xfrm>
                <a:off x="-1140550" y="2781025"/>
                <a:ext cx="561900" cy="561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a:off x="-1101200" y="2781025"/>
                <a:ext cx="561900" cy="561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3" name="Google Shape;73;p8"/>
          <p:cNvSpPr/>
          <p:nvPr/>
        </p:nvSpPr>
        <p:spPr>
          <a:xfrm rot="-2339344">
            <a:off x="4419140" y="4465738"/>
            <a:ext cx="660392" cy="660392"/>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rot="-2339344">
            <a:off x="4403644" y="4446599"/>
            <a:ext cx="660392" cy="660392"/>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2337821">
            <a:off x="4222383" y="4652938"/>
            <a:ext cx="256191" cy="256191"/>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rot="-2338864">
            <a:off x="5259652" y="4609525"/>
            <a:ext cx="384381" cy="384381"/>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2338864">
            <a:off x="5281686" y="4591685"/>
            <a:ext cx="384381" cy="384381"/>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rot="-2337821">
            <a:off x="4198758" y="4643308"/>
            <a:ext cx="256191" cy="256191"/>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txBox="1">
            <a:spLocks noGrp="1"/>
          </p:cNvSpPr>
          <p:nvPr>
            <p:ph type="title"/>
          </p:nvPr>
        </p:nvSpPr>
        <p:spPr>
          <a:xfrm>
            <a:off x="1636650" y="1337500"/>
            <a:ext cx="5870700" cy="22302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7200" b="0"/>
            </a:lvl1pPr>
            <a:lvl2pPr lvl="1" rtl="0">
              <a:spcBef>
                <a:spcPts val="0"/>
              </a:spcBef>
              <a:spcAft>
                <a:spcPts val="0"/>
              </a:spcAft>
              <a:buSzPts val="4800"/>
              <a:buNone/>
              <a:defRPr sz="4800" b="0"/>
            </a:lvl2pPr>
            <a:lvl3pPr lvl="2" rtl="0">
              <a:spcBef>
                <a:spcPts val="0"/>
              </a:spcBef>
              <a:spcAft>
                <a:spcPts val="0"/>
              </a:spcAft>
              <a:buSzPts val="4800"/>
              <a:buNone/>
              <a:defRPr sz="4800" b="0"/>
            </a:lvl3pPr>
            <a:lvl4pPr lvl="3" rtl="0">
              <a:spcBef>
                <a:spcPts val="0"/>
              </a:spcBef>
              <a:spcAft>
                <a:spcPts val="0"/>
              </a:spcAft>
              <a:buSzPts val="4800"/>
              <a:buNone/>
              <a:defRPr sz="4800" b="0"/>
            </a:lvl4pPr>
            <a:lvl5pPr lvl="4" rtl="0">
              <a:spcBef>
                <a:spcPts val="0"/>
              </a:spcBef>
              <a:spcAft>
                <a:spcPts val="0"/>
              </a:spcAft>
              <a:buSzPts val="4800"/>
              <a:buNone/>
              <a:defRPr sz="4800" b="0"/>
            </a:lvl5pPr>
            <a:lvl6pPr lvl="5" rtl="0">
              <a:spcBef>
                <a:spcPts val="0"/>
              </a:spcBef>
              <a:spcAft>
                <a:spcPts val="0"/>
              </a:spcAft>
              <a:buSzPts val="4800"/>
              <a:buNone/>
              <a:defRPr sz="4800" b="0"/>
            </a:lvl6pPr>
            <a:lvl7pPr lvl="6" rtl="0">
              <a:spcBef>
                <a:spcPts val="0"/>
              </a:spcBef>
              <a:spcAft>
                <a:spcPts val="0"/>
              </a:spcAft>
              <a:buSzPts val="4800"/>
              <a:buNone/>
              <a:defRPr sz="4800" b="0"/>
            </a:lvl7pPr>
            <a:lvl8pPr lvl="7" rtl="0">
              <a:spcBef>
                <a:spcPts val="0"/>
              </a:spcBef>
              <a:spcAft>
                <a:spcPts val="0"/>
              </a:spcAft>
              <a:buSzPts val="4800"/>
              <a:buNone/>
              <a:defRPr sz="4800" b="0"/>
            </a:lvl8pPr>
            <a:lvl9pPr lvl="8" rtl="0">
              <a:spcBef>
                <a:spcPts val="0"/>
              </a:spcBef>
              <a:spcAft>
                <a:spcPts val="0"/>
              </a:spcAft>
              <a:buSzPts val="4800"/>
              <a:buNone/>
              <a:defRPr sz="4800" b="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9"/>
          <p:cNvSpPr/>
          <p:nvPr/>
        </p:nvSpPr>
        <p:spPr>
          <a:xfrm>
            <a:off x="336600" y="293550"/>
            <a:ext cx="8470800" cy="4556400"/>
          </a:xfrm>
          <a:prstGeom prst="roundRect">
            <a:avLst>
              <a:gd name="adj" fmla="val 24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txBox="1">
            <a:spLocks noGrp="1"/>
          </p:cNvSpPr>
          <p:nvPr>
            <p:ph type="subTitle" idx="1"/>
          </p:nvPr>
        </p:nvSpPr>
        <p:spPr>
          <a:xfrm>
            <a:off x="2333100" y="2072100"/>
            <a:ext cx="4477800" cy="21249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None/>
              <a:defRPr sz="1400">
                <a:solidFill>
                  <a:schemeClr val="dk1"/>
                </a:solidFill>
                <a:latin typeface="Red Hat Display"/>
                <a:ea typeface="Red Hat Display"/>
                <a:cs typeface="Red Hat Display"/>
                <a:sym typeface="Red Hat Display"/>
              </a:defRPr>
            </a:lvl1pPr>
            <a:lvl2pPr lvl="1" rtl="0">
              <a:lnSpc>
                <a:spcPct val="115000"/>
              </a:lnSpc>
              <a:spcBef>
                <a:spcPts val="0"/>
              </a:spcBef>
              <a:spcAft>
                <a:spcPts val="0"/>
              </a:spcAft>
              <a:buNone/>
              <a:defRPr sz="1400">
                <a:solidFill>
                  <a:schemeClr val="dk1"/>
                </a:solidFill>
                <a:latin typeface="Red Hat Display"/>
                <a:ea typeface="Red Hat Display"/>
                <a:cs typeface="Red Hat Display"/>
                <a:sym typeface="Red Hat Display"/>
              </a:defRPr>
            </a:lvl2pPr>
            <a:lvl3pPr lvl="2" rtl="0">
              <a:lnSpc>
                <a:spcPct val="115000"/>
              </a:lnSpc>
              <a:spcBef>
                <a:spcPts val="0"/>
              </a:spcBef>
              <a:spcAft>
                <a:spcPts val="0"/>
              </a:spcAft>
              <a:buNone/>
              <a:defRPr sz="1400">
                <a:solidFill>
                  <a:schemeClr val="dk1"/>
                </a:solidFill>
                <a:latin typeface="Red Hat Display"/>
                <a:ea typeface="Red Hat Display"/>
                <a:cs typeface="Red Hat Display"/>
                <a:sym typeface="Red Hat Display"/>
              </a:defRPr>
            </a:lvl3pPr>
            <a:lvl4pPr lvl="3" rtl="0">
              <a:lnSpc>
                <a:spcPct val="115000"/>
              </a:lnSpc>
              <a:spcBef>
                <a:spcPts val="0"/>
              </a:spcBef>
              <a:spcAft>
                <a:spcPts val="0"/>
              </a:spcAft>
              <a:buNone/>
              <a:defRPr sz="1400">
                <a:solidFill>
                  <a:schemeClr val="dk1"/>
                </a:solidFill>
                <a:latin typeface="Red Hat Display"/>
                <a:ea typeface="Red Hat Display"/>
                <a:cs typeface="Red Hat Display"/>
                <a:sym typeface="Red Hat Display"/>
              </a:defRPr>
            </a:lvl4pPr>
            <a:lvl5pPr lvl="4" rtl="0">
              <a:lnSpc>
                <a:spcPct val="115000"/>
              </a:lnSpc>
              <a:spcBef>
                <a:spcPts val="0"/>
              </a:spcBef>
              <a:spcAft>
                <a:spcPts val="0"/>
              </a:spcAft>
              <a:buNone/>
              <a:defRPr sz="1400">
                <a:solidFill>
                  <a:schemeClr val="dk1"/>
                </a:solidFill>
                <a:latin typeface="Red Hat Display"/>
                <a:ea typeface="Red Hat Display"/>
                <a:cs typeface="Red Hat Display"/>
                <a:sym typeface="Red Hat Display"/>
              </a:defRPr>
            </a:lvl5pPr>
            <a:lvl6pPr lvl="5" rtl="0">
              <a:lnSpc>
                <a:spcPct val="115000"/>
              </a:lnSpc>
              <a:spcBef>
                <a:spcPts val="0"/>
              </a:spcBef>
              <a:spcAft>
                <a:spcPts val="0"/>
              </a:spcAft>
              <a:buNone/>
              <a:defRPr sz="1400">
                <a:solidFill>
                  <a:schemeClr val="dk1"/>
                </a:solidFill>
                <a:latin typeface="Red Hat Display"/>
                <a:ea typeface="Red Hat Display"/>
                <a:cs typeface="Red Hat Display"/>
                <a:sym typeface="Red Hat Display"/>
              </a:defRPr>
            </a:lvl6pPr>
            <a:lvl7pPr lvl="6" rtl="0">
              <a:lnSpc>
                <a:spcPct val="115000"/>
              </a:lnSpc>
              <a:spcBef>
                <a:spcPts val="0"/>
              </a:spcBef>
              <a:spcAft>
                <a:spcPts val="0"/>
              </a:spcAft>
              <a:buNone/>
              <a:defRPr sz="1400">
                <a:solidFill>
                  <a:schemeClr val="dk1"/>
                </a:solidFill>
                <a:latin typeface="Red Hat Display"/>
                <a:ea typeface="Red Hat Display"/>
                <a:cs typeface="Red Hat Display"/>
                <a:sym typeface="Red Hat Display"/>
              </a:defRPr>
            </a:lvl7pPr>
            <a:lvl8pPr lvl="7" rtl="0">
              <a:lnSpc>
                <a:spcPct val="115000"/>
              </a:lnSpc>
              <a:spcBef>
                <a:spcPts val="0"/>
              </a:spcBef>
              <a:spcAft>
                <a:spcPts val="0"/>
              </a:spcAft>
              <a:buNone/>
              <a:defRPr sz="1400">
                <a:solidFill>
                  <a:schemeClr val="dk1"/>
                </a:solidFill>
                <a:latin typeface="Red Hat Display"/>
                <a:ea typeface="Red Hat Display"/>
                <a:cs typeface="Red Hat Display"/>
                <a:sym typeface="Red Hat Display"/>
              </a:defRPr>
            </a:lvl8pPr>
            <a:lvl9pPr lvl="8" rtl="0">
              <a:lnSpc>
                <a:spcPct val="115000"/>
              </a:lnSpc>
              <a:spcBef>
                <a:spcPts val="0"/>
              </a:spcBef>
              <a:spcAft>
                <a:spcPts val="0"/>
              </a:spcAft>
              <a:buNone/>
              <a:defRPr sz="1400">
                <a:solidFill>
                  <a:schemeClr val="dk1"/>
                </a:solidFill>
                <a:latin typeface="Red Hat Display"/>
                <a:ea typeface="Red Hat Display"/>
                <a:cs typeface="Red Hat Display"/>
                <a:sym typeface="Red Hat Display"/>
              </a:defRPr>
            </a:lvl9pPr>
          </a:lstStyle>
          <a:p>
            <a:endParaRPr/>
          </a:p>
        </p:txBody>
      </p:sp>
      <p:sp>
        <p:nvSpPr>
          <p:cNvPr id="83" name="Google Shape;83;p9"/>
          <p:cNvSpPr txBox="1">
            <a:spLocks noGrp="1"/>
          </p:cNvSpPr>
          <p:nvPr>
            <p:ph type="title"/>
          </p:nvPr>
        </p:nvSpPr>
        <p:spPr>
          <a:xfrm>
            <a:off x="1933800" y="716700"/>
            <a:ext cx="5276400" cy="13959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3400" b="0"/>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87"/>
        <p:cNvGrpSpPr/>
        <p:nvPr/>
      </p:nvGrpSpPr>
      <p:grpSpPr>
        <a:xfrm>
          <a:off x="0" y="0"/>
          <a:ext cx="0" cy="0"/>
          <a:chOff x="0" y="0"/>
          <a:chExt cx="0" cy="0"/>
        </a:xfrm>
      </p:grpSpPr>
      <p:sp>
        <p:nvSpPr>
          <p:cNvPr id="88" name="Google Shape;88;p11"/>
          <p:cNvSpPr txBox="1">
            <a:spLocks noGrp="1"/>
          </p:cNvSpPr>
          <p:nvPr>
            <p:ph type="title" hasCustomPrompt="1"/>
          </p:nvPr>
        </p:nvSpPr>
        <p:spPr>
          <a:xfrm>
            <a:off x="1253850" y="1678800"/>
            <a:ext cx="6636300" cy="1328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72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89" name="Google Shape;89;p11"/>
          <p:cNvSpPr txBox="1">
            <a:spLocks noGrp="1"/>
          </p:cNvSpPr>
          <p:nvPr>
            <p:ph type="body" idx="1"/>
          </p:nvPr>
        </p:nvSpPr>
        <p:spPr>
          <a:xfrm>
            <a:off x="1542750" y="3023450"/>
            <a:ext cx="6058500" cy="530700"/>
          </a:xfrm>
          <a:prstGeom prst="rect">
            <a:avLst/>
          </a:prstGeom>
          <a:noFill/>
          <a:ln>
            <a:noFill/>
          </a:ln>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600">
                <a:solidFill>
                  <a:schemeClr val="dk1"/>
                </a:solidFill>
                <a:latin typeface="Red Hat Display"/>
                <a:ea typeface="Red Hat Display"/>
                <a:cs typeface="Red Hat Display"/>
                <a:sym typeface="Red Hat Display"/>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90" name="Google Shape;90;p11"/>
          <p:cNvSpPr/>
          <p:nvPr/>
        </p:nvSpPr>
        <p:spPr>
          <a:xfrm>
            <a:off x="336600" y="293550"/>
            <a:ext cx="8470800" cy="4556400"/>
          </a:xfrm>
          <a:prstGeom prst="roundRect">
            <a:avLst>
              <a:gd name="adj" fmla="val 24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 name="Google Shape;91;p11"/>
          <p:cNvGrpSpPr/>
          <p:nvPr/>
        </p:nvGrpSpPr>
        <p:grpSpPr>
          <a:xfrm>
            <a:off x="7890138" y="4572000"/>
            <a:ext cx="601250" cy="561900"/>
            <a:chOff x="6454338" y="4591225"/>
            <a:chExt cx="601250" cy="561900"/>
          </a:xfrm>
        </p:grpSpPr>
        <p:sp>
          <p:nvSpPr>
            <p:cNvPr id="92" name="Google Shape;92;p11"/>
            <p:cNvSpPr/>
            <p:nvPr/>
          </p:nvSpPr>
          <p:spPr>
            <a:xfrm>
              <a:off x="6493688" y="4591225"/>
              <a:ext cx="561900" cy="561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1"/>
            <p:cNvSpPr/>
            <p:nvPr/>
          </p:nvSpPr>
          <p:spPr>
            <a:xfrm>
              <a:off x="6454338" y="4591225"/>
              <a:ext cx="561900" cy="56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1"/>
            <p:cNvSpPr/>
            <p:nvPr/>
          </p:nvSpPr>
          <p:spPr>
            <a:xfrm>
              <a:off x="6493688" y="4591225"/>
              <a:ext cx="561900" cy="561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11"/>
          <p:cNvGrpSpPr/>
          <p:nvPr/>
        </p:nvGrpSpPr>
        <p:grpSpPr>
          <a:xfrm>
            <a:off x="652572" y="-2"/>
            <a:ext cx="601283" cy="588589"/>
            <a:chOff x="6761525" y="96425"/>
            <a:chExt cx="695125" cy="680450"/>
          </a:xfrm>
        </p:grpSpPr>
        <p:sp>
          <p:nvSpPr>
            <p:cNvPr id="96" name="Google Shape;96;p11"/>
            <p:cNvSpPr/>
            <p:nvPr/>
          </p:nvSpPr>
          <p:spPr>
            <a:xfrm>
              <a:off x="6761525" y="116575"/>
              <a:ext cx="660300" cy="660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 name="Google Shape;97;p11"/>
            <p:cNvGrpSpPr/>
            <p:nvPr/>
          </p:nvGrpSpPr>
          <p:grpSpPr>
            <a:xfrm>
              <a:off x="6761525" y="96425"/>
              <a:ext cx="695125" cy="680450"/>
              <a:chOff x="6727125" y="156125"/>
              <a:chExt cx="695125" cy="680450"/>
            </a:xfrm>
          </p:grpSpPr>
          <p:sp>
            <p:nvSpPr>
              <p:cNvPr id="98" name="Google Shape;98;p11"/>
              <p:cNvSpPr/>
              <p:nvPr/>
            </p:nvSpPr>
            <p:spPr>
              <a:xfrm>
                <a:off x="6761950" y="156125"/>
                <a:ext cx="660300" cy="660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1"/>
              <p:cNvSpPr/>
              <p:nvPr/>
            </p:nvSpPr>
            <p:spPr>
              <a:xfrm>
                <a:off x="6727125" y="176275"/>
                <a:ext cx="660300" cy="6603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 name="Google Shape;100;p11"/>
          <p:cNvGrpSpPr/>
          <p:nvPr/>
        </p:nvGrpSpPr>
        <p:grpSpPr>
          <a:xfrm>
            <a:off x="7539450" y="4724850"/>
            <a:ext cx="288375" cy="256200"/>
            <a:chOff x="7456650" y="153850"/>
            <a:chExt cx="288375" cy="256200"/>
          </a:xfrm>
        </p:grpSpPr>
        <p:sp>
          <p:nvSpPr>
            <p:cNvPr id="101" name="Google Shape;101;p11"/>
            <p:cNvSpPr/>
            <p:nvPr/>
          </p:nvSpPr>
          <p:spPr>
            <a:xfrm>
              <a:off x="7456650" y="153850"/>
              <a:ext cx="256200" cy="25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102;p11"/>
            <p:cNvGrpSpPr/>
            <p:nvPr/>
          </p:nvGrpSpPr>
          <p:grpSpPr>
            <a:xfrm>
              <a:off x="7456650" y="153850"/>
              <a:ext cx="288375" cy="256200"/>
              <a:chOff x="7456650" y="153850"/>
              <a:chExt cx="288375" cy="256200"/>
            </a:xfrm>
          </p:grpSpPr>
          <p:sp>
            <p:nvSpPr>
              <p:cNvPr id="103" name="Google Shape;103;p11"/>
              <p:cNvSpPr/>
              <p:nvPr/>
            </p:nvSpPr>
            <p:spPr>
              <a:xfrm>
                <a:off x="7488825" y="153850"/>
                <a:ext cx="256200" cy="25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1"/>
              <p:cNvSpPr/>
              <p:nvPr/>
            </p:nvSpPr>
            <p:spPr>
              <a:xfrm>
                <a:off x="7456650" y="153850"/>
                <a:ext cx="256200" cy="2562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5"/>
        <p:cNvGrpSpPr/>
        <p:nvPr/>
      </p:nvGrpSpPr>
      <p:grpSpPr>
        <a:xfrm>
          <a:off x="0" y="0"/>
          <a:ext cx="0" cy="0"/>
          <a:chOff x="0" y="0"/>
          <a:chExt cx="0" cy="0"/>
        </a:xfrm>
      </p:grpSpPr>
      <p:sp>
        <p:nvSpPr>
          <p:cNvPr id="106" name="Google Shape;106;p12"/>
          <p:cNvSpPr/>
          <p:nvPr/>
        </p:nvSpPr>
        <p:spPr>
          <a:xfrm rot="1356523" flipH="1">
            <a:off x="7359480" y="-103797"/>
            <a:ext cx="11640" cy="34572"/>
          </a:xfrm>
          <a:custGeom>
            <a:avLst/>
            <a:gdLst/>
            <a:ahLst/>
            <a:cxnLst/>
            <a:rect l="l" t="t" r="r" b="b"/>
            <a:pathLst>
              <a:path w="368" h="1093" extrusionOk="0">
                <a:moveTo>
                  <a:pt x="334" y="0"/>
                </a:moveTo>
                <a:cubicBezTo>
                  <a:pt x="368" y="200"/>
                  <a:pt x="334" y="367"/>
                  <a:pt x="301" y="567"/>
                </a:cubicBezTo>
                <a:cubicBezTo>
                  <a:pt x="268" y="734"/>
                  <a:pt x="168" y="901"/>
                  <a:pt x="34" y="1034"/>
                </a:cubicBezTo>
                <a:cubicBezTo>
                  <a:pt x="1" y="1034"/>
                  <a:pt x="1" y="1067"/>
                  <a:pt x="34" y="1067"/>
                </a:cubicBezTo>
                <a:cubicBezTo>
                  <a:pt x="34" y="1084"/>
                  <a:pt x="34" y="1092"/>
                  <a:pt x="38" y="1092"/>
                </a:cubicBezTo>
                <a:cubicBezTo>
                  <a:pt x="43" y="1092"/>
                  <a:pt x="51" y="1084"/>
                  <a:pt x="68" y="1067"/>
                </a:cubicBezTo>
                <a:cubicBezTo>
                  <a:pt x="201" y="934"/>
                  <a:pt x="301" y="767"/>
                  <a:pt x="334" y="567"/>
                </a:cubicBezTo>
                <a:cubicBezTo>
                  <a:pt x="368" y="367"/>
                  <a:pt x="368" y="200"/>
                  <a:pt x="334" y="0"/>
                </a:cubicBezTo>
                <a:close/>
              </a:path>
            </a:pathLst>
          </a:custGeom>
          <a:solidFill>
            <a:srgbClr val="116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2"/>
          <p:cNvSpPr/>
          <p:nvPr/>
        </p:nvSpPr>
        <p:spPr>
          <a:xfrm>
            <a:off x="6745307" y="5203897"/>
            <a:ext cx="489268" cy="53825"/>
          </a:xfrm>
          <a:custGeom>
            <a:avLst/>
            <a:gdLst/>
            <a:ahLst/>
            <a:cxnLst/>
            <a:rect l="l" t="t" r="r" b="b"/>
            <a:pathLst>
              <a:path w="16446" h="2069" extrusionOk="0">
                <a:moveTo>
                  <a:pt x="0" y="0"/>
                </a:moveTo>
                <a:lnTo>
                  <a:pt x="0" y="2069"/>
                </a:lnTo>
                <a:lnTo>
                  <a:pt x="16445" y="2069"/>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OBJECT_1_1_1">
    <p:bg>
      <p:bgPr>
        <a:blipFill>
          <a:blip r:embed="rId2">
            <a:alphaModFix/>
          </a:blip>
          <a:stretch>
            <a:fillRect/>
          </a:stretch>
        </a:blipFill>
        <a:effectLst/>
      </p:bgPr>
    </p:bg>
    <p:spTree>
      <p:nvGrpSpPr>
        <p:cNvPr id="1" name="Shape 183"/>
        <p:cNvGrpSpPr/>
        <p:nvPr/>
      </p:nvGrpSpPr>
      <p:grpSpPr>
        <a:xfrm>
          <a:off x="0" y="0"/>
          <a:ext cx="0" cy="0"/>
          <a:chOff x="0" y="0"/>
          <a:chExt cx="0" cy="0"/>
        </a:xfrm>
      </p:grpSpPr>
      <p:sp>
        <p:nvSpPr>
          <p:cNvPr id="184" name="Google Shape;184;p20"/>
          <p:cNvSpPr/>
          <p:nvPr/>
        </p:nvSpPr>
        <p:spPr>
          <a:xfrm>
            <a:off x="336600" y="293550"/>
            <a:ext cx="8470800" cy="4556400"/>
          </a:xfrm>
          <a:prstGeom prst="roundRect">
            <a:avLst>
              <a:gd name="adj" fmla="val 24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0"/>
          <p:cNvSpPr txBox="1">
            <a:spLocks noGrp="1"/>
          </p:cNvSpPr>
          <p:nvPr>
            <p:ph type="subTitle" idx="1"/>
          </p:nvPr>
        </p:nvSpPr>
        <p:spPr>
          <a:xfrm>
            <a:off x="1851300" y="2258875"/>
            <a:ext cx="5441400" cy="9099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400">
                <a:solidFill>
                  <a:schemeClr val="dk1"/>
                </a:solidFill>
                <a:latin typeface="Red Hat Display"/>
                <a:ea typeface="Red Hat Display"/>
                <a:cs typeface="Red Hat Display"/>
                <a:sym typeface="Red Hat Display"/>
              </a:defRPr>
            </a:lvl1pPr>
            <a:lvl2pPr lvl="1" algn="ctr" rtl="0">
              <a:spcBef>
                <a:spcPts val="0"/>
              </a:spcBef>
              <a:spcAft>
                <a:spcPts val="0"/>
              </a:spcAft>
              <a:buNone/>
              <a:defRPr sz="1400">
                <a:solidFill>
                  <a:schemeClr val="dk1"/>
                </a:solidFill>
                <a:latin typeface="Red Hat Display"/>
                <a:ea typeface="Red Hat Display"/>
                <a:cs typeface="Red Hat Display"/>
                <a:sym typeface="Red Hat Display"/>
              </a:defRPr>
            </a:lvl2pPr>
            <a:lvl3pPr lvl="2" algn="ctr" rtl="0">
              <a:spcBef>
                <a:spcPts val="0"/>
              </a:spcBef>
              <a:spcAft>
                <a:spcPts val="0"/>
              </a:spcAft>
              <a:buNone/>
              <a:defRPr sz="1400">
                <a:solidFill>
                  <a:schemeClr val="dk1"/>
                </a:solidFill>
                <a:latin typeface="Red Hat Display"/>
                <a:ea typeface="Red Hat Display"/>
                <a:cs typeface="Red Hat Display"/>
                <a:sym typeface="Red Hat Display"/>
              </a:defRPr>
            </a:lvl3pPr>
            <a:lvl4pPr lvl="3" algn="ctr" rtl="0">
              <a:spcBef>
                <a:spcPts val="0"/>
              </a:spcBef>
              <a:spcAft>
                <a:spcPts val="0"/>
              </a:spcAft>
              <a:buNone/>
              <a:defRPr sz="1400">
                <a:solidFill>
                  <a:schemeClr val="dk1"/>
                </a:solidFill>
                <a:latin typeface="Red Hat Display"/>
                <a:ea typeface="Red Hat Display"/>
                <a:cs typeface="Red Hat Display"/>
                <a:sym typeface="Red Hat Display"/>
              </a:defRPr>
            </a:lvl4pPr>
            <a:lvl5pPr lvl="4" algn="ctr" rtl="0">
              <a:spcBef>
                <a:spcPts val="0"/>
              </a:spcBef>
              <a:spcAft>
                <a:spcPts val="0"/>
              </a:spcAft>
              <a:buNone/>
              <a:defRPr sz="1400">
                <a:solidFill>
                  <a:schemeClr val="dk1"/>
                </a:solidFill>
                <a:latin typeface="Red Hat Display"/>
                <a:ea typeface="Red Hat Display"/>
                <a:cs typeface="Red Hat Display"/>
                <a:sym typeface="Red Hat Display"/>
              </a:defRPr>
            </a:lvl5pPr>
            <a:lvl6pPr lvl="5" algn="ctr" rtl="0">
              <a:spcBef>
                <a:spcPts val="0"/>
              </a:spcBef>
              <a:spcAft>
                <a:spcPts val="0"/>
              </a:spcAft>
              <a:buNone/>
              <a:defRPr sz="1400">
                <a:solidFill>
                  <a:schemeClr val="dk1"/>
                </a:solidFill>
                <a:latin typeface="Red Hat Display"/>
                <a:ea typeface="Red Hat Display"/>
                <a:cs typeface="Red Hat Display"/>
                <a:sym typeface="Red Hat Display"/>
              </a:defRPr>
            </a:lvl6pPr>
            <a:lvl7pPr lvl="6" algn="ctr" rtl="0">
              <a:spcBef>
                <a:spcPts val="0"/>
              </a:spcBef>
              <a:spcAft>
                <a:spcPts val="0"/>
              </a:spcAft>
              <a:buNone/>
              <a:defRPr sz="1400">
                <a:solidFill>
                  <a:schemeClr val="dk1"/>
                </a:solidFill>
                <a:latin typeface="Red Hat Display"/>
                <a:ea typeface="Red Hat Display"/>
                <a:cs typeface="Red Hat Display"/>
                <a:sym typeface="Red Hat Display"/>
              </a:defRPr>
            </a:lvl7pPr>
            <a:lvl8pPr lvl="7" algn="ctr" rtl="0">
              <a:spcBef>
                <a:spcPts val="0"/>
              </a:spcBef>
              <a:spcAft>
                <a:spcPts val="0"/>
              </a:spcAft>
              <a:buNone/>
              <a:defRPr sz="1400">
                <a:solidFill>
                  <a:schemeClr val="dk1"/>
                </a:solidFill>
                <a:latin typeface="Red Hat Display"/>
                <a:ea typeface="Red Hat Display"/>
                <a:cs typeface="Red Hat Display"/>
                <a:sym typeface="Red Hat Display"/>
              </a:defRPr>
            </a:lvl8pPr>
            <a:lvl9pPr lvl="8" algn="ctr" rtl="0">
              <a:spcBef>
                <a:spcPts val="0"/>
              </a:spcBef>
              <a:spcAft>
                <a:spcPts val="0"/>
              </a:spcAft>
              <a:buNone/>
              <a:defRPr sz="1400">
                <a:solidFill>
                  <a:schemeClr val="dk1"/>
                </a:solidFill>
                <a:latin typeface="Red Hat Display"/>
                <a:ea typeface="Red Hat Display"/>
                <a:cs typeface="Red Hat Display"/>
                <a:sym typeface="Red Hat Display"/>
              </a:defRPr>
            </a:lvl9pPr>
          </a:lstStyle>
          <a:p>
            <a:endParaRPr/>
          </a:p>
        </p:txBody>
      </p:sp>
      <p:sp>
        <p:nvSpPr>
          <p:cNvPr id="186" name="Google Shape;186;p20"/>
          <p:cNvSpPr txBox="1"/>
          <p:nvPr/>
        </p:nvSpPr>
        <p:spPr>
          <a:xfrm>
            <a:off x="2988300" y="3295663"/>
            <a:ext cx="3167400" cy="568200"/>
          </a:xfrm>
          <a:prstGeom prst="rect">
            <a:avLst/>
          </a:prstGeom>
          <a:noFill/>
          <a:ln>
            <a:noFill/>
          </a:ln>
        </p:spPr>
        <p:txBody>
          <a:bodyPr spcFirstLastPara="1" wrap="square" lIns="91425" tIns="91425" rIns="91425" bIns="91425" anchor="t" anchorCtr="0">
            <a:noAutofit/>
          </a:bodyPr>
          <a:lstStyle/>
          <a:p>
            <a:pPr marL="0" lvl="0" indent="0" algn="ctr" rtl="0">
              <a:lnSpc>
                <a:spcPct val="114000"/>
              </a:lnSpc>
              <a:spcBef>
                <a:spcPts val="0"/>
              </a:spcBef>
              <a:spcAft>
                <a:spcPts val="0"/>
              </a:spcAft>
              <a:buClr>
                <a:schemeClr val="dk1"/>
              </a:buClr>
              <a:buSzPts val="1100"/>
              <a:buFont typeface="Arial"/>
              <a:buNone/>
            </a:pPr>
            <a:r>
              <a:rPr lang="en" sz="1200" b="1">
                <a:solidFill>
                  <a:schemeClr val="dk1"/>
                </a:solidFill>
                <a:latin typeface="Red Hat Display"/>
                <a:ea typeface="Red Hat Display"/>
                <a:cs typeface="Red Hat Display"/>
                <a:sym typeface="Red Hat Display"/>
              </a:rPr>
              <a:t>CREDITS:</a:t>
            </a:r>
            <a:r>
              <a:rPr lang="en" sz="1200">
                <a:solidFill>
                  <a:schemeClr val="dk1"/>
                </a:solidFill>
                <a:latin typeface="Red Hat Display"/>
                <a:ea typeface="Red Hat Display"/>
                <a:cs typeface="Red Hat Display"/>
                <a:sym typeface="Red Hat Display"/>
              </a:rPr>
              <a:t> This presentation template was created by </a:t>
            </a:r>
            <a:r>
              <a:rPr lang="en" sz="1200" b="1">
                <a:solidFill>
                  <a:schemeClr val="dk1"/>
                </a:solidFill>
                <a:uFill>
                  <a:noFill/>
                </a:uFill>
                <a:latin typeface="Red Hat Display"/>
                <a:ea typeface="Red Hat Display"/>
                <a:cs typeface="Red Hat Display"/>
                <a:sym typeface="Red Hat Display"/>
                <a:hlinkClick r:id="rId3">
                  <a:extLst>
                    <a:ext uri="{A12FA001-AC4F-418D-AE19-62706E023703}">
                      <ahyp:hlinkClr xmlns:ahyp="http://schemas.microsoft.com/office/drawing/2018/hyperlinkcolor" val="tx"/>
                    </a:ext>
                  </a:extLst>
                </a:hlinkClick>
              </a:rPr>
              <a:t>Slidesgo</a:t>
            </a:r>
            <a:r>
              <a:rPr lang="en" sz="1200" b="1">
                <a:solidFill>
                  <a:schemeClr val="dk1"/>
                </a:solidFill>
                <a:latin typeface="Red Hat Display"/>
                <a:ea typeface="Red Hat Display"/>
                <a:cs typeface="Red Hat Display"/>
                <a:sym typeface="Red Hat Display"/>
              </a:rPr>
              <a:t>,</a:t>
            </a:r>
            <a:r>
              <a:rPr lang="en" sz="1200">
                <a:solidFill>
                  <a:schemeClr val="dk1"/>
                </a:solidFill>
                <a:latin typeface="Red Hat Display"/>
                <a:ea typeface="Red Hat Display"/>
                <a:cs typeface="Red Hat Display"/>
                <a:sym typeface="Red Hat Display"/>
              </a:rPr>
              <a:t> including icons,</a:t>
            </a:r>
            <a:r>
              <a:rPr lang="en" sz="1200" b="1">
                <a:solidFill>
                  <a:schemeClr val="dk1"/>
                </a:solidFill>
                <a:latin typeface="Red Hat Display"/>
                <a:ea typeface="Red Hat Display"/>
                <a:cs typeface="Red Hat Display"/>
                <a:sym typeface="Red Hat Display"/>
              </a:rPr>
              <a:t> </a:t>
            </a:r>
            <a:r>
              <a:rPr lang="en" sz="1200">
                <a:solidFill>
                  <a:schemeClr val="dk1"/>
                </a:solidFill>
                <a:latin typeface="Red Hat Display"/>
                <a:ea typeface="Red Hat Display"/>
                <a:cs typeface="Red Hat Display"/>
                <a:sym typeface="Red Hat Display"/>
              </a:rPr>
              <a:t>infographics &amp; images by </a:t>
            </a:r>
            <a:r>
              <a:rPr lang="en" sz="1200" b="1">
                <a:solidFill>
                  <a:schemeClr val="dk1"/>
                </a:solidFill>
                <a:uFill>
                  <a:noFill/>
                </a:uFill>
                <a:latin typeface="Red Hat Display"/>
                <a:ea typeface="Red Hat Display"/>
                <a:cs typeface="Red Hat Display"/>
                <a:sym typeface="Red Hat Display"/>
                <a:hlinkClick r:id="rId4">
                  <a:extLst>
                    <a:ext uri="{A12FA001-AC4F-418D-AE19-62706E023703}">
                      <ahyp:hlinkClr xmlns:ahyp="http://schemas.microsoft.com/office/drawing/2018/hyperlinkcolor" val="tx"/>
                    </a:ext>
                  </a:extLst>
                </a:hlinkClick>
              </a:rPr>
              <a:t>Freepik</a:t>
            </a:r>
            <a:r>
              <a:rPr lang="en" sz="1200" b="1">
                <a:solidFill>
                  <a:schemeClr val="dk1"/>
                </a:solidFill>
                <a:latin typeface="Red Hat Display"/>
                <a:ea typeface="Red Hat Display"/>
                <a:cs typeface="Red Hat Display"/>
                <a:sym typeface="Red Hat Display"/>
              </a:rPr>
              <a:t> </a:t>
            </a:r>
            <a:endParaRPr sz="1200" b="1">
              <a:solidFill>
                <a:schemeClr val="dk1"/>
              </a:solidFill>
              <a:latin typeface="Red Hat Display"/>
              <a:ea typeface="Red Hat Display"/>
              <a:cs typeface="Red Hat Display"/>
              <a:sym typeface="Red Hat Display"/>
            </a:endParaRPr>
          </a:p>
        </p:txBody>
      </p:sp>
      <p:sp>
        <p:nvSpPr>
          <p:cNvPr id="187" name="Google Shape;187;p20"/>
          <p:cNvSpPr txBox="1">
            <a:spLocks noGrp="1"/>
          </p:cNvSpPr>
          <p:nvPr>
            <p:ph type="title"/>
          </p:nvPr>
        </p:nvSpPr>
        <p:spPr>
          <a:xfrm>
            <a:off x="1851288" y="729475"/>
            <a:ext cx="5441400" cy="909900"/>
          </a:xfrm>
          <a:prstGeom prst="rect">
            <a:avLst/>
          </a:prstGeom>
          <a:noFill/>
          <a:ln>
            <a:noFill/>
          </a:ln>
        </p:spPr>
        <p:txBody>
          <a:bodyPr spcFirstLastPara="1" wrap="square" lIns="0" tIns="0" rIns="0" bIns="0" anchor="t" anchorCtr="0">
            <a:noAutofit/>
          </a:bodyPr>
          <a:lstStyle>
            <a:lvl1pPr lvl="0" rtl="0">
              <a:spcBef>
                <a:spcPts val="0"/>
              </a:spcBef>
              <a:spcAft>
                <a:spcPts val="0"/>
              </a:spcAft>
              <a:buSzPts val="3300"/>
              <a:buNone/>
              <a:defRPr sz="6000" b="0" i="0"/>
            </a:lvl1pPr>
            <a:lvl2pPr lvl="1" rtl="0">
              <a:spcBef>
                <a:spcPts val="0"/>
              </a:spcBef>
              <a:spcAft>
                <a:spcPts val="0"/>
              </a:spcAft>
              <a:buSzPts val="3300"/>
              <a:buNone/>
              <a:defRPr sz="3300"/>
            </a:lvl2pPr>
            <a:lvl3pPr lvl="2" rtl="0">
              <a:spcBef>
                <a:spcPts val="0"/>
              </a:spcBef>
              <a:spcAft>
                <a:spcPts val="0"/>
              </a:spcAft>
              <a:buSzPts val="3300"/>
              <a:buNone/>
              <a:defRPr sz="3300"/>
            </a:lvl3pPr>
            <a:lvl4pPr lvl="3" rtl="0">
              <a:spcBef>
                <a:spcPts val="0"/>
              </a:spcBef>
              <a:spcAft>
                <a:spcPts val="0"/>
              </a:spcAft>
              <a:buSzPts val="3300"/>
              <a:buNone/>
              <a:defRPr sz="3300"/>
            </a:lvl4pPr>
            <a:lvl5pPr lvl="4" rtl="0">
              <a:spcBef>
                <a:spcPts val="0"/>
              </a:spcBef>
              <a:spcAft>
                <a:spcPts val="0"/>
              </a:spcAft>
              <a:buSzPts val="3300"/>
              <a:buNone/>
              <a:defRPr sz="3300"/>
            </a:lvl5pPr>
            <a:lvl6pPr lvl="5" rtl="0">
              <a:spcBef>
                <a:spcPts val="0"/>
              </a:spcBef>
              <a:spcAft>
                <a:spcPts val="0"/>
              </a:spcAft>
              <a:buSzPts val="3300"/>
              <a:buNone/>
              <a:defRPr sz="3300"/>
            </a:lvl6pPr>
            <a:lvl7pPr lvl="6" rtl="0">
              <a:spcBef>
                <a:spcPts val="0"/>
              </a:spcBef>
              <a:spcAft>
                <a:spcPts val="0"/>
              </a:spcAft>
              <a:buSzPts val="3300"/>
              <a:buNone/>
              <a:defRPr sz="3300"/>
            </a:lvl7pPr>
            <a:lvl8pPr lvl="7" rtl="0">
              <a:spcBef>
                <a:spcPts val="0"/>
              </a:spcBef>
              <a:spcAft>
                <a:spcPts val="0"/>
              </a:spcAft>
              <a:buSzPts val="3300"/>
              <a:buNone/>
              <a:defRPr sz="3300"/>
            </a:lvl8pPr>
            <a:lvl9pPr lvl="8" rtl="0">
              <a:spcBef>
                <a:spcPts val="0"/>
              </a:spcBef>
              <a:spcAft>
                <a:spcPts val="0"/>
              </a:spcAft>
              <a:buSzPts val="3300"/>
              <a:buNone/>
              <a:defRPr sz="3300"/>
            </a:lvl9pPr>
          </a:lstStyle>
          <a:p>
            <a:endParaRPr/>
          </a:p>
        </p:txBody>
      </p:sp>
      <p:grpSp>
        <p:nvGrpSpPr>
          <p:cNvPr id="188" name="Google Shape;188;p20"/>
          <p:cNvGrpSpPr/>
          <p:nvPr/>
        </p:nvGrpSpPr>
        <p:grpSpPr>
          <a:xfrm rot="-3923120">
            <a:off x="182273" y="103577"/>
            <a:ext cx="966844" cy="859872"/>
            <a:chOff x="-780675" y="2169850"/>
            <a:chExt cx="966875" cy="859900"/>
          </a:xfrm>
        </p:grpSpPr>
        <p:sp>
          <p:nvSpPr>
            <p:cNvPr id="189" name="Google Shape;189;p20"/>
            <p:cNvSpPr/>
            <p:nvPr/>
          </p:nvSpPr>
          <p:spPr>
            <a:xfrm>
              <a:off x="-669900" y="2252700"/>
              <a:ext cx="660300" cy="660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0"/>
            <p:cNvSpPr/>
            <p:nvPr/>
          </p:nvSpPr>
          <p:spPr>
            <a:xfrm>
              <a:off x="-669900" y="2228075"/>
              <a:ext cx="660300" cy="6603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0"/>
            <p:cNvSpPr/>
            <p:nvPr/>
          </p:nvSpPr>
          <p:spPr>
            <a:xfrm>
              <a:off x="-768375" y="2192200"/>
              <a:ext cx="256200" cy="25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0"/>
            <p:cNvSpPr/>
            <p:nvPr/>
          </p:nvSpPr>
          <p:spPr>
            <a:xfrm>
              <a:off x="-226450" y="2645450"/>
              <a:ext cx="384300" cy="384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0"/>
            <p:cNvSpPr/>
            <p:nvPr/>
          </p:nvSpPr>
          <p:spPr>
            <a:xfrm>
              <a:off x="-198100" y="2645450"/>
              <a:ext cx="384300" cy="3843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0"/>
            <p:cNvSpPr/>
            <p:nvPr/>
          </p:nvSpPr>
          <p:spPr>
            <a:xfrm>
              <a:off x="-780675" y="2169850"/>
              <a:ext cx="256200" cy="2562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20"/>
          <p:cNvGrpSpPr/>
          <p:nvPr/>
        </p:nvGrpSpPr>
        <p:grpSpPr>
          <a:xfrm>
            <a:off x="7940134" y="4631037"/>
            <a:ext cx="456775" cy="426900"/>
            <a:chOff x="7940134" y="4631037"/>
            <a:chExt cx="456775" cy="426900"/>
          </a:xfrm>
        </p:grpSpPr>
        <p:sp>
          <p:nvSpPr>
            <p:cNvPr id="196" name="Google Shape;196;p20"/>
            <p:cNvSpPr/>
            <p:nvPr/>
          </p:nvSpPr>
          <p:spPr>
            <a:xfrm>
              <a:off x="7970009" y="4631037"/>
              <a:ext cx="426900" cy="426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 name="Google Shape;197;p20"/>
            <p:cNvGrpSpPr/>
            <p:nvPr/>
          </p:nvGrpSpPr>
          <p:grpSpPr>
            <a:xfrm>
              <a:off x="7940134" y="4631050"/>
              <a:ext cx="456770" cy="426875"/>
              <a:chOff x="-1140550" y="2781025"/>
              <a:chExt cx="601250" cy="561900"/>
            </a:xfrm>
          </p:grpSpPr>
          <p:sp>
            <p:nvSpPr>
              <p:cNvPr id="198" name="Google Shape;198;p20"/>
              <p:cNvSpPr/>
              <p:nvPr/>
            </p:nvSpPr>
            <p:spPr>
              <a:xfrm>
                <a:off x="-1140550" y="2781025"/>
                <a:ext cx="561900" cy="561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p:cNvSpPr/>
              <p:nvPr/>
            </p:nvSpPr>
            <p:spPr>
              <a:xfrm>
                <a:off x="-1101200" y="2781025"/>
                <a:ext cx="561900" cy="561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0" name="Google Shape;200;p20"/>
          <p:cNvGrpSpPr/>
          <p:nvPr/>
        </p:nvGrpSpPr>
        <p:grpSpPr>
          <a:xfrm>
            <a:off x="8197927" y="3918695"/>
            <a:ext cx="834000" cy="779411"/>
            <a:chOff x="8197927" y="3918695"/>
            <a:chExt cx="834000" cy="779411"/>
          </a:xfrm>
        </p:grpSpPr>
        <p:sp>
          <p:nvSpPr>
            <p:cNvPr id="201" name="Google Shape;201;p20"/>
            <p:cNvSpPr/>
            <p:nvPr/>
          </p:nvSpPr>
          <p:spPr>
            <a:xfrm>
              <a:off x="8252527" y="3918695"/>
              <a:ext cx="779400" cy="779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 name="Google Shape;202;p20"/>
            <p:cNvGrpSpPr/>
            <p:nvPr/>
          </p:nvGrpSpPr>
          <p:grpSpPr>
            <a:xfrm>
              <a:off x="8197927" y="3918695"/>
              <a:ext cx="833994" cy="779411"/>
              <a:chOff x="-1140550" y="2781025"/>
              <a:chExt cx="601250" cy="561900"/>
            </a:xfrm>
          </p:grpSpPr>
          <p:sp>
            <p:nvSpPr>
              <p:cNvPr id="203" name="Google Shape;203;p20"/>
              <p:cNvSpPr/>
              <p:nvPr/>
            </p:nvSpPr>
            <p:spPr>
              <a:xfrm>
                <a:off x="-1140550" y="2781025"/>
                <a:ext cx="561900" cy="561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0"/>
              <p:cNvSpPr/>
              <p:nvPr/>
            </p:nvSpPr>
            <p:spPr>
              <a:xfrm>
                <a:off x="-1101200" y="2781025"/>
                <a:ext cx="561900" cy="561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713825" y="1161025"/>
            <a:ext cx="7630200" cy="3461400"/>
          </a:xfrm>
          <a:prstGeom prst="rect">
            <a:avLst/>
          </a:prstGeom>
          <a:noFill/>
          <a:ln>
            <a:noFill/>
          </a:ln>
        </p:spPr>
        <p:txBody>
          <a:bodyPr spcFirstLastPara="1" wrap="square" lIns="91425" tIns="91425" rIns="91425" bIns="91425" anchor="ctr" anchorCtr="0">
            <a:noAutofit/>
          </a:bodyPr>
          <a:lstStyle>
            <a:lvl1pPr marL="457200" lvl="0" indent="-317500" rtl="0">
              <a:spcBef>
                <a:spcPts val="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1pPr>
            <a:lvl2pPr marL="914400" lvl="1" indent="-317500" rtl="0">
              <a:spcBef>
                <a:spcPts val="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2pPr>
            <a:lvl3pPr marL="1371600" lvl="2" indent="-317500" rtl="0">
              <a:spcBef>
                <a:spcPts val="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3pPr>
            <a:lvl4pPr marL="1828800" lvl="3" indent="-317500" rtl="0">
              <a:spcBef>
                <a:spcPts val="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4pPr>
            <a:lvl5pPr marL="2286000" lvl="4" indent="-317500" rtl="0">
              <a:spcBef>
                <a:spcPts val="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5pPr>
            <a:lvl6pPr marL="2743200" lvl="5" indent="-317500" rtl="0">
              <a:spcBef>
                <a:spcPts val="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6pPr>
            <a:lvl7pPr marL="3200400" lvl="6" indent="-317500" rtl="0">
              <a:spcBef>
                <a:spcPts val="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7pPr>
            <a:lvl8pPr marL="3657600" lvl="7" indent="-317500" rtl="0">
              <a:spcBef>
                <a:spcPts val="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8pPr>
            <a:lvl9pPr marL="4114800" lvl="8" indent="-317500" rtl="0">
              <a:spcBef>
                <a:spcPts val="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9pPr>
          </a:lstStyle>
          <a:p>
            <a:endParaRPr/>
          </a:p>
        </p:txBody>
      </p:sp>
      <p:sp>
        <p:nvSpPr>
          <p:cNvPr id="7" name="Google Shape;7;p1"/>
          <p:cNvSpPr txBox="1">
            <a:spLocks noGrp="1"/>
          </p:cNvSpPr>
          <p:nvPr>
            <p:ph type="title"/>
          </p:nvPr>
        </p:nvSpPr>
        <p:spPr>
          <a:xfrm>
            <a:off x="830025" y="227975"/>
            <a:ext cx="7028400" cy="511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000"/>
              <a:buFont typeface="Arapey"/>
              <a:buNone/>
              <a:defRPr sz="3000">
                <a:solidFill>
                  <a:schemeClr val="dk1"/>
                </a:solidFill>
                <a:latin typeface="Arapey"/>
                <a:ea typeface="Arapey"/>
                <a:cs typeface="Arapey"/>
                <a:sym typeface="Arapey"/>
              </a:defRPr>
            </a:lvl1pPr>
            <a:lvl2pPr lvl="1" algn="ctr">
              <a:spcBef>
                <a:spcPts val="0"/>
              </a:spcBef>
              <a:spcAft>
                <a:spcPts val="0"/>
              </a:spcAft>
              <a:buClr>
                <a:schemeClr val="dk1"/>
              </a:buClr>
              <a:buSzPts val="3000"/>
              <a:buFont typeface="Arapey"/>
              <a:buNone/>
              <a:defRPr sz="3000">
                <a:solidFill>
                  <a:schemeClr val="dk1"/>
                </a:solidFill>
                <a:latin typeface="Arapey"/>
                <a:ea typeface="Arapey"/>
                <a:cs typeface="Arapey"/>
                <a:sym typeface="Arapey"/>
              </a:defRPr>
            </a:lvl2pPr>
            <a:lvl3pPr lvl="2" algn="ctr">
              <a:spcBef>
                <a:spcPts val="0"/>
              </a:spcBef>
              <a:spcAft>
                <a:spcPts val="0"/>
              </a:spcAft>
              <a:buClr>
                <a:schemeClr val="dk1"/>
              </a:buClr>
              <a:buSzPts val="3000"/>
              <a:buFont typeface="Arapey"/>
              <a:buNone/>
              <a:defRPr sz="3000">
                <a:solidFill>
                  <a:schemeClr val="dk1"/>
                </a:solidFill>
                <a:latin typeface="Arapey"/>
                <a:ea typeface="Arapey"/>
                <a:cs typeface="Arapey"/>
                <a:sym typeface="Arapey"/>
              </a:defRPr>
            </a:lvl3pPr>
            <a:lvl4pPr lvl="3" algn="ctr">
              <a:spcBef>
                <a:spcPts val="0"/>
              </a:spcBef>
              <a:spcAft>
                <a:spcPts val="0"/>
              </a:spcAft>
              <a:buClr>
                <a:schemeClr val="dk1"/>
              </a:buClr>
              <a:buSzPts val="3000"/>
              <a:buFont typeface="Arapey"/>
              <a:buNone/>
              <a:defRPr sz="3000">
                <a:solidFill>
                  <a:schemeClr val="dk1"/>
                </a:solidFill>
                <a:latin typeface="Arapey"/>
                <a:ea typeface="Arapey"/>
                <a:cs typeface="Arapey"/>
                <a:sym typeface="Arapey"/>
              </a:defRPr>
            </a:lvl4pPr>
            <a:lvl5pPr lvl="4" algn="ctr">
              <a:spcBef>
                <a:spcPts val="0"/>
              </a:spcBef>
              <a:spcAft>
                <a:spcPts val="0"/>
              </a:spcAft>
              <a:buClr>
                <a:schemeClr val="dk1"/>
              </a:buClr>
              <a:buSzPts val="3000"/>
              <a:buFont typeface="Arapey"/>
              <a:buNone/>
              <a:defRPr sz="3000">
                <a:solidFill>
                  <a:schemeClr val="dk1"/>
                </a:solidFill>
                <a:latin typeface="Arapey"/>
                <a:ea typeface="Arapey"/>
                <a:cs typeface="Arapey"/>
                <a:sym typeface="Arapey"/>
              </a:defRPr>
            </a:lvl5pPr>
            <a:lvl6pPr lvl="5" algn="ctr">
              <a:spcBef>
                <a:spcPts val="0"/>
              </a:spcBef>
              <a:spcAft>
                <a:spcPts val="0"/>
              </a:spcAft>
              <a:buClr>
                <a:schemeClr val="dk1"/>
              </a:buClr>
              <a:buSzPts val="3000"/>
              <a:buFont typeface="Arapey"/>
              <a:buNone/>
              <a:defRPr sz="3000">
                <a:solidFill>
                  <a:schemeClr val="dk1"/>
                </a:solidFill>
                <a:latin typeface="Arapey"/>
                <a:ea typeface="Arapey"/>
                <a:cs typeface="Arapey"/>
                <a:sym typeface="Arapey"/>
              </a:defRPr>
            </a:lvl6pPr>
            <a:lvl7pPr lvl="6" algn="ctr">
              <a:spcBef>
                <a:spcPts val="0"/>
              </a:spcBef>
              <a:spcAft>
                <a:spcPts val="0"/>
              </a:spcAft>
              <a:buClr>
                <a:schemeClr val="dk1"/>
              </a:buClr>
              <a:buSzPts val="3000"/>
              <a:buFont typeface="Arapey"/>
              <a:buNone/>
              <a:defRPr sz="3000">
                <a:solidFill>
                  <a:schemeClr val="dk1"/>
                </a:solidFill>
                <a:latin typeface="Arapey"/>
                <a:ea typeface="Arapey"/>
                <a:cs typeface="Arapey"/>
                <a:sym typeface="Arapey"/>
              </a:defRPr>
            </a:lvl7pPr>
            <a:lvl8pPr lvl="7" algn="ctr">
              <a:spcBef>
                <a:spcPts val="0"/>
              </a:spcBef>
              <a:spcAft>
                <a:spcPts val="0"/>
              </a:spcAft>
              <a:buClr>
                <a:schemeClr val="dk1"/>
              </a:buClr>
              <a:buSzPts val="3000"/>
              <a:buFont typeface="Arapey"/>
              <a:buNone/>
              <a:defRPr sz="3000">
                <a:solidFill>
                  <a:schemeClr val="dk1"/>
                </a:solidFill>
                <a:latin typeface="Arapey"/>
                <a:ea typeface="Arapey"/>
                <a:cs typeface="Arapey"/>
                <a:sym typeface="Arapey"/>
              </a:defRPr>
            </a:lvl8pPr>
            <a:lvl9pPr lvl="8" algn="ctr">
              <a:spcBef>
                <a:spcPts val="0"/>
              </a:spcBef>
              <a:spcAft>
                <a:spcPts val="0"/>
              </a:spcAft>
              <a:buClr>
                <a:schemeClr val="dk1"/>
              </a:buClr>
              <a:buSzPts val="3000"/>
              <a:buFont typeface="Arapey"/>
              <a:buNone/>
              <a:defRPr sz="3000">
                <a:solidFill>
                  <a:schemeClr val="dk1"/>
                </a:solidFill>
                <a:latin typeface="Arapey"/>
                <a:ea typeface="Arapey"/>
                <a:cs typeface="Arapey"/>
                <a:sym typeface="Arape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4" r:id="rId4"/>
    <p:sldLayoutId id="2147483655" r:id="rId5"/>
    <p:sldLayoutId id="2147483657" r:id="rId6"/>
    <p:sldLayoutId id="2147483658" r:id="rId7"/>
    <p:sldLayoutId id="214748366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5"/>
          <p:cNvSpPr txBox="1">
            <a:spLocks noGrp="1"/>
          </p:cNvSpPr>
          <p:nvPr>
            <p:ph type="title"/>
          </p:nvPr>
        </p:nvSpPr>
        <p:spPr>
          <a:xfrm>
            <a:off x="881725" y="1153700"/>
            <a:ext cx="7455000" cy="127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Hệ thống nhúng</a:t>
            </a:r>
            <a:endParaRPr dirty="0"/>
          </a:p>
        </p:txBody>
      </p:sp>
      <p:sp>
        <p:nvSpPr>
          <p:cNvPr id="221" name="Google Shape;221;p25"/>
          <p:cNvSpPr txBox="1">
            <a:spLocks noGrp="1"/>
          </p:cNvSpPr>
          <p:nvPr>
            <p:ph type="subTitle" idx="1"/>
          </p:nvPr>
        </p:nvSpPr>
        <p:spPr>
          <a:xfrm>
            <a:off x="881725" y="2431699"/>
            <a:ext cx="7455000" cy="10235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Montserrat" panose="00000500000000000000" pitchFamily="2" charset="0"/>
              </a:rPr>
              <a:t>Nhóm 7: </a:t>
            </a:r>
            <a:br>
              <a:rPr lang="en" b="1" dirty="0">
                <a:latin typeface="Montserrat" panose="00000500000000000000" pitchFamily="2" charset="0"/>
              </a:rPr>
            </a:br>
            <a:r>
              <a:rPr lang="en" b="1" dirty="0">
                <a:latin typeface="Montserrat" panose="00000500000000000000" pitchFamily="2" charset="0"/>
              </a:rPr>
              <a:t>Nguyễn Tiến Quân – 22656921</a:t>
            </a:r>
          </a:p>
          <a:p>
            <a:pPr marL="0" lvl="0" indent="0" algn="l" rtl="0">
              <a:spcBef>
                <a:spcPts val="0"/>
              </a:spcBef>
              <a:spcAft>
                <a:spcPts val="0"/>
              </a:spcAft>
              <a:buNone/>
            </a:pPr>
            <a:r>
              <a:rPr lang="vi-VN" b="1" dirty="0">
                <a:latin typeface="Montserrat" panose="00000500000000000000" pitchFamily="2" charset="0"/>
              </a:rPr>
              <a:t>Giảng viên</a:t>
            </a:r>
            <a:r>
              <a:rPr lang="en" b="1" dirty="0">
                <a:latin typeface="Montserrat" panose="00000500000000000000" pitchFamily="2" charset="0"/>
              </a:rPr>
              <a:t>: Vũ Tuấn Anh</a:t>
            </a:r>
          </a:p>
          <a:p>
            <a:pPr marL="0" lvl="0" indent="0" algn="l" rtl="0">
              <a:spcBef>
                <a:spcPts val="0"/>
              </a:spcBef>
              <a:spcAft>
                <a:spcPts val="0"/>
              </a:spcAft>
              <a:buNone/>
            </a:pPr>
            <a:r>
              <a:rPr lang="en" b="1" dirty="0">
                <a:latin typeface="Montserrat" panose="00000500000000000000" pitchFamily="2" charset="0"/>
              </a:rPr>
              <a:t>Đề tài: </a:t>
            </a:r>
            <a:r>
              <a:rPr lang="en-US" b="1" dirty="0" err="1">
                <a:latin typeface="Montserrat" panose="00000500000000000000" pitchFamily="2" charset="0"/>
              </a:rPr>
              <a:t>Dùng</a:t>
            </a:r>
            <a:r>
              <a:rPr lang="en" b="1" dirty="0">
                <a:latin typeface="Montserrat" panose="00000500000000000000" pitchFamily="2" charset="0"/>
              </a:rPr>
              <a:t> ESP32 điều khiển 4 led qua wifi</a:t>
            </a: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722E62-C609-16A2-8556-EC064DE1D9F7}"/>
              </a:ext>
            </a:extLst>
          </p:cNvPr>
          <p:cNvSpPr>
            <a:spLocks noGrp="1"/>
          </p:cNvSpPr>
          <p:nvPr>
            <p:ph type="body" idx="1"/>
          </p:nvPr>
        </p:nvSpPr>
        <p:spPr>
          <a:xfrm>
            <a:off x="626409" y="956750"/>
            <a:ext cx="7590300" cy="3487200"/>
          </a:xfrm>
        </p:spPr>
        <p:txBody>
          <a:bodyPr/>
          <a:lstStyle/>
          <a:p>
            <a:pPr marL="495300" indent="-342900">
              <a:buAutoNum type="alphaLcPeriod"/>
            </a:pPr>
            <a:r>
              <a:rPr lang="en-US" sz="1600" b="1" dirty="0" err="1">
                <a:latin typeface="Montserrat" panose="00000500000000000000" pitchFamily="2" charset="0"/>
              </a:rPr>
              <a:t>Kiểm</a:t>
            </a:r>
            <a:r>
              <a:rPr lang="en-US" sz="1600" b="1" dirty="0">
                <a:latin typeface="Montserrat" panose="00000500000000000000" pitchFamily="2" charset="0"/>
              </a:rPr>
              <a:t> </a:t>
            </a:r>
            <a:r>
              <a:rPr lang="en-US" sz="1600" b="1" dirty="0" err="1">
                <a:latin typeface="Montserrat" panose="00000500000000000000" pitchFamily="2" charset="0"/>
              </a:rPr>
              <a:t>thử</a:t>
            </a:r>
            <a:r>
              <a:rPr lang="en-US" sz="1600" b="1" dirty="0">
                <a:latin typeface="Montserrat" panose="00000500000000000000" pitchFamily="2" charset="0"/>
              </a:rPr>
              <a:t> </a:t>
            </a:r>
            <a:r>
              <a:rPr lang="en-US" sz="1600" b="1" dirty="0" err="1">
                <a:latin typeface="Montserrat" panose="00000500000000000000" pitchFamily="2" charset="0"/>
              </a:rPr>
              <a:t>phần</a:t>
            </a:r>
            <a:r>
              <a:rPr lang="en-US" sz="1600" b="1" dirty="0">
                <a:latin typeface="Montserrat" panose="00000500000000000000" pitchFamily="2" charset="0"/>
              </a:rPr>
              <a:t> </a:t>
            </a:r>
            <a:r>
              <a:rPr lang="en-US" sz="1600" b="1" dirty="0" err="1">
                <a:latin typeface="Montserrat" panose="00000500000000000000" pitchFamily="2" charset="0"/>
              </a:rPr>
              <a:t>cứng</a:t>
            </a:r>
            <a:endParaRPr lang="en-US" sz="1600" b="1" dirty="0">
              <a:latin typeface="Montserrat" panose="00000500000000000000" pitchFamily="2" charset="0"/>
            </a:endParaRPr>
          </a:p>
          <a:p>
            <a:pPr marL="152400" indent="0">
              <a:buNone/>
            </a:pPr>
            <a:r>
              <a:rPr lang="en-ID" sz="1600" b="1" dirty="0">
                <a:latin typeface="Montserrat" panose="00000500000000000000" pitchFamily="2" charset="0"/>
              </a:rPr>
              <a:t>1.1. </a:t>
            </a:r>
            <a:r>
              <a:rPr lang="en-ID" sz="1600" b="1" dirty="0" err="1">
                <a:latin typeface="Montserrat" panose="00000500000000000000" pitchFamily="2" charset="0"/>
              </a:rPr>
              <a:t>Kiểm</a:t>
            </a:r>
            <a:r>
              <a:rPr lang="en-ID" sz="1600" b="1" dirty="0">
                <a:latin typeface="Montserrat" panose="00000500000000000000" pitchFamily="2" charset="0"/>
              </a:rPr>
              <a:t> </a:t>
            </a:r>
            <a:r>
              <a:rPr lang="en-ID" sz="1600" b="1" dirty="0" err="1">
                <a:latin typeface="Montserrat" panose="00000500000000000000" pitchFamily="2" charset="0"/>
              </a:rPr>
              <a:t>tra</a:t>
            </a:r>
            <a:r>
              <a:rPr lang="en-ID" sz="1600" b="1" dirty="0">
                <a:latin typeface="Montserrat" panose="00000500000000000000" pitchFamily="2" charset="0"/>
              </a:rPr>
              <a:t> </a:t>
            </a:r>
            <a:r>
              <a:rPr lang="en-ID" sz="1600" b="1" dirty="0" err="1">
                <a:latin typeface="Montserrat" panose="00000500000000000000" pitchFamily="2" charset="0"/>
              </a:rPr>
              <a:t>các</a:t>
            </a:r>
            <a:r>
              <a:rPr lang="en-ID" sz="1600" b="1" dirty="0">
                <a:latin typeface="Montserrat" panose="00000500000000000000" pitchFamily="2" charset="0"/>
              </a:rPr>
              <a:t> </a:t>
            </a:r>
            <a:r>
              <a:rPr lang="en-ID" sz="1600" b="1" dirty="0" err="1">
                <a:latin typeface="Montserrat" panose="00000500000000000000" pitchFamily="2" charset="0"/>
              </a:rPr>
              <a:t>chân</a:t>
            </a:r>
            <a:r>
              <a:rPr lang="en-ID" sz="1600" b="1" dirty="0">
                <a:latin typeface="Montserrat" panose="00000500000000000000" pitchFamily="2" charset="0"/>
              </a:rPr>
              <a:t> </a:t>
            </a:r>
            <a:r>
              <a:rPr lang="en-ID" sz="1600" b="1" dirty="0" err="1">
                <a:latin typeface="Montserrat" panose="00000500000000000000" pitchFamily="2" charset="0"/>
              </a:rPr>
              <a:t>đầu</a:t>
            </a:r>
            <a:r>
              <a:rPr lang="en-ID" sz="1600" b="1" dirty="0">
                <a:latin typeface="Montserrat" panose="00000500000000000000" pitchFamily="2" charset="0"/>
              </a:rPr>
              <a:t> </a:t>
            </a:r>
            <a:r>
              <a:rPr lang="en-ID" sz="1600" b="1" dirty="0" err="1">
                <a:latin typeface="Montserrat" panose="00000500000000000000" pitchFamily="2" charset="0"/>
              </a:rPr>
              <a:t>ra</a:t>
            </a:r>
            <a:r>
              <a:rPr lang="en-ID" sz="1600" b="1" dirty="0">
                <a:latin typeface="Montserrat" panose="00000500000000000000" pitchFamily="2" charset="0"/>
              </a:rPr>
              <a:t> (LED)</a:t>
            </a:r>
          </a:p>
          <a:p>
            <a:pPr>
              <a:buFont typeface="Arial" panose="020B0604020202020204" pitchFamily="34" charset="0"/>
              <a:buChar char="•"/>
            </a:pPr>
            <a:r>
              <a:rPr lang="vi-VN" sz="1600" b="1" dirty="0">
                <a:latin typeface="Montserrat" panose="00000500000000000000" pitchFamily="2" charset="0"/>
              </a:rPr>
              <a:t>Mục đích</a:t>
            </a:r>
            <a:r>
              <a:rPr lang="vi-VN" sz="1600" dirty="0">
                <a:latin typeface="Montserrat" panose="00000500000000000000" pitchFamily="2" charset="0"/>
              </a:rPr>
              <a:t>: Đảm bảo 4 chân đầu ra (26, 25, 33, 32) của ESP32 được nối đúng với LED và LED hoạt động (bật/tắt) khi có tín hiệu.</a:t>
            </a:r>
            <a:endParaRPr lang="en-US" sz="1600" dirty="0">
              <a:latin typeface="Montserrat" panose="00000500000000000000" pitchFamily="2" charset="0"/>
            </a:endParaRPr>
          </a:p>
          <a:p>
            <a:pPr>
              <a:buFont typeface="Arial" panose="020B0604020202020204" pitchFamily="34" charset="0"/>
              <a:buChar char="•"/>
            </a:pPr>
            <a:r>
              <a:rPr lang="vi-VN" sz="1600" b="1" dirty="0">
                <a:latin typeface="Montserrat" panose="00000500000000000000" pitchFamily="2" charset="0"/>
              </a:rPr>
              <a:t>Các bước:</a:t>
            </a:r>
            <a:r>
              <a:rPr lang="en-US" sz="1600" b="1" dirty="0">
                <a:latin typeface="Montserrat" panose="00000500000000000000" pitchFamily="2" charset="0"/>
              </a:rPr>
              <a:t> </a:t>
            </a:r>
          </a:p>
          <a:p>
            <a:pPr lvl="1">
              <a:buFont typeface="Courier New" panose="02070309020205020404" pitchFamily="49" charset="0"/>
              <a:buChar char="o"/>
            </a:pPr>
            <a:r>
              <a:rPr lang="en-US" sz="1600" dirty="0">
                <a:latin typeface="Montserrat" panose="00000500000000000000" pitchFamily="2" charset="0"/>
              </a:rPr>
              <a:t>C</a:t>
            </a:r>
            <a:r>
              <a:rPr lang="vi-VN" sz="1600" dirty="0">
                <a:latin typeface="Montserrat" panose="00000500000000000000" pitchFamily="2" charset="0"/>
              </a:rPr>
              <a:t>ấp nguồn cho ESP32.</a:t>
            </a:r>
            <a:r>
              <a:rPr lang="en-US" sz="1600" dirty="0">
                <a:latin typeface="Montserrat" panose="00000500000000000000" pitchFamily="2" charset="0"/>
              </a:rPr>
              <a:t> </a:t>
            </a:r>
            <a:r>
              <a:rPr lang="vi-VN" sz="1600" dirty="0">
                <a:latin typeface="Montserrat" panose="00000500000000000000" pitchFamily="2" charset="0"/>
              </a:rPr>
              <a:t>Kiểm tra thực tế kết nối:</a:t>
            </a:r>
            <a:r>
              <a:rPr lang="en-US" sz="1600" dirty="0">
                <a:latin typeface="Montserrat" panose="00000500000000000000" pitchFamily="2" charset="0"/>
              </a:rPr>
              <a:t> </a:t>
            </a:r>
            <a:r>
              <a:rPr lang="vi-VN" sz="1600" dirty="0">
                <a:latin typeface="Montserrat" panose="00000500000000000000" pitchFamily="2" charset="0"/>
              </a:rPr>
              <a:t>Chân 26 -&gt; LED 1</a:t>
            </a:r>
            <a:r>
              <a:rPr lang="en-US" sz="1600" dirty="0">
                <a:latin typeface="Montserrat" panose="00000500000000000000" pitchFamily="2" charset="0"/>
              </a:rPr>
              <a:t>, </a:t>
            </a:r>
            <a:r>
              <a:rPr lang="vi-VN" sz="1600" dirty="0">
                <a:latin typeface="Montserrat" panose="00000500000000000000" pitchFamily="2" charset="0"/>
              </a:rPr>
              <a:t>Chân 25 -&gt; LED 2</a:t>
            </a:r>
            <a:r>
              <a:rPr lang="en-US" sz="1600" dirty="0">
                <a:latin typeface="Montserrat" panose="00000500000000000000" pitchFamily="2" charset="0"/>
              </a:rPr>
              <a:t>, </a:t>
            </a:r>
            <a:r>
              <a:rPr lang="vi-VN" sz="1600" dirty="0">
                <a:latin typeface="Montserrat" panose="00000500000000000000" pitchFamily="2" charset="0"/>
              </a:rPr>
              <a:t>Chân 33 -&gt; LED 3</a:t>
            </a:r>
            <a:r>
              <a:rPr lang="en-US" sz="1600" dirty="0">
                <a:latin typeface="Montserrat" panose="00000500000000000000" pitchFamily="2" charset="0"/>
              </a:rPr>
              <a:t>, </a:t>
            </a:r>
            <a:r>
              <a:rPr lang="vi-VN" sz="1600" dirty="0">
                <a:latin typeface="Montserrat" panose="00000500000000000000" pitchFamily="2" charset="0"/>
              </a:rPr>
              <a:t>Chân 32 -&gt; LED 4</a:t>
            </a:r>
            <a:r>
              <a:rPr lang="en-US" sz="1600" dirty="0">
                <a:latin typeface="Montserrat" panose="00000500000000000000" pitchFamily="2" charset="0"/>
              </a:rPr>
              <a:t>. </a:t>
            </a:r>
          </a:p>
          <a:p>
            <a:pPr lvl="1">
              <a:buFont typeface="Courier New" panose="02070309020205020404" pitchFamily="49" charset="0"/>
              <a:buChar char="o"/>
            </a:pPr>
            <a:r>
              <a:rPr lang="en-US" sz="1600" dirty="0" err="1">
                <a:latin typeface="Montserrat" panose="00000500000000000000" pitchFamily="2" charset="0"/>
              </a:rPr>
              <a:t>Dùng</a:t>
            </a:r>
            <a:r>
              <a:rPr lang="en-US" sz="1600" dirty="0">
                <a:latin typeface="Montserrat" panose="00000500000000000000" pitchFamily="2" charset="0"/>
              </a:rPr>
              <a:t> </a:t>
            </a:r>
            <a:r>
              <a:rPr lang="vi-VN" sz="1600" dirty="0" err="1">
                <a:latin typeface="Montserrat" panose="00000500000000000000" pitchFamily="2" charset="0"/>
              </a:rPr>
              <a:t>code</a:t>
            </a:r>
            <a:r>
              <a:rPr lang="vi-VN" sz="1600" dirty="0">
                <a:latin typeface="Montserrat" panose="00000500000000000000" pitchFamily="2" charset="0"/>
              </a:rPr>
              <a:t> đơn giản (tính năng </a:t>
            </a:r>
            <a:r>
              <a:rPr lang="vi-VN" sz="1600" dirty="0" err="1">
                <a:latin typeface="Montserrat" panose="00000500000000000000" pitchFamily="2" charset="0"/>
              </a:rPr>
              <a:t>Serial.print</a:t>
            </a:r>
            <a:r>
              <a:rPr lang="vi-VN" sz="1600" dirty="0">
                <a:latin typeface="Montserrat" panose="00000500000000000000" pitchFamily="2" charset="0"/>
              </a:rPr>
              <a:t> trong </a:t>
            </a:r>
            <a:r>
              <a:rPr lang="vi-VN" sz="1600" dirty="0" err="1">
                <a:latin typeface="Montserrat" panose="00000500000000000000" pitchFamily="2" charset="0"/>
              </a:rPr>
              <a:t>setup</a:t>
            </a:r>
            <a:r>
              <a:rPr lang="vi-VN" sz="1600" dirty="0">
                <a:latin typeface="Montserrat" panose="00000500000000000000" pitchFamily="2" charset="0"/>
              </a:rPr>
              <a:t>) để lần lượt bật/tắt mỗi chân. Quan sát LED tương ứng sáng hoặc tắt đúng theo mong muốn</a:t>
            </a:r>
            <a:r>
              <a:rPr lang="en-US" sz="1600" dirty="0">
                <a:latin typeface="Montserrat" panose="00000500000000000000" pitchFamily="2" charset="0"/>
              </a:rPr>
              <a:t>.</a:t>
            </a:r>
            <a:endParaRPr lang="en-US" sz="1600" b="1" dirty="0">
              <a:latin typeface="Montserrat" panose="00000500000000000000" pitchFamily="2" charset="0"/>
            </a:endParaRPr>
          </a:p>
          <a:p>
            <a:pPr marL="139700" indent="0">
              <a:buNone/>
            </a:pPr>
            <a:r>
              <a:rPr lang="vi-VN" sz="1600" b="1" dirty="0">
                <a:latin typeface="Montserrat" panose="00000500000000000000" pitchFamily="2" charset="0"/>
              </a:rPr>
              <a:t>Kết quả mong đợi</a:t>
            </a:r>
            <a:r>
              <a:rPr lang="vi-VN" sz="1600" dirty="0">
                <a:latin typeface="Montserrat" panose="00000500000000000000" pitchFamily="2" charset="0"/>
              </a:rPr>
              <a:t>:</a:t>
            </a:r>
            <a:r>
              <a:rPr lang="en-US" sz="1600" dirty="0">
                <a:latin typeface="Montserrat" panose="00000500000000000000" pitchFamily="2" charset="0"/>
              </a:rPr>
              <a:t> </a:t>
            </a:r>
            <a:r>
              <a:rPr lang="vi-VN" sz="1600" dirty="0">
                <a:latin typeface="Montserrat" panose="00000500000000000000" pitchFamily="2" charset="0"/>
              </a:rPr>
              <a:t>Mỗi LED sáng và tắt tương ứng với tín hiệu điều khiển của chân đầu ra mà không bị nhầm lẫn vị trí.</a:t>
            </a:r>
            <a:endParaRPr lang="en-US" sz="1600" dirty="0">
              <a:latin typeface="Montserrat" panose="00000500000000000000" pitchFamily="2" charset="0"/>
            </a:endParaRPr>
          </a:p>
        </p:txBody>
      </p:sp>
      <p:sp>
        <p:nvSpPr>
          <p:cNvPr id="3" name="Title 2">
            <a:extLst>
              <a:ext uri="{FF2B5EF4-FFF2-40B4-BE49-F238E27FC236}">
                <a16:creationId xmlns:a16="http://schemas.microsoft.com/office/drawing/2014/main" id="{D50BC88F-2CE7-8668-1589-90D89E5E1F27}"/>
              </a:ext>
            </a:extLst>
          </p:cNvPr>
          <p:cNvSpPr>
            <a:spLocks noGrp="1"/>
          </p:cNvSpPr>
          <p:nvPr>
            <p:ph type="title"/>
          </p:nvPr>
        </p:nvSpPr>
        <p:spPr>
          <a:xfrm>
            <a:off x="549257" y="415181"/>
            <a:ext cx="7444800" cy="646500"/>
          </a:xfrm>
        </p:spPr>
        <p:txBody>
          <a:bodyPr/>
          <a:lstStyle/>
          <a:p>
            <a:pPr algn="l"/>
            <a:r>
              <a:rPr lang="en-US" b="1" dirty="0">
                <a:latin typeface="Cambria" panose="02040503050406030204" pitchFamily="18" charset="0"/>
                <a:ea typeface="Cambria" panose="02040503050406030204" pitchFamily="18" charset="0"/>
              </a:rPr>
              <a:t>V. </a:t>
            </a:r>
            <a:r>
              <a:rPr lang="en-US" b="1" dirty="0" err="1">
                <a:latin typeface="Cambria" panose="02040503050406030204" pitchFamily="18" charset="0"/>
                <a:ea typeface="Cambria" panose="02040503050406030204" pitchFamily="18" charset="0"/>
              </a:rPr>
              <a:t>Tích</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hợp</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hệ</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thống</a:t>
            </a:r>
            <a:endParaRPr lang="en-US"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01451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29930C-6AFC-A2F8-8457-7EBB006E762A}"/>
              </a:ext>
            </a:extLst>
          </p:cNvPr>
          <p:cNvSpPr>
            <a:spLocks noGrp="1"/>
          </p:cNvSpPr>
          <p:nvPr>
            <p:ph type="body" idx="1"/>
          </p:nvPr>
        </p:nvSpPr>
        <p:spPr/>
        <p:txBody>
          <a:bodyPr/>
          <a:lstStyle/>
          <a:p>
            <a:pPr>
              <a:buNone/>
            </a:pPr>
            <a:r>
              <a:rPr lang="en-US" sz="1600" b="1" dirty="0">
                <a:latin typeface="Montserrat" panose="00000500000000000000" pitchFamily="2" charset="0"/>
              </a:rPr>
              <a:t>a. </a:t>
            </a:r>
            <a:r>
              <a:rPr lang="en-US" sz="1600" b="1" dirty="0" err="1">
                <a:latin typeface="Montserrat" panose="00000500000000000000" pitchFamily="2" charset="0"/>
              </a:rPr>
              <a:t>Kiểm</a:t>
            </a:r>
            <a:r>
              <a:rPr lang="en-US" sz="1600" b="1" dirty="0">
                <a:latin typeface="Montserrat" panose="00000500000000000000" pitchFamily="2" charset="0"/>
              </a:rPr>
              <a:t> </a:t>
            </a:r>
            <a:r>
              <a:rPr lang="en-US" sz="1600" b="1" dirty="0" err="1">
                <a:latin typeface="Montserrat" panose="00000500000000000000" pitchFamily="2" charset="0"/>
              </a:rPr>
              <a:t>thử</a:t>
            </a:r>
            <a:r>
              <a:rPr lang="en-US" sz="1600" b="1" dirty="0">
                <a:latin typeface="Montserrat" panose="00000500000000000000" pitchFamily="2" charset="0"/>
              </a:rPr>
              <a:t> </a:t>
            </a:r>
            <a:r>
              <a:rPr lang="en-US" sz="1600" b="1" dirty="0" err="1">
                <a:latin typeface="Montserrat" panose="00000500000000000000" pitchFamily="2" charset="0"/>
              </a:rPr>
              <a:t>phần</a:t>
            </a:r>
            <a:r>
              <a:rPr lang="en-US" sz="1600" b="1" dirty="0">
                <a:latin typeface="Montserrat" panose="00000500000000000000" pitchFamily="2" charset="0"/>
              </a:rPr>
              <a:t> </a:t>
            </a:r>
            <a:r>
              <a:rPr lang="en-US" sz="1600" b="1" dirty="0" err="1">
                <a:latin typeface="Montserrat" panose="00000500000000000000" pitchFamily="2" charset="0"/>
              </a:rPr>
              <a:t>cứng</a:t>
            </a:r>
            <a:endParaRPr lang="en-US" sz="1600" b="1" dirty="0">
              <a:latin typeface="Montserrat" panose="00000500000000000000" pitchFamily="2" charset="0"/>
            </a:endParaRPr>
          </a:p>
          <a:p>
            <a:pPr>
              <a:buNone/>
            </a:pPr>
            <a:r>
              <a:rPr lang="vi-VN" sz="1600" b="1" dirty="0">
                <a:latin typeface="Montserrat" panose="00000500000000000000" pitchFamily="2" charset="0"/>
              </a:rPr>
              <a:t>1.</a:t>
            </a:r>
            <a:r>
              <a:rPr lang="en-US" sz="1600" b="1" dirty="0">
                <a:latin typeface="Montserrat" panose="00000500000000000000" pitchFamily="2" charset="0"/>
              </a:rPr>
              <a:t>2.</a:t>
            </a:r>
            <a:r>
              <a:rPr lang="vi-VN" sz="1600" b="1" dirty="0">
                <a:latin typeface="Montserrat" panose="00000500000000000000" pitchFamily="2" charset="0"/>
              </a:rPr>
              <a:t> Kiểm tra khả năng kết nối </a:t>
            </a:r>
            <a:r>
              <a:rPr lang="vi-VN" sz="1600" b="1" dirty="0" err="1">
                <a:latin typeface="Montserrat" panose="00000500000000000000" pitchFamily="2" charset="0"/>
              </a:rPr>
              <a:t>WiFi</a:t>
            </a:r>
            <a:r>
              <a:rPr lang="vi-VN" sz="1600" b="1" dirty="0">
                <a:latin typeface="Montserrat" panose="00000500000000000000" pitchFamily="2" charset="0"/>
              </a:rPr>
              <a:t> </a:t>
            </a:r>
            <a:endParaRPr lang="en-US" sz="1600" b="1" dirty="0">
              <a:latin typeface="Montserrat" panose="00000500000000000000" pitchFamily="2" charset="0"/>
            </a:endParaRPr>
          </a:p>
          <a:p>
            <a:pPr>
              <a:buNone/>
            </a:pPr>
            <a:r>
              <a:rPr lang="vi-VN" sz="1600" b="1" dirty="0">
                <a:latin typeface="Montserrat" panose="00000500000000000000" pitchFamily="2" charset="0"/>
              </a:rPr>
              <a:t>Mục đích:</a:t>
            </a:r>
            <a:r>
              <a:rPr lang="vi-VN" sz="1600" dirty="0">
                <a:latin typeface="Montserrat" panose="00000500000000000000" pitchFamily="2" charset="0"/>
              </a:rPr>
              <a:t> Đảm bảo ESP32 bắt được </a:t>
            </a:r>
            <a:r>
              <a:rPr lang="vi-VN" sz="1600" dirty="0" err="1">
                <a:latin typeface="Montserrat" panose="00000500000000000000" pitchFamily="2" charset="0"/>
              </a:rPr>
              <a:t>WiFi</a:t>
            </a:r>
            <a:r>
              <a:rPr lang="vi-VN" sz="1600" dirty="0">
                <a:latin typeface="Montserrat" panose="00000500000000000000" pitchFamily="2" charset="0"/>
              </a:rPr>
              <a:t> ở khoảng cách hợp lý, không bị mất tín hiệu.</a:t>
            </a:r>
          </a:p>
          <a:p>
            <a:pPr>
              <a:buFont typeface="Arial" panose="020B0604020202020204" pitchFamily="34" charset="0"/>
              <a:buChar char="•"/>
            </a:pPr>
            <a:r>
              <a:rPr lang="vi-VN" sz="1600" b="1" dirty="0">
                <a:latin typeface="Montserrat" panose="00000500000000000000" pitchFamily="2" charset="0"/>
              </a:rPr>
              <a:t>Các bước:</a:t>
            </a:r>
            <a:endParaRPr lang="vi-VN" sz="1600" dirty="0">
              <a:latin typeface="Montserrat" panose="00000500000000000000" pitchFamily="2" charset="0"/>
            </a:endParaRPr>
          </a:p>
          <a:p>
            <a:pPr marL="742950" lvl="1" indent="-285750">
              <a:buFont typeface="Courier New" panose="02070309020205020404" pitchFamily="49" charset="0"/>
              <a:buChar char="o"/>
            </a:pPr>
            <a:r>
              <a:rPr lang="vi-VN" sz="1600" dirty="0">
                <a:latin typeface="Montserrat" panose="00000500000000000000" pitchFamily="2" charset="0"/>
              </a:rPr>
              <a:t>Đặt ESP32 cách </a:t>
            </a:r>
            <a:r>
              <a:rPr lang="vi-VN" sz="1600" dirty="0" err="1">
                <a:latin typeface="Montserrat" panose="00000500000000000000" pitchFamily="2" charset="0"/>
              </a:rPr>
              <a:t>router</a:t>
            </a:r>
            <a:r>
              <a:rPr lang="vi-VN" sz="1600" dirty="0">
                <a:latin typeface="Montserrat" panose="00000500000000000000" pitchFamily="2" charset="0"/>
              </a:rPr>
              <a:t> </a:t>
            </a:r>
            <a:r>
              <a:rPr lang="vi-VN" sz="1600" dirty="0" err="1">
                <a:latin typeface="Montserrat" panose="00000500000000000000" pitchFamily="2" charset="0"/>
              </a:rPr>
              <a:t>WiFi</a:t>
            </a:r>
            <a:r>
              <a:rPr lang="vi-VN" sz="1600" dirty="0">
                <a:latin typeface="Montserrat" panose="00000500000000000000" pitchFamily="2" charset="0"/>
              </a:rPr>
              <a:t> một khoảng xác định (2-3m, sau đó có thể tăng khoảng cách).</a:t>
            </a:r>
          </a:p>
          <a:p>
            <a:pPr marL="742950" lvl="1" indent="-285750">
              <a:buFont typeface="Courier New" panose="02070309020205020404" pitchFamily="49" charset="0"/>
              <a:buChar char="o"/>
            </a:pPr>
            <a:r>
              <a:rPr lang="vi-VN" sz="1600" dirty="0">
                <a:latin typeface="Montserrat" panose="00000500000000000000" pitchFamily="2" charset="0"/>
              </a:rPr>
              <a:t>Quan sát trên </a:t>
            </a:r>
            <a:r>
              <a:rPr lang="vi-VN" sz="1600" dirty="0" err="1">
                <a:latin typeface="Montserrat" panose="00000500000000000000" pitchFamily="2" charset="0"/>
              </a:rPr>
              <a:t>Serial</a:t>
            </a:r>
            <a:r>
              <a:rPr lang="vi-VN" sz="1600" dirty="0">
                <a:latin typeface="Montserrat" panose="00000500000000000000" pitchFamily="2" charset="0"/>
              </a:rPr>
              <a:t> </a:t>
            </a:r>
            <a:r>
              <a:rPr lang="vi-VN" sz="1600" dirty="0" err="1">
                <a:latin typeface="Montserrat" panose="00000500000000000000" pitchFamily="2" charset="0"/>
              </a:rPr>
              <a:t>Monitor</a:t>
            </a:r>
            <a:r>
              <a:rPr lang="vi-VN" sz="1600" dirty="0">
                <a:latin typeface="Montserrat" panose="00000500000000000000" pitchFamily="2" charset="0"/>
              </a:rPr>
              <a:t> xem ESP32 đã kết nối thành công hay chưa (thông báo kết nối).</a:t>
            </a:r>
          </a:p>
          <a:p>
            <a:pPr marL="152400" indent="0">
              <a:buNone/>
            </a:pPr>
            <a:r>
              <a:rPr lang="vi-VN" sz="1600" b="1" dirty="0">
                <a:latin typeface="Montserrat" panose="00000500000000000000" pitchFamily="2" charset="0"/>
              </a:rPr>
              <a:t>Kết quả mong đợi:</a:t>
            </a:r>
            <a:br>
              <a:rPr lang="vi-VN" sz="1600" dirty="0">
                <a:latin typeface="Montserrat" panose="00000500000000000000" pitchFamily="2" charset="0"/>
              </a:rPr>
            </a:br>
            <a:r>
              <a:rPr lang="vi-VN" sz="1600" dirty="0">
                <a:latin typeface="Montserrat" panose="00000500000000000000" pitchFamily="2" charset="0"/>
              </a:rPr>
              <a:t>ESP32 kết nối </a:t>
            </a:r>
            <a:r>
              <a:rPr lang="vi-VN" sz="1600" dirty="0" err="1">
                <a:latin typeface="Montserrat" panose="00000500000000000000" pitchFamily="2" charset="0"/>
              </a:rPr>
              <a:t>WiFi</a:t>
            </a:r>
            <a:r>
              <a:rPr lang="vi-VN" sz="1600" dirty="0">
                <a:latin typeface="Montserrat" panose="00000500000000000000" pitchFamily="2" charset="0"/>
              </a:rPr>
              <a:t> ổn định trong phạm vi cho phép.</a:t>
            </a:r>
          </a:p>
          <a:p>
            <a:endParaRPr lang="en-ID" dirty="0"/>
          </a:p>
        </p:txBody>
      </p:sp>
      <p:sp>
        <p:nvSpPr>
          <p:cNvPr id="4" name="Title 2">
            <a:extLst>
              <a:ext uri="{FF2B5EF4-FFF2-40B4-BE49-F238E27FC236}">
                <a16:creationId xmlns:a16="http://schemas.microsoft.com/office/drawing/2014/main" id="{A4179CA7-54FB-22A7-2C3F-0C953EAEB039}"/>
              </a:ext>
            </a:extLst>
          </p:cNvPr>
          <p:cNvSpPr>
            <a:spLocks noGrp="1"/>
          </p:cNvSpPr>
          <p:nvPr>
            <p:ph type="title"/>
          </p:nvPr>
        </p:nvSpPr>
        <p:spPr>
          <a:xfrm>
            <a:off x="849313" y="420688"/>
            <a:ext cx="7445375" cy="646112"/>
          </a:xfrm>
        </p:spPr>
        <p:txBody>
          <a:bodyPr/>
          <a:lstStyle/>
          <a:p>
            <a:pPr algn="l"/>
            <a:r>
              <a:rPr lang="en-US" b="1" dirty="0">
                <a:latin typeface="Cambria" panose="02040503050406030204" pitchFamily="18" charset="0"/>
                <a:ea typeface="Cambria" panose="02040503050406030204" pitchFamily="18" charset="0"/>
              </a:rPr>
              <a:t>V. </a:t>
            </a:r>
            <a:r>
              <a:rPr lang="en-US" b="1" dirty="0" err="1">
                <a:latin typeface="Cambria" panose="02040503050406030204" pitchFamily="18" charset="0"/>
                <a:ea typeface="Cambria" panose="02040503050406030204" pitchFamily="18" charset="0"/>
              </a:rPr>
              <a:t>Tích</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hợp</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hệ</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thống</a:t>
            </a:r>
            <a:endParaRPr lang="en-US"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33303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CDDC542-A1D4-9AFC-5DD4-0E95CFAA25E3}"/>
              </a:ext>
            </a:extLst>
          </p:cNvPr>
          <p:cNvSpPr>
            <a:spLocks noGrp="1" noChangeArrowheads="1"/>
          </p:cNvSpPr>
          <p:nvPr>
            <p:ph type="body" idx="1"/>
          </p:nvPr>
        </p:nvSpPr>
        <p:spPr bwMode="auto">
          <a:xfrm>
            <a:off x="442210" y="1028192"/>
            <a:ext cx="8154649"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chemeClr val="tx1"/>
                </a:solidFill>
                <a:latin typeface="Montserrat" panose="00000500000000000000" pitchFamily="2" charset="0"/>
              </a:rPr>
              <a:t>b</a:t>
            </a:r>
            <a:r>
              <a:rPr kumimoji="0" lang="en-US" altLang="en-US" sz="1400" b="1" i="0" u="none" strike="noStrike" cap="none" normalizeH="0" baseline="0" dirty="0">
                <a:ln>
                  <a:noFill/>
                </a:ln>
                <a:solidFill>
                  <a:schemeClr val="tx1"/>
                </a:solidFill>
                <a:effectLst/>
                <a:latin typeface="Montserrat" panose="00000500000000000000" pitchFamily="2" charset="0"/>
              </a:rPr>
              <a:t>. </a:t>
            </a:r>
            <a:r>
              <a:rPr kumimoji="0" lang="en-US" altLang="en-US" sz="1400" b="1" i="0" u="none" strike="noStrike" cap="none" normalizeH="0" baseline="0" dirty="0" err="1">
                <a:ln>
                  <a:noFill/>
                </a:ln>
                <a:solidFill>
                  <a:schemeClr val="tx1"/>
                </a:solidFill>
                <a:effectLst/>
                <a:latin typeface="Montserrat" panose="00000500000000000000" pitchFamily="2" charset="0"/>
              </a:rPr>
              <a:t>Kiểm</a:t>
            </a:r>
            <a:r>
              <a:rPr kumimoji="0" lang="en-US" altLang="en-US" sz="1400" b="1" i="0" u="none" strike="noStrike" cap="none" normalizeH="0" baseline="0" dirty="0">
                <a:ln>
                  <a:noFill/>
                </a:ln>
                <a:solidFill>
                  <a:schemeClr val="tx1"/>
                </a:solidFill>
                <a:effectLst/>
                <a:latin typeface="Montserrat" panose="00000500000000000000" pitchFamily="2" charset="0"/>
              </a:rPr>
              <a:t> </a:t>
            </a:r>
            <a:r>
              <a:rPr kumimoji="0" lang="en-US" altLang="en-US" sz="1400" b="1" i="0" u="none" strike="noStrike" cap="none" normalizeH="0" baseline="0" dirty="0" err="1">
                <a:ln>
                  <a:noFill/>
                </a:ln>
                <a:solidFill>
                  <a:schemeClr val="tx1"/>
                </a:solidFill>
                <a:effectLst/>
                <a:latin typeface="Montserrat" panose="00000500000000000000" pitchFamily="2" charset="0"/>
              </a:rPr>
              <a:t>thử</a:t>
            </a:r>
            <a:r>
              <a:rPr kumimoji="0" lang="en-US" altLang="en-US" sz="1400" b="1" i="0" u="none" strike="noStrike" cap="none" normalizeH="0" baseline="0" dirty="0">
                <a:ln>
                  <a:noFill/>
                </a:ln>
                <a:solidFill>
                  <a:schemeClr val="tx1"/>
                </a:solidFill>
                <a:effectLst/>
                <a:latin typeface="Montserrat" panose="00000500000000000000" pitchFamily="2" charset="0"/>
              </a:rPr>
              <a:t> </a:t>
            </a:r>
            <a:r>
              <a:rPr kumimoji="0" lang="en-US" altLang="en-US" sz="1400" b="1" i="0" u="none" strike="noStrike" cap="none" normalizeH="0" baseline="0" dirty="0" err="1">
                <a:ln>
                  <a:noFill/>
                </a:ln>
                <a:solidFill>
                  <a:schemeClr val="tx1"/>
                </a:solidFill>
                <a:effectLst/>
                <a:latin typeface="Montserrat" panose="00000500000000000000" pitchFamily="2" charset="0"/>
              </a:rPr>
              <a:t>phần</a:t>
            </a:r>
            <a:r>
              <a:rPr kumimoji="0" lang="en-US" altLang="en-US" sz="1400" b="1" i="0" u="none" strike="noStrike" cap="none" normalizeH="0" baseline="0" dirty="0">
                <a:ln>
                  <a:noFill/>
                </a:ln>
                <a:solidFill>
                  <a:schemeClr val="tx1"/>
                </a:solidFill>
                <a:effectLst/>
                <a:latin typeface="Montserrat" panose="00000500000000000000" pitchFamily="2" charset="0"/>
              </a:rPr>
              <a:t> </a:t>
            </a:r>
            <a:r>
              <a:rPr kumimoji="0" lang="en-US" altLang="en-US" sz="1400" b="1" i="0" u="none" strike="noStrike" cap="none" normalizeH="0" baseline="0" dirty="0" err="1">
                <a:ln>
                  <a:noFill/>
                </a:ln>
                <a:solidFill>
                  <a:schemeClr val="tx1"/>
                </a:solidFill>
                <a:effectLst/>
                <a:latin typeface="Montserrat" panose="00000500000000000000" pitchFamily="2" charset="0"/>
              </a:rPr>
              <a:t>mềm</a:t>
            </a:r>
            <a:endParaRPr kumimoji="0" lang="en-US" altLang="en-US" sz="1400" b="1" i="0" u="none" strike="noStrike" cap="none" normalizeH="0" baseline="0" dirty="0">
              <a:ln>
                <a:noFill/>
              </a:ln>
              <a:solidFill>
                <a:schemeClr val="tx1"/>
              </a:solidFill>
              <a:effectLst/>
              <a:latin typeface="Montserrat"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ontserrat" panose="00000500000000000000" pitchFamily="2" charset="0"/>
              </a:rPr>
              <a:t>2.1. </a:t>
            </a:r>
            <a:r>
              <a:rPr kumimoji="0" lang="en-US" altLang="en-US" sz="1400" b="1" i="0" u="none" strike="noStrike" cap="none" normalizeH="0" baseline="0" dirty="0" err="1">
                <a:ln>
                  <a:noFill/>
                </a:ln>
                <a:solidFill>
                  <a:schemeClr val="tx1"/>
                </a:solidFill>
                <a:effectLst/>
                <a:latin typeface="Montserrat" panose="00000500000000000000" pitchFamily="2" charset="0"/>
              </a:rPr>
              <a:t>Kiểm</a:t>
            </a:r>
            <a:r>
              <a:rPr kumimoji="0" lang="en-US" altLang="en-US" sz="1400" b="1" i="0" u="none" strike="noStrike" cap="none" normalizeH="0" baseline="0" dirty="0">
                <a:ln>
                  <a:noFill/>
                </a:ln>
                <a:solidFill>
                  <a:schemeClr val="tx1"/>
                </a:solidFill>
                <a:effectLst/>
                <a:latin typeface="Montserrat" panose="00000500000000000000" pitchFamily="2" charset="0"/>
              </a:rPr>
              <a:t> </a:t>
            </a:r>
            <a:r>
              <a:rPr kumimoji="0" lang="en-US" altLang="en-US" sz="1400" b="1" i="0" u="none" strike="noStrike" cap="none" normalizeH="0" baseline="0" dirty="0" err="1">
                <a:ln>
                  <a:noFill/>
                </a:ln>
                <a:solidFill>
                  <a:schemeClr val="tx1"/>
                </a:solidFill>
                <a:effectLst/>
                <a:latin typeface="Montserrat" panose="00000500000000000000" pitchFamily="2" charset="0"/>
              </a:rPr>
              <a:t>tra</a:t>
            </a:r>
            <a:r>
              <a:rPr kumimoji="0" lang="en-US" altLang="en-US" sz="1400" b="1" i="0" u="none" strike="noStrike" cap="none" normalizeH="0" baseline="0" dirty="0">
                <a:ln>
                  <a:noFill/>
                </a:ln>
                <a:solidFill>
                  <a:schemeClr val="tx1"/>
                </a:solidFill>
                <a:effectLst/>
                <a:latin typeface="Montserrat" panose="00000500000000000000" pitchFamily="2" charset="0"/>
              </a:rPr>
              <a:t> </a:t>
            </a:r>
            <a:r>
              <a:rPr kumimoji="0" lang="en-US" altLang="en-US" sz="1400" b="1" i="0" u="none" strike="noStrike" cap="none" normalizeH="0" baseline="0" dirty="0" err="1">
                <a:ln>
                  <a:noFill/>
                </a:ln>
                <a:solidFill>
                  <a:schemeClr val="tx1"/>
                </a:solidFill>
                <a:effectLst/>
                <a:latin typeface="Montserrat" panose="00000500000000000000" pitchFamily="2" charset="0"/>
              </a:rPr>
              <a:t>kết</a:t>
            </a:r>
            <a:r>
              <a:rPr kumimoji="0" lang="en-US" altLang="en-US" sz="1400" b="1" i="0" u="none" strike="noStrike" cap="none" normalizeH="0" baseline="0" dirty="0">
                <a:ln>
                  <a:noFill/>
                </a:ln>
                <a:solidFill>
                  <a:schemeClr val="tx1"/>
                </a:solidFill>
                <a:effectLst/>
                <a:latin typeface="Montserrat" panose="00000500000000000000" pitchFamily="2" charset="0"/>
              </a:rPr>
              <a:t> </a:t>
            </a:r>
            <a:r>
              <a:rPr kumimoji="0" lang="en-US" altLang="en-US" sz="1400" b="1" i="0" u="none" strike="noStrike" cap="none" normalizeH="0" baseline="0" dirty="0" err="1">
                <a:ln>
                  <a:noFill/>
                </a:ln>
                <a:solidFill>
                  <a:schemeClr val="tx1"/>
                </a:solidFill>
                <a:effectLst/>
                <a:latin typeface="Montserrat" panose="00000500000000000000" pitchFamily="2" charset="0"/>
              </a:rPr>
              <a:t>nối</a:t>
            </a:r>
            <a:r>
              <a:rPr kumimoji="0" lang="en-US" altLang="en-US" sz="1400" b="1" i="0" u="none" strike="noStrike" cap="none" normalizeH="0" baseline="0" dirty="0">
                <a:ln>
                  <a:noFill/>
                </a:ln>
                <a:solidFill>
                  <a:schemeClr val="tx1"/>
                </a:solidFill>
                <a:effectLst/>
                <a:latin typeface="Montserrat" panose="00000500000000000000" pitchFamily="2" charset="0"/>
              </a:rPr>
              <a:t> Blynk </a:t>
            </a:r>
            <a:r>
              <a:rPr kumimoji="0" lang="en-US" altLang="en-US" sz="1400" b="1" i="0" u="none" strike="noStrike" cap="none" normalizeH="0" baseline="0" dirty="0" err="1">
                <a:ln>
                  <a:noFill/>
                </a:ln>
                <a:solidFill>
                  <a:schemeClr val="tx1"/>
                </a:solidFill>
                <a:effectLst/>
                <a:latin typeface="Montserrat" panose="00000500000000000000" pitchFamily="2" charset="0"/>
              </a:rPr>
              <a:t>và</a:t>
            </a:r>
            <a:r>
              <a:rPr kumimoji="0" lang="en-US" altLang="en-US" sz="1400" b="1" i="0" u="none" strike="noStrike" cap="none" normalizeH="0" baseline="0" dirty="0">
                <a:ln>
                  <a:noFill/>
                </a:ln>
                <a:solidFill>
                  <a:schemeClr val="tx1"/>
                </a:solidFill>
                <a:effectLst/>
                <a:latin typeface="Montserrat" panose="00000500000000000000" pitchFamily="2" charset="0"/>
              </a:rPr>
              <a:t> </a:t>
            </a:r>
            <a:r>
              <a:rPr kumimoji="0" lang="en-US" altLang="en-US" sz="1400" b="1" i="0" u="none" strike="noStrike" cap="none" normalizeH="0" baseline="0" dirty="0" err="1">
                <a:ln>
                  <a:noFill/>
                </a:ln>
                <a:solidFill>
                  <a:schemeClr val="tx1"/>
                </a:solidFill>
                <a:effectLst/>
                <a:latin typeface="Montserrat" panose="00000500000000000000" pitchFamily="2" charset="0"/>
              </a:rPr>
              <a:t>đồng</a:t>
            </a:r>
            <a:r>
              <a:rPr kumimoji="0" lang="en-US" altLang="en-US" sz="1400" b="1" i="0" u="none" strike="noStrike" cap="none" normalizeH="0" baseline="0" dirty="0">
                <a:ln>
                  <a:noFill/>
                </a:ln>
                <a:solidFill>
                  <a:schemeClr val="tx1"/>
                </a:solidFill>
                <a:effectLst/>
                <a:latin typeface="Montserrat" panose="00000500000000000000" pitchFamily="2" charset="0"/>
              </a:rPr>
              <a:t> </a:t>
            </a:r>
            <a:r>
              <a:rPr kumimoji="0" lang="en-US" altLang="en-US" sz="1400" b="1" i="0" u="none" strike="noStrike" cap="none" normalizeH="0" baseline="0" dirty="0" err="1">
                <a:ln>
                  <a:noFill/>
                </a:ln>
                <a:solidFill>
                  <a:schemeClr val="tx1"/>
                </a:solidFill>
                <a:effectLst/>
                <a:latin typeface="Montserrat" panose="00000500000000000000" pitchFamily="2" charset="0"/>
              </a:rPr>
              <a:t>bộ</a:t>
            </a:r>
            <a:r>
              <a:rPr kumimoji="0" lang="en-US" altLang="en-US" sz="1400" b="1" i="0" u="none" strike="noStrike" cap="none" normalizeH="0" baseline="0" dirty="0">
                <a:ln>
                  <a:noFill/>
                </a:ln>
                <a:solidFill>
                  <a:schemeClr val="tx1"/>
                </a:solidFill>
                <a:effectLst/>
                <a:latin typeface="Montserrat" panose="00000500000000000000" pitchFamily="2" charset="0"/>
              </a:rPr>
              <a:t> (BLYNK_CONNECTED)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Montserrat" panose="00000500000000000000" pitchFamily="2" charset="0"/>
              </a:rPr>
              <a:t> </a:t>
            </a:r>
            <a:r>
              <a:rPr kumimoji="0" lang="en-US" altLang="en-US" sz="1400" b="1" i="0" u="none" strike="noStrike" cap="none" normalizeH="0" baseline="0" dirty="0" err="1">
                <a:ln>
                  <a:noFill/>
                </a:ln>
                <a:solidFill>
                  <a:schemeClr val="tx1"/>
                </a:solidFill>
                <a:effectLst/>
                <a:latin typeface="Montserrat" panose="00000500000000000000" pitchFamily="2" charset="0"/>
              </a:rPr>
              <a:t>Mục</a:t>
            </a:r>
            <a:r>
              <a:rPr kumimoji="0" lang="en-US" altLang="en-US" sz="1400" b="1" i="0" u="none" strike="noStrike" cap="none" normalizeH="0" baseline="0" dirty="0">
                <a:ln>
                  <a:noFill/>
                </a:ln>
                <a:solidFill>
                  <a:schemeClr val="tx1"/>
                </a:solidFill>
                <a:effectLst/>
                <a:latin typeface="Montserrat" panose="00000500000000000000" pitchFamily="2" charset="0"/>
              </a:rPr>
              <a:t> </a:t>
            </a:r>
            <a:r>
              <a:rPr kumimoji="0" lang="en-US" altLang="en-US" sz="1400" b="1" i="0" u="none" strike="noStrike" cap="none" normalizeH="0" baseline="0" dirty="0" err="1">
                <a:ln>
                  <a:noFill/>
                </a:ln>
                <a:solidFill>
                  <a:schemeClr val="tx1"/>
                </a:solidFill>
                <a:effectLst/>
                <a:latin typeface="Montserrat" panose="00000500000000000000" pitchFamily="2" charset="0"/>
              </a:rPr>
              <a:t>đích</a:t>
            </a:r>
            <a:r>
              <a:rPr kumimoji="0" lang="en-US" altLang="en-US" sz="1400" b="1" i="0" u="none" strike="noStrike" cap="none" normalizeH="0" baseline="0" dirty="0">
                <a:ln>
                  <a:noFill/>
                </a:ln>
                <a:solidFill>
                  <a:schemeClr val="tx1"/>
                </a:solidFill>
                <a:effectLst/>
                <a:latin typeface="Montserrat" panose="00000500000000000000" pitchFamily="2" charset="0"/>
              </a:rPr>
              <a:t>:</a:t>
            </a:r>
            <a:r>
              <a:rPr kumimoji="0" lang="en-US" altLang="en-US" sz="1400" b="0" i="0" u="none" strike="noStrike" cap="none" normalizeH="0" baseline="0" dirty="0">
                <a:ln>
                  <a:noFill/>
                </a:ln>
                <a:solidFill>
                  <a:schemeClr val="tx1"/>
                </a:solidFill>
                <a:effectLst/>
                <a:latin typeface="Montserrat" panose="00000500000000000000" pitchFamily="2" charset="0"/>
              </a:rPr>
              <a:t> </a:t>
            </a:r>
            <a:r>
              <a:rPr kumimoji="0" lang="en-US" altLang="en-US" sz="1400" b="0" i="0" u="none" strike="noStrike" cap="none" normalizeH="0" baseline="0" dirty="0" err="1">
                <a:ln>
                  <a:noFill/>
                </a:ln>
                <a:solidFill>
                  <a:schemeClr val="tx1"/>
                </a:solidFill>
                <a:effectLst/>
                <a:latin typeface="Montserrat" panose="00000500000000000000" pitchFamily="2" charset="0"/>
              </a:rPr>
              <a:t>Đảm</a:t>
            </a:r>
            <a:r>
              <a:rPr kumimoji="0" lang="en-US" altLang="en-US" sz="1400" b="0" i="0" u="none" strike="noStrike" cap="none" normalizeH="0" baseline="0" dirty="0">
                <a:ln>
                  <a:noFill/>
                </a:ln>
                <a:solidFill>
                  <a:schemeClr val="tx1"/>
                </a:solidFill>
                <a:effectLst/>
                <a:latin typeface="Montserrat" panose="00000500000000000000" pitchFamily="2" charset="0"/>
              </a:rPr>
              <a:t> </a:t>
            </a:r>
            <a:r>
              <a:rPr kumimoji="0" lang="en-US" altLang="en-US" sz="1400" b="0" i="0" u="none" strike="noStrike" cap="none" normalizeH="0" baseline="0" dirty="0" err="1">
                <a:ln>
                  <a:noFill/>
                </a:ln>
                <a:solidFill>
                  <a:schemeClr val="tx1"/>
                </a:solidFill>
                <a:effectLst/>
                <a:latin typeface="Montserrat" panose="00000500000000000000" pitchFamily="2" charset="0"/>
              </a:rPr>
              <a:t>bảo</a:t>
            </a:r>
            <a:r>
              <a:rPr kumimoji="0" lang="en-US" altLang="en-US" sz="1400" b="0" i="0" u="none" strike="noStrike" cap="none" normalizeH="0" baseline="0" dirty="0">
                <a:ln>
                  <a:noFill/>
                </a:ln>
                <a:solidFill>
                  <a:schemeClr val="tx1"/>
                </a:solidFill>
                <a:effectLst/>
                <a:latin typeface="Montserrat" panose="00000500000000000000" pitchFamily="2" charset="0"/>
              </a:rPr>
              <a:t> ESP32 </a:t>
            </a:r>
            <a:r>
              <a:rPr kumimoji="0" lang="en-US" altLang="en-US" sz="1400" b="0" i="0" u="none" strike="noStrike" cap="none" normalizeH="0" baseline="0" dirty="0" err="1">
                <a:ln>
                  <a:noFill/>
                </a:ln>
                <a:solidFill>
                  <a:schemeClr val="tx1"/>
                </a:solidFill>
                <a:effectLst/>
                <a:latin typeface="Montserrat" panose="00000500000000000000" pitchFamily="2" charset="0"/>
              </a:rPr>
              <a:t>có</a:t>
            </a:r>
            <a:r>
              <a:rPr kumimoji="0" lang="en-US" altLang="en-US" sz="1400" b="0" i="0" u="none" strike="noStrike" cap="none" normalizeH="0" baseline="0" dirty="0">
                <a:ln>
                  <a:noFill/>
                </a:ln>
                <a:solidFill>
                  <a:schemeClr val="tx1"/>
                </a:solidFill>
                <a:effectLst/>
                <a:latin typeface="Montserrat" panose="00000500000000000000" pitchFamily="2" charset="0"/>
              </a:rPr>
              <a:t> </a:t>
            </a:r>
            <a:r>
              <a:rPr kumimoji="0" lang="en-US" altLang="en-US" sz="1400" b="0" i="0" u="none" strike="noStrike" cap="none" normalizeH="0" baseline="0" dirty="0" err="1">
                <a:ln>
                  <a:noFill/>
                </a:ln>
                <a:solidFill>
                  <a:schemeClr val="tx1"/>
                </a:solidFill>
                <a:effectLst/>
                <a:latin typeface="Montserrat" panose="00000500000000000000" pitchFamily="2" charset="0"/>
              </a:rPr>
              <a:t>thể</a:t>
            </a:r>
            <a:r>
              <a:rPr kumimoji="0" lang="en-US" altLang="en-US" sz="1400" b="0" i="0" u="none" strike="noStrike" cap="none" normalizeH="0" baseline="0" dirty="0">
                <a:ln>
                  <a:noFill/>
                </a:ln>
                <a:solidFill>
                  <a:schemeClr val="tx1"/>
                </a:solidFill>
                <a:effectLst/>
                <a:latin typeface="Montserrat" panose="00000500000000000000" pitchFamily="2" charset="0"/>
              </a:rPr>
              <a:t> </a:t>
            </a:r>
            <a:r>
              <a:rPr kumimoji="0" lang="en-US" altLang="en-US" sz="1400" b="0" i="0" u="none" strike="noStrike" cap="none" normalizeH="0" baseline="0" dirty="0" err="1">
                <a:ln>
                  <a:noFill/>
                </a:ln>
                <a:solidFill>
                  <a:schemeClr val="tx1"/>
                </a:solidFill>
                <a:effectLst/>
                <a:latin typeface="Montserrat" panose="00000500000000000000" pitchFamily="2" charset="0"/>
              </a:rPr>
              <a:t>đăng</a:t>
            </a:r>
            <a:r>
              <a:rPr kumimoji="0" lang="en-US" altLang="en-US" sz="1400" b="0" i="0" u="none" strike="noStrike" cap="none" normalizeH="0" baseline="0" dirty="0">
                <a:ln>
                  <a:noFill/>
                </a:ln>
                <a:solidFill>
                  <a:schemeClr val="tx1"/>
                </a:solidFill>
                <a:effectLst/>
                <a:latin typeface="Montserrat" panose="00000500000000000000" pitchFamily="2" charset="0"/>
              </a:rPr>
              <a:t> </a:t>
            </a:r>
            <a:r>
              <a:rPr kumimoji="0" lang="en-US" altLang="en-US" sz="1400" b="0" i="0" u="none" strike="noStrike" cap="none" normalizeH="0" baseline="0" dirty="0" err="1">
                <a:ln>
                  <a:noFill/>
                </a:ln>
                <a:solidFill>
                  <a:schemeClr val="tx1"/>
                </a:solidFill>
                <a:effectLst/>
                <a:latin typeface="Montserrat" panose="00000500000000000000" pitchFamily="2" charset="0"/>
              </a:rPr>
              <a:t>nhập</a:t>
            </a:r>
            <a:r>
              <a:rPr kumimoji="0" lang="en-US" altLang="en-US" sz="1400" b="0" i="0" u="none" strike="noStrike" cap="none" normalizeH="0" baseline="0" dirty="0">
                <a:ln>
                  <a:noFill/>
                </a:ln>
                <a:solidFill>
                  <a:schemeClr val="tx1"/>
                </a:solidFill>
                <a:effectLst/>
                <a:latin typeface="Montserrat" panose="00000500000000000000" pitchFamily="2" charset="0"/>
              </a:rPr>
              <a:t> </a:t>
            </a:r>
            <a:r>
              <a:rPr kumimoji="0" lang="en-US" altLang="en-US" sz="1400" b="0" i="0" u="none" strike="noStrike" cap="none" normalizeH="0" baseline="0" dirty="0" err="1">
                <a:ln>
                  <a:noFill/>
                </a:ln>
                <a:solidFill>
                  <a:schemeClr val="tx1"/>
                </a:solidFill>
                <a:effectLst/>
                <a:latin typeface="Montserrat" panose="00000500000000000000" pitchFamily="2" charset="0"/>
              </a:rPr>
              <a:t>thành</a:t>
            </a:r>
            <a:r>
              <a:rPr kumimoji="0" lang="en-US" altLang="en-US" sz="1400" b="0" i="0" u="none" strike="noStrike" cap="none" normalizeH="0" baseline="0" dirty="0">
                <a:ln>
                  <a:noFill/>
                </a:ln>
                <a:solidFill>
                  <a:schemeClr val="tx1"/>
                </a:solidFill>
                <a:effectLst/>
                <a:latin typeface="Montserrat" panose="00000500000000000000" pitchFamily="2" charset="0"/>
              </a:rPr>
              <a:t> </a:t>
            </a:r>
            <a:r>
              <a:rPr kumimoji="0" lang="en-US" altLang="en-US" sz="1400" b="0" i="0" u="none" strike="noStrike" cap="none" normalizeH="0" baseline="0" dirty="0" err="1">
                <a:ln>
                  <a:noFill/>
                </a:ln>
                <a:solidFill>
                  <a:schemeClr val="tx1"/>
                </a:solidFill>
                <a:effectLst/>
                <a:latin typeface="Montserrat" panose="00000500000000000000" pitchFamily="2" charset="0"/>
              </a:rPr>
              <a:t>công</a:t>
            </a:r>
            <a:r>
              <a:rPr kumimoji="0" lang="en-US" altLang="en-US" sz="1400" b="0" i="0" u="none" strike="noStrike" cap="none" normalizeH="0" baseline="0" dirty="0">
                <a:ln>
                  <a:noFill/>
                </a:ln>
                <a:solidFill>
                  <a:schemeClr val="tx1"/>
                </a:solidFill>
                <a:effectLst/>
                <a:latin typeface="Montserrat" panose="00000500000000000000" pitchFamily="2" charset="0"/>
              </a:rPr>
              <a:t> </a:t>
            </a:r>
            <a:r>
              <a:rPr kumimoji="0" lang="en-US" altLang="en-US" sz="1400" b="0" i="0" u="none" strike="noStrike" cap="none" normalizeH="0" baseline="0" dirty="0" err="1">
                <a:ln>
                  <a:noFill/>
                </a:ln>
                <a:solidFill>
                  <a:schemeClr val="tx1"/>
                </a:solidFill>
                <a:effectLst/>
                <a:latin typeface="Montserrat" panose="00000500000000000000" pitchFamily="2" charset="0"/>
              </a:rPr>
              <a:t>vào</a:t>
            </a:r>
            <a:r>
              <a:rPr kumimoji="0" lang="en-US" altLang="en-US" sz="1400" b="0" i="0" u="none" strike="noStrike" cap="none" normalizeH="0" baseline="0" dirty="0">
                <a:ln>
                  <a:noFill/>
                </a:ln>
                <a:solidFill>
                  <a:schemeClr val="tx1"/>
                </a:solidFill>
                <a:effectLst/>
                <a:latin typeface="Montserrat" panose="00000500000000000000" pitchFamily="2" charset="0"/>
              </a:rPr>
              <a:t> </a:t>
            </a:r>
            <a:r>
              <a:rPr kumimoji="0" lang="en-US" altLang="en-US" sz="1400" b="0" i="0" u="none" strike="noStrike" cap="none" normalizeH="0" baseline="0" dirty="0" err="1">
                <a:ln>
                  <a:noFill/>
                </a:ln>
                <a:solidFill>
                  <a:schemeClr val="tx1"/>
                </a:solidFill>
                <a:effectLst/>
                <a:latin typeface="Montserrat" panose="00000500000000000000" pitchFamily="2" charset="0"/>
              </a:rPr>
              <a:t>máy</a:t>
            </a:r>
            <a:r>
              <a:rPr kumimoji="0" lang="en-US" altLang="en-US" sz="1400" b="0" i="0" u="none" strike="noStrike" cap="none" normalizeH="0" baseline="0" dirty="0">
                <a:ln>
                  <a:noFill/>
                </a:ln>
                <a:solidFill>
                  <a:schemeClr val="tx1"/>
                </a:solidFill>
                <a:effectLst/>
                <a:latin typeface="Montserrat" panose="00000500000000000000" pitchFamily="2" charset="0"/>
              </a:rPr>
              <a:t> </a:t>
            </a:r>
            <a:r>
              <a:rPr kumimoji="0" lang="en-US" altLang="en-US" sz="1400" b="0" i="0" u="none" strike="noStrike" cap="none" normalizeH="0" baseline="0" dirty="0" err="1">
                <a:ln>
                  <a:noFill/>
                </a:ln>
                <a:solidFill>
                  <a:schemeClr val="tx1"/>
                </a:solidFill>
                <a:effectLst/>
                <a:latin typeface="Montserrat" panose="00000500000000000000" pitchFamily="2" charset="0"/>
              </a:rPr>
              <a:t>chủ</a:t>
            </a:r>
            <a:r>
              <a:rPr kumimoji="0" lang="en-US" altLang="en-US" sz="1400" b="0" i="0" u="none" strike="noStrike" cap="none" normalizeH="0" baseline="0" dirty="0">
                <a:ln>
                  <a:noFill/>
                </a:ln>
                <a:solidFill>
                  <a:schemeClr val="tx1"/>
                </a:solidFill>
                <a:effectLst/>
                <a:latin typeface="Montserrat" panose="00000500000000000000" pitchFamily="2" charset="0"/>
              </a:rPr>
              <a:t> Blynk, </a:t>
            </a:r>
            <a:r>
              <a:rPr kumimoji="0" lang="en-US" altLang="en-US" sz="1400" b="0" i="0" u="none" strike="noStrike" cap="none" normalizeH="0" baseline="0" dirty="0" err="1">
                <a:ln>
                  <a:noFill/>
                </a:ln>
                <a:solidFill>
                  <a:schemeClr val="tx1"/>
                </a:solidFill>
                <a:effectLst/>
                <a:latin typeface="Montserrat" panose="00000500000000000000" pitchFamily="2" charset="0"/>
              </a:rPr>
              <a:t>đồng</a:t>
            </a:r>
            <a:r>
              <a:rPr kumimoji="0" lang="en-US" altLang="en-US" sz="1400" b="0" i="0" u="none" strike="noStrike" cap="none" normalizeH="0" baseline="0" dirty="0">
                <a:ln>
                  <a:noFill/>
                </a:ln>
                <a:solidFill>
                  <a:schemeClr val="tx1"/>
                </a:solidFill>
                <a:effectLst/>
                <a:latin typeface="Montserrat" panose="00000500000000000000" pitchFamily="2" charset="0"/>
              </a:rPr>
              <a:t> </a:t>
            </a:r>
            <a:r>
              <a:rPr kumimoji="0" lang="en-US" altLang="en-US" sz="1400" b="0" i="0" u="none" strike="noStrike" cap="none" normalizeH="0" baseline="0" dirty="0" err="1">
                <a:ln>
                  <a:noFill/>
                </a:ln>
                <a:solidFill>
                  <a:schemeClr val="tx1"/>
                </a:solidFill>
                <a:effectLst/>
                <a:latin typeface="Montserrat" panose="00000500000000000000" pitchFamily="2" charset="0"/>
              </a:rPr>
              <a:t>bộ</a:t>
            </a:r>
            <a:r>
              <a:rPr kumimoji="0" lang="en-US" altLang="en-US" sz="1400" b="0" i="0" u="none" strike="noStrike" cap="none" normalizeH="0" baseline="0" dirty="0">
                <a:ln>
                  <a:noFill/>
                </a:ln>
                <a:solidFill>
                  <a:schemeClr val="tx1"/>
                </a:solidFill>
                <a:effectLst/>
                <a:latin typeface="Montserrat" panose="00000500000000000000" pitchFamily="2" charset="0"/>
              </a:rPr>
              <a:t> </a:t>
            </a:r>
            <a:r>
              <a:rPr kumimoji="0" lang="en-US" altLang="en-US" sz="1400" b="0" i="0" u="none" strike="noStrike" cap="none" normalizeH="0" baseline="0" dirty="0" err="1">
                <a:ln>
                  <a:noFill/>
                </a:ln>
                <a:solidFill>
                  <a:schemeClr val="tx1"/>
                </a:solidFill>
                <a:effectLst/>
                <a:latin typeface="Montserrat" panose="00000500000000000000" pitchFamily="2" charset="0"/>
              </a:rPr>
              <a:t>trạng</a:t>
            </a:r>
            <a:r>
              <a:rPr kumimoji="0" lang="en-US" altLang="en-US" sz="1400" b="0" i="0" u="none" strike="noStrike" cap="none" normalizeH="0" baseline="0" dirty="0">
                <a:ln>
                  <a:noFill/>
                </a:ln>
                <a:solidFill>
                  <a:schemeClr val="tx1"/>
                </a:solidFill>
                <a:effectLst/>
                <a:latin typeface="Montserrat" panose="00000500000000000000" pitchFamily="2" charset="0"/>
              </a:rPr>
              <a:t> </a:t>
            </a:r>
            <a:r>
              <a:rPr kumimoji="0" lang="en-US" altLang="en-US" sz="1400" b="0" i="0" u="none" strike="noStrike" cap="none" normalizeH="0" baseline="0" dirty="0" err="1">
                <a:ln>
                  <a:noFill/>
                </a:ln>
                <a:solidFill>
                  <a:schemeClr val="tx1"/>
                </a:solidFill>
                <a:effectLst/>
                <a:latin typeface="Montserrat" panose="00000500000000000000" pitchFamily="2" charset="0"/>
              </a:rPr>
              <a:t>thái</a:t>
            </a:r>
            <a:r>
              <a:rPr kumimoji="0" lang="en-US" altLang="en-US" sz="1400" b="0" i="0" u="none" strike="noStrike" cap="none" normalizeH="0" baseline="0" dirty="0">
                <a:ln>
                  <a:noFill/>
                </a:ln>
                <a:solidFill>
                  <a:schemeClr val="tx1"/>
                </a:solidFill>
                <a:effectLst/>
                <a:latin typeface="Montserrat" panose="00000500000000000000" pitchFamily="2"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Montserrat" panose="00000500000000000000" pitchFamily="2" charset="0"/>
              </a:rPr>
              <a:t> Các </a:t>
            </a:r>
            <a:r>
              <a:rPr kumimoji="0" lang="en-US" altLang="en-US" sz="1400" b="1" i="0" u="none" strike="noStrike" cap="none" normalizeH="0" baseline="0" dirty="0" err="1">
                <a:ln>
                  <a:noFill/>
                </a:ln>
                <a:solidFill>
                  <a:schemeClr val="tx1"/>
                </a:solidFill>
                <a:effectLst/>
                <a:latin typeface="Montserrat" panose="00000500000000000000" pitchFamily="2" charset="0"/>
              </a:rPr>
              <a:t>bước</a:t>
            </a:r>
            <a:r>
              <a:rPr kumimoji="0" lang="en-US" altLang="en-US" sz="1400" b="1" i="0" u="none" strike="noStrike" cap="none" normalizeH="0" baseline="0" dirty="0">
                <a:ln>
                  <a:noFill/>
                </a:ln>
                <a:solidFill>
                  <a:schemeClr val="tx1"/>
                </a:solidFill>
                <a:effectLst/>
                <a:latin typeface="Montserrat" panose="00000500000000000000" pitchFamily="2" charset="0"/>
              </a:rPr>
              <a:t>:</a:t>
            </a:r>
            <a:endParaRPr kumimoji="0" lang="en-US" altLang="en-US" sz="1400" b="0" i="0" u="none" strike="noStrike" cap="none" normalizeH="0" baseline="0" dirty="0">
              <a:ln>
                <a:noFill/>
              </a:ln>
              <a:solidFill>
                <a:schemeClr val="tx1"/>
              </a:solidFill>
              <a:effectLst/>
              <a:latin typeface="Montserrat" panose="00000500000000000000" pitchFamily="2" charset="0"/>
            </a:endParaRP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chemeClr val="tx1"/>
                </a:solidFill>
                <a:effectLst/>
                <a:latin typeface="Montserrat" panose="00000500000000000000" pitchFamily="2" charset="0"/>
              </a:rPr>
              <a:t> </a:t>
            </a:r>
            <a:r>
              <a:rPr kumimoji="0" lang="en-US" altLang="en-US" b="0" i="0" u="none" strike="noStrike" cap="none" normalizeH="0" baseline="0" dirty="0" err="1">
                <a:ln>
                  <a:noFill/>
                </a:ln>
                <a:solidFill>
                  <a:schemeClr val="tx1"/>
                </a:solidFill>
                <a:effectLst/>
                <a:latin typeface="Montserrat" panose="00000500000000000000" pitchFamily="2" charset="0"/>
              </a:rPr>
              <a:t>Mở</a:t>
            </a:r>
            <a:r>
              <a:rPr kumimoji="0" lang="en-US" altLang="en-US" b="0" i="0" u="none" strike="noStrike" cap="none" normalizeH="0" baseline="0" dirty="0">
                <a:ln>
                  <a:noFill/>
                </a:ln>
                <a:solidFill>
                  <a:schemeClr val="tx1"/>
                </a:solidFill>
                <a:effectLst/>
                <a:latin typeface="Montserrat" panose="00000500000000000000" pitchFamily="2" charset="0"/>
              </a:rPr>
              <a:t> Serial Monitor </a:t>
            </a:r>
            <a:r>
              <a:rPr kumimoji="0" lang="en-US" altLang="en-US" b="0" i="0" u="none" strike="noStrike" cap="none" normalizeH="0" baseline="0" dirty="0" err="1">
                <a:ln>
                  <a:noFill/>
                </a:ln>
                <a:solidFill>
                  <a:schemeClr val="tx1"/>
                </a:solidFill>
                <a:effectLst/>
                <a:latin typeface="Montserrat" panose="00000500000000000000" pitchFamily="2" charset="0"/>
              </a:rPr>
              <a:t>để</a:t>
            </a:r>
            <a:r>
              <a:rPr kumimoji="0" lang="en-US" altLang="en-US" b="0" i="0" u="none" strike="noStrike" cap="none" normalizeH="0" baseline="0" dirty="0">
                <a:ln>
                  <a:noFill/>
                </a:ln>
                <a:solidFill>
                  <a:schemeClr val="tx1"/>
                </a:solidFill>
                <a:effectLst/>
                <a:latin typeface="Montserrat" panose="00000500000000000000" pitchFamily="2" charset="0"/>
              </a:rPr>
              <a:t> </a:t>
            </a:r>
            <a:r>
              <a:rPr kumimoji="0" lang="en-US" altLang="en-US" b="0" i="0" u="none" strike="noStrike" cap="none" normalizeH="0" baseline="0" dirty="0" err="1">
                <a:ln>
                  <a:noFill/>
                </a:ln>
                <a:solidFill>
                  <a:schemeClr val="tx1"/>
                </a:solidFill>
                <a:effectLst/>
                <a:latin typeface="Montserrat" panose="00000500000000000000" pitchFamily="2" charset="0"/>
              </a:rPr>
              <a:t>theo</a:t>
            </a:r>
            <a:r>
              <a:rPr kumimoji="0" lang="en-US" altLang="en-US" b="0" i="0" u="none" strike="noStrike" cap="none" normalizeH="0" baseline="0" dirty="0">
                <a:ln>
                  <a:noFill/>
                </a:ln>
                <a:solidFill>
                  <a:schemeClr val="tx1"/>
                </a:solidFill>
                <a:effectLst/>
                <a:latin typeface="Montserrat" panose="00000500000000000000" pitchFamily="2" charset="0"/>
              </a:rPr>
              <a:t> </a:t>
            </a:r>
            <a:r>
              <a:rPr kumimoji="0" lang="en-US" altLang="en-US" b="0" i="0" u="none" strike="noStrike" cap="none" normalizeH="0" baseline="0" dirty="0" err="1">
                <a:ln>
                  <a:noFill/>
                </a:ln>
                <a:solidFill>
                  <a:schemeClr val="tx1"/>
                </a:solidFill>
                <a:effectLst/>
                <a:latin typeface="Montserrat" panose="00000500000000000000" pitchFamily="2" charset="0"/>
              </a:rPr>
              <a:t>dõi</a:t>
            </a:r>
            <a:r>
              <a:rPr kumimoji="0" lang="en-US" altLang="en-US" b="0" i="0" u="none" strike="noStrike" cap="none" normalizeH="0" baseline="0" dirty="0">
                <a:ln>
                  <a:noFill/>
                </a:ln>
                <a:solidFill>
                  <a:schemeClr val="tx1"/>
                </a:solidFill>
                <a:effectLst/>
                <a:latin typeface="Montserrat" panose="00000500000000000000" pitchFamily="2" charset="0"/>
              </a:rPr>
              <a:t>.</a:t>
            </a: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0" i="0" u="none" strike="noStrike" cap="none" normalizeH="0" baseline="0" dirty="0">
                <a:ln>
                  <a:noFill/>
                </a:ln>
                <a:solidFill>
                  <a:schemeClr val="tx1"/>
                </a:solidFill>
                <a:effectLst/>
                <a:latin typeface="Montserrat" panose="00000500000000000000" pitchFamily="2" charset="0"/>
              </a:rPr>
              <a:t> </a:t>
            </a:r>
            <a:r>
              <a:rPr kumimoji="0" lang="en-US" altLang="en-US" b="0" i="0" u="none" strike="noStrike" cap="none" normalizeH="0" baseline="0" dirty="0" err="1">
                <a:ln>
                  <a:noFill/>
                </a:ln>
                <a:solidFill>
                  <a:schemeClr val="tx1"/>
                </a:solidFill>
                <a:effectLst/>
                <a:latin typeface="Montserrat" panose="00000500000000000000" pitchFamily="2" charset="0"/>
              </a:rPr>
              <a:t>Khởi</a:t>
            </a:r>
            <a:r>
              <a:rPr kumimoji="0" lang="en-US" altLang="en-US" b="0" i="0" u="none" strike="noStrike" cap="none" normalizeH="0" baseline="0" dirty="0">
                <a:ln>
                  <a:noFill/>
                </a:ln>
                <a:solidFill>
                  <a:schemeClr val="tx1"/>
                </a:solidFill>
                <a:effectLst/>
                <a:latin typeface="Montserrat" panose="00000500000000000000" pitchFamily="2" charset="0"/>
              </a:rPr>
              <a:t> </a:t>
            </a:r>
            <a:r>
              <a:rPr kumimoji="0" lang="en-US" altLang="en-US" b="0" i="0" u="none" strike="noStrike" cap="none" normalizeH="0" baseline="0" dirty="0" err="1">
                <a:ln>
                  <a:noFill/>
                </a:ln>
                <a:solidFill>
                  <a:schemeClr val="tx1"/>
                </a:solidFill>
                <a:effectLst/>
                <a:latin typeface="Montserrat" panose="00000500000000000000" pitchFamily="2" charset="0"/>
              </a:rPr>
              <a:t>động</a:t>
            </a:r>
            <a:r>
              <a:rPr kumimoji="0" lang="en-US" altLang="en-US" b="0" i="0" u="none" strike="noStrike" cap="none" normalizeH="0" baseline="0" dirty="0">
                <a:ln>
                  <a:noFill/>
                </a:ln>
                <a:solidFill>
                  <a:schemeClr val="tx1"/>
                </a:solidFill>
                <a:effectLst/>
                <a:latin typeface="Montserrat" panose="00000500000000000000" pitchFamily="2" charset="0"/>
              </a:rPr>
              <a:t> ESP32.</a:t>
            </a:r>
          </a:p>
          <a:p>
            <a:pPr marL="457200" marR="0" lvl="1"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0" i="0" u="none" strike="noStrike" cap="none" normalizeH="0" baseline="0" dirty="0">
                <a:ln>
                  <a:noFill/>
                </a:ln>
                <a:solidFill>
                  <a:schemeClr val="tx1"/>
                </a:solidFill>
                <a:effectLst/>
                <a:latin typeface="Montserrat" panose="00000500000000000000" pitchFamily="2" charset="0"/>
              </a:rPr>
              <a:t> </a:t>
            </a:r>
            <a:r>
              <a:rPr kumimoji="0" lang="en-US" altLang="en-US" b="0" i="0" u="none" strike="noStrike" cap="none" normalizeH="0" baseline="0" dirty="0" err="1">
                <a:ln>
                  <a:noFill/>
                </a:ln>
                <a:solidFill>
                  <a:schemeClr val="tx1"/>
                </a:solidFill>
                <a:effectLst/>
                <a:latin typeface="Montserrat" panose="00000500000000000000" pitchFamily="2" charset="0"/>
              </a:rPr>
              <a:t>Xác</a:t>
            </a:r>
            <a:r>
              <a:rPr kumimoji="0" lang="en-US" altLang="en-US" b="0" i="0" u="none" strike="noStrike" cap="none" normalizeH="0" baseline="0" dirty="0">
                <a:ln>
                  <a:noFill/>
                </a:ln>
                <a:solidFill>
                  <a:schemeClr val="tx1"/>
                </a:solidFill>
                <a:effectLst/>
                <a:latin typeface="Montserrat" panose="00000500000000000000" pitchFamily="2" charset="0"/>
              </a:rPr>
              <a:t> </a:t>
            </a:r>
            <a:r>
              <a:rPr kumimoji="0" lang="en-US" altLang="en-US" b="0" i="0" u="none" strike="noStrike" cap="none" normalizeH="0" baseline="0" dirty="0" err="1">
                <a:ln>
                  <a:noFill/>
                </a:ln>
                <a:solidFill>
                  <a:schemeClr val="tx1"/>
                </a:solidFill>
                <a:effectLst/>
                <a:latin typeface="Montserrat" panose="00000500000000000000" pitchFamily="2" charset="0"/>
              </a:rPr>
              <a:t>nhận</a:t>
            </a:r>
            <a:r>
              <a:rPr kumimoji="0" lang="en-US" altLang="en-US" b="0" i="0" u="none" strike="noStrike" cap="none" normalizeH="0" baseline="0" dirty="0">
                <a:ln>
                  <a:noFill/>
                </a:ln>
                <a:solidFill>
                  <a:schemeClr val="tx1"/>
                </a:solidFill>
                <a:effectLst/>
                <a:latin typeface="Montserrat" panose="00000500000000000000" pitchFamily="2" charset="0"/>
              </a:rPr>
              <a:t> </a:t>
            </a:r>
            <a:r>
              <a:rPr kumimoji="0" lang="en-US" altLang="en-US" b="0" i="0" u="none" strike="noStrike" cap="none" normalizeH="0" baseline="0" dirty="0" err="1">
                <a:ln>
                  <a:noFill/>
                </a:ln>
                <a:solidFill>
                  <a:schemeClr val="tx1"/>
                </a:solidFill>
                <a:effectLst/>
                <a:latin typeface="Montserrat" panose="00000500000000000000" pitchFamily="2" charset="0"/>
              </a:rPr>
              <a:t>có</a:t>
            </a:r>
            <a:r>
              <a:rPr kumimoji="0" lang="en-US" altLang="en-US" b="0" i="0" u="none" strike="noStrike" cap="none" normalizeH="0" baseline="0" dirty="0">
                <a:ln>
                  <a:noFill/>
                </a:ln>
                <a:solidFill>
                  <a:schemeClr val="tx1"/>
                </a:solidFill>
                <a:effectLst/>
                <a:latin typeface="Montserrat" panose="00000500000000000000" pitchFamily="2" charset="0"/>
              </a:rPr>
              <a:t> </a:t>
            </a:r>
            <a:r>
              <a:rPr kumimoji="0" lang="en-US" altLang="en-US" b="0" i="0" u="none" strike="noStrike" cap="none" normalizeH="0" baseline="0" dirty="0" err="1">
                <a:ln>
                  <a:noFill/>
                </a:ln>
                <a:solidFill>
                  <a:schemeClr val="tx1"/>
                </a:solidFill>
                <a:effectLst/>
                <a:latin typeface="Montserrat" panose="00000500000000000000" pitchFamily="2" charset="0"/>
              </a:rPr>
              <a:t>dòng</a:t>
            </a:r>
            <a:r>
              <a:rPr kumimoji="0" lang="en-US" altLang="en-US" b="0" i="0" u="none" strike="noStrike" cap="none" normalizeH="0" baseline="0" dirty="0">
                <a:ln>
                  <a:noFill/>
                </a:ln>
                <a:solidFill>
                  <a:schemeClr val="tx1"/>
                </a:solidFill>
                <a:effectLst/>
                <a:latin typeface="Montserrat" panose="00000500000000000000" pitchFamily="2" charset="0"/>
              </a:rPr>
              <a:t> </a:t>
            </a:r>
            <a:r>
              <a:rPr kumimoji="0" lang="en-US" altLang="en-US" b="0" i="0" u="none" strike="noStrike" cap="none" normalizeH="0" baseline="0" dirty="0" err="1">
                <a:ln>
                  <a:noFill/>
                </a:ln>
                <a:solidFill>
                  <a:schemeClr val="tx1"/>
                </a:solidFill>
                <a:effectLst/>
                <a:latin typeface="Montserrat" panose="00000500000000000000" pitchFamily="2" charset="0"/>
              </a:rPr>
              <a:t>thông</a:t>
            </a:r>
            <a:r>
              <a:rPr kumimoji="0" lang="en-US" altLang="en-US" b="0" i="0" u="none" strike="noStrike" cap="none" normalizeH="0" baseline="0" dirty="0">
                <a:ln>
                  <a:noFill/>
                </a:ln>
                <a:solidFill>
                  <a:schemeClr val="tx1"/>
                </a:solidFill>
                <a:effectLst/>
                <a:latin typeface="Montserrat" panose="00000500000000000000" pitchFamily="2" charset="0"/>
              </a:rPr>
              <a:t> </a:t>
            </a:r>
            <a:r>
              <a:rPr kumimoji="0" lang="en-US" altLang="en-US" b="0" i="0" u="none" strike="noStrike" cap="none" normalizeH="0" baseline="0" dirty="0" err="1">
                <a:ln>
                  <a:noFill/>
                </a:ln>
                <a:solidFill>
                  <a:schemeClr val="tx1"/>
                </a:solidFill>
                <a:effectLst/>
                <a:latin typeface="Montserrat" panose="00000500000000000000" pitchFamily="2" charset="0"/>
              </a:rPr>
              <a:t>báo</a:t>
            </a:r>
            <a:r>
              <a:rPr kumimoji="0" lang="en-US" altLang="en-US" b="0" i="0" u="none" strike="noStrike" cap="none" normalizeH="0" baseline="0" dirty="0">
                <a:ln>
                  <a:noFill/>
                </a:ln>
                <a:solidFill>
                  <a:schemeClr val="tx1"/>
                </a:solidFill>
                <a:effectLst/>
                <a:latin typeface="Montserrat" panose="00000500000000000000" pitchFamily="2" charset="0"/>
              </a:rPr>
              <a:t> </a:t>
            </a:r>
            <a:r>
              <a:rPr kumimoji="0" lang="en-US" altLang="en-US" b="0" i="0" u="none" strike="noStrike" cap="none" normalizeH="0" baseline="0" dirty="0" err="1">
                <a:ln>
                  <a:noFill/>
                </a:ln>
                <a:solidFill>
                  <a:schemeClr val="tx1"/>
                </a:solidFill>
                <a:effectLst/>
                <a:latin typeface="Montserrat" panose="00000500000000000000" pitchFamily="2" charset="0"/>
              </a:rPr>
              <a:t>kết</a:t>
            </a:r>
            <a:r>
              <a:rPr kumimoji="0" lang="en-US" altLang="en-US" b="0" i="0" u="none" strike="noStrike" cap="none" normalizeH="0" baseline="0" dirty="0">
                <a:ln>
                  <a:noFill/>
                </a:ln>
                <a:solidFill>
                  <a:schemeClr val="tx1"/>
                </a:solidFill>
                <a:effectLst/>
                <a:latin typeface="Montserrat" panose="00000500000000000000" pitchFamily="2" charset="0"/>
              </a:rPr>
              <a:t> </a:t>
            </a:r>
            <a:r>
              <a:rPr kumimoji="0" lang="en-US" altLang="en-US" b="0" i="0" u="none" strike="noStrike" cap="none" normalizeH="0" baseline="0" dirty="0" err="1">
                <a:ln>
                  <a:noFill/>
                </a:ln>
                <a:solidFill>
                  <a:schemeClr val="tx1"/>
                </a:solidFill>
                <a:effectLst/>
                <a:latin typeface="Montserrat" panose="00000500000000000000" pitchFamily="2" charset="0"/>
              </a:rPr>
              <a:t>nối</a:t>
            </a:r>
            <a:r>
              <a:rPr kumimoji="0" lang="en-US" altLang="en-US" b="0" i="0" u="none" strike="noStrike" cap="none" normalizeH="0" baseline="0" dirty="0">
                <a:ln>
                  <a:noFill/>
                </a:ln>
                <a:solidFill>
                  <a:schemeClr val="tx1"/>
                </a:solidFill>
                <a:effectLst/>
                <a:latin typeface="Montserrat" panose="00000500000000000000" pitchFamily="2" charset="0"/>
              </a:rPr>
              <a:t> Blynk </a:t>
            </a:r>
            <a:r>
              <a:rPr kumimoji="0" lang="en-US" altLang="en-US" b="0" i="0" u="none" strike="noStrike" cap="none" normalizeH="0" baseline="0" dirty="0" err="1">
                <a:ln>
                  <a:noFill/>
                </a:ln>
                <a:solidFill>
                  <a:schemeClr val="tx1"/>
                </a:solidFill>
                <a:effectLst/>
                <a:latin typeface="Montserrat" panose="00000500000000000000" pitchFamily="2" charset="0"/>
              </a:rPr>
              <a:t>thành</a:t>
            </a:r>
            <a:r>
              <a:rPr kumimoji="0" lang="en-US" altLang="en-US" b="0" i="0" u="none" strike="noStrike" cap="none" normalizeH="0" baseline="0" dirty="0">
                <a:ln>
                  <a:noFill/>
                </a:ln>
                <a:solidFill>
                  <a:schemeClr val="tx1"/>
                </a:solidFill>
                <a:effectLst/>
                <a:latin typeface="Montserrat" panose="00000500000000000000" pitchFamily="2" charset="0"/>
              </a:rPr>
              <a:t> </a:t>
            </a:r>
            <a:r>
              <a:rPr kumimoji="0" lang="en-US" altLang="en-US" b="0" i="0" u="none" strike="noStrike" cap="none" normalizeH="0" baseline="0" dirty="0" err="1">
                <a:ln>
                  <a:noFill/>
                </a:ln>
                <a:solidFill>
                  <a:schemeClr val="tx1"/>
                </a:solidFill>
                <a:effectLst/>
                <a:latin typeface="Montserrat" panose="00000500000000000000" pitchFamily="2" charset="0"/>
              </a:rPr>
              <a:t>công</a:t>
            </a:r>
            <a:r>
              <a:rPr kumimoji="0" lang="en-US" altLang="en-US" b="0" i="0" u="none" strike="noStrike" cap="none" normalizeH="0" baseline="0" dirty="0">
                <a:ln>
                  <a:noFill/>
                </a:ln>
                <a:solidFill>
                  <a:schemeClr val="tx1"/>
                </a:solidFill>
                <a:effectLst/>
                <a:latin typeface="Montserrat" panose="00000500000000000000" pitchFamily="2" charset="0"/>
              </a:rPr>
              <a:t> (</a:t>
            </a:r>
            <a:r>
              <a:rPr kumimoji="0" lang="en-US" altLang="en-US" b="0" i="0" u="none" strike="noStrike" cap="none" normalizeH="0" baseline="0" dirty="0" err="1">
                <a:ln>
                  <a:noFill/>
                </a:ln>
                <a:solidFill>
                  <a:schemeClr val="tx1"/>
                </a:solidFill>
                <a:effectLst/>
                <a:latin typeface="Montserrat" panose="00000500000000000000" pitchFamily="2" charset="0"/>
              </a:rPr>
              <a:t>thường</a:t>
            </a:r>
            <a:r>
              <a:rPr kumimoji="0" lang="en-US" altLang="en-US" b="0" i="0" u="none" strike="noStrike" cap="none" normalizeH="0" baseline="0" dirty="0">
                <a:ln>
                  <a:noFill/>
                </a:ln>
                <a:solidFill>
                  <a:schemeClr val="tx1"/>
                </a:solidFill>
                <a:effectLst/>
                <a:latin typeface="Montserrat" panose="00000500000000000000" pitchFamily="2" charset="0"/>
              </a:rPr>
              <a:t> in </a:t>
            </a:r>
            <a:r>
              <a:rPr kumimoji="0" lang="en-US" altLang="en-US" b="0" i="0" u="none" strike="noStrike" cap="none" normalizeH="0" baseline="0" dirty="0" err="1">
                <a:ln>
                  <a:noFill/>
                </a:ln>
                <a:solidFill>
                  <a:schemeClr val="tx1"/>
                </a:solidFill>
                <a:effectLst/>
                <a:latin typeface="Montserrat" panose="00000500000000000000" pitchFamily="2" charset="0"/>
              </a:rPr>
              <a:t>ra</a:t>
            </a:r>
            <a:r>
              <a:rPr kumimoji="0" lang="en-US" altLang="en-US" b="0" i="0" u="none" strike="noStrike" cap="none" normalizeH="0" baseline="0" dirty="0">
                <a:ln>
                  <a:noFill/>
                </a:ln>
                <a:solidFill>
                  <a:schemeClr val="tx1"/>
                </a:solidFill>
                <a:effectLst/>
                <a:latin typeface="Montserrat" panose="00000500000000000000" pitchFamily="2" charset="0"/>
              </a:rPr>
              <a:t> Connected to Blynk server </a:t>
            </a:r>
            <a:r>
              <a:rPr kumimoji="0" lang="en-US" altLang="en-US" b="0" i="0" u="none" strike="noStrike" cap="none" normalizeH="0" baseline="0" dirty="0" err="1">
                <a:ln>
                  <a:noFill/>
                </a:ln>
                <a:solidFill>
                  <a:schemeClr val="tx1"/>
                </a:solidFill>
                <a:effectLst/>
                <a:latin typeface="Montserrat" panose="00000500000000000000" pitchFamily="2" charset="0"/>
              </a:rPr>
              <a:t>hoặc</a:t>
            </a:r>
            <a:r>
              <a:rPr kumimoji="0" lang="en-US" altLang="en-US" b="0" i="0" u="none" strike="noStrike" cap="none" normalizeH="0" baseline="0" dirty="0">
                <a:ln>
                  <a:noFill/>
                </a:ln>
                <a:solidFill>
                  <a:schemeClr val="tx1"/>
                </a:solidFill>
                <a:effectLst/>
                <a:latin typeface="Montserrat" panose="00000500000000000000" pitchFamily="2" charset="0"/>
              </a:rPr>
              <a:t> </a:t>
            </a:r>
            <a:r>
              <a:rPr kumimoji="0" lang="en-US" altLang="en-US" b="0" i="0" u="none" strike="noStrike" cap="none" normalizeH="0" baseline="0" dirty="0" err="1">
                <a:ln>
                  <a:noFill/>
                </a:ln>
                <a:solidFill>
                  <a:schemeClr val="tx1"/>
                </a:solidFill>
                <a:effectLst/>
                <a:latin typeface="Montserrat" panose="00000500000000000000" pitchFamily="2" charset="0"/>
              </a:rPr>
              <a:t>tương</a:t>
            </a:r>
            <a:r>
              <a:rPr kumimoji="0" lang="en-US" altLang="en-US" b="0" i="0" u="none" strike="noStrike" cap="none" normalizeH="0" baseline="0" dirty="0">
                <a:ln>
                  <a:noFill/>
                </a:ln>
                <a:solidFill>
                  <a:schemeClr val="tx1"/>
                </a:solidFill>
                <a:effectLst/>
                <a:latin typeface="Montserrat" panose="00000500000000000000" pitchFamily="2" charset="0"/>
              </a:rPr>
              <a:t> </a:t>
            </a:r>
            <a:r>
              <a:rPr kumimoji="0" lang="en-US" altLang="en-US" b="0" i="0" u="none" strike="noStrike" cap="none" normalizeH="0" baseline="0" dirty="0" err="1">
                <a:ln>
                  <a:noFill/>
                </a:ln>
                <a:solidFill>
                  <a:schemeClr val="tx1"/>
                </a:solidFill>
                <a:effectLst/>
                <a:latin typeface="Montserrat" panose="00000500000000000000" pitchFamily="2" charset="0"/>
              </a:rPr>
              <a:t>tự</a:t>
            </a:r>
            <a:r>
              <a:rPr kumimoji="0" lang="en-US" altLang="en-US" b="0" i="0" u="none" strike="noStrike" cap="none" normalizeH="0" baseline="0" dirty="0">
                <a:ln>
                  <a:noFill/>
                </a:ln>
                <a:solidFill>
                  <a:schemeClr val="tx1"/>
                </a:solidFill>
                <a:effectLst/>
                <a:latin typeface="Montserrat" panose="00000500000000000000" pitchFamily="2" charset="0"/>
              </a:rPr>
              <a:t>).</a:t>
            </a:r>
          </a:p>
          <a:p>
            <a:pPr marL="457200" marR="0" lvl="1"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0" i="0" u="none" strike="noStrike" cap="none" normalizeH="0" baseline="0" dirty="0">
                <a:ln>
                  <a:noFill/>
                </a:ln>
                <a:solidFill>
                  <a:schemeClr val="tx1"/>
                </a:solidFill>
                <a:effectLst/>
                <a:latin typeface="Montserrat" panose="00000500000000000000" pitchFamily="2" charset="0"/>
              </a:rPr>
              <a:t> </a:t>
            </a:r>
            <a:r>
              <a:rPr kumimoji="0" lang="en-US" altLang="en-US" b="0" i="0" u="none" strike="noStrike" cap="none" normalizeH="0" baseline="0" dirty="0" err="1">
                <a:ln>
                  <a:noFill/>
                </a:ln>
                <a:solidFill>
                  <a:schemeClr val="tx1"/>
                </a:solidFill>
                <a:effectLst/>
                <a:latin typeface="Montserrat" panose="00000500000000000000" pitchFamily="2" charset="0"/>
              </a:rPr>
              <a:t>Đảm</a:t>
            </a:r>
            <a:r>
              <a:rPr kumimoji="0" lang="en-US" altLang="en-US" b="0" i="0" u="none" strike="noStrike" cap="none" normalizeH="0" baseline="0" dirty="0">
                <a:ln>
                  <a:noFill/>
                </a:ln>
                <a:solidFill>
                  <a:schemeClr val="tx1"/>
                </a:solidFill>
                <a:effectLst/>
                <a:latin typeface="Montserrat" panose="00000500000000000000" pitchFamily="2" charset="0"/>
              </a:rPr>
              <a:t> </a:t>
            </a:r>
            <a:r>
              <a:rPr kumimoji="0" lang="en-US" altLang="en-US" b="0" i="0" u="none" strike="noStrike" cap="none" normalizeH="0" baseline="0" dirty="0" err="1">
                <a:ln>
                  <a:noFill/>
                </a:ln>
                <a:solidFill>
                  <a:schemeClr val="tx1"/>
                </a:solidFill>
                <a:effectLst/>
                <a:latin typeface="Montserrat" panose="00000500000000000000" pitchFamily="2" charset="0"/>
              </a:rPr>
              <a:t>bảo</a:t>
            </a:r>
            <a:r>
              <a:rPr kumimoji="0" lang="en-US" altLang="en-US" b="0" i="0" u="none" strike="noStrike" cap="none" normalizeH="0" baseline="0" dirty="0">
                <a:ln>
                  <a:noFill/>
                </a:ln>
                <a:solidFill>
                  <a:schemeClr val="tx1"/>
                </a:solidFill>
                <a:effectLst/>
                <a:latin typeface="Montserrat" panose="00000500000000000000" pitchFamily="2" charset="0"/>
              </a:rPr>
              <a:t> </a:t>
            </a:r>
            <a:r>
              <a:rPr kumimoji="0" lang="en-US" altLang="en-US" b="0" i="0" u="none" strike="noStrike" cap="none" normalizeH="0" baseline="0" dirty="0" err="1">
                <a:ln>
                  <a:noFill/>
                </a:ln>
                <a:solidFill>
                  <a:schemeClr val="tx1"/>
                </a:solidFill>
                <a:effectLst/>
                <a:latin typeface="Montserrat" panose="00000500000000000000" pitchFamily="2" charset="0"/>
              </a:rPr>
              <a:t>hàm</a:t>
            </a:r>
            <a:r>
              <a:rPr kumimoji="0" lang="en-US" altLang="en-US" b="0" i="0" u="none" strike="noStrike" cap="none" normalizeH="0" baseline="0" dirty="0">
                <a:ln>
                  <a:noFill/>
                </a:ln>
                <a:solidFill>
                  <a:schemeClr val="tx1"/>
                </a:solidFill>
                <a:effectLst/>
                <a:latin typeface="Montserrat" panose="00000500000000000000" pitchFamily="2" charset="0"/>
              </a:rPr>
              <a:t> </a:t>
            </a:r>
            <a:r>
              <a:rPr kumimoji="0" lang="en-US" altLang="en-US" b="0" i="0" u="none" strike="noStrike" cap="none" normalizeH="0" baseline="0" dirty="0" err="1">
                <a:ln>
                  <a:noFill/>
                </a:ln>
                <a:solidFill>
                  <a:schemeClr val="tx1"/>
                </a:solidFill>
                <a:effectLst/>
                <a:latin typeface="Montserrat" panose="00000500000000000000" pitchFamily="2" charset="0"/>
              </a:rPr>
              <a:t>Blynk.syncAll</a:t>
            </a:r>
            <a:r>
              <a:rPr kumimoji="0" lang="en-US" altLang="en-US" b="0" i="0" u="none" strike="noStrike" cap="none" normalizeH="0" baseline="0" dirty="0">
                <a:ln>
                  <a:noFill/>
                </a:ln>
                <a:solidFill>
                  <a:schemeClr val="tx1"/>
                </a:solidFill>
                <a:effectLst/>
                <a:latin typeface="Montserrat" panose="00000500000000000000" pitchFamily="2" charset="0"/>
              </a:rPr>
              <a:t>() </a:t>
            </a:r>
            <a:r>
              <a:rPr kumimoji="0" lang="en-US" altLang="en-US" b="0" i="0" u="none" strike="noStrike" cap="none" normalizeH="0" baseline="0" dirty="0" err="1">
                <a:ln>
                  <a:noFill/>
                </a:ln>
                <a:solidFill>
                  <a:schemeClr val="tx1"/>
                </a:solidFill>
                <a:effectLst/>
                <a:latin typeface="Montserrat" panose="00000500000000000000" pitchFamily="2" charset="0"/>
              </a:rPr>
              <a:t>được</a:t>
            </a:r>
            <a:r>
              <a:rPr kumimoji="0" lang="en-US" altLang="en-US" b="0" i="0" u="none" strike="noStrike" cap="none" normalizeH="0" baseline="0" dirty="0">
                <a:ln>
                  <a:noFill/>
                </a:ln>
                <a:solidFill>
                  <a:schemeClr val="tx1"/>
                </a:solidFill>
                <a:effectLst/>
                <a:latin typeface="Montserrat" panose="00000500000000000000" pitchFamily="2" charset="0"/>
              </a:rPr>
              <a:t> </a:t>
            </a:r>
            <a:r>
              <a:rPr kumimoji="0" lang="en-US" altLang="en-US" b="0" i="0" u="none" strike="noStrike" cap="none" normalizeH="0" baseline="0" dirty="0" err="1">
                <a:ln>
                  <a:noFill/>
                </a:ln>
                <a:solidFill>
                  <a:schemeClr val="tx1"/>
                </a:solidFill>
                <a:effectLst/>
                <a:latin typeface="Montserrat" panose="00000500000000000000" pitchFamily="2" charset="0"/>
              </a:rPr>
              <a:t>gọi</a:t>
            </a:r>
            <a:r>
              <a:rPr kumimoji="0" lang="en-US" altLang="en-US" b="0" i="0" u="none" strike="noStrike" cap="none" normalizeH="0" baseline="0" dirty="0">
                <a:ln>
                  <a:noFill/>
                </a:ln>
                <a:solidFill>
                  <a:schemeClr val="tx1"/>
                </a:solidFill>
                <a:effectLst/>
                <a:latin typeface="Montserrat" panose="00000500000000000000" pitchFamily="2" charset="0"/>
              </a:rPr>
              <a:t>, </a:t>
            </a:r>
            <a:r>
              <a:rPr kumimoji="0" lang="en-US" altLang="en-US" b="0" i="0" u="none" strike="noStrike" cap="none" normalizeH="0" baseline="0" dirty="0" err="1">
                <a:ln>
                  <a:noFill/>
                </a:ln>
                <a:solidFill>
                  <a:schemeClr val="tx1"/>
                </a:solidFill>
                <a:effectLst/>
                <a:latin typeface="Montserrat" panose="00000500000000000000" pitchFamily="2" charset="0"/>
              </a:rPr>
              <a:t>các</a:t>
            </a:r>
            <a:r>
              <a:rPr kumimoji="0" lang="en-US" altLang="en-US" b="0" i="0" u="none" strike="noStrike" cap="none" normalizeH="0" baseline="0" dirty="0">
                <a:ln>
                  <a:noFill/>
                </a:ln>
                <a:solidFill>
                  <a:schemeClr val="tx1"/>
                </a:solidFill>
                <a:effectLst/>
                <a:latin typeface="Montserrat" panose="00000500000000000000" pitchFamily="2" charset="0"/>
              </a:rPr>
              <a:t> </a:t>
            </a:r>
            <a:r>
              <a:rPr kumimoji="0" lang="en-US" altLang="en-US" b="0" i="0" u="none" strike="noStrike" cap="none" normalizeH="0" baseline="0" dirty="0" err="1">
                <a:ln>
                  <a:noFill/>
                </a:ln>
                <a:solidFill>
                  <a:schemeClr val="tx1"/>
                </a:solidFill>
                <a:effectLst/>
                <a:latin typeface="Montserrat" panose="00000500000000000000" pitchFamily="2" charset="0"/>
              </a:rPr>
              <a:t>giá</a:t>
            </a:r>
            <a:r>
              <a:rPr kumimoji="0" lang="en-US" altLang="en-US" b="0" i="0" u="none" strike="noStrike" cap="none" normalizeH="0" baseline="0" dirty="0">
                <a:ln>
                  <a:noFill/>
                </a:ln>
                <a:solidFill>
                  <a:schemeClr val="tx1"/>
                </a:solidFill>
                <a:effectLst/>
                <a:latin typeface="Montserrat" panose="00000500000000000000" pitchFamily="2" charset="0"/>
              </a:rPr>
              <a:t> </a:t>
            </a:r>
            <a:r>
              <a:rPr kumimoji="0" lang="en-US" altLang="en-US" b="0" i="0" u="none" strike="noStrike" cap="none" normalizeH="0" baseline="0" dirty="0" err="1">
                <a:ln>
                  <a:noFill/>
                </a:ln>
                <a:solidFill>
                  <a:schemeClr val="tx1"/>
                </a:solidFill>
                <a:effectLst/>
                <a:latin typeface="Montserrat" panose="00000500000000000000" pitchFamily="2" charset="0"/>
              </a:rPr>
              <a:t>trị</a:t>
            </a:r>
            <a:r>
              <a:rPr kumimoji="0" lang="en-US" altLang="en-US" b="0" i="0" u="none" strike="noStrike" cap="none" normalizeH="0" baseline="0" dirty="0">
                <a:ln>
                  <a:noFill/>
                </a:ln>
                <a:solidFill>
                  <a:schemeClr val="tx1"/>
                </a:solidFill>
                <a:effectLst/>
                <a:latin typeface="Montserrat" panose="00000500000000000000" pitchFamily="2" charset="0"/>
              </a:rPr>
              <a:t> ban </a:t>
            </a:r>
            <a:r>
              <a:rPr kumimoji="0" lang="en-US" altLang="en-US" b="0" i="0" u="none" strike="noStrike" cap="none" normalizeH="0" baseline="0" dirty="0" err="1">
                <a:ln>
                  <a:noFill/>
                </a:ln>
                <a:solidFill>
                  <a:schemeClr val="tx1"/>
                </a:solidFill>
                <a:effectLst/>
                <a:latin typeface="Montserrat" panose="00000500000000000000" pitchFamily="2" charset="0"/>
              </a:rPr>
              <a:t>đầu</a:t>
            </a:r>
            <a:r>
              <a:rPr kumimoji="0" lang="en-US" altLang="en-US" b="0" i="0" u="none" strike="noStrike" cap="none" normalizeH="0" baseline="0" dirty="0">
                <a:ln>
                  <a:noFill/>
                </a:ln>
                <a:solidFill>
                  <a:schemeClr val="tx1"/>
                </a:solidFill>
                <a:effectLst/>
                <a:latin typeface="Montserrat" panose="00000500000000000000" pitchFamily="2" charset="0"/>
              </a:rPr>
              <a:t> </a:t>
            </a:r>
            <a:r>
              <a:rPr kumimoji="0" lang="en-US" altLang="en-US" b="0" i="0" u="none" strike="noStrike" cap="none" normalizeH="0" baseline="0" dirty="0" err="1">
                <a:ln>
                  <a:noFill/>
                </a:ln>
                <a:solidFill>
                  <a:schemeClr val="tx1"/>
                </a:solidFill>
                <a:effectLst/>
                <a:latin typeface="Montserrat" panose="00000500000000000000" pitchFamily="2" charset="0"/>
              </a:rPr>
              <a:t>được</a:t>
            </a:r>
            <a:r>
              <a:rPr kumimoji="0" lang="en-US" altLang="en-US" b="0" i="0" u="none" strike="noStrike" cap="none" normalizeH="0" baseline="0" dirty="0">
                <a:ln>
                  <a:noFill/>
                </a:ln>
                <a:solidFill>
                  <a:schemeClr val="tx1"/>
                </a:solidFill>
                <a:effectLst/>
                <a:latin typeface="Montserrat" panose="00000500000000000000" pitchFamily="2" charset="0"/>
              </a:rPr>
              <a:t> </a:t>
            </a:r>
            <a:r>
              <a:rPr kumimoji="0" lang="en-US" altLang="en-US" b="0" i="0" u="none" strike="noStrike" cap="none" normalizeH="0" baseline="0" dirty="0" err="1">
                <a:ln>
                  <a:noFill/>
                </a:ln>
                <a:solidFill>
                  <a:schemeClr val="tx1"/>
                </a:solidFill>
                <a:effectLst/>
                <a:latin typeface="Montserrat" panose="00000500000000000000" pitchFamily="2" charset="0"/>
              </a:rPr>
              <a:t>đồng</a:t>
            </a:r>
            <a:r>
              <a:rPr kumimoji="0" lang="en-US" altLang="en-US" b="0" i="0" u="none" strike="noStrike" cap="none" normalizeH="0" baseline="0" dirty="0">
                <a:ln>
                  <a:noFill/>
                </a:ln>
                <a:solidFill>
                  <a:schemeClr val="tx1"/>
                </a:solidFill>
                <a:effectLst/>
                <a:latin typeface="Montserrat" panose="00000500000000000000" pitchFamily="2" charset="0"/>
              </a:rPr>
              <a:t> </a:t>
            </a:r>
            <a:r>
              <a:rPr kumimoji="0" lang="en-US" altLang="en-US" b="0" i="0" u="none" strike="noStrike" cap="none" normalizeH="0" baseline="0" dirty="0" err="1">
                <a:ln>
                  <a:noFill/>
                </a:ln>
                <a:solidFill>
                  <a:schemeClr val="tx1"/>
                </a:solidFill>
                <a:effectLst/>
                <a:latin typeface="Montserrat" panose="00000500000000000000" pitchFamily="2" charset="0"/>
              </a:rPr>
              <a:t>bộ</a:t>
            </a:r>
            <a:r>
              <a:rPr kumimoji="0" lang="en-US" altLang="en-US" b="0" i="0" u="none" strike="noStrike" cap="none" normalizeH="0" baseline="0" dirty="0">
                <a:ln>
                  <a:noFill/>
                </a:ln>
                <a:solidFill>
                  <a:schemeClr val="tx1"/>
                </a:solidFill>
                <a:effectLst/>
                <a:latin typeface="Montserrat" panose="00000500000000000000" pitchFamily="2" charset="0"/>
              </a:rPr>
              <a:t> </a:t>
            </a:r>
            <a:r>
              <a:rPr kumimoji="0" lang="en-US" altLang="en-US" b="0" i="0" u="none" strike="noStrike" cap="none" normalizeH="0" baseline="0" dirty="0" err="1">
                <a:ln>
                  <a:noFill/>
                </a:ln>
                <a:solidFill>
                  <a:schemeClr val="tx1"/>
                </a:solidFill>
                <a:effectLst/>
                <a:latin typeface="Montserrat" panose="00000500000000000000" pitchFamily="2" charset="0"/>
              </a:rPr>
              <a:t>lên</a:t>
            </a:r>
            <a:r>
              <a:rPr kumimoji="0" lang="en-US" altLang="en-US" b="0" i="0" u="none" strike="noStrike" cap="none" normalizeH="0" baseline="0" dirty="0">
                <a:ln>
                  <a:noFill/>
                </a:ln>
                <a:solidFill>
                  <a:schemeClr val="tx1"/>
                </a:solidFill>
                <a:effectLst/>
                <a:latin typeface="Montserrat" panose="00000500000000000000" pitchFamily="2" charset="0"/>
              </a:rPr>
              <a:t> </a:t>
            </a:r>
            <a:r>
              <a:rPr kumimoji="0" lang="en-US" altLang="en-US" b="0" i="0" u="none" strike="noStrike" cap="none" normalizeH="0" baseline="0" dirty="0" err="1">
                <a:ln>
                  <a:noFill/>
                </a:ln>
                <a:solidFill>
                  <a:schemeClr val="tx1"/>
                </a:solidFill>
                <a:effectLst/>
                <a:latin typeface="Montserrat" panose="00000500000000000000" pitchFamily="2" charset="0"/>
              </a:rPr>
              <a:t>ứng</a:t>
            </a:r>
            <a:r>
              <a:rPr kumimoji="0" lang="en-US" altLang="en-US" b="0" i="0" u="none" strike="noStrike" cap="none" normalizeH="0" baseline="0" dirty="0">
                <a:ln>
                  <a:noFill/>
                </a:ln>
                <a:solidFill>
                  <a:schemeClr val="tx1"/>
                </a:solidFill>
                <a:effectLst/>
                <a:latin typeface="Montserrat" panose="00000500000000000000" pitchFamily="2" charset="0"/>
              </a:rPr>
              <a:t> </a:t>
            </a:r>
            <a:r>
              <a:rPr kumimoji="0" lang="en-US" altLang="en-US" b="0" i="0" u="none" strike="noStrike" cap="none" normalizeH="0" baseline="0" dirty="0" err="1">
                <a:ln>
                  <a:noFill/>
                </a:ln>
                <a:solidFill>
                  <a:schemeClr val="tx1"/>
                </a:solidFill>
                <a:effectLst/>
                <a:latin typeface="Montserrat" panose="00000500000000000000" pitchFamily="2" charset="0"/>
              </a:rPr>
              <a:t>dụng</a:t>
            </a:r>
            <a:r>
              <a:rPr kumimoji="0" lang="en-US" altLang="en-US" b="0" i="0" u="none" strike="noStrike" cap="none" normalizeH="0" baseline="0" dirty="0">
                <a:ln>
                  <a:noFill/>
                </a:ln>
                <a:solidFill>
                  <a:schemeClr val="tx1"/>
                </a:solidFill>
                <a:effectLst/>
                <a:latin typeface="Montserrat" panose="00000500000000000000" pitchFamily="2"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latin typeface="Montserrat" panose="00000500000000000000" pitchFamily="2" charset="0"/>
              </a:rPr>
              <a:t>Kết</a:t>
            </a:r>
            <a:r>
              <a:rPr kumimoji="0" lang="en-US" altLang="en-US" sz="1400" b="1" i="0" u="none" strike="noStrike" cap="none" normalizeH="0" baseline="0" dirty="0">
                <a:ln>
                  <a:noFill/>
                </a:ln>
                <a:solidFill>
                  <a:schemeClr val="tx1"/>
                </a:solidFill>
                <a:effectLst/>
                <a:latin typeface="Montserrat" panose="00000500000000000000" pitchFamily="2" charset="0"/>
              </a:rPr>
              <a:t> </a:t>
            </a:r>
            <a:r>
              <a:rPr kumimoji="0" lang="en-US" altLang="en-US" sz="1400" b="1" i="0" u="none" strike="noStrike" cap="none" normalizeH="0" baseline="0" dirty="0" err="1">
                <a:ln>
                  <a:noFill/>
                </a:ln>
                <a:solidFill>
                  <a:schemeClr val="tx1"/>
                </a:solidFill>
                <a:effectLst/>
                <a:latin typeface="Montserrat" panose="00000500000000000000" pitchFamily="2" charset="0"/>
              </a:rPr>
              <a:t>quả</a:t>
            </a:r>
            <a:r>
              <a:rPr kumimoji="0" lang="en-US" altLang="en-US" sz="1400" b="1" i="0" u="none" strike="noStrike" cap="none" normalizeH="0" baseline="0" dirty="0">
                <a:ln>
                  <a:noFill/>
                </a:ln>
                <a:solidFill>
                  <a:schemeClr val="tx1"/>
                </a:solidFill>
                <a:effectLst/>
                <a:latin typeface="Montserrat" panose="00000500000000000000" pitchFamily="2" charset="0"/>
              </a:rPr>
              <a:t> </a:t>
            </a:r>
            <a:r>
              <a:rPr kumimoji="0" lang="en-US" altLang="en-US" sz="1400" b="1" i="0" u="none" strike="noStrike" cap="none" normalizeH="0" baseline="0" dirty="0" err="1">
                <a:ln>
                  <a:noFill/>
                </a:ln>
                <a:solidFill>
                  <a:schemeClr val="tx1"/>
                </a:solidFill>
                <a:effectLst/>
                <a:latin typeface="Montserrat" panose="00000500000000000000" pitchFamily="2" charset="0"/>
              </a:rPr>
              <a:t>mong</a:t>
            </a:r>
            <a:r>
              <a:rPr kumimoji="0" lang="en-US" altLang="en-US" sz="1400" b="1" i="0" u="none" strike="noStrike" cap="none" normalizeH="0" baseline="0" dirty="0">
                <a:ln>
                  <a:noFill/>
                </a:ln>
                <a:solidFill>
                  <a:schemeClr val="tx1"/>
                </a:solidFill>
                <a:effectLst/>
                <a:latin typeface="Montserrat" panose="00000500000000000000" pitchFamily="2" charset="0"/>
              </a:rPr>
              <a:t> </a:t>
            </a:r>
            <a:r>
              <a:rPr kumimoji="0" lang="en-US" altLang="en-US" sz="1400" b="1" i="0" u="none" strike="noStrike" cap="none" normalizeH="0" baseline="0" dirty="0" err="1">
                <a:ln>
                  <a:noFill/>
                </a:ln>
                <a:solidFill>
                  <a:schemeClr val="tx1"/>
                </a:solidFill>
                <a:effectLst/>
                <a:latin typeface="Montserrat" panose="00000500000000000000" pitchFamily="2" charset="0"/>
              </a:rPr>
              <a:t>đợi</a:t>
            </a:r>
            <a:r>
              <a:rPr kumimoji="0" lang="en-US" altLang="en-US" sz="1400" b="1" i="0" u="none" strike="noStrike" cap="none" normalizeH="0" baseline="0" dirty="0">
                <a:ln>
                  <a:noFill/>
                </a:ln>
                <a:solidFill>
                  <a:schemeClr val="tx1"/>
                </a:solidFill>
                <a:effectLst/>
                <a:latin typeface="Montserrat" panose="00000500000000000000" pitchFamily="2" charset="0"/>
              </a:rPr>
              <a:t>:</a:t>
            </a:r>
            <a:endParaRPr kumimoji="0" lang="en-US" altLang="en-US" sz="1400" b="0" i="0" u="none" strike="noStrike" cap="none" normalizeH="0" baseline="0" dirty="0">
              <a:ln>
                <a:noFill/>
              </a:ln>
              <a:solidFill>
                <a:schemeClr val="tx1"/>
              </a:solidFill>
              <a:effectLst/>
              <a:latin typeface="Montserrat" panose="00000500000000000000" pitchFamily="2"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Montserrat" panose="00000500000000000000" pitchFamily="2" charset="0"/>
              </a:rPr>
              <a:t> ESP32 </a:t>
            </a:r>
            <a:r>
              <a:rPr kumimoji="0" lang="en-US" altLang="en-US" b="0" i="0" u="none" strike="noStrike" cap="none" normalizeH="0" baseline="0" dirty="0" err="1">
                <a:ln>
                  <a:noFill/>
                </a:ln>
                <a:solidFill>
                  <a:schemeClr val="tx1"/>
                </a:solidFill>
                <a:effectLst/>
                <a:latin typeface="Montserrat" panose="00000500000000000000" pitchFamily="2" charset="0"/>
              </a:rPr>
              <a:t>thông</a:t>
            </a:r>
            <a:r>
              <a:rPr kumimoji="0" lang="en-US" altLang="en-US" b="0" i="0" u="none" strike="noStrike" cap="none" normalizeH="0" baseline="0" dirty="0">
                <a:ln>
                  <a:noFill/>
                </a:ln>
                <a:solidFill>
                  <a:schemeClr val="tx1"/>
                </a:solidFill>
                <a:effectLst/>
                <a:latin typeface="Montserrat" panose="00000500000000000000" pitchFamily="2" charset="0"/>
              </a:rPr>
              <a:t> </a:t>
            </a:r>
            <a:r>
              <a:rPr kumimoji="0" lang="en-US" altLang="en-US" b="0" i="0" u="none" strike="noStrike" cap="none" normalizeH="0" baseline="0" dirty="0" err="1">
                <a:ln>
                  <a:noFill/>
                </a:ln>
                <a:solidFill>
                  <a:schemeClr val="tx1"/>
                </a:solidFill>
                <a:effectLst/>
                <a:latin typeface="Montserrat" panose="00000500000000000000" pitchFamily="2" charset="0"/>
              </a:rPr>
              <a:t>báo</a:t>
            </a:r>
            <a:r>
              <a:rPr kumimoji="0" lang="en-US" altLang="en-US" b="0" i="0" u="none" strike="noStrike" cap="none" normalizeH="0" baseline="0" dirty="0">
                <a:ln>
                  <a:noFill/>
                </a:ln>
                <a:solidFill>
                  <a:schemeClr val="tx1"/>
                </a:solidFill>
                <a:effectLst/>
                <a:latin typeface="Montserrat" panose="00000500000000000000" pitchFamily="2" charset="0"/>
              </a:rPr>
              <a:t> </a:t>
            </a:r>
            <a:r>
              <a:rPr kumimoji="0" lang="en-US" altLang="en-US" b="0" i="0" u="none" strike="noStrike" cap="none" normalizeH="0" baseline="0" dirty="0" err="1">
                <a:ln>
                  <a:noFill/>
                </a:ln>
                <a:solidFill>
                  <a:schemeClr val="tx1"/>
                </a:solidFill>
                <a:effectLst/>
                <a:latin typeface="Montserrat" panose="00000500000000000000" pitchFamily="2" charset="0"/>
              </a:rPr>
              <a:t>kết</a:t>
            </a:r>
            <a:r>
              <a:rPr kumimoji="0" lang="en-US" altLang="en-US" b="0" i="0" u="none" strike="noStrike" cap="none" normalizeH="0" baseline="0" dirty="0">
                <a:ln>
                  <a:noFill/>
                </a:ln>
                <a:solidFill>
                  <a:schemeClr val="tx1"/>
                </a:solidFill>
                <a:effectLst/>
                <a:latin typeface="Montserrat" panose="00000500000000000000" pitchFamily="2" charset="0"/>
              </a:rPr>
              <a:t> </a:t>
            </a:r>
            <a:r>
              <a:rPr kumimoji="0" lang="en-US" altLang="en-US" b="0" i="0" u="none" strike="noStrike" cap="none" normalizeH="0" baseline="0" dirty="0" err="1">
                <a:ln>
                  <a:noFill/>
                </a:ln>
                <a:solidFill>
                  <a:schemeClr val="tx1"/>
                </a:solidFill>
                <a:effectLst/>
                <a:latin typeface="Montserrat" panose="00000500000000000000" pitchFamily="2" charset="0"/>
              </a:rPr>
              <a:t>nối</a:t>
            </a:r>
            <a:r>
              <a:rPr kumimoji="0" lang="en-US" altLang="en-US" b="0" i="0" u="none" strike="noStrike" cap="none" normalizeH="0" baseline="0" dirty="0">
                <a:ln>
                  <a:noFill/>
                </a:ln>
                <a:solidFill>
                  <a:schemeClr val="tx1"/>
                </a:solidFill>
                <a:effectLst/>
                <a:latin typeface="Montserrat" panose="00000500000000000000" pitchFamily="2" charset="0"/>
              </a:rPr>
              <a:t> Blynk </a:t>
            </a:r>
            <a:r>
              <a:rPr kumimoji="0" lang="en-US" altLang="en-US" b="0" i="0" u="none" strike="noStrike" cap="none" normalizeH="0" baseline="0" dirty="0" err="1">
                <a:ln>
                  <a:noFill/>
                </a:ln>
                <a:solidFill>
                  <a:schemeClr val="tx1"/>
                </a:solidFill>
                <a:effectLst/>
                <a:latin typeface="Montserrat" panose="00000500000000000000" pitchFamily="2" charset="0"/>
              </a:rPr>
              <a:t>thành</a:t>
            </a:r>
            <a:r>
              <a:rPr kumimoji="0" lang="en-US" altLang="en-US" b="0" i="0" u="none" strike="noStrike" cap="none" normalizeH="0" baseline="0" dirty="0">
                <a:ln>
                  <a:noFill/>
                </a:ln>
                <a:solidFill>
                  <a:schemeClr val="tx1"/>
                </a:solidFill>
                <a:effectLst/>
                <a:latin typeface="Montserrat" panose="00000500000000000000" pitchFamily="2" charset="0"/>
              </a:rPr>
              <a:t> </a:t>
            </a:r>
            <a:r>
              <a:rPr kumimoji="0" lang="en-US" altLang="en-US" b="0" i="0" u="none" strike="noStrike" cap="none" normalizeH="0" baseline="0" dirty="0" err="1">
                <a:ln>
                  <a:noFill/>
                </a:ln>
                <a:solidFill>
                  <a:schemeClr val="tx1"/>
                </a:solidFill>
                <a:effectLst/>
                <a:latin typeface="Montserrat" panose="00000500000000000000" pitchFamily="2" charset="0"/>
              </a:rPr>
              <a:t>công</a:t>
            </a:r>
            <a:r>
              <a:rPr kumimoji="0" lang="en-US" altLang="en-US" b="0" i="0" u="none" strike="noStrike" cap="none" normalizeH="0" baseline="0" dirty="0">
                <a:ln>
                  <a:noFill/>
                </a:ln>
                <a:solidFill>
                  <a:schemeClr val="tx1"/>
                </a:solidFill>
                <a:effectLst/>
                <a:latin typeface="Montserrat" panose="00000500000000000000" pitchFamily="2"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Montserrat" panose="00000500000000000000" pitchFamily="2" charset="0"/>
              </a:rPr>
              <a:t> </a:t>
            </a:r>
            <a:r>
              <a:rPr kumimoji="0" lang="en-US" altLang="en-US" b="0" i="0" u="none" strike="noStrike" cap="none" normalizeH="0" baseline="0" dirty="0" err="1">
                <a:ln>
                  <a:noFill/>
                </a:ln>
                <a:solidFill>
                  <a:schemeClr val="tx1"/>
                </a:solidFill>
                <a:effectLst/>
                <a:latin typeface="Montserrat" panose="00000500000000000000" pitchFamily="2" charset="0"/>
              </a:rPr>
              <a:t>Ứng</a:t>
            </a:r>
            <a:r>
              <a:rPr kumimoji="0" lang="en-US" altLang="en-US" b="0" i="0" u="none" strike="noStrike" cap="none" normalizeH="0" baseline="0" dirty="0">
                <a:ln>
                  <a:noFill/>
                </a:ln>
                <a:solidFill>
                  <a:schemeClr val="tx1"/>
                </a:solidFill>
                <a:effectLst/>
                <a:latin typeface="Montserrat" panose="00000500000000000000" pitchFamily="2" charset="0"/>
              </a:rPr>
              <a:t> </a:t>
            </a:r>
            <a:r>
              <a:rPr kumimoji="0" lang="en-US" altLang="en-US" b="0" i="0" u="none" strike="noStrike" cap="none" normalizeH="0" baseline="0" dirty="0" err="1">
                <a:ln>
                  <a:noFill/>
                </a:ln>
                <a:solidFill>
                  <a:schemeClr val="tx1"/>
                </a:solidFill>
                <a:effectLst/>
                <a:latin typeface="Montserrat" panose="00000500000000000000" pitchFamily="2" charset="0"/>
              </a:rPr>
              <a:t>dụng</a:t>
            </a:r>
            <a:r>
              <a:rPr kumimoji="0" lang="en-US" altLang="en-US" b="0" i="0" u="none" strike="noStrike" cap="none" normalizeH="0" baseline="0" dirty="0">
                <a:ln>
                  <a:noFill/>
                </a:ln>
                <a:solidFill>
                  <a:schemeClr val="tx1"/>
                </a:solidFill>
                <a:effectLst/>
                <a:latin typeface="Montserrat" panose="00000500000000000000" pitchFamily="2" charset="0"/>
              </a:rPr>
              <a:t> Blynk (</a:t>
            </a:r>
            <a:r>
              <a:rPr kumimoji="0" lang="en-US" altLang="en-US" b="0" i="0" u="none" strike="noStrike" cap="none" normalizeH="0" baseline="0" dirty="0" err="1">
                <a:ln>
                  <a:noFill/>
                </a:ln>
                <a:solidFill>
                  <a:schemeClr val="tx1"/>
                </a:solidFill>
                <a:effectLst/>
                <a:latin typeface="Montserrat" panose="00000500000000000000" pitchFamily="2" charset="0"/>
              </a:rPr>
              <a:t>trên</a:t>
            </a:r>
            <a:r>
              <a:rPr kumimoji="0" lang="en-US" altLang="en-US" b="0" i="0" u="none" strike="noStrike" cap="none" normalizeH="0" baseline="0" dirty="0">
                <a:ln>
                  <a:noFill/>
                </a:ln>
                <a:solidFill>
                  <a:schemeClr val="tx1"/>
                </a:solidFill>
                <a:effectLst/>
                <a:latin typeface="Montserrat" panose="00000500000000000000" pitchFamily="2" charset="0"/>
              </a:rPr>
              <a:t> </a:t>
            </a:r>
            <a:r>
              <a:rPr kumimoji="0" lang="en-US" altLang="en-US" b="0" i="0" u="none" strike="noStrike" cap="none" normalizeH="0" baseline="0" dirty="0" err="1">
                <a:ln>
                  <a:noFill/>
                </a:ln>
                <a:solidFill>
                  <a:schemeClr val="tx1"/>
                </a:solidFill>
                <a:effectLst/>
                <a:latin typeface="Montserrat" panose="00000500000000000000" pitchFamily="2" charset="0"/>
              </a:rPr>
              <a:t>điện</a:t>
            </a:r>
            <a:r>
              <a:rPr kumimoji="0" lang="en-US" altLang="en-US" b="0" i="0" u="none" strike="noStrike" cap="none" normalizeH="0" baseline="0" dirty="0">
                <a:ln>
                  <a:noFill/>
                </a:ln>
                <a:solidFill>
                  <a:schemeClr val="tx1"/>
                </a:solidFill>
                <a:effectLst/>
                <a:latin typeface="Montserrat" panose="00000500000000000000" pitchFamily="2" charset="0"/>
              </a:rPr>
              <a:t> </a:t>
            </a:r>
            <a:r>
              <a:rPr kumimoji="0" lang="en-US" altLang="en-US" b="0" i="0" u="none" strike="noStrike" cap="none" normalizeH="0" baseline="0" dirty="0" err="1">
                <a:ln>
                  <a:noFill/>
                </a:ln>
                <a:solidFill>
                  <a:schemeClr val="tx1"/>
                </a:solidFill>
                <a:effectLst/>
                <a:latin typeface="Montserrat" panose="00000500000000000000" pitchFamily="2" charset="0"/>
              </a:rPr>
              <a:t>thoại</a:t>
            </a:r>
            <a:r>
              <a:rPr kumimoji="0" lang="en-US" altLang="en-US" b="0" i="0" u="none" strike="noStrike" cap="none" normalizeH="0" baseline="0" dirty="0">
                <a:ln>
                  <a:noFill/>
                </a:ln>
                <a:solidFill>
                  <a:schemeClr val="tx1"/>
                </a:solidFill>
                <a:effectLst/>
                <a:latin typeface="Montserrat" panose="00000500000000000000" pitchFamily="2" charset="0"/>
              </a:rPr>
              <a:t>) </a:t>
            </a:r>
            <a:r>
              <a:rPr kumimoji="0" lang="en-US" altLang="en-US" b="0" i="0" u="none" strike="noStrike" cap="none" normalizeH="0" baseline="0" dirty="0" err="1">
                <a:ln>
                  <a:noFill/>
                </a:ln>
                <a:solidFill>
                  <a:schemeClr val="tx1"/>
                </a:solidFill>
                <a:effectLst/>
                <a:latin typeface="Montserrat" panose="00000500000000000000" pitchFamily="2" charset="0"/>
              </a:rPr>
              <a:t>có</a:t>
            </a:r>
            <a:r>
              <a:rPr kumimoji="0" lang="en-US" altLang="en-US" b="0" i="0" u="none" strike="noStrike" cap="none" normalizeH="0" baseline="0" dirty="0">
                <a:ln>
                  <a:noFill/>
                </a:ln>
                <a:solidFill>
                  <a:schemeClr val="tx1"/>
                </a:solidFill>
                <a:effectLst/>
                <a:latin typeface="Montserrat" panose="00000500000000000000" pitchFamily="2" charset="0"/>
              </a:rPr>
              <a:t> </a:t>
            </a:r>
            <a:r>
              <a:rPr kumimoji="0" lang="en-US" altLang="en-US" b="0" i="0" u="none" strike="noStrike" cap="none" normalizeH="0" baseline="0" dirty="0" err="1">
                <a:ln>
                  <a:noFill/>
                </a:ln>
                <a:solidFill>
                  <a:schemeClr val="tx1"/>
                </a:solidFill>
                <a:effectLst/>
                <a:latin typeface="Montserrat" panose="00000500000000000000" pitchFamily="2" charset="0"/>
              </a:rPr>
              <a:t>thể</a:t>
            </a:r>
            <a:r>
              <a:rPr kumimoji="0" lang="en-US" altLang="en-US" b="0" i="0" u="none" strike="noStrike" cap="none" normalizeH="0" baseline="0" dirty="0">
                <a:ln>
                  <a:noFill/>
                </a:ln>
                <a:solidFill>
                  <a:schemeClr val="tx1"/>
                </a:solidFill>
                <a:effectLst/>
                <a:latin typeface="Montserrat" panose="00000500000000000000" pitchFamily="2" charset="0"/>
              </a:rPr>
              <a:t> </a:t>
            </a:r>
            <a:r>
              <a:rPr kumimoji="0" lang="en-US" altLang="en-US" b="0" i="0" u="none" strike="noStrike" cap="none" normalizeH="0" baseline="0" dirty="0" err="1">
                <a:ln>
                  <a:noFill/>
                </a:ln>
                <a:solidFill>
                  <a:schemeClr val="tx1"/>
                </a:solidFill>
                <a:effectLst/>
                <a:latin typeface="Montserrat" panose="00000500000000000000" pitchFamily="2" charset="0"/>
              </a:rPr>
              <a:t>hiển</a:t>
            </a:r>
            <a:r>
              <a:rPr kumimoji="0" lang="en-US" altLang="en-US" b="0" i="0" u="none" strike="noStrike" cap="none" normalizeH="0" baseline="0" dirty="0">
                <a:ln>
                  <a:noFill/>
                </a:ln>
                <a:solidFill>
                  <a:schemeClr val="tx1"/>
                </a:solidFill>
                <a:effectLst/>
                <a:latin typeface="Montserrat" panose="00000500000000000000" pitchFamily="2" charset="0"/>
              </a:rPr>
              <a:t> </a:t>
            </a:r>
            <a:r>
              <a:rPr kumimoji="0" lang="en-US" altLang="en-US" b="0" i="0" u="none" strike="noStrike" cap="none" normalizeH="0" baseline="0" dirty="0" err="1">
                <a:ln>
                  <a:noFill/>
                </a:ln>
                <a:solidFill>
                  <a:schemeClr val="tx1"/>
                </a:solidFill>
                <a:effectLst/>
                <a:latin typeface="Montserrat" panose="00000500000000000000" pitchFamily="2" charset="0"/>
              </a:rPr>
              <a:t>thị</a:t>
            </a:r>
            <a:r>
              <a:rPr kumimoji="0" lang="en-US" altLang="en-US" b="0" i="0" u="none" strike="noStrike" cap="none" normalizeH="0" baseline="0" dirty="0">
                <a:ln>
                  <a:noFill/>
                </a:ln>
                <a:solidFill>
                  <a:schemeClr val="tx1"/>
                </a:solidFill>
                <a:effectLst/>
                <a:latin typeface="Montserrat" panose="00000500000000000000" pitchFamily="2" charset="0"/>
              </a:rPr>
              <a:t> </a:t>
            </a:r>
            <a:r>
              <a:rPr kumimoji="0" lang="en-US" altLang="en-US" b="0" i="0" u="none" strike="noStrike" cap="none" normalizeH="0" baseline="0" dirty="0" err="1">
                <a:ln>
                  <a:noFill/>
                </a:ln>
                <a:solidFill>
                  <a:schemeClr val="tx1"/>
                </a:solidFill>
                <a:effectLst/>
                <a:latin typeface="Montserrat" panose="00000500000000000000" pitchFamily="2" charset="0"/>
              </a:rPr>
              <a:t>trạng</a:t>
            </a:r>
            <a:r>
              <a:rPr kumimoji="0" lang="en-US" altLang="en-US" b="0" i="0" u="none" strike="noStrike" cap="none" normalizeH="0" baseline="0" dirty="0">
                <a:ln>
                  <a:noFill/>
                </a:ln>
                <a:solidFill>
                  <a:schemeClr val="tx1"/>
                </a:solidFill>
                <a:effectLst/>
                <a:latin typeface="Montserrat" panose="00000500000000000000" pitchFamily="2" charset="0"/>
              </a:rPr>
              <a:t> </a:t>
            </a:r>
            <a:r>
              <a:rPr kumimoji="0" lang="en-US" altLang="en-US" b="0" i="0" u="none" strike="noStrike" cap="none" normalizeH="0" baseline="0" dirty="0" err="1">
                <a:ln>
                  <a:noFill/>
                </a:ln>
                <a:solidFill>
                  <a:schemeClr val="tx1"/>
                </a:solidFill>
                <a:effectLst/>
                <a:latin typeface="Montserrat" panose="00000500000000000000" pitchFamily="2" charset="0"/>
              </a:rPr>
              <a:t>thái</a:t>
            </a:r>
            <a:r>
              <a:rPr kumimoji="0" lang="en-US" altLang="en-US" b="0" i="0" u="none" strike="noStrike" cap="none" normalizeH="0" baseline="0" dirty="0">
                <a:ln>
                  <a:noFill/>
                </a:ln>
                <a:solidFill>
                  <a:schemeClr val="tx1"/>
                </a:solidFill>
                <a:effectLst/>
                <a:latin typeface="Montserrat" panose="00000500000000000000" pitchFamily="2" charset="0"/>
              </a:rPr>
              <a:t> ban </a:t>
            </a:r>
            <a:r>
              <a:rPr kumimoji="0" lang="en-US" altLang="en-US" b="0" i="0" u="none" strike="noStrike" cap="none" normalizeH="0" baseline="0" dirty="0" err="1">
                <a:ln>
                  <a:noFill/>
                </a:ln>
                <a:solidFill>
                  <a:schemeClr val="tx1"/>
                </a:solidFill>
                <a:effectLst/>
                <a:latin typeface="Montserrat" panose="00000500000000000000" pitchFamily="2" charset="0"/>
              </a:rPr>
              <a:t>đầu</a:t>
            </a:r>
            <a:r>
              <a:rPr kumimoji="0" lang="en-US" altLang="en-US" b="0" i="0" u="none" strike="noStrike" cap="none" normalizeH="0" baseline="0" dirty="0">
                <a:ln>
                  <a:noFill/>
                </a:ln>
                <a:solidFill>
                  <a:schemeClr val="tx1"/>
                </a:solidFill>
                <a:effectLst/>
                <a:latin typeface="Montserrat" panose="00000500000000000000" pitchFamily="2" charset="0"/>
              </a:rPr>
              <a:t> </a:t>
            </a:r>
            <a:r>
              <a:rPr kumimoji="0" lang="en-US" altLang="en-US" b="0" i="0" u="none" strike="noStrike" cap="none" normalizeH="0" baseline="0" dirty="0" err="1">
                <a:ln>
                  <a:noFill/>
                </a:ln>
                <a:solidFill>
                  <a:schemeClr val="tx1"/>
                </a:solidFill>
                <a:effectLst/>
                <a:latin typeface="Montserrat" panose="00000500000000000000" pitchFamily="2" charset="0"/>
              </a:rPr>
              <a:t>của</a:t>
            </a:r>
            <a:r>
              <a:rPr kumimoji="0" lang="en-US" altLang="en-US" b="0" i="0" u="none" strike="noStrike" cap="none" normalizeH="0" baseline="0" dirty="0">
                <a:ln>
                  <a:noFill/>
                </a:ln>
                <a:solidFill>
                  <a:schemeClr val="tx1"/>
                </a:solidFill>
                <a:effectLst/>
                <a:latin typeface="Montserrat" panose="00000500000000000000" pitchFamily="2" charset="0"/>
              </a:rPr>
              <a:t> LED (</a:t>
            </a:r>
            <a:r>
              <a:rPr kumimoji="0" lang="en-US" altLang="en-US" b="0" i="0" u="none" strike="noStrike" cap="none" normalizeH="0" baseline="0" dirty="0" err="1">
                <a:ln>
                  <a:noFill/>
                </a:ln>
                <a:solidFill>
                  <a:schemeClr val="tx1"/>
                </a:solidFill>
                <a:effectLst/>
                <a:latin typeface="Montserrat" panose="00000500000000000000" pitchFamily="2" charset="0"/>
              </a:rPr>
              <a:t>tắt</a:t>
            </a:r>
            <a:r>
              <a:rPr kumimoji="0" lang="en-US" altLang="en-US" b="0" i="0" u="none" strike="noStrike" cap="none" normalizeH="0" baseline="0" dirty="0">
                <a:ln>
                  <a:noFill/>
                </a:ln>
                <a:solidFill>
                  <a:schemeClr val="tx1"/>
                </a:solidFill>
                <a:effectLst/>
                <a:latin typeface="Montserrat" panose="00000500000000000000" pitchFamily="2" charset="0"/>
              </a:rPr>
              <a:t>/</a:t>
            </a:r>
            <a:r>
              <a:rPr kumimoji="0" lang="en-US" altLang="en-US" b="0" i="0" u="none" strike="noStrike" cap="none" normalizeH="0" baseline="0" dirty="0" err="1">
                <a:ln>
                  <a:noFill/>
                </a:ln>
                <a:solidFill>
                  <a:schemeClr val="tx1"/>
                </a:solidFill>
                <a:effectLst/>
                <a:latin typeface="Montserrat" panose="00000500000000000000" pitchFamily="2" charset="0"/>
              </a:rPr>
              <a:t>bật</a:t>
            </a:r>
            <a:r>
              <a:rPr kumimoji="0" lang="en-US" altLang="en-US" b="0" i="0" u="none" strike="noStrike" cap="none" normalizeH="0" baseline="0" dirty="0">
                <a:ln>
                  <a:noFill/>
                </a:ln>
                <a:solidFill>
                  <a:schemeClr val="tx1"/>
                </a:solidFill>
                <a:effectLst/>
                <a:latin typeface="Montserrat" panose="00000500000000000000" pitchFamily="2" charset="0"/>
              </a:rPr>
              <a:t>) </a:t>
            </a:r>
            <a:r>
              <a:rPr kumimoji="0" lang="en-US" altLang="en-US" b="0" i="0" u="none" strike="noStrike" cap="none" normalizeH="0" baseline="0" dirty="0" err="1">
                <a:ln>
                  <a:noFill/>
                </a:ln>
                <a:solidFill>
                  <a:schemeClr val="tx1"/>
                </a:solidFill>
                <a:effectLst/>
                <a:latin typeface="Montserrat" panose="00000500000000000000" pitchFamily="2" charset="0"/>
              </a:rPr>
              <a:t>nếu</a:t>
            </a:r>
            <a:r>
              <a:rPr kumimoji="0" lang="en-US" altLang="en-US" b="0" i="0" u="none" strike="noStrike" cap="none" normalizeH="0" baseline="0" dirty="0">
                <a:ln>
                  <a:noFill/>
                </a:ln>
                <a:solidFill>
                  <a:schemeClr val="tx1"/>
                </a:solidFill>
                <a:effectLst/>
                <a:latin typeface="Montserrat" panose="00000500000000000000" pitchFamily="2" charset="0"/>
              </a:rPr>
              <a:t> </a:t>
            </a:r>
            <a:r>
              <a:rPr kumimoji="0" lang="en-US" altLang="en-US" b="0" i="0" u="none" strike="noStrike" cap="none" normalizeH="0" baseline="0" dirty="0" err="1">
                <a:ln>
                  <a:noFill/>
                </a:ln>
                <a:solidFill>
                  <a:schemeClr val="tx1"/>
                </a:solidFill>
                <a:effectLst/>
                <a:latin typeface="Montserrat" panose="00000500000000000000" pitchFamily="2" charset="0"/>
              </a:rPr>
              <a:t>được</a:t>
            </a:r>
            <a:r>
              <a:rPr kumimoji="0" lang="en-US" altLang="en-US" b="0" i="0" u="none" strike="noStrike" cap="none" normalizeH="0" baseline="0" dirty="0">
                <a:ln>
                  <a:noFill/>
                </a:ln>
                <a:solidFill>
                  <a:schemeClr val="tx1"/>
                </a:solidFill>
                <a:effectLst/>
                <a:latin typeface="Montserrat" panose="00000500000000000000" pitchFamily="2" charset="0"/>
              </a:rPr>
              <a:t> </a:t>
            </a:r>
            <a:r>
              <a:rPr kumimoji="0" lang="en-US" altLang="en-US" b="0" i="0" u="none" strike="noStrike" cap="none" normalizeH="0" baseline="0" dirty="0" err="1">
                <a:ln>
                  <a:noFill/>
                </a:ln>
                <a:solidFill>
                  <a:schemeClr val="tx1"/>
                </a:solidFill>
                <a:effectLst/>
                <a:latin typeface="Montserrat" panose="00000500000000000000" pitchFamily="2" charset="0"/>
              </a:rPr>
              <a:t>lưu</a:t>
            </a:r>
            <a:r>
              <a:rPr kumimoji="0" lang="en-US" altLang="en-US" b="0" i="0" u="none" strike="noStrike" cap="none" normalizeH="0" baseline="0" dirty="0">
                <a:ln>
                  <a:noFill/>
                </a:ln>
                <a:solidFill>
                  <a:schemeClr val="tx1"/>
                </a:solidFill>
                <a:effectLst/>
                <a:latin typeface="Montserrat" panose="00000500000000000000" pitchFamily="2"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Montserrat" panose="00000500000000000000" pitchFamily="2" charset="0"/>
            </a:endParaRPr>
          </a:p>
        </p:txBody>
      </p:sp>
      <p:sp>
        <p:nvSpPr>
          <p:cNvPr id="6" name="Title 2">
            <a:extLst>
              <a:ext uri="{FF2B5EF4-FFF2-40B4-BE49-F238E27FC236}">
                <a16:creationId xmlns:a16="http://schemas.microsoft.com/office/drawing/2014/main" id="{ECCEF3CB-4683-B802-888C-A2056278393D}"/>
              </a:ext>
            </a:extLst>
          </p:cNvPr>
          <p:cNvSpPr>
            <a:spLocks noGrp="1"/>
          </p:cNvSpPr>
          <p:nvPr>
            <p:ph type="title"/>
          </p:nvPr>
        </p:nvSpPr>
        <p:spPr>
          <a:xfrm>
            <a:off x="849313" y="420688"/>
            <a:ext cx="7445375" cy="646112"/>
          </a:xfrm>
        </p:spPr>
        <p:txBody>
          <a:bodyPr/>
          <a:lstStyle/>
          <a:p>
            <a:pPr algn="l"/>
            <a:r>
              <a:rPr lang="en-US" b="1" dirty="0">
                <a:latin typeface="Cambria" panose="02040503050406030204" pitchFamily="18" charset="0"/>
                <a:ea typeface="Cambria" panose="02040503050406030204" pitchFamily="18" charset="0"/>
              </a:rPr>
              <a:t>V. </a:t>
            </a:r>
            <a:r>
              <a:rPr lang="en-US" b="1" dirty="0" err="1">
                <a:latin typeface="Cambria" panose="02040503050406030204" pitchFamily="18" charset="0"/>
                <a:ea typeface="Cambria" panose="02040503050406030204" pitchFamily="18" charset="0"/>
              </a:rPr>
              <a:t>Tích</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hợp</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hệ</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thống</a:t>
            </a:r>
            <a:endParaRPr lang="en-US"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83309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DEAFD4-FFC8-73FB-C904-51BE840113BC}"/>
              </a:ext>
            </a:extLst>
          </p:cNvPr>
          <p:cNvSpPr>
            <a:spLocks noGrp="1"/>
          </p:cNvSpPr>
          <p:nvPr>
            <p:ph type="body" idx="1"/>
          </p:nvPr>
        </p:nvSpPr>
        <p:spPr>
          <a:xfrm>
            <a:off x="588933" y="994348"/>
            <a:ext cx="8090372" cy="3585148"/>
          </a:xfrm>
        </p:spPr>
        <p:txBody>
          <a:bodyPr/>
          <a:lstStyle/>
          <a:p>
            <a:pPr>
              <a:buNone/>
            </a:pPr>
            <a:r>
              <a:rPr lang="vi-VN" sz="1400" b="1" dirty="0">
                <a:latin typeface="Montserrat" panose="00000500000000000000" pitchFamily="2" charset="0"/>
              </a:rPr>
              <a:t>2.2. Kiểm tra điều khiển LED qua </a:t>
            </a:r>
            <a:r>
              <a:rPr lang="vi-VN" sz="1400" b="1" dirty="0" err="1">
                <a:latin typeface="Montserrat" panose="00000500000000000000" pitchFamily="2" charset="0"/>
              </a:rPr>
              <a:t>Blynk</a:t>
            </a:r>
            <a:r>
              <a:rPr lang="vi-VN" sz="1400" b="1" dirty="0">
                <a:latin typeface="Montserrat" panose="00000500000000000000" pitchFamily="2" charset="0"/>
              </a:rPr>
              <a:t> (BLYNK_WRITE)</a:t>
            </a:r>
          </a:p>
          <a:p>
            <a:pPr>
              <a:buFont typeface="Arial" panose="020B0604020202020204" pitchFamily="34" charset="0"/>
              <a:buChar char="•"/>
            </a:pPr>
            <a:r>
              <a:rPr lang="vi-VN" sz="1400" b="1" dirty="0">
                <a:latin typeface="Montserrat" panose="00000500000000000000" pitchFamily="2" charset="0"/>
              </a:rPr>
              <a:t>Mục đích:</a:t>
            </a:r>
            <a:r>
              <a:rPr lang="vi-VN" sz="1400" dirty="0">
                <a:latin typeface="Montserrat" panose="00000500000000000000" pitchFamily="2" charset="0"/>
              </a:rPr>
              <a:t> Đảm bảo việc gửi lệnh từ ứng dụng </a:t>
            </a:r>
            <a:r>
              <a:rPr lang="vi-VN" sz="1400" dirty="0" err="1">
                <a:latin typeface="Montserrat" panose="00000500000000000000" pitchFamily="2" charset="0"/>
              </a:rPr>
              <a:t>Blynk</a:t>
            </a:r>
            <a:r>
              <a:rPr lang="vi-VN" sz="1400" dirty="0">
                <a:latin typeface="Montserrat" panose="00000500000000000000" pitchFamily="2" charset="0"/>
              </a:rPr>
              <a:t> tới ESP32 để bật/tắt LED tương ứng.</a:t>
            </a:r>
          </a:p>
          <a:p>
            <a:pPr>
              <a:buFont typeface="Arial" panose="020B0604020202020204" pitchFamily="34" charset="0"/>
              <a:buChar char="•"/>
            </a:pPr>
            <a:r>
              <a:rPr lang="vi-VN" sz="1400" b="1" dirty="0">
                <a:latin typeface="Montserrat" panose="00000500000000000000" pitchFamily="2" charset="0"/>
              </a:rPr>
              <a:t>Các bước:</a:t>
            </a:r>
            <a:endParaRPr lang="vi-VN" sz="1400" dirty="0">
              <a:latin typeface="Montserrat" panose="00000500000000000000" pitchFamily="2" charset="0"/>
            </a:endParaRPr>
          </a:p>
          <a:p>
            <a:pPr marL="742950" lvl="1" indent="-285750">
              <a:buFont typeface="Arial" panose="020B0604020202020204" pitchFamily="34" charset="0"/>
              <a:buChar char="•"/>
            </a:pPr>
            <a:r>
              <a:rPr lang="vi-VN" dirty="0">
                <a:latin typeface="Montserrat" panose="00000500000000000000" pitchFamily="2" charset="0"/>
              </a:rPr>
              <a:t>Mở ứng dụng </a:t>
            </a:r>
            <a:r>
              <a:rPr lang="vi-VN" dirty="0" err="1">
                <a:latin typeface="Montserrat" panose="00000500000000000000" pitchFamily="2" charset="0"/>
              </a:rPr>
              <a:t>Blynk</a:t>
            </a:r>
            <a:r>
              <a:rPr lang="vi-VN" dirty="0">
                <a:latin typeface="Montserrat" panose="00000500000000000000" pitchFamily="2" charset="0"/>
              </a:rPr>
              <a:t>, tạo 4 nút bấm (hoặc 4 công tắc) liên kết với 4 </a:t>
            </a:r>
            <a:r>
              <a:rPr lang="vi-VN" dirty="0" err="1">
                <a:latin typeface="Montserrat" panose="00000500000000000000" pitchFamily="2" charset="0"/>
              </a:rPr>
              <a:t>Virtual</a:t>
            </a:r>
            <a:r>
              <a:rPr lang="vi-VN" dirty="0">
                <a:latin typeface="Montserrat" panose="00000500000000000000" pitchFamily="2" charset="0"/>
              </a:rPr>
              <a:t> Pin: V1, V2, V3, V4.</a:t>
            </a:r>
          </a:p>
          <a:p>
            <a:pPr marL="742950" lvl="1" indent="-285750">
              <a:buFont typeface="Arial" panose="020B0604020202020204" pitchFamily="34" charset="0"/>
              <a:buChar char="•"/>
            </a:pPr>
            <a:r>
              <a:rPr lang="vi-VN" dirty="0">
                <a:latin typeface="Montserrat" panose="00000500000000000000" pitchFamily="2" charset="0"/>
              </a:rPr>
              <a:t>Lần lượt bật/tắt nút trên ứng dụng.</a:t>
            </a:r>
          </a:p>
          <a:p>
            <a:pPr marL="742950" lvl="1" indent="-285750">
              <a:buFont typeface="Arial" panose="020B0604020202020204" pitchFamily="34" charset="0"/>
              <a:buChar char="•"/>
            </a:pPr>
            <a:r>
              <a:rPr lang="vi-VN" dirty="0">
                <a:latin typeface="Montserrat" panose="00000500000000000000" pitchFamily="2" charset="0"/>
              </a:rPr>
              <a:t>Quan sát LED vật lý trên ESP32:</a:t>
            </a:r>
          </a:p>
          <a:p>
            <a:pPr marL="1143000" lvl="2" indent="-228600">
              <a:buFont typeface="Arial" panose="020B0604020202020204" pitchFamily="34" charset="0"/>
              <a:buChar char="•"/>
            </a:pPr>
            <a:r>
              <a:rPr lang="vi-VN" dirty="0">
                <a:latin typeface="Montserrat" panose="00000500000000000000" pitchFamily="2" charset="0"/>
              </a:rPr>
              <a:t>V1 -&gt; LED ở chân 26</a:t>
            </a:r>
          </a:p>
          <a:p>
            <a:pPr marL="1143000" lvl="2" indent="-228600">
              <a:buFont typeface="Arial" panose="020B0604020202020204" pitchFamily="34" charset="0"/>
              <a:buChar char="•"/>
            </a:pPr>
            <a:r>
              <a:rPr lang="vi-VN" dirty="0">
                <a:latin typeface="Montserrat" panose="00000500000000000000" pitchFamily="2" charset="0"/>
              </a:rPr>
              <a:t>V2 -&gt; LED ở chân 25</a:t>
            </a:r>
          </a:p>
          <a:p>
            <a:pPr marL="1143000" lvl="2" indent="-228600">
              <a:buFont typeface="Arial" panose="020B0604020202020204" pitchFamily="34" charset="0"/>
              <a:buChar char="•"/>
            </a:pPr>
            <a:r>
              <a:rPr lang="vi-VN" dirty="0">
                <a:latin typeface="Montserrat" panose="00000500000000000000" pitchFamily="2" charset="0"/>
              </a:rPr>
              <a:t>V3 -&gt; LED ở chân 33</a:t>
            </a:r>
          </a:p>
          <a:p>
            <a:pPr marL="1143000" lvl="2" indent="-228600">
              <a:buFont typeface="Arial" panose="020B0604020202020204" pitchFamily="34" charset="0"/>
              <a:buChar char="•"/>
            </a:pPr>
            <a:r>
              <a:rPr lang="vi-VN" dirty="0">
                <a:latin typeface="Montserrat" panose="00000500000000000000" pitchFamily="2" charset="0"/>
              </a:rPr>
              <a:t>V4 -&gt; LED ở chân 32</a:t>
            </a:r>
          </a:p>
          <a:p>
            <a:pPr>
              <a:buFont typeface="Arial" panose="020B0604020202020204" pitchFamily="34" charset="0"/>
              <a:buChar char="•"/>
            </a:pPr>
            <a:r>
              <a:rPr lang="vi-VN" sz="1400" b="1" dirty="0">
                <a:latin typeface="Montserrat" panose="00000500000000000000" pitchFamily="2" charset="0"/>
              </a:rPr>
              <a:t>Kết quả mong đợi:</a:t>
            </a:r>
            <a:endParaRPr lang="vi-VN" sz="1400" dirty="0">
              <a:latin typeface="Montserrat" panose="00000500000000000000" pitchFamily="2" charset="0"/>
            </a:endParaRPr>
          </a:p>
          <a:p>
            <a:pPr marL="742950" lvl="1" indent="-285750">
              <a:buFont typeface="Arial" panose="020B0604020202020204" pitchFamily="34" charset="0"/>
              <a:buChar char="•"/>
            </a:pPr>
            <a:r>
              <a:rPr lang="vi-VN" dirty="0">
                <a:latin typeface="Montserrat" panose="00000500000000000000" pitchFamily="2" charset="0"/>
              </a:rPr>
              <a:t>Mỗi lần bấm nút trong ứng dụng, LED tương ứng trên bo mạch thay đổi trạng thái ngay (sáng hoặc tắt).</a:t>
            </a:r>
          </a:p>
          <a:p>
            <a:pPr marL="742950" lvl="1" indent="-285750">
              <a:buFont typeface="Arial" panose="020B0604020202020204" pitchFamily="34" charset="0"/>
              <a:buChar char="•"/>
            </a:pPr>
            <a:r>
              <a:rPr lang="vi-VN" dirty="0">
                <a:latin typeface="Montserrat" panose="00000500000000000000" pitchFamily="2" charset="0"/>
              </a:rPr>
              <a:t>Không có hiện tượng trễ quá lâu hoặc LED khác chân bị ảnh hưởng.</a:t>
            </a:r>
          </a:p>
          <a:p>
            <a:endParaRPr lang="en-ID" sz="1400" dirty="0">
              <a:latin typeface="Montserrat" panose="00000500000000000000" pitchFamily="2" charset="0"/>
            </a:endParaRPr>
          </a:p>
        </p:txBody>
      </p:sp>
      <p:sp>
        <p:nvSpPr>
          <p:cNvPr id="4" name="Title 2">
            <a:extLst>
              <a:ext uri="{FF2B5EF4-FFF2-40B4-BE49-F238E27FC236}">
                <a16:creationId xmlns:a16="http://schemas.microsoft.com/office/drawing/2014/main" id="{C5805302-E8E2-9C37-41E6-DF894B21A9DA}"/>
              </a:ext>
            </a:extLst>
          </p:cNvPr>
          <p:cNvSpPr>
            <a:spLocks noGrp="1"/>
          </p:cNvSpPr>
          <p:nvPr>
            <p:ph type="title"/>
          </p:nvPr>
        </p:nvSpPr>
        <p:spPr>
          <a:xfrm>
            <a:off x="849313" y="420688"/>
            <a:ext cx="7445375" cy="646112"/>
          </a:xfrm>
        </p:spPr>
        <p:txBody>
          <a:bodyPr/>
          <a:lstStyle/>
          <a:p>
            <a:pPr algn="l"/>
            <a:r>
              <a:rPr lang="en-US" b="1" dirty="0">
                <a:latin typeface="Cambria" panose="02040503050406030204" pitchFamily="18" charset="0"/>
                <a:ea typeface="Cambria" panose="02040503050406030204" pitchFamily="18" charset="0"/>
              </a:rPr>
              <a:t>V. </a:t>
            </a:r>
            <a:r>
              <a:rPr lang="en-US" b="1" dirty="0" err="1">
                <a:latin typeface="Cambria" panose="02040503050406030204" pitchFamily="18" charset="0"/>
                <a:ea typeface="Cambria" panose="02040503050406030204" pitchFamily="18" charset="0"/>
              </a:rPr>
              <a:t>Tích</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hợp</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hệ</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thống</a:t>
            </a:r>
            <a:endParaRPr lang="en-US"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26213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114774-2066-9297-E58D-847AB6654D8B}"/>
              </a:ext>
            </a:extLst>
          </p:cNvPr>
          <p:cNvSpPr>
            <a:spLocks noGrp="1"/>
          </p:cNvSpPr>
          <p:nvPr>
            <p:ph type="body" idx="1"/>
          </p:nvPr>
        </p:nvSpPr>
        <p:spPr/>
        <p:txBody>
          <a:bodyPr/>
          <a:lstStyle/>
          <a:p>
            <a:pPr>
              <a:buNone/>
            </a:pPr>
            <a:r>
              <a:rPr lang="vi-VN" sz="1500" b="1" dirty="0">
                <a:latin typeface="Montserrat" panose="00000500000000000000" pitchFamily="2" charset="0"/>
              </a:rPr>
              <a:t>2.3. Kiểm tra cập nhật giá trị thời gian lên </a:t>
            </a:r>
            <a:r>
              <a:rPr lang="vi-VN" sz="1500" b="1" dirty="0" err="1">
                <a:latin typeface="Montserrat" panose="00000500000000000000" pitchFamily="2" charset="0"/>
              </a:rPr>
              <a:t>Blynk</a:t>
            </a:r>
            <a:r>
              <a:rPr lang="vi-VN" sz="1500" b="1" dirty="0">
                <a:latin typeface="Montserrat" panose="00000500000000000000" pitchFamily="2" charset="0"/>
              </a:rPr>
              <a:t> (</a:t>
            </a:r>
            <a:r>
              <a:rPr lang="vi-VN" sz="1500" b="1" dirty="0" err="1">
                <a:latin typeface="Montserrat" panose="00000500000000000000" pitchFamily="2" charset="0"/>
              </a:rPr>
              <a:t>Blynk.virtualWrite</a:t>
            </a:r>
            <a:r>
              <a:rPr lang="vi-VN" sz="1500" b="1" dirty="0">
                <a:latin typeface="Montserrat" panose="00000500000000000000" pitchFamily="2" charset="0"/>
              </a:rPr>
              <a:t>)</a:t>
            </a:r>
          </a:p>
          <a:p>
            <a:pPr>
              <a:buFont typeface="Arial" panose="020B0604020202020204" pitchFamily="34" charset="0"/>
              <a:buChar char="•"/>
            </a:pPr>
            <a:r>
              <a:rPr lang="vi-VN" sz="1500" b="1" dirty="0">
                <a:latin typeface="Montserrat" panose="00000500000000000000" pitchFamily="2" charset="0"/>
              </a:rPr>
              <a:t>Mục đích:</a:t>
            </a:r>
            <a:r>
              <a:rPr lang="vi-VN" sz="1500" dirty="0">
                <a:latin typeface="Montserrat" panose="00000500000000000000" pitchFamily="2" charset="0"/>
              </a:rPr>
              <a:t> Đảm bảo biến thời gian (</a:t>
            </a:r>
            <a:r>
              <a:rPr lang="vi-VN" sz="1500" dirty="0" err="1">
                <a:latin typeface="Montserrat" panose="00000500000000000000" pitchFamily="2" charset="0"/>
              </a:rPr>
              <a:t>millis</a:t>
            </a:r>
            <a:r>
              <a:rPr lang="vi-VN" sz="1500" dirty="0">
                <a:latin typeface="Montserrat" panose="00000500000000000000" pitchFamily="2" charset="0"/>
              </a:rPr>
              <a:t>/1000) được gửi lên V0 mỗi giây.</a:t>
            </a:r>
          </a:p>
          <a:p>
            <a:pPr>
              <a:buFont typeface="Arial" panose="020B0604020202020204" pitchFamily="34" charset="0"/>
              <a:buChar char="•"/>
            </a:pPr>
            <a:r>
              <a:rPr lang="vi-VN" sz="1500" b="1" dirty="0">
                <a:latin typeface="Montserrat" panose="00000500000000000000" pitchFamily="2" charset="0"/>
              </a:rPr>
              <a:t>Các bước:</a:t>
            </a:r>
            <a:endParaRPr lang="vi-VN" sz="1500" dirty="0">
              <a:latin typeface="Montserrat" panose="00000500000000000000" pitchFamily="2" charset="0"/>
            </a:endParaRPr>
          </a:p>
          <a:p>
            <a:pPr marL="742950" lvl="1" indent="-285750">
              <a:buFont typeface="Arial" panose="020B0604020202020204" pitchFamily="34" charset="0"/>
              <a:buChar char="•"/>
            </a:pPr>
            <a:r>
              <a:rPr lang="vi-VN" sz="1500" dirty="0">
                <a:latin typeface="Montserrat" panose="00000500000000000000" pitchFamily="2" charset="0"/>
              </a:rPr>
              <a:t>Trong ứng dụng </a:t>
            </a:r>
            <a:r>
              <a:rPr lang="vi-VN" sz="1500" dirty="0" err="1">
                <a:latin typeface="Montserrat" panose="00000500000000000000" pitchFamily="2" charset="0"/>
              </a:rPr>
              <a:t>Blynk</a:t>
            </a:r>
            <a:r>
              <a:rPr lang="vi-VN" sz="1500" dirty="0">
                <a:latin typeface="Montserrat" panose="00000500000000000000" pitchFamily="2" charset="0"/>
              </a:rPr>
              <a:t>, thêm một </a:t>
            </a:r>
            <a:r>
              <a:rPr lang="vi-VN" sz="1500" dirty="0" err="1">
                <a:latin typeface="Montserrat" panose="00000500000000000000" pitchFamily="2" charset="0"/>
              </a:rPr>
              <a:t>widget</a:t>
            </a:r>
            <a:r>
              <a:rPr lang="vi-VN" sz="1500" dirty="0">
                <a:latin typeface="Montserrat" panose="00000500000000000000" pitchFamily="2" charset="0"/>
              </a:rPr>
              <a:t> hiển thị giá trị của </a:t>
            </a:r>
            <a:r>
              <a:rPr lang="vi-VN" sz="1500" dirty="0" err="1">
                <a:latin typeface="Montserrat" panose="00000500000000000000" pitchFamily="2" charset="0"/>
              </a:rPr>
              <a:t>Virtual</a:t>
            </a:r>
            <a:r>
              <a:rPr lang="vi-VN" sz="1500" dirty="0">
                <a:latin typeface="Montserrat" panose="00000500000000000000" pitchFamily="2" charset="0"/>
              </a:rPr>
              <a:t> Pin V0.</a:t>
            </a:r>
          </a:p>
          <a:p>
            <a:pPr marL="742950" lvl="1" indent="-285750">
              <a:buFont typeface="Arial" panose="020B0604020202020204" pitchFamily="34" charset="0"/>
              <a:buChar char="•"/>
            </a:pPr>
            <a:r>
              <a:rPr lang="vi-VN" sz="1500" dirty="0">
                <a:latin typeface="Montserrat" panose="00000500000000000000" pitchFamily="2" charset="0"/>
              </a:rPr>
              <a:t>Quan sát sau khi ESP32 chạy, </a:t>
            </a:r>
            <a:r>
              <a:rPr lang="vi-VN" sz="1500" dirty="0" err="1">
                <a:latin typeface="Montserrat" panose="00000500000000000000" pitchFamily="2" charset="0"/>
              </a:rPr>
              <a:t>widget</a:t>
            </a:r>
            <a:r>
              <a:rPr lang="vi-VN" sz="1500" dirty="0">
                <a:latin typeface="Montserrat" panose="00000500000000000000" pitchFamily="2" charset="0"/>
              </a:rPr>
              <a:t> này có cập nhật giá trị thời gian hay không (tăng dần mỗi giây).</a:t>
            </a:r>
          </a:p>
          <a:p>
            <a:pPr>
              <a:buFont typeface="Arial" panose="020B0604020202020204" pitchFamily="34" charset="0"/>
              <a:buChar char="•"/>
            </a:pPr>
            <a:r>
              <a:rPr lang="vi-VN" sz="1500" b="1" dirty="0">
                <a:latin typeface="Montserrat" panose="00000500000000000000" pitchFamily="2" charset="0"/>
              </a:rPr>
              <a:t>Kết quả mong đợi:</a:t>
            </a:r>
            <a:endParaRPr lang="vi-VN" sz="1500" dirty="0">
              <a:latin typeface="Montserrat" panose="00000500000000000000" pitchFamily="2" charset="0"/>
            </a:endParaRPr>
          </a:p>
          <a:p>
            <a:pPr marL="742950" lvl="1" indent="-285750">
              <a:buFont typeface="Arial" panose="020B0604020202020204" pitchFamily="34" charset="0"/>
              <a:buChar char="•"/>
            </a:pPr>
            <a:r>
              <a:rPr lang="vi-VN" sz="1500" dirty="0">
                <a:latin typeface="Montserrat" panose="00000500000000000000" pitchFamily="2" charset="0"/>
              </a:rPr>
              <a:t>Giá trị thời gian tăng đều và được làm mới khoảng 1 lần/giây.</a:t>
            </a:r>
          </a:p>
          <a:p>
            <a:pPr marL="742950" lvl="1" indent="-285750">
              <a:buFont typeface="Arial" panose="020B0604020202020204" pitchFamily="34" charset="0"/>
              <a:buChar char="•"/>
            </a:pPr>
            <a:r>
              <a:rPr lang="vi-VN" sz="1500" dirty="0">
                <a:latin typeface="Montserrat" panose="00000500000000000000" pitchFamily="2" charset="0"/>
              </a:rPr>
              <a:t>Không bị nhảy hoặc ngừng cập nhật giữa chừng.</a:t>
            </a:r>
          </a:p>
          <a:p>
            <a:endParaRPr lang="en-ID" dirty="0"/>
          </a:p>
        </p:txBody>
      </p:sp>
      <p:sp>
        <p:nvSpPr>
          <p:cNvPr id="4" name="Title 2">
            <a:extLst>
              <a:ext uri="{FF2B5EF4-FFF2-40B4-BE49-F238E27FC236}">
                <a16:creationId xmlns:a16="http://schemas.microsoft.com/office/drawing/2014/main" id="{199DEDBA-4541-7144-1899-BD7225D22E89}"/>
              </a:ext>
            </a:extLst>
          </p:cNvPr>
          <p:cNvSpPr>
            <a:spLocks noGrp="1"/>
          </p:cNvSpPr>
          <p:nvPr>
            <p:ph type="title"/>
          </p:nvPr>
        </p:nvSpPr>
        <p:spPr>
          <a:xfrm>
            <a:off x="849313" y="420688"/>
            <a:ext cx="7445375" cy="646112"/>
          </a:xfrm>
        </p:spPr>
        <p:txBody>
          <a:bodyPr/>
          <a:lstStyle/>
          <a:p>
            <a:pPr algn="l"/>
            <a:r>
              <a:rPr lang="en-US" b="1" dirty="0">
                <a:latin typeface="Cambria" panose="02040503050406030204" pitchFamily="18" charset="0"/>
                <a:ea typeface="Cambria" panose="02040503050406030204" pitchFamily="18" charset="0"/>
              </a:rPr>
              <a:t>V. </a:t>
            </a:r>
            <a:r>
              <a:rPr lang="en-US" b="1" dirty="0" err="1">
                <a:latin typeface="Cambria" panose="02040503050406030204" pitchFamily="18" charset="0"/>
                <a:ea typeface="Cambria" panose="02040503050406030204" pitchFamily="18" charset="0"/>
              </a:rPr>
              <a:t>Tích</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hợp</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hệ</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thống</a:t>
            </a:r>
            <a:endParaRPr lang="en-US"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83699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48102C-068A-6629-0FF4-93924B97336B}"/>
              </a:ext>
            </a:extLst>
          </p:cNvPr>
          <p:cNvSpPr>
            <a:spLocks noGrp="1"/>
          </p:cNvSpPr>
          <p:nvPr>
            <p:ph type="body" idx="1"/>
          </p:nvPr>
        </p:nvSpPr>
        <p:spPr>
          <a:xfrm>
            <a:off x="704387" y="897448"/>
            <a:ext cx="7590300" cy="3487200"/>
          </a:xfrm>
        </p:spPr>
        <p:txBody>
          <a:bodyPr/>
          <a:lstStyle/>
          <a:p>
            <a:pPr>
              <a:buNone/>
            </a:pPr>
            <a:r>
              <a:rPr lang="vi-VN" sz="1400" b="1" dirty="0">
                <a:latin typeface="Montserrat" panose="00000500000000000000" pitchFamily="2" charset="0"/>
              </a:rPr>
              <a:t>3. Kiểm thử tích hợp</a:t>
            </a:r>
          </a:p>
          <a:p>
            <a:pPr>
              <a:buNone/>
            </a:pPr>
            <a:r>
              <a:rPr lang="vi-VN" sz="1400" b="1" dirty="0">
                <a:latin typeface="Montserrat" panose="00000500000000000000" pitchFamily="2" charset="0"/>
              </a:rPr>
              <a:t>3.1. Kiểm tra vận hành toàn bộ hệ thống</a:t>
            </a:r>
          </a:p>
          <a:p>
            <a:pPr>
              <a:buNone/>
            </a:pPr>
            <a:r>
              <a:rPr lang="vi-VN" sz="1400" b="1" dirty="0">
                <a:latin typeface="Montserrat" panose="00000500000000000000" pitchFamily="2" charset="0"/>
              </a:rPr>
              <a:t>Mục đích:</a:t>
            </a:r>
            <a:br>
              <a:rPr lang="vi-VN" sz="1400" dirty="0">
                <a:latin typeface="Montserrat" panose="00000500000000000000" pitchFamily="2" charset="0"/>
              </a:rPr>
            </a:br>
            <a:r>
              <a:rPr lang="vi-VN" sz="1400" dirty="0">
                <a:latin typeface="Montserrat" panose="00000500000000000000" pitchFamily="2" charset="0"/>
              </a:rPr>
              <a:t>Đảm bảo kết hợp chức năng </a:t>
            </a:r>
            <a:r>
              <a:rPr lang="vi-VN" sz="1400" dirty="0" err="1">
                <a:latin typeface="Montserrat" panose="00000500000000000000" pitchFamily="2" charset="0"/>
              </a:rPr>
              <a:t>WiFi</a:t>
            </a:r>
            <a:r>
              <a:rPr lang="vi-VN" sz="1400" dirty="0">
                <a:latin typeface="Montserrat" panose="00000500000000000000" pitchFamily="2" charset="0"/>
              </a:rPr>
              <a:t>, </a:t>
            </a:r>
            <a:r>
              <a:rPr lang="vi-VN" sz="1400" dirty="0" err="1">
                <a:latin typeface="Montserrat" panose="00000500000000000000" pitchFamily="2" charset="0"/>
              </a:rPr>
              <a:t>Blynk</a:t>
            </a:r>
            <a:r>
              <a:rPr lang="vi-VN" sz="1400" dirty="0">
                <a:latin typeface="Montserrat" panose="00000500000000000000" pitchFamily="2" charset="0"/>
              </a:rPr>
              <a:t> và điều khiển LED hoạt động trơn tru.</a:t>
            </a:r>
          </a:p>
          <a:p>
            <a:pPr>
              <a:buNone/>
            </a:pPr>
            <a:r>
              <a:rPr lang="vi-VN" sz="1400" b="1" dirty="0">
                <a:latin typeface="Montserrat" panose="00000500000000000000" pitchFamily="2" charset="0"/>
              </a:rPr>
              <a:t>Các bước thực hiện:</a:t>
            </a:r>
            <a:endParaRPr lang="vi-VN" sz="1400" dirty="0">
              <a:latin typeface="Montserrat" panose="00000500000000000000" pitchFamily="2" charset="0"/>
            </a:endParaRPr>
          </a:p>
          <a:p>
            <a:pPr>
              <a:buFont typeface="Arial" panose="020B0604020202020204" pitchFamily="34" charset="0"/>
              <a:buChar char="•"/>
            </a:pPr>
            <a:r>
              <a:rPr lang="vi-VN" sz="1400" dirty="0">
                <a:latin typeface="Montserrat" panose="00000500000000000000" pitchFamily="2" charset="0"/>
              </a:rPr>
              <a:t>Cấp nguồn và khởi động hệ thống.</a:t>
            </a:r>
          </a:p>
          <a:p>
            <a:pPr>
              <a:buFont typeface="Arial" panose="020B0604020202020204" pitchFamily="34" charset="0"/>
              <a:buChar char="•"/>
            </a:pPr>
            <a:r>
              <a:rPr lang="vi-VN" sz="1400" dirty="0">
                <a:latin typeface="Montserrat" panose="00000500000000000000" pitchFamily="2" charset="0"/>
              </a:rPr>
              <a:t>Quan sát quá trình khởi động, kết nối </a:t>
            </a:r>
            <a:r>
              <a:rPr lang="vi-VN" sz="1400" dirty="0" err="1">
                <a:latin typeface="Montserrat" panose="00000500000000000000" pitchFamily="2" charset="0"/>
              </a:rPr>
              <a:t>WiFi</a:t>
            </a:r>
            <a:r>
              <a:rPr lang="vi-VN" sz="1400" dirty="0">
                <a:latin typeface="Montserrat" panose="00000500000000000000" pitchFamily="2" charset="0"/>
              </a:rPr>
              <a:t> và đăng nhập </a:t>
            </a:r>
            <a:r>
              <a:rPr lang="vi-VN" sz="1400" dirty="0" err="1">
                <a:latin typeface="Montserrat" panose="00000500000000000000" pitchFamily="2" charset="0"/>
              </a:rPr>
              <a:t>Blynk</a:t>
            </a:r>
            <a:r>
              <a:rPr lang="vi-VN" sz="1400" dirty="0">
                <a:latin typeface="Montserrat" panose="00000500000000000000" pitchFamily="2" charset="0"/>
              </a:rPr>
              <a:t>, cùng với việc cập nhật thời gian và điều khiển LED.</a:t>
            </a:r>
          </a:p>
          <a:p>
            <a:pPr>
              <a:buFont typeface="Arial" panose="020B0604020202020204" pitchFamily="34" charset="0"/>
              <a:buChar char="•"/>
            </a:pPr>
            <a:r>
              <a:rPr lang="vi-VN" sz="1400" dirty="0">
                <a:latin typeface="Montserrat" panose="00000500000000000000" pitchFamily="2" charset="0"/>
              </a:rPr>
              <a:t>Thực hiện liên tục thao tác bật/tắt LED qua ứng dụng </a:t>
            </a:r>
            <a:r>
              <a:rPr lang="vi-VN" sz="1400" dirty="0" err="1">
                <a:latin typeface="Montserrat" panose="00000500000000000000" pitchFamily="2" charset="0"/>
              </a:rPr>
              <a:t>Blynk</a:t>
            </a:r>
            <a:r>
              <a:rPr lang="vi-VN" sz="1400" dirty="0">
                <a:latin typeface="Montserrat" panose="00000500000000000000" pitchFamily="2" charset="0"/>
              </a:rPr>
              <a:t>, theo dõi sự ổn định của hệ thống.</a:t>
            </a:r>
          </a:p>
          <a:p>
            <a:pPr>
              <a:buNone/>
            </a:pPr>
            <a:r>
              <a:rPr lang="vi-VN" sz="1400" b="1" dirty="0">
                <a:latin typeface="Montserrat" panose="00000500000000000000" pitchFamily="2" charset="0"/>
              </a:rPr>
              <a:t>Kết quả mong đợi:</a:t>
            </a:r>
            <a:endParaRPr lang="vi-VN" sz="1400" dirty="0">
              <a:latin typeface="Montserrat" panose="00000500000000000000" pitchFamily="2" charset="0"/>
            </a:endParaRPr>
          </a:p>
          <a:p>
            <a:pPr>
              <a:buFont typeface="Arial" panose="020B0604020202020204" pitchFamily="34" charset="0"/>
              <a:buChar char="•"/>
            </a:pPr>
            <a:r>
              <a:rPr lang="vi-VN" sz="1400" dirty="0">
                <a:latin typeface="Montserrat" panose="00000500000000000000" pitchFamily="2" charset="0"/>
              </a:rPr>
              <a:t>Hệ thống khởi động và kết nối ổn định.</a:t>
            </a:r>
          </a:p>
          <a:p>
            <a:pPr>
              <a:buFont typeface="Arial" panose="020B0604020202020204" pitchFamily="34" charset="0"/>
              <a:buChar char="•"/>
            </a:pPr>
            <a:r>
              <a:rPr lang="vi-VN" sz="1400" dirty="0">
                <a:latin typeface="Montserrat" panose="00000500000000000000" pitchFamily="2" charset="0"/>
              </a:rPr>
              <a:t>Các chức năng phối hợp nhịp nhàng, không xảy ra </a:t>
            </a:r>
            <a:r>
              <a:rPr lang="vi-VN" sz="1400" dirty="0" err="1">
                <a:latin typeface="Montserrat" panose="00000500000000000000" pitchFamily="2" charset="0"/>
              </a:rPr>
              <a:t>reset</a:t>
            </a:r>
            <a:r>
              <a:rPr lang="vi-VN" sz="1400" dirty="0">
                <a:latin typeface="Montserrat" panose="00000500000000000000" pitchFamily="2" charset="0"/>
              </a:rPr>
              <a:t> ngẫu nhiên hay mất kết nối đột ngột.</a:t>
            </a:r>
          </a:p>
          <a:p>
            <a:pPr>
              <a:buFont typeface="Arial" panose="020B0604020202020204" pitchFamily="34" charset="0"/>
              <a:buChar char="•"/>
            </a:pPr>
            <a:r>
              <a:rPr lang="vi-VN" sz="1400" dirty="0">
                <a:latin typeface="Montserrat" panose="00000500000000000000" pitchFamily="2" charset="0"/>
              </a:rPr>
              <a:t>LED hoạt động chính xác theo lệnh.</a:t>
            </a:r>
          </a:p>
          <a:p>
            <a:endParaRPr lang="en-ID" dirty="0"/>
          </a:p>
        </p:txBody>
      </p:sp>
      <p:sp>
        <p:nvSpPr>
          <p:cNvPr id="4" name="Title 2">
            <a:extLst>
              <a:ext uri="{FF2B5EF4-FFF2-40B4-BE49-F238E27FC236}">
                <a16:creationId xmlns:a16="http://schemas.microsoft.com/office/drawing/2014/main" id="{37B5F02A-A34D-91DA-9228-17AE968C7BFE}"/>
              </a:ext>
            </a:extLst>
          </p:cNvPr>
          <p:cNvSpPr>
            <a:spLocks noGrp="1"/>
          </p:cNvSpPr>
          <p:nvPr>
            <p:ph type="title"/>
          </p:nvPr>
        </p:nvSpPr>
        <p:spPr>
          <a:xfrm>
            <a:off x="849313" y="420688"/>
            <a:ext cx="7445375" cy="646112"/>
          </a:xfrm>
        </p:spPr>
        <p:txBody>
          <a:bodyPr/>
          <a:lstStyle/>
          <a:p>
            <a:pPr algn="l"/>
            <a:r>
              <a:rPr lang="en-US" b="1" dirty="0">
                <a:latin typeface="Cambria" panose="02040503050406030204" pitchFamily="18" charset="0"/>
                <a:ea typeface="Cambria" panose="02040503050406030204" pitchFamily="18" charset="0"/>
              </a:rPr>
              <a:t>V. </a:t>
            </a:r>
            <a:r>
              <a:rPr lang="en-US" b="1" dirty="0" err="1">
                <a:latin typeface="Cambria" panose="02040503050406030204" pitchFamily="18" charset="0"/>
                <a:ea typeface="Cambria" panose="02040503050406030204" pitchFamily="18" charset="0"/>
              </a:rPr>
              <a:t>Tích</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hợp</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hệ</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thống</a:t>
            </a:r>
            <a:endParaRPr lang="en-US"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62615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2" name="Google Shape;442;p38"/>
          <p:cNvSpPr txBox="1">
            <a:spLocks noGrp="1"/>
          </p:cNvSpPr>
          <p:nvPr>
            <p:ph type="title"/>
          </p:nvPr>
        </p:nvSpPr>
        <p:spPr>
          <a:xfrm>
            <a:off x="1768843" y="1996144"/>
            <a:ext cx="5441400" cy="909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THANKS!</a:t>
            </a:r>
            <a:endParaRPr dirty="0"/>
          </a:p>
        </p:txBody>
      </p:sp>
      <p:grpSp>
        <p:nvGrpSpPr>
          <p:cNvPr id="4" name="Google Shape;468;p39">
            <a:extLst>
              <a:ext uri="{FF2B5EF4-FFF2-40B4-BE49-F238E27FC236}">
                <a16:creationId xmlns:a16="http://schemas.microsoft.com/office/drawing/2014/main" id="{1D36B9AB-A7B3-F892-34F0-C7437B4BA6C1}"/>
              </a:ext>
            </a:extLst>
          </p:cNvPr>
          <p:cNvGrpSpPr/>
          <p:nvPr/>
        </p:nvGrpSpPr>
        <p:grpSpPr>
          <a:xfrm>
            <a:off x="2786977" y="3234428"/>
            <a:ext cx="3681279" cy="1026300"/>
            <a:chOff x="5372781" y="1754375"/>
            <a:chExt cx="802713" cy="684600"/>
          </a:xfrm>
        </p:grpSpPr>
        <p:sp>
          <p:nvSpPr>
            <p:cNvPr id="5" name="Google Shape;469;p39">
              <a:extLst>
                <a:ext uri="{FF2B5EF4-FFF2-40B4-BE49-F238E27FC236}">
                  <a16:creationId xmlns:a16="http://schemas.microsoft.com/office/drawing/2014/main" id="{FA57B971-D48D-DE84-34AF-A5542AAB18A6}"/>
                </a:ext>
              </a:extLst>
            </p:cNvPr>
            <p:cNvSpPr/>
            <p:nvPr/>
          </p:nvSpPr>
          <p:spPr>
            <a:xfrm>
              <a:off x="5428194" y="1754375"/>
              <a:ext cx="747300" cy="646500"/>
            </a:xfrm>
            <a:prstGeom prst="wedgeRoundRectCallout">
              <a:avLst>
                <a:gd name="adj1" fmla="val -20833"/>
                <a:gd name="adj2" fmla="val 62500"/>
                <a:gd name="adj3"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70;p39">
              <a:extLst>
                <a:ext uri="{FF2B5EF4-FFF2-40B4-BE49-F238E27FC236}">
                  <a16:creationId xmlns:a16="http://schemas.microsoft.com/office/drawing/2014/main" id="{43119D08-DA1F-8076-62D3-3D581B91B398}"/>
                </a:ext>
              </a:extLst>
            </p:cNvPr>
            <p:cNvSpPr/>
            <p:nvPr/>
          </p:nvSpPr>
          <p:spPr>
            <a:xfrm>
              <a:off x="5372781" y="1792475"/>
              <a:ext cx="747300" cy="646500"/>
            </a:xfrm>
            <a:prstGeom prst="wedgeRoundRectCallout">
              <a:avLst>
                <a:gd name="adj1" fmla="val -20833"/>
                <a:gd name="adj2" fmla="val 62500"/>
                <a:gd name="adj3" fmla="val 0"/>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6"/>
          <p:cNvSpPr txBox="1">
            <a:spLocks noGrp="1"/>
          </p:cNvSpPr>
          <p:nvPr>
            <p:ph type="title"/>
          </p:nvPr>
        </p:nvSpPr>
        <p:spPr>
          <a:xfrm>
            <a:off x="849600" y="420100"/>
            <a:ext cx="7372505" cy="71165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b="1" dirty="0">
                <a:latin typeface="Times New Roman" panose="02020603050405020304" pitchFamily="18" charset="0"/>
                <a:cs typeface="Times New Roman" panose="02020603050405020304" pitchFamily="18" charset="0"/>
              </a:rPr>
              <a:t>Giới thiệu </a:t>
            </a:r>
            <a:endParaRPr sz="3200" b="1" dirty="0">
              <a:latin typeface="Times New Roman" panose="02020603050405020304" pitchFamily="18" charset="0"/>
              <a:cs typeface="Times New Roman" panose="02020603050405020304" pitchFamily="18" charset="0"/>
            </a:endParaRPr>
          </a:p>
        </p:txBody>
      </p:sp>
      <p:sp>
        <p:nvSpPr>
          <p:cNvPr id="228" name="Google Shape;228;p26"/>
          <p:cNvSpPr txBox="1"/>
          <p:nvPr/>
        </p:nvSpPr>
        <p:spPr>
          <a:xfrm>
            <a:off x="720000" y="1066600"/>
            <a:ext cx="7704000" cy="36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dk1"/>
              </a:solidFill>
              <a:latin typeface="Times New Roman" panose="02020603050405020304" pitchFamily="18" charset="0"/>
              <a:ea typeface="Red Hat Display"/>
              <a:cs typeface="Times New Roman" panose="02020603050405020304" pitchFamily="18" charset="0"/>
              <a:sym typeface="Red Hat Display"/>
            </a:endParaRPr>
          </a:p>
        </p:txBody>
      </p:sp>
      <p:sp>
        <p:nvSpPr>
          <p:cNvPr id="2" name="TextBox 1">
            <a:extLst>
              <a:ext uri="{FF2B5EF4-FFF2-40B4-BE49-F238E27FC236}">
                <a16:creationId xmlns:a16="http://schemas.microsoft.com/office/drawing/2014/main" id="{89869418-A46E-5950-A79A-BCD87331013E}"/>
              </a:ext>
            </a:extLst>
          </p:cNvPr>
          <p:cNvSpPr txBox="1"/>
          <p:nvPr/>
        </p:nvSpPr>
        <p:spPr>
          <a:xfrm>
            <a:off x="786984" y="1348338"/>
            <a:ext cx="7637016" cy="2723823"/>
          </a:xfrm>
          <a:prstGeom prst="rect">
            <a:avLst/>
          </a:prstGeom>
          <a:noFill/>
        </p:spPr>
        <p:txBody>
          <a:bodyPr wrap="square" rtlCol="0">
            <a:spAutoFit/>
          </a:bodyPr>
          <a:lstStyle/>
          <a:p>
            <a:r>
              <a:rPr lang="vi-VN" sz="1900" dirty="0">
                <a:latin typeface="Montserrat" panose="00000500000000000000" pitchFamily="2" charset="0"/>
              </a:rPr>
              <a:t>Việc điều khiển 4 đèn LED từ xa thông qua điện thoại bằng ESP32 mang lại nhiều ý nghĩa. Trước tiên, nó tạo ra một giải pháp tiện lợi và linh hoạt cho người dùng, cho phép họ kiểm soát ánh sáng từ xa một cách dễ dàng và linh hoạt. Thứ hai, việc tích hợp ESP32 vào hệ thống điều khiển thông minh mở ra một thế giới mới của các ứng dụng </a:t>
            </a:r>
            <a:r>
              <a:rPr lang="vi-VN" sz="1900" dirty="0" err="1">
                <a:latin typeface="Montserrat" panose="00000500000000000000" pitchFamily="2" charset="0"/>
              </a:rPr>
              <a:t>IoT</a:t>
            </a:r>
            <a:r>
              <a:rPr lang="vi-VN" sz="1900" dirty="0">
                <a:latin typeface="Montserrat" panose="00000500000000000000" pitchFamily="2" charset="0"/>
              </a:rPr>
              <a:t>, giúp kết nối và tự động hóa các thiết bị trong nhà thông minh. </a:t>
            </a:r>
            <a:r>
              <a:rPr lang="en-ID" sz="1900" dirty="0">
                <a:latin typeface="Montserrat" panose="00000500000000000000" pitchFamily="2" charset="0"/>
              </a:rPr>
              <a:t>ESP32, </a:t>
            </a:r>
            <a:r>
              <a:rPr lang="en-ID" sz="1900" dirty="0" err="1">
                <a:latin typeface="Montserrat" panose="00000500000000000000" pitchFamily="2" charset="0"/>
              </a:rPr>
              <a:t>với</a:t>
            </a:r>
            <a:r>
              <a:rPr lang="en-ID" sz="1900" dirty="0">
                <a:latin typeface="Montserrat" panose="00000500000000000000" pitchFamily="2" charset="0"/>
              </a:rPr>
              <a:t> </a:t>
            </a:r>
            <a:r>
              <a:rPr lang="en-ID" sz="1900" dirty="0" err="1">
                <a:latin typeface="Montserrat" panose="00000500000000000000" pitchFamily="2" charset="0"/>
              </a:rPr>
              <a:t>khả</a:t>
            </a:r>
            <a:r>
              <a:rPr lang="en-ID" sz="1900" dirty="0">
                <a:latin typeface="Montserrat" panose="00000500000000000000" pitchFamily="2" charset="0"/>
              </a:rPr>
              <a:t> </a:t>
            </a:r>
            <a:r>
              <a:rPr lang="en-ID" sz="1900" dirty="0" err="1">
                <a:latin typeface="Montserrat" panose="00000500000000000000" pitchFamily="2" charset="0"/>
              </a:rPr>
              <a:t>năng</a:t>
            </a:r>
            <a:r>
              <a:rPr lang="en-ID" sz="1900" dirty="0">
                <a:latin typeface="Montserrat" panose="00000500000000000000" pitchFamily="2" charset="0"/>
              </a:rPr>
              <a:t> </a:t>
            </a:r>
            <a:r>
              <a:rPr lang="en-ID" sz="1900" dirty="0" err="1">
                <a:latin typeface="Montserrat" panose="00000500000000000000" pitchFamily="2" charset="0"/>
              </a:rPr>
              <a:t>tích</a:t>
            </a:r>
            <a:r>
              <a:rPr lang="en-ID" sz="1900" dirty="0">
                <a:latin typeface="Montserrat" panose="00000500000000000000" pitchFamily="2" charset="0"/>
              </a:rPr>
              <a:t> </a:t>
            </a:r>
            <a:r>
              <a:rPr lang="en-ID" sz="1900" dirty="0" err="1">
                <a:latin typeface="Montserrat" panose="00000500000000000000" pitchFamily="2" charset="0"/>
              </a:rPr>
              <a:t>hợp</a:t>
            </a:r>
            <a:r>
              <a:rPr lang="en-ID" sz="1900" dirty="0">
                <a:latin typeface="Montserrat" panose="00000500000000000000" pitchFamily="2" charset="0"/>
              </a:rPr>
              <a:t> </a:t>
            </a:r>
            <a:r>
              <a:rPr lang="en-ID" sz="1900" dirty="0" err="1">
                <a:latin typeface="Montserrat" panose="00000500000000000000" pitchFamily="2" charset="0"/>
              </a:rPr>
              <a:t>WiFi</a:t>
            </a:r>
            <a:r>
              <a:rPr lang="en-ID" sz="1900" dirty="0">
                <a:latin typeface="Montserrat" panose="00000500000000000000" pitchFamily="2" charset="0"/>
              </a:rPr>
              <a:t> </a:t>
            </a:r>
            <a:r>
              <a:rPr lang="en-ID" sz="1900" dirty="0" err="1">
                <a:latin typeface="Montserrat" panose="00000500000000000000" pitchFamily="2" charset="0"/>
              </a:rPr>
              <a:t>và</a:t>
            </a:r>
            <a:r>
              <a:rPr lang="en-ID" sz="1900" dirty="0">
                <a:latin typeface="Montserrat" panose="00000500000000000000" pitchFamily="2" charset="0"/>
              </a:rPr>
              <a:t> Bluetooth </a:t>
            </a:r>
            <a:r>
              <a:rPr lang="en-ID" sz="1900" dirty="0" err="1">
                <a:latin typeface="Montserrat" panose="00000500000000000000" pitchFamily="2" charset="0"/>
              </a:rPr>
              <a:t>mạnh</a:t>
            </a:r>
            <a:r>
              <a:rPr lang="en-ID" sz="1900" dirty="0">
                <a:latin typeface="Montserrat" panose="00000500000000000000" pitchFamily="2" charset="0"/>
              </a:rPr>
              <a:t> </a:t>
            </a:r>
            <a:r>
              <a:rPr lang="en-ID" sz="1900" dirty="0" err="1">
                <a:latin typeface="Montserrat" panose="00000500000000000000" pitchFamily="2" charset="0"/>
              </a:rPr>
              <a:t>mẽ</a:t>
            </a:r>
            <a:r>
              <a:rPr lang="en-ID" sz="1900" dirty="0">
                <a:latin typeface="Montserrat" panose="00000500000000000000" pitchFamily="2" charset="0"/>
              </a:rPr>
              <a:t>, </a:t>
            </a:r>
            <a:r>
              <a:rPr lang="en-ID" sz="1900" dirty="0" err="1">
                <a:latin typeface="Montserrat" panose="00000500000000000000" pitchFamily="2" charset="0"/>
              </a:rPr>
              <a:t>là</a:t>
            </a:r>
            <a:r>
              <a:rPr lang="en-ID" sz="1900" dirty="0">
                <a:latin typeface="Montserrat" panose="00000500000000000000" pitchFamily="2" charset="0"/>
              </a:rPr>
              <a:t> </a:t>
            </a:r>
            <a:r>
              <a:rPr lang="en-ID" sz="1900" dirty="0" err="1">
                <a:latin typeface="Montserrat" panose="00000500000000000000" pitchFamily="2" charset="0"/>
              </a:rPr>
              <a:t>một</a:t>
            </a:r>
            <a:r>
              <a:rPr lang="en-ID" sz="1900" dirty="0">
                <a:latin typeface="Montserrat" panose="00000500000000000000" pitchFamily="2" charset="0"/>
              </a:rPr>
              <a:t> </a:t>
            </a:r>
            <a:r>
              <a:rPr lang="en-ID" sz="1900" dirty="0" err="1">
                <a:latin typeface="Montserrat" panose="00000500000000000000" pitchFamily="2" charset="0"/>
              </a:rPr>
              <a:t>lựa</a:t>
            </a:r>
            <a:r>
              <a:rPr lang="en-ID" sz="1900" dirty="0">
                <a:latin typeface="Montserrat" panose="00000500000000000000" pitchFamily="2" charset="0"/>
              </a:rPr>
              <a:t> </a:t>
            </a:r>
            <a:r>
              <a:rPr lang="en-ID" sz="1900" dirty="0" err="1">
                <a:latin typeface="Montserrat" panose="00000500000000000000" pitchFamily="2" charset="0"/>
              </a:rPr>
              <a:t>chọn</a:t>
            </a:r>
            <a:r>
              <a:rPr lang="en-ID" sz="1900" dirty="0">
                <a:latin typeface="Montserrat" panose="00000500000000000000" pitchFamily="2" charset="0"/>
              </a:rPr>
              <a:t> </a:t>
            </a:r>
            <a:r>
              <a:rPr lang="en-ID" sz="1900" dirty="0" err="1">
                <a:latin typeface="Montserrat" panose="00000500000000000000" pitchFamily="2" charset="0"/>
              </a:rPr>
              <a:t>tuyệt</a:t>
            </a:r>
            <a:r>
              <a:rPr lang="en-ID" sz="1900" dirty="0">
                <a:latin typeface="Montserrat" panose="00000500000000000000" pitchFamily="2" charset="0"/>
              </a:rPr>
              <a:t> </a:t>
            </a:r>
            <a:r>
              <a:rPr lang="en-ID" sz="1900" dirty="0" err="1">
                <a:latin typeface="Montserrat" panose="00000500000000000000" pitchFamily="2" charset="0"/>
              </a:rPr>
              <a:t>vời</a:t>
            </a:r>
            <a:r>
              <a:rPr lang="en-ID" sz="1900" dirty="0">
                <a:latin typeface="Montserrat" panose="00000500000000000000" pitchFamily="2" charset="0"/>
              </a:rPr>
              <a:t> </a:t>
            </a:r>
            <a:r>
              <a:rPr lang="en-ID" sz="1900" dirty="0" err="1">
                <a:latin typeface="Montserrat" panose="00000500000000000000" pitchFamily="2" charset="0"/>
              </a:rPr>
              <a:t>để</a:t>
            </a:r>
            <a:r>
              <a:rPr lang="en-ID" sz="1900" dirty="0">
                <a:latin typeface="Montserrat" panose="00000500000000000000" pitchFamily="2" charset="0"/>
              </a:rPr>
              <a:t> </a:t>
            </a:r>
            <a:r>
              <a:rPr lang="en-ID" sz="1900" dirty="0" err="1">
                <a:latin typeface="Montserrat" panose="00000500000000000000" pitchFamily="2" charset="0"/>
              </a:rPr>
              <a:t>hiện</a:t>
            </a:r>
            <a:r>
              <a:rPr lang="en-ID" sz="1900" dirty="0">
                <a:latin typeface="Montserrat" panose="00000500000000000000" pitchFamily="2" charset="0"/>
              </a:rPr>
              <a:t> </a:t>
            </a:r>
            <a:r>
              <a:rPr lang="en-ID" sz="1900" dirty="0" err="1">
                <a:latin typeface="Montserrat" panose="00000500000000000000" pitchFamily="2" charset="0"/>
              </a:rPr>
              <a:t>thực</a:t>
            </a:r>
            <a:r>
              <a:rPr lang="en-ID" sz="1900" dirty="0">
                <a:latin typeface="Montserrat" panose="00000500000000000000" pitchFamily="2" charset="0"/>
              </a:rPr>
              <a:t> </a:t>
            </a:r>
            <a:r>
              <a:rPr lang="en-ID" sz="1900" dirty="0" err="1">
                <a:latin typeface="Montserrat" panose="00000500000000000000" pitchFamily="2" charset="0"/>
              </a:rPr>
              <a:t>hóa</a:t>
            </a:r>
            <a:r>
              <a:rPr lang="en-ID" sz="1900" dirty="0">
                <a:latin typeface="Montserrat" panose="00000500000000000000" pitchFamily="2" charset="0"/>
              </a:rPr>
              <a:t> </a:t>
            </a:r>
            <a:r>
              <a:rPr lang="en-ID" sz="1900" dirty="0" err="1">
                <a:latin typeface="Montserrat" panose="00000500000000000000" pitchFamily="2" charset="0"/>
              </a:rPr>
              <a:t>các</a:t>
            </a:r>
            <a:r>
              <a:rPr lang="en-ID" sz="1900" dirty="0">
                <a:latin typeface="Montserrat" panose="00000500000000000000" pitchFamily="2" charset="0"/>
              </a:rPr>
              <a:t> </a:t>
            </a:r>
            <a:r>
              <a:rPr lang="en-ID" sz="1900" dirty="0" err="1">
                <a:latin typeface="Montserrat" panose="00000500000000000000" pitchFamily="2" charset="0"/>
              </a:rPr>
              <a:t>dự</a:t>
            </a:r>
            <a:r>
              <a:rPr lang="en-ID" sz="1900" dirty="0">
                <a:latin typeface="Montserrat" panose="00000500000000000000" pitchFamily="2" charset="0"/>
              </a:rPr>
              <a:t> </a:t>
            </a:r>
            <a:r>
              <a:rPr lang="en-ID" sz="1900" dirty="0" err="1">
                <a:latin typeface="Montserrat" panose="00000500000000000000" pitchFamily="2" charset="0"/>
              </a:rPr>
              <a:t>án</a:t>
            </a:r>
            <a:r>
              <a:rPr lang="en-ID" sz="1900" dirty="0">
                <a:latin typeface="Montserrat" panose="00000500000000000000" pitchFamily="2" charset="0"/>
              </a:rPr>
              <a:t> </a:t>
            </a:r>
            <a:r>
              <a:rPr lang="en-ID" sz="1900" dirty="0" err="1">
                <a:latin typeface="Montserrat" panose="00000500000000000000" pitchFamily="2" charset="0"/>
              </a:rPr>
              <a:t>điều</a:t>
            </a:r>
            <a:r>
              <a:rPr lang="en-ID" sz="1900" dirty="0">
                <a:latin typeface="Montserrat" panose="00000500000000000000" pitchFamily="2" charset="0"/>
              </a:rPr>
              <a:t> </a:t>
            </a:r>
            <a:r>
              <a:rPr lang="en-ID" sz="1900" dirty="0" err="1">
                <a:latin typeface="Montserrat" panose="00000500000000000000" pitchFamily="2" charset="0"/>
              </a:rPr>
              <a:t>khiển</a:t>
            </a:r>
            <a:r>
              <a:rPr lang="en-ID" sz="1900" dirty="0">
                <a:latin typeface="Montserrat" panose="00000500000000000000" pitchFamily="2" charset="0"/>
              </a:rPr>
              <a:t> </a:t>
            </a:r>
            <a:r>
              <a:rPr lang="en-ID" sz="1900" dirty="0" err="1">
                <a:latin typeface="Montserrat" panose="00000500000000000000" pitchFamily="2" charset="0"/>
              </a:rPr>
              <a:t>không</a:t>
            </a:r>
            <a:r>
              <a:rPr lang="en-ID" sz="1900" dirty="0">
                <a:latin typeface="Montserrat" panose="00000500000000000000" pitchFamily="2" charset="0"/>
              </a:rPr>
              <a:t> </a:t>
            </a:r>
            <a:r>
              <a:rPr lang="en-ID" sz="1900" dirty="0" err="1">
                <a:latin typeface="Montserrat" panose="00000500000000000000" pitchFamily="2" charset="0"/>
              </a:rPr>
              <a:t>dây</a:t>
            </a:r>
            <a:r>
              <a:rPr lang="en-ID" sz="1900" dirty="0">
                <a:latin typeface="Montserrat" panose="00000500000000000000" pitchFamily="2"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B5F4D7-E588-B000-A3E4-8448A8308FED}"/>
              </a:ext>
            </a:extLst>
          </p:cNvPr>
          <p:cNvSpPr>
            <a:spLocks noGrp="1"/>
          </p:cNvSpPr>
          <p:nvPr>
            <p:ph type="body" idx="1"/>
          </p:nvPr>
        </p:nvSpPr>
        <p:spPr>
          <a:xfrm>
            <a:off x="3642610" y="1066600"/>
            <a:ext cx="4941358" cy="3487200"/>
          </a:xfrm>
        </p:spPr>
        <p:txBody>
          <a:bodyPr/>
          <a:lstStyle/>
          <a:p>
            <a:r>
              <a:rPr lang="vi-VN" sz="1700" dirty="0">
                <a:latin typeface="Montserrat" panose="00000500000000000000" pitchFamily="2" charset="0"/>
              </a:rPr>
              <a:t>ESP32: Là vi xử lý chính của hệ thống, được sử dụng để kết nối với mạng </a:t>
            </a:r>
            <a:r>
              <a:rPr lang="vi-VN" sz="1700" dirty="0" err="1">
                <a:latin typeface="Montserrat" panose="00000500000000000000" pitchFamily="2" charset="0"/>
              </a:rPr>
              <a:t>WiFi</a:t>
            </a:r>
            <a:r>
              <a:rPr lang="vi-VN" sz="1700" dirty="0">
                <a:latin typeface="Montserrat" panose="00000500000000000000" pitchFamily="2" charset="0"/>
              </a:rPr>
              <a:t> và điều khiển các đèn LED.</a:t>
            </a:r>
          </a:p>
          <a:p>
            <a:r>
              <a:rPr lang="vi-VN" sz="1700" dirty="0">
                <a:latin typeface="Montserrat" panose="00000500000000000000" pitchFamily="2" charset="0"/>
              </a:rPr>
              <a:t>Đèn LED đơn: Sử dụng để hiển thị trạng thái của hệ thống, có thể là 4 đèn LED đơn.</a:t>
            </a:r>
          </a:p>
          <a:p>
            <a:r>
              <a:rPr lang="vi-VN" sz="1700" dirty="0" err="1">
                <a:latin typeface="Montserrat" panose="00000500000000000000" pitchFamily="2" charset="0"/>
              </a:rPr>
              <a:t>Testboard</a:t>
            </a:r>
            <a:r>
              <a:rPr lang="vi-VN" sz="1700" dirty="0">
                <a:latin typeface="Montserrat" panose="00000500000000000000" pitchFamily="2" charset="0"/>
              </a:rPr>
              <a:t>: Dùng để thử nghiệm và kết nối các linh kiện điện tử trước khi triển khai trên </a:t>
            </a:r>
            <a:r>
              <a:rPr lang="vi-VN" sz="1700" dirty="0" err="1">
                <a:latin typeface="Montserrat" panose="00000500000000000000" pitchFamily="2" charset="0"/>
              </a:rPr>
              <a:t>board</a:t>
            </a:r>
            <a:r>
              <a:rPr lang="vi-VN" sz="1700" dirty="0">
                <a:latin typeface="Montserrat" panose="00000500000000000000" pitchFamily="2" charset="0"/>
              </a:rPr>
              <a:t> chính.</a:t>
            </a:r>
          </a:p>
          <a:p>
            <a:r>
              <a:rPr lang="vi-VN" sz="1700" dirty="0">
                <a:latin typeface="Montserrat" panose="00000500000000000000" pitchFamily="2" charset="0"/>
              </a:rPr>
              <a:t>Dây c</a:t>
            </a:r>
            <a:r>
              <a:rPr lang="en-US" sz="1700" dirty="0">
                <a:latin typeface="Montserrat" panose="00000500000000000000" pitchFamily="2" charset="0"/>
              </a:rPr>
              <a:t>ắ</a:t>
            </a:r>
            <a:r>
              <a:rPr lang="vi-VN" sz="1700" dirty="0">
                <a:latin typeface="Montserrat" panose="00000500000000000000" pitchFamily="2" charset="0"/>
              </a:rPr>
              <a:t>m và nguồn: Được sử dụng để cấp nguồn cho ESP32 và các đèn LED</a:t>
            </a:r>
            <a:r>
              <a:rPr lang="en-US" sz="1700" dirty="0">
                <a:latin typeface="Montserrat" panose="00000500000000000000" pitchFamily="2" charset="0"/>
              </a:rPr>
              <a:t>.</a:t>
            </a:r>
          </a:p>
          <a:p>
            <a:r>
              <a:rPr lang="en-US" sz="1700" dirty="0">
                <a:latin typeface="Montserrat" panose="00000500000000000000" pitchFamily="2" charset="0"/>
              </a:rPr>
              <a:t>Website </a:t>
            </a:r>
            <a:r>
              <a:rPr lang="en-US" sz="1700" dirty="0" err="1">
                <a:latin typeface="Montserrat" panose="00000500000000000000" pitchFamily="2" charset="0"/>
              </a:rPr>
              <a:t>và</a:t>
            </a:r>
            <a:r>
              <a:rPr lang="en-US" sz="1700" dirty="0">
                <a:latin typeface="Montserrat" panose="00000500000000000000" pitchFamily="2" charset="0"/>
              </a:rPr>
              <a:t> app Blynk: </a:t>
            </a:r>
            <a:r>
              <a:rPr lang="en-US" sz="1700" dirty="0" err="1">
                <a:latin typeface="Montserrat" panose="00000500000000000000" pitchFamily="2" charset="0"/>
              </a:rPr>
              <a:t>Điều</a:t>
            </a:r>
            <a:r>
              <a:rPr lang="en-US" sz="1700" dirty="0">
                <a:latin typeface="Montserrat" panose="00000500000000000000" pitchFamily="2" charset="0"/>
              </a:rPr>
              <a:t> </a:t>
            </a:r>
            <a:r>
              <a:rPr lang="en-US" sz="1700" dirty="0" err="1">
                <a:latin typeface="Montserrat" panose="00000500000000000000" pitchFamily="2" charset="0"/>
              </a:rPr>
              <a:t>khiển</a:t>
            </a:r>
            <a:r>
              <a:rPr lang="en-US" sz="1700" dirty="0">
                <a:latin typeface="Montserrat" panose="00000500000000000000" pitchFamily="2" charset="0"/>
              </a:rPr>
              <a:t> led </a:t>
            </a:r>
            <a:r>
              <a:rPr lang="en-US" sz="1700" dirty="0" err="1">
                <a:latin typeface="Montserrat" panose="00000500000000000000" pitchFamily="2" charset="0"/>
              </a:rPr>
              <a:t>thời</a:t>
            </a:r>
            <a:r>
              <a:rPr lang="en-US" sz="1700" dirty="0">
                <a:latin typeface="Montserrat" panose="00000500000000000000" pitchFamily="2" charset="0"/>
              </a:rPr>
              <a:t> </a:t>
            </a:r>
            <a:r>
              <a:rPr lang="en-US" sz="1700" dirty="0" err="1">
                <a:latin typeface="Montserrat" panose="00000500000000000000" pitchFamily="2" charset="0"/>
              </a:rPr>
              <a:t>gian</a:t>
            </a:r>
            <a:r>
              <a:rPr lang="en-US" sz="1700" dirty="0">
                <a:latin typeface="Montserrat" panose="00000500000000000000" pitchFamily="2" charset="0"/>
              </a:rPr>
              <a:t> </a:t>
            </a:r>
            <a:r>
              <a:rPr lang="en-US" sz="1700" dirty="0" err="1">
                <a:latin typeface="Montserrat" panose="00000500000000000000" pitchFamily="2" charset="0"/>
              </a:rPr>
              <a:t>thực</a:t>
            </a:r>
            <a:r>
              <a:rPr lang="en-US" sz="1700" dirty="0">
                <a:latin typeface="Montserrat" panose="00000500000000000000" pitchFamily="2" charset="0"/>
              </a:rPr>
              <a:t>.</a:t>
            </a:r>
            <a:endParaRPr lang="vi-VN" sz="1700" dirty="0">
              <a:latin typeface="Montserrat" panose="00000500000000000000" pitchFamily="2" charset="0"/>
            </a:endParaRPr>
          </a:p>
          <a:p>
            <a:endParaRPr lang="en-ID" sz="1700" dirty="0">
              <a:latin typeface="Montserrat" panose="00000500000000000000" pitchFamily="2" charset="0"/>
            </a:endParaRPr>
          </a:p>
        </p:txBody>
      </p:sp>
      <p:sp>
        <p:nvSpPr>
          <p:cNvPr id="3" name="Title 2">
            <a:extLst>
              <a:ext uri="{FF2B5EF4-FFF2-40B4-BE49-F238E27FC236}">
                <a16:creationId xmlns:a16="http://schemas.microsoft.com/office/drawing/2014/main" id="{BEBB4FD3-0CDE-5624-AB9C-BB3A5709A572}"/>
              </a:ext>
            </a:extLst>
          </p:cNvPr>
          <p:cNvSpPr>
            <a:spLocks noGrp="1"/>
          </p:cNvSpPr>
          <p:nvPr>
            <p:ph type="title"/>
          </p:nvPr>
        </p:nvSpPr>
        <p:spPr/>
        <p:txBody>
          <a:bodyPr/>
          <a:lstStyle/>
          <a:p>
            <a:pPr algn="l"/>
            <a:r>
              <a:rPr lang="en-US" b="1" dirty="0">
                <a:latin typeface="Cambria" panose="02040503050406030204" pitchFamily="18" charset="0"/>
                <a:ea typeface="Cambria" panose="02040503050406030204" pitchFamily="18" charset="0"/>
              </a:rPr>
              <a:t>1. </a:t>
            </a:r>
            <a:r>
              <a:rPr lang="en-US" b="1" dirty="0" err="1">
                <a:latin typeface="Cambria" panose="02040503050406030204" pitchFamily="18" charset="0"/>
                <a:ea typeface="Cambria" panose="02040503050406030204" pitchFamily="18" charset="0"/>
              </a:rPr>
              <a:t>Mô</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tả</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hệ</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thống</a:t>
            </a:r>
            <a:endParaRPr lang="en-ID" b="1" dirty="0">
              <a:latin typeface="Cambria" panose="02040503050406030204" pitchFamily="18" charset="0"/>
              <a:ea typeface="Cambria" panose="02040503050406030204" pitchFamily="18" charset="0"/>
            </a:endParaRPr>
          </a:p>
        </p:txBody>
      </p:sp>
      <p:pic>
        <p:nvPicPr>
          <p:cNvPr id="5122" name="Picture 2" descr="Bo mạch ESP32 DevKit V1 dùng module ESP-WROOM-32 - S1H15 | Công ty cổ phần  Linh Kiện Việt Nam">
            <a:extLst>
              <a:ext uri="{FF2B5EF4-FFF2-40B4-BE49-F238E27FC236}">
                <a16:creationId xmlns:a16="http://schemas.microsoft.com/office/drawing/2014/main" id="{270639F3-DBE7-CCCD-914F-7F04E27A5E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557" y="1066600"/>
            <a:ext cx="2140716" cy="2202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5">
            <a:extLst>
              <a:ext uri="{FF2B5EF4-FFF2-40B4-BE49-F238E27FC236}">
                <a16:creationId xmlns:a16="http://schemas.microsoft.com/office/drawing/2014/main" id="{8AB84411-F6EA-DB5E-FFCB-E0A370EEDE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0979" y="28102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3700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A292AF-5C2C-97FD-AFCA-ED3EC960CED3}"/>
              </a:ext>
            </a:extLst>
          </p:cNvPr>
          <p:cNvSpPr>
            <a:spLocks noGrp="1"/>
          </p:cNvSpPr>
          <p:nvPr>
            <p:ph type="body" idx="1"/>
          </p:nvPr>
        </p:nvSpPr>
        <p:spPr>
          <a:xfrm>
            <a:off x="374755" y="722200"/>
            <a:ext cx="8252084" cy="4014692"/>
          </a:xfrm>
        </p:spPr>
        <p:txBody>
          <a:bodyPr/>
          <a:lstStyle/>
          <a:p>
            <a:pPr marL="152400" indent="0">
              <a:buNone/>
            </a:pPr>
            <a:r>
              <a:rPr lang="en-US" sz="1800" b="1" dirty="0">
                <a:latin typeface="Montserrat" panose="00000500000000000000" pitchFamily="2" charset="0"/>
              </a:rPr>
              <a:t>a) </a:t>
            </a:r>
            <a:r>
              <a:rPr lang="en-US" sz="1800" b="1" dirty="0" err="1">
                <a:latin typeface="Montserrat" panose="00000500000000000000" pitchFamily="2" charset="0"/>
              </a:rPr>
              <a:t>Phần</a:t>
            </a:r>
            <a:r>
              <a:rPr lang="en-US" sz="1800" b="1" dirty="0">
                <a:latin typeface="Montserrat" panose="00000500000000000000" pitchFamily="2" charset="0"/>
              </a:rPr>
              <a:t> </a:t>
            </a:r>
            <a:r>
              <a:rPr lang="en-US" sz="1800" b="1" dirty="0" err="1">
                <a:latin typeface="Montserrat" panose="00000500000000000000" pitchFamily="2" charset="0"/>
              </a:rPr>
              <a:t>cứng</a:t>
            </a:r>
            <a:endParaRPr lang="en-US" sz="1800" b="1" dirty="0">
              <a:latin typeface="Montserrat" panose="00000500000000000000" pitchFamily="2" charset="0"/>
            </a:endParaRPr>
          </a:p>
          <a:p>
            <a:pPr marL="152400" indent="0">
              <a:buNone/>
            </a:pPr>
            <a:r>
              <a:rPr lang="vi-VN" sz="1800" dirty="0">
                <a:latin typeface="Montserrat" panose="00000500000000000000" pitchFamily="2" charset="0"/>
              </a:rPr>
              <a:t>-</a:t>
            </a:r>
            <a:r>
              <a:rPr lang="en-US" sz="1800" dirty="0">
                <a:latin typeface="Montserrat" panose="00000500000000000000" pitchFamily="2" charset="0"/>
              </a:rPr>
              <a:t> </a:t>
            </a:r>
            <a:r>
              <a:rPr lang="vi-VN" sz="1800" dirty="0" err="1">
                <a:latin typeface="Montserrat" panose="00000500000000000000" pitchFamily="2" charset="0"/>
              </a:rPr>
              <a:t>Input</a:t>
            </a:r>
            <a:r>
              <a:rPr lang="vi-VN" sz="1800" dirty="0">
                <a:latin typeface="Montserrat" panose="00000500000000000000" pitchFamily="2" charset="0"/>
              </a:rPr>
              <a:t>: </a:t>
            </a:r>
            <a:r>
              <a:rPr lang="en-US" sz="1800" dirty="0">
                <a:latin typeface="Montserrat" panose="00000500000000000000" pitchFamily="2" charset="0"/>
              </a:rPr>
              <a:t>T</a:t>
            </a:r>
            <a:r>
              <a:rPr lang="vi-VN" sz="1800" dirty="0">
                <a:latin typeface="Montserrat" panose="00000500000000000000" pitchFamily="2" charset="0"/>
              </a:rPr>
              <a:t>ín hiệu ngõ vào (mở LED/tắt LED) từ ứng dụng điều khiển</a:t>
            </a:r>
            <a:r>
              <a:rPr lang="en-US" sz="1800" dirty="0">
                <a:latin typeface="Montserrat" panose="00000500000000000000" pitchFamily="2" charset="0"/>
              </a:rPr>
              <a:t>.</a:t>
            </a:r>
            <a:endParaRPr lang="vi-VN" sz="1800" dirty="0">
              <a:latin typeface="Montserrat" panose="00000500000000000000" pitchFamily="2" charset="0"/>
            </a:endParaRPr>
          </a:p>
          <a:p>
            <a:pPr marL="152400" indent="0">
              <a:buNone/>
            </a:pPr>
            <a:r>
              <a:rPr lang="vi-VN" sz="1800" dirty="0">
                <a:latin typeface="Montserrat" panose="00000500000000000000" pitchFamily="2" charset="0"/>
              </a:rPr>
              <a:t>-</a:t>
            </a:r>
            <a:r>
              <a:rPr lang="en-US" sz="1800" dirty="0">
                <a:latin typeface="Montserrat" panose="00000500000000000000" pitchFamily="2" charset="0"/>
              </a:rPr>
              <a:t> </a:t>
            </a:r>
            <a:r>
              <a:rPr lang="vi-VN" sz="1800" dirty="0" err="1">
                <a:latin typeface="Montserrat" panose="00000500000000000000" pitchFamily="2" charset="0"/>
              </a:rPr>
              <a:t>Output</a:t>
            </a:r>
            <a:r>
              <a:rPr lang="vi-VN" sz="1800" dirty="0">
                <a:latin typeface="Montserrat" panose="00000500000000000000" pitchFamily="2" charset="0"/>
              </a:rPr>
              <a:t>: </a:t>
            </a:r>
            <a:r>
              <a:rPr lang="en-US" sz="1800" dirty="0">
                <a:latin typeface="Montserrat" panose="00000500000000000000" pitchFamily="2" charset="0"/>
              </a:rPr>
              <a:t>Đ</a:t>
            </a:r>
            <a:r>
              <a:rPr lang="vi-VN" sz="1800" dirty="0" err="1">
                <a:latin typeface="Montserrat" panose="00000500000000000000" pitchFamily="2" charset="0"/>
              </a:rPr>
              <a:t>èn</a:t>
            </a:r>
            <a:r>
              <a:rPr lang="vi-VN" sz="1800" dirty="0">
                <a:latin typeface="Montserrat" panose="00000500000000000000" pitchFamily="2" charset="0"/>
              </a:rPr>
              <a:t> LED đơn sáng/tắt</a:t>
            </a:r>
            <a:r>
              <a:rPr lang="en-US" sz="1800" dirty="0">
                <a:latin typeface="Montserrat" panose="00000500000000000000" pitchFamily="2" charset="0"/>
              </a:rPr>
              <a:t>.</a:t>
            </a:r>
            <a:endParaRPr lang="vi-VN" sz="1800" dirty="0">
              <a:latin typeface="Montserrat" panose="00000500000000000000" pitchFamily="2" charset="0"/>
            </a:endParaRPr>
          </a:p>
          <a:p>
            <a:pPr marL="152400" indent="0">
              <a:buNone/>
            </a:pPr>
            <a:r>
              <a:rPr lang="vi-VN" sz="1800" dirty="0">
                <a:latin typeface="Montserrat" panose="00000500000000000000" pitchFamily="2" charset="0"/>
              </a:rPr>
              <a:t>-</a:t>
            </a:r>
            <a:r>
              <a:rPr lang="en-US" sz="1800" dirty="0">
                <a:latin typeface="Montserrat" panose="00000500000000000000" pitchFamily="2" charset="0"/>
              </a:rPr>
              <a:t> </a:t>
            </a:r>
            <a:r>
              <a:rPr lang="vi-VN" sz="1800" dirty="0">
                <a:latin typeface="Montserrat" panose="00000500000000000000" pitchFamily="2" charset="0"/>
              </a:rPr>
              <a:t>Giao diện: </a:t>
            </a:r>
            <a:r>
              <a:rPr lang="en-US" sz="1800" dirty="0">
                <a:latin typeface="Montserrat" panose="00000500000000000000" pitchFamily="2" charset="0"/>
              </a:rPr>
              <a:t>Ứ</a:t>
            </a:r>
            <a:r>
              <a:rPr lang="vi-VN" sz="1800" dirty="0" err="1">
                <a:latin typeface="Montserrat" panose="00000500000000000000" pitchFamily="2" charset="0"/>
              </a:rPr>
              <a:t>ng</a:t>
            </a:r>
            <a:r>
              <a:rPr lang="vi-VN" sz="1800" dirty="0">
                <a:latin typeface="Montserrat" panose="00000500000000000000" pitchFamily="2" charset="0"/>
              </a:rPr>
              <a:t> dụng điều khiển trên điện thoại thông minh(</a:t>
            </a:r>
            <a:r>
              <a:rPr lang="vi-VN" sz="1800" dirty="0" err="1">
                <a:latin typeface="Montserrat" panose="00000500000000000000" pitchFamily="2" charset="0"/>
              </a:rPr>
              <a:t>Blynk</a:t>
            </a:r>
            <a:r>
              <a:rPr lang="vi-VN" sz="1800" dirty="0">
                <a:latin typeface="Montserrat" panose="00000500000000000000" pitchFamily="2" charset="0"/>
              </a:rPr>
              <a:t>)</a:t>
            </a:r>
            <a:r>
              <a:rPr lang="en-US" sz="1800" dirty="0">
                <a:latin typeface="Montserrat" panose="00000500000000000000" pitchFamily="2" charset="0"/>
              </a:rPr>
              <a:t>.</a:t>
            </a:r>
            <a:endParaRPr lang="vi-VN" sz="1800" dirty="0">
              <a:latin typeface="Montserrat" panose="00000500000000000000" pitchFamily="2" charset="0"/>
            </a:endParaRPr>
          </a:p>
          <a:p>
            <a:pPr marL="152400" indent="0">
              <a:buNone/>
            </a:pPr>
            <a:r>
              <a:rPr lang="en-US" sz="1800" dirty="0">
                <a:latin typeface="Montserrat" panose="00000500000000000000" pitchFamily="2" charset="0"/>
              </a:rPr>
              <a:t>- </a:t>
            </a:r>
            <a:r>
              <a:rPr lang="vi-VN" sz="1800" dirty="0">
                <a:latin typeface="Montserrat" panose="00000500000000000000" pitchFamily="2" charset="0"/>
              </a:rPr>
              <a:t>Nguồn điện sử dụng là nguồn 5V</a:t>
            </a:r>
            <a:r>
              <a:rPr lang="en-US" sz="1800" dirty="0">
                <a:latin typeface="Montserrat" panose="00000500000000000000" pitchFamily="2" charset="0"/>
              </a:rPr>
              <a:t>.</a:t>
            </a:r>
          </a:p>
          <a:p>
            <a:pPr marL="152400" indent="0">
              <a:buNone/>
            </a:pPr>
            <a:r>
              <a:rPr lang="en-ID" sz="1800" b="1" dirty="0">
                <a:latin typeface="Montserrat" panose="00000500000000000000" pitchFamily="2" charset="0"/>
              </a:rPr>
              <a:t>2.1.  </a:t>
            </a:r>
            <a:r>
              <a:rPr lang="en-ID" sz="1800" b="1" dirty="0" err="1">
                <a:latin typeface="Montserrat" panose="00000500000000000000" pitchFamily="2" charset="0"/>
              </a:rPr>
              <a:t>Cấu</a:t>
            </a:r>
            <a:r>
              <a:rPr lang="en-ID" sz="1800" b="1" dirty="0">
                <a:latin typeface="Montserrat" panose="00000500000000000000" pitchFamily="2" charset="0"/>
              </a:rPr>
              <a:t> </a:t>
            </a:r>
            <a:r>
              <a:rPr lang="en-ID" sz="1800" b="1" dirty="0" err="1">
                <a:latin typeface="Montserrat" panose="00000500000000000000" pitchFamily="2" charset="0"/>
              </a:rPr>
              <a:t>trúc</a:t>
            </a:r>
            <a:r>
              <a:rPr lang="en-ID" sz="1800" b="1" dirty="0">
                <a:latin typeface="Montserrat" panose="00000500000000000000" pitchFamily="2" charset="0"/>
              </a:rPr>
              <a:t> </a:t>
            </a:r>
            <a:r>
              <a:rPr lang="en-ID" sz="1800" b="1" dirty="0" err="1">
                <a:latin typeface="Montserrat" panose="00000500000000000000" pitchFamily="2" charset="0"/>
              </a:rPr>
              <a:t>phần</a:t>
            </a:r>
            <a:r>
              <a:rPr lang="en-ID" sz="1800" b="1" dirty="0">
                <a:latin typeface="Montserrat" panose="00000500000000000000" pitchFamily="2" charset="0"/>
              </a:rPr>
              <a:t> </a:t>
            </a:r>
            <a:r>
              <a:rPr lang="en-ID" sz="1800" b="1" dirty="0" err="1">
                <a:latin typeface="Montserrat" panose="00000500000000000000" pitchFamily="2" charset="0"/>
              </a:rPr>
              <a:t>mềm</a:t>
            </a:r>
            <a:r>
              <a:rPr lang="en-ID" sz="1800" b="1" dirty="0">
                <a:latin typeface="Montserrat" panose="00000500000000000000" pitchFamily="2" charset="0"/>
              </a:rPr>
              <a:t> </a:t>
            </a:r>
          </a:p>
          <a:p>
            <a:pPr marL="152400" indent="0">
              <a:buNone/>
            </a:pPr>
            <a:r>
              <a:rPr lang="vi-VN" sz="1800" dirty="0">
                <a:latin typeface="Montserrat" panose="00000500000000000000" pitchFamily="2" charset="0"/>
              </a:rPr>
              <a:t>-</a:t>
            </a:r>
            <a:r>
              <a:rPr lang="en-US" sz="1800" dirty="0">
                <a:latin typeface="Montserrat" panose="00000500000000000000" pitchFamily="2" charset="0"/>
              </a:rPr>
              <a:t> </a:t>
            </a:r>
            <a:r>
              <a:rPr lang="vi-VN" sz="1800" dirty="0">
                <a:latin typeface="Montserrat" panose="00000500000000000000" pitchFamily="2" charset="0"/>
              </a:rPr>
              <a:t>Ứng dụng </a:t>
            </a:r>
            <a:r>
              <a:rPr lang="vi-VN" sz="1800" dirty="0" err="1">
                <a:latin typeface="Montserrat" panose="00000500000000000000" pitchFamily="2" charset="0"/>
              </a:rPr>
              <a:t>Blynk</a:t>
            </a:r>
            <a:r>
              <a:rPr lang="vi-VN" sz="1800" dirty="0">
                <a:latin typeface="Montserrat" panose="00000500000000000000" pitchFamily="2" charset="0"/>
              </a:rPr>
              <a:t>: Sử dụng để tạo giao diện người dùng trực quan trên điện thoại di động hoặc máy tính, cho phép người dùng điều khiển các đèn LED từ xa.</a:t>
            </a:r>
          </a:p>
          <a:p>
            <a:pPr marL="152400" indent="0">
              <a:buNone/>
            </a:pPr>
            <a:r>
              <a:rPr lang="vi-VN" sz="1800" dirty="0">
                <a:latin typeface="Montserrat" panose="00000500000000000000" pitchFamily="2" charset="0"/>
              </a:rPr>
              <a:t>-</a:t>
            </a:r>
            <a:r>
              <a:rPr lang="en-US" sz="1800" dirty="0">
                <a:latin typeface="Montserrat" panose="00000500000000000000" pitchFamily="2" charset="0"/>
              </a:rPr>
              <a:t> </a:t>
            </a:r>
            <a:r>
              <a:rPr lang="vi-VN" sz="1800" dirty="0">
                <a:latin typeface="Montserrat" panose="00000500000000000000" pitchFamily="2" charset="0"/>
              </a:rPr>
              <a:t>Mã nguồn trên ESP32: Lập trình để ESP32 kết nối với </a:t>
            </a:r>
            <a:r>
              <a:rPr lang="vi-VN" sz="1800" dirty="0" err="1">
                <a:latin typeface="Montserrat" panose="00000500000000000000" pitchFamily="2" charset="0"/>
              </a:rPr>
              <a:t>Blynk</a:t>
            </a:r>
            <a:r>
              <a:rPr lang="vi-VN" sz="1800" dirty="0">
                <a:latin typeface="Montserrat" panose="00000500000000000000" pitchFamily="2" charset="0"/>
              </a:rPr>
              <a:t> Server thông qua </a:t>
            </a:r>
            <a:r>
              <a:rPr lang="vi-VN" sz="1800" dirty="0" err="1">
                <a:latin typeface="Montserrat" panose="00000500000000000000" pitchFamily="2" charset="0"/>
              </a:rPr>
              <a:t>Wi-Fi</a:t>
            </a:r>
            <a:r>
              <a:rPr lang="vi-VN" sz="1800" dirty="0">
                <a:latin typeface="Montserrat" panose="00000500000000000000" pitchFamily="2" charset="0"/>
              </a:rPr>
              <a:t> và nhận lệnh từ ứng dụng </a:t>
            </a:r>
            <a:r>
              <a:rPr lang="vi-VN" sz="1800" dirty="0" err="1">
                <a:latin typeface="Montserrat" panose="00000500000000000000" pitchFamily="2" charset="0"/>
              </a:rPr>
              <a:t>Blynk</a:t>
            </a:r>
            <a:r>
              <a:rPr lang="vi-VN" sz="1800" dirty="0">
                <a:latin typeface="Montserrat" panose="00000500000000000000" pitchFamily="2" charset="0"/>
              </a:rPr>
              <a:t> để điều khiển các đèn LED tương ứng.</a:t>
            </a:r>
          </a:p>
          <a:p>
            <a:pPr marL="152400" indent="0">
              <a:buNone/>
            </a:pPr>
            <a:endParaRPr lang="en-ID" sz="1100" dirty="0">
              <a:latin typeface="Montserrat" panose="00000500000000000000" pitchFamily="2" charset="0"/>
            </a:endParaRPr>
          </a:p>
        </p:txBody>
      </p:sp>
      <p:sp>
        <p:nvSpPr>
          <p:cNvPr id="3" name="Title 2">
            <a:extLst>
              <a:ext uri="{FF2B5EF4-FFF2-40B4-BE49-F238E27FC236}">
                <a16:creationId xmlns:a16="http://schemas.microsoft.com/office/drawing/2014/main" id="{1BBC8242-5134-CD90-F6E3-3691083FA112}"/>
              </a:ext>
            </a:extLst>
          </p:cNvPr>
          <p:cNvSpPr>
            <a:spLocks noGrp="1"/>
          </p:cNvSpPr>
          <p:nvPr>
            <p:ph type="title"/>
          </p:nvPr>
        </p:nvSpPr>
        <p:spPr>
          <a:xfrm>
            <a:off x="517161" y="303925"/>
            <a:ext cx="7444800" cy="646500"/>
          </a:xfrm>
        </p:spPr>
        <p:txBody>
          <a:bodyPr/>
          <a:lstStyle/>
          <a:p>
            <a:pPr algn="l"/>
            <a:r>
              <a:rPr lang="en-US" b="1" dirty="0">
                <a:latin typeface="Cambria" panose="02040503050406030204" pitchFamily="18" charset="0"/>
                <a:ea typeface="Cambria" panose="02040503050406030204" pitchFamily="18" charset="0"/>
              </a:rPr>
              <a:t>2. </a:t>
            </a:r>
            <a:r>
              <a:rPr lang="en-US" b="1" dirty="0" err="1">
                <a:latin typeface="Cambria" panose="02040503050406030204" pitchFamily="18" charset="0"/>
                <a:ea typeface="Cambria" panose="02040503050406030204" pitchFamily="18" charset="0"/>
              </a:rPr>
              <a:t>Đặc</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tả</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hệ</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thống</a:t>
            </a:r>
            <a:endParaRPr lang="en-ID"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03008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897B25-618A-9668-47CF-E52A7C45F159}"/>
              </a:ext>
            </a:extLst>
          </p:cNvPr>
          <p:cNvSpPr>
            <a:spLocks noGrp="1"/>
          </p:cNvSpPr>
          <p:nvPr>
            <p:ph type="body" idx="1"/>
          </p:nvPr>
        </p:nvSpPr>
        <p:spPr>
          <a:xfrm>
            <a:off x="3822492" y="462732"/>
            <a:ext cx="5006715" cy="4334119"/>
          </a:xfrm>
        </p:spPr>
        <p:txBody>
          <a:bodyPr/>
          <a:lstStyle/>
          <a:p>
            <a:pPr marL="152400" indent="0">
              <a:buNone/>
            </a:pPr>
            <a:r>
              <a:rPr lang="en-US" sz="1900" b="1" dirty="0">
                <a:latin typeface="Cambria" panose="02040503050406030204" pitchFamily="18" charset="0"/>
                <a:ea typeface="Cambria" panose="02040503050406030204" pitchFamily="18" charset="0"/>
              </a:rPr>
              <a:t>b) </a:t>
            </a:r>
            <a:r>
              <a:rPr lang="en-US" sz="1900" b="1" dirty="0" err="1">
                <a:latin typeface="Cambria" panose="02040503050406030204" pitchFamily="18" charset="0"/>
                <a:ea typeface="Cambria" panose="02040503050406030204" pitchFamily="18" charset="0"/>
              </a:rPr>
              <a:t>Phần</a:t>
            </a:r>
            <a:r>
              <a:rPr lang="en-US" sz="1900" b="1" dirty="0">
                <a:latin typeface="Cambria" panose="02040503050406030204" pitchFamily="18" charset="0"/>
                <a:ea typeface="Cambria" panose="02040503050406030204" pitchFamily="18" charset="0"/>
              </a:rPr>
              <a:t> </a:t>
            </a:r>
            <a:r>
              <a:rPr lang="en-US" sz="1900" b="1" dirty="0" err="1">
                <a:latin typeface="Cambria" panose="02040503050406030204" pitchFamily="18" charset="0"/>
                <a:ea typeface="Cambria" panose="02040503050406030204" pitchFamily="18" charset="0"/>
              </a:rPr>
              <a:t>mềm</a:t>
            </a:r>
            <a:endParaRPr lang="en-US" sz="1900" b="1" dirty="0">
              <a:latin typeface="Cambria" panose="02040503050406030204" pitchFamily="18" charset="0"/>
              <a:ea typeface="Cambria" panose="02040503050406030204" pitchFamily="18" charset="0"/>
            </a:endParaRPr>
          </a:p>
          <a:p>
            <a:pPr marL="152400" indent="0" algn="l">
              <a:buNone/>
            </a:pPr>
            <a:r>
              <a:rPr lang="en-US" sz="1800" dirty="0">
                <a:solidFill>
                  <a:schemeClr val="tx1"/>
                </a:solidFill>
                <a:latin typeface="Montserrat" panose="00000500000000000000" pitchFamily="2" charset="0"/>
                <a:ea typeface="Quicksand"/>
                <a:cs typeface="Quicksand"/>
                <a:sym typeface="Quicksand"/>
              </a:rPr>
              <a:t>- </a:t>
            </a:r>
            <a:r>
              <a:rPr lang="en-US" sz="1800" dirty="0" err="1">
                <a:solidFill>
                  <a:schemeClr val="tx1"/>
                </a:solidFill>
                <a:latin typeface="Montserrat" panose="00000500000000000000" pitchFamily="2" charset="0"/>
                <a:ea typeface="Quicksand"/>
                <a:cs typeface="Quicksand"/>
                <a:sym typeface="Quicksand"/>
              </a:rPr>
              <a:t>Sử</a:t>
            </a:r>
            <a:r>
              <a:rPr lang="en-US" sz="1800" dirty="0">
                <a:solidFill>
                  <a:schemeClr val="tx1"/>
                </a:solidFill>
                <a:latin typeface="Montserrat" panose="00000500000000000000" pitchFamily="2" charset="0"/>
                <a:ea typeface="Quicksand"/>
                <a:cs typeface="Quicksand"/>
                <a:sym typeface="Quicksand"/>
              </a:rPr>
              <a:t> </a:t>
            </a:r>
            <a:r>
              <a:rPr lang="en-US" sz="1800" dirty="0" err="1">
                <a:solidFill>
                  <a:schemeClr val="tx1"/>
                </a:solidFill>
                <a:latin typeface="Montserrat" panose="00000500000000000000" pitchFamily="2" charset="0"/>
                <a:ea typeface="Quicksand"/>
                <a:cs typeface="Quicksand"/>
                <a:sym typeface="Quicksand"/>
              </a:rPr>
              <a:t>dụng</a:t>
            </a:r>
            <a:r>
              <a:rPr lang="en-US" sz="1800" dirty="0">
                <a:solidFill>
                  <a:schemeClr val="tx1"/>
                </a:solidFill>
                <a:latin typeface="Montserrat" panose="00000500000000000000" pitchFamily="2" charset="0"/>
                <a:ea typeface="Quicksand"/>
                <a:cs typeface="Quicksand"/>
                <a:sym typeface="Quicksand"/>
              </a:rPr>
              <a:t> Arduino IDE </a:t>
            </a:r>
            <a:r>
              <a:rPr lang="en-US" sz="1800" dirty="0" err="1">
                <a:solidFill>
                  <a:schemeClr val="tx1"/>
                </a:solidFill>
                <a:latin typeface="Montserrat" panose="00000500000000000000" pitchFamily="2" charset="0"/>
                <a:ea typeface="Quicksand"/>
                <a:cs typeface="Quicksand"/>
                <a:sym typeface="Quicksand"/>
              </a:rPr>
              <a:t>để</a:t>
            </a:r>
            <a:r>
              <a:rPr lang="en-US" sz="1800" dirty="0">
                <a:solidFill>
                  <a:schemeClr val="tx1"/>
                </a:solidFill>
                <a:latin typeface="Montserrat" panose="00000500000000000000" pitchFamily="2" charset="0"/>
                <a:ea typeface="Quicksand"/>
                <a:cs typeface="Quicksand"/>
                <a:sym typeface="Quicksand"/>
              </a:rPr>
              <a:t> </a:t>
            </a:r>
            <a:r>
              <a:rPr lang="en-US" sz="1800" dirty="0" err="1">
                <a:solidFill>
                  <a:schemeClr val="tx1"/>
                </a:solidFill>
                <a:latin typeface="Montserrat" panose="00000500000000000000" pitchFamily="2" charset="0"/>
                <a:ea typeface="Quicksand"/>
                <a:cs typeface="Quicksand"/>
                <a:sym typeface="Quicksand"/>
              </a:rPr>
              <a:t>lập</a:t>
            </a:r>
            <a:r>
              <a:rPr lang="en-US" sz="1800" dirty="0">
                <a:solidFill>
                  <a:schemeClr val="tx1"/>
                </a:solidFill>
                <a:latin typeface="Montserrat" panose="00000500000000000000" pitchFamily="2" charset="0"/>
                <a:ea typeface="Quicksand"/>
                <a:cs typeface="Quicksand"/>
                <a:sym typeface="Quicksand"/>
              </a:rPr>
              <a:t> </a:t>
            </a:r>
            <a:r>
              <a:rPr lang="en-US" sz="1800" dirty="0" err="1">
                <a:solidFill>
                  <a:schemeClr val="tx1"/>
                </a:solidFill>
                <a:latin typeface="Montserrat" panose="00000500000000000000" pitchFamily="2" charset="0"/>
                <a:ea typeface="Quicksand"/>
                <a:cs typeface="Quicksand"/>
                <a:sym typeface="Quicksand"/>
              </a:rPr>
              <a:t>trình</a:t>
            </a:r>
            <a:r>
              <a:rPr lang="en-US" sz="1800" dirty="0">
                <a:solidFill>
                  <a:schemeClr val="tx1"/>
                </a:solidFill>
                <a:latin typeface="Montserrat" panose="00000500000000000000" pitchFamily="2" charset="0"/>
                <a:ea typeface="Quicksand"/>
                <a:cs typeface="Quicksand"/>
                <a:sym typeface="Quicksand"/>
              </a:rPr>
              <a:t> ESP32 </a:t>
            </a:r>
            <a:r>
              <a:rPr lang="en-US" sz="1800" dirty="0" err="1">
                <a:solidFill>
                  <a:schemeClr val="tx1"/>
                </a:solidFill>
                <a:latin typeface="Montserrat" panose="00000500000000000000" pitchFamily="2" charset="0"/>
                <a:ea typeface="Quicksand"/>
                <a:cs typeface="Quicksand"/>
                <a:sym typeface="Quicksand"/>
              </a:rPr>
              <a:t>với</a:t>
            </a:r>
            <a:r>
              <a:rPr lang="en-US" sz="1800" dirty="0">
                <a:solidFill>
                  <a:schemeClr val="tx1"/>
                </a:solidFill>
                <a:latin typeface="Montserrat" panose="00000500000000000000" pitchFamily="2" charset="0"/>
                <a:ea typeface="Quicksand"/>
                <a:cs typeface="Quicksand"/>
                <a:sym typeface="Quicksand"/>
              </a:rPr>
              <a:t> </a:t>
            </a:r>
            <a:r>
              <a:rPr lang="en-US" sz="1800" dirty="0" err="1">
                <a:solidFill>
                  <a:schemeClr val="tx1"/>
                </a:solidFill>
                <a:latin typeface="Montserrat" panose="00000500000000000000" pitchFamily="2" charset="0"/>
                <a:ea typeface="Quicksand"/>
                <a:cs typeface="Quicksand"/>
                <a:sym typeface="Quicksand"/>
              </a:rPr>
              <a:t>các</a:t>
            </a:r>
            <a:r>
              <a:rPr lang="en-US" sz="1800" dirty="0">
                <a:solidFill>
                  <a:schemeClr val="tx1"/>
                </a:solidFill>
                <a:latin typeface="Montserrat" panose="00000500000000000000" pitchFamily="2" charset="0"/>
                <a:ea typeface="Quicksand"/>
                <a:cs typeface="Quicksand"/>
                <a:sym typeface="Quicksand"/>
              </a:rPr>
              <a:t> </a:t>
            </a:r>
            <a:r>
              <a:rPr lang="en-US" sz="1800" dirty="0" err="1">
                <a:solidFill>
                  <a:schemeClr val="tx1"/>
                </a:solidFill>
                <a:latin typeface="Montserrat" panose="00000500000000000000" pitchFamily="2" charset="0"/>
                <a:ea typeface="Quicksand"/>
                <a:cs typeface="Quicksand"/>
                <a:sym typeface="Quicksand"/>
              </a:rPr>
              <a:t>chức</a:t>
            </a:r>
            <a:r>
              <a:rPr lang="en-US" sz="1800" dirty="0">
                <a:solidFill>
                  <a:schemeClr val="tx1"/>
                </a:solidFill>
                <a:latin typeface="Montserrat" panose="00000500000000000000" pitchFamily="2" charset="0"/>
                <a:ea typeface="Quicksand"/>
                <a:cs typeface="Quicksand"/>
                <a:sym typeface="Quicksand"/>
              </a:rPr>
              <a:t> </a:t>
            </a:r>
            <a:r>
              <a:rPr lang="en-US" sz="1800" dirty="0" err="1">
                <a:solidFill>
                  <a:schemeClr val="tx1"/>
                </a:solidFill>
                <a:latin typeface="Montserrat" panose="00000500000000000000" pitchFamily="2" charset="0"/>
                <a:ea typeface="Quicksand"/>
                <a:cs typeface="Quicksand"/>
                <a:sym typeface="Quicksand"/>
              </a:rPr>
              <a:t>năng</a:t>
            </a:r>
            <a:r>
              <a:rPr lang="en-US" sz="1800" dirty="0">
                <a:solidFill>
                  <a:schemeClr val="tx1"/>
                </a:solidFill>
                <a:latin typeface="Montserrat" panose="00000500000000000000" pitchFamily="2" charset="0"/>
                <a:ea typeface="Quicksand"/>
                <a:cs typeface="Quicksand"/>
                <a:sym typeface="Quicksand"/>
              </a:rPr>
              <a:t> </a:t>
            </a:r>
            <a:r>
              <a:rPr lang="en-US" sz="1800" dirty="0" err="1">
                <a:solidFill>
                  <a:schemeClr val="tx1"/>
                </a:solidFill>
                <a:latin typeface="Montserrat" panose="00000500000000000000" pitchFamily="2" charset="0"/>
                <a:ea typeface="Quicksand"/>
                <a:cs typeface="Quicksand"/>
                <a:sym typeface="Quicksand"/>
              </a:rPr>
              <a:t>kiểm</a:t>
            </a:r>
            <a:r>
              <a:rPr lang="en-US" sz="1800" dirty="0">
                <a:solidFill>
                  <a:schemeClr val="tx1"/>
                </a:solidFill>
                <a:latin typeface="Montserrat" panose="00000500000000000000" pitchFamily="2" charset="0"/>
                <a:ea typeface="Quicksand"/>
                <a:cs typeface="Quicksand"/>
                <a:sym typeface="Quicksand"/>
              </a:rPr>
              <a:t> </a:t>
            </a:r>
            <a:r>
              <a:rPr lang="en-US" sz="1800" dirty="0" err="1">
                <a:solidFill>
                  <a:schemeClr val="tx1"/>
                </a:solidFill>
                <a:latin typeface="Montserrat" panose="00000500000000000000" pitchFamily="2" charset="0"/>
                <a:ea typeface="Quicksand"/>
                <a:cs typeface="Quicksand"/>
                <a:sym typeface="Quicksand"/>
              </a:rPr>
              <a:t>tra</a:t>
            </a:r>
            <a:r>
              <a:rPr lang="en-US" sz="1800" dirty="0">
                <a:solidFill>
                  <a:schemeClr val="tx1"/>
                </a:solidFill>
                <a:latin typeface="Montserrat" panose="00000500000000000000" pitchFamily="2" charset="0"/>
                <a:ea typeface="Quicksand"/>
                <a:cs typeface="Quicksand"/>
                <a:sym typeface="Quicksand"/>
              </a:rPr>
              <a:t> </a:t>
            </a:r>
            <a:r>
              <a:rPr lang="en-US" sz="1800" dirty="0" err="1">
                <a:solidFill>
                  <a:schemeClr val="tx1"/>
                </a:solidFill>
                <a:latin typeface="Montserrat" panose="00000500000000000000" pitchFamily="2" charset="0"/>
                <a:ea typeface="Quicksand"/>
                <a:cs typeface="Quicksand"/>
                <a:sym typeface="Quicksand"/>
              </a:rPr>
              <a:t>kết</a:t>
            </a:r>
            <a:r>
              <a:rPr lang="en-US" sz="1800" dirty="0">
                <a:solidFill>
                  <a:schemeClr val="tx1"/>
                </a:solidFill>
                <a:latin typeface="Montserrat" panose="00000500000000000000" pitchFamily="2" charset="0"/>
                <a:ea typeface="Quicksand"/>
                <a:cs typeface="Quicksand"/>
                <a:sym typeface="Quicksand"/>
              </a:rPr>
              <a:t> </a:t>
            </a:r>
            <a:r>
              <a:rPr lang="en-US" sz="1800" dirty="0" err="1">
                <a:solidFill>
                  <a:schemeClr val="tx1"/>
                </a:solidFill>
                <a:latin typeface="Montserrat" panose="00000500000000000000" pitchFamily="2" charset="0"/>
                <a:ea typeface="Quicksand"/>
                <a:cs typeface="Quicksand"/>
                <a:sym typeface="Quicksand"/>
              </a:rPr>
              <a:t>nối</a:t>
            </a:r>
            <a:r>
              <a:rPr lang="en-US" sz="1800" dirty="0">
                <a:solidFill>
                  <a:schemeClr val="tx1"/>
                </a:solidFill>
                <a:latin typeface="Montserrat" panose="00000500000000000000" pitchFamily="2" charset="0"/>
                <a:ea typeface="Quicksand"/>
                <a:cs typeface="Quicksand"/>
                <a:sym typeface="Quicksand"/>
              </a:rPr>
              <a:t> </a:t>
            </a:r>
            <a:r>
              <a:rPr lang="en-US" sz="1800" dirty="0" err="1">
                <a:solidFill>
                  <a:schemeClr val="tx1"/>
                </a:solidFill>
                <a:latin typeface="Montserrat" panose="00000500000000000000" pitchFamily="2" charset="0"/>
                <a:ea typeface="Quicksand"/>
                <a:cs typeface="Quicksand"/>
                <a:sym typeface="Quicksand"/>
              </a:rPr>
              <a:t>wifi</a:t>
            </a:r>
            <a:r>
              <a:rPr lang="en-US" sz="1800" dirty="0">
                <a:solidFill>
                  <a:schemeClr val="tx1"/>
                </a:solidFill>
                <a:latin typeface="Montserrat" panose="00000500000000000000" pitchFamily="2" charset="0"/>
                <a:ea typeface="Quicksand"/>
                <a:cs typeface="Quicksand"/>
                <a:sym typeface="Quicksand"/>
              </a:rPr>
              <a:t>, </a:t>
            </a:r>
            <a:r>
              <a:rPr lang="en-US" sz="1800" dirty="0" err="1">
                <a:solidFill>
                  <a:schemeClr val="tx1"/>
                </a:solidFill>
                <a:latin typeface="Montserrat" panose="00000500000000000000" pitchFamily="2" charset="0"/>
                <a:ea typeface="Quicksand"/>
                <a:cs typeface="Quicksand"/>
                <a:sym typeface="Quicksand"/>
              </a:rPr>
              <a:t>thay</a:t>
            </a:r>
            <a:r>
              <a:rPr lang="en-US" sz="1800" dirty="0">
                <a:solidFill>
                  <a:schemeClr val="tx1"/>
                </a:solidFill>
                <a:latin typeface="Montserrat" panose="00000500000000000000" pitchFamily="2" charset="0"/>
                <a:ea typeface="Quicksand"/>
                <a:cs typeface="Quicksand"/>
                <a:sym typeface="Quicksand"/>
              </a:rPr>
              <a:t> </a:t>
            </a:r>
            <a:r>
              <a:rPr lang="en-US" sz="1800" dirty="0" err="1">
                <a:solidFill>
                  <a:schemeClr val="tx1"/>
                </a:solidFill>
                <a:latin typeface="Montserrat" panose="00000500000000000000" pitchFamily="2" charset="0"/>
                <a:ea typeface="Quicksand"/>
                <a:cs typeface="Quicksand"/>
                <a:sym typeface="Quicksand"/>
              </a:rPr>
              <a:t>đổi</a:t>
            </a:r>
            <a:r>
              <a:rPr lang="en-US" sz="1800" dirty="0">
                <a:solidFill>
                  <a:schemeClr val="tx1"/>
                </a:solidFill>
                <a:latin typeface="Montserrat" panose="00000500000000000000" pitchFamily="2" charset="0"/>
                <a:ea typeface="Quicksand"/>
                <a:cs typeface="Quicksand"/>
                <a:sym typeface="Quicksand"/>
              </a:rPr>
              <a:t> </a:t>
            </a:r>
            <a:r>
              <a:rPr lang="en-US" sz="1800" dirty="0" err="1">
                <a:solidFill>
                  <a:schemeClr val="tx1"/>
                </a:solidFill>
                <a:latin typeface="Montserrat" panose="00000500000000000000" pitchFamily="2" charset="0"/>
                <a:ea typeface="Quicksand"/>
                <a:cs typeface="Quicksand"/>
                <a:sym typeface="Quicksand"/>
              </a:rPr>
              <a:t>trạng</a:t>
            </a:r>
            <a:r>
              <a:rPr lang="en-US" sz="1800" dirty="0">
                <a:solidFill>
                  <a:schemeClr val="tx1"/>
                </a:solidFill>
                <a:latin typeface="Montserrat" panose="00000500000000000000" pitchFamily="2" charset="0"/>
                <a:ea typeface="Quicksand"/>
                <a:cs typeface="Quicksand"/>
                <a:sym typeface="Quicksand"/>
              </a:rPr>
              <a:t> </a:t>
            </a:r>
            <a:r>
              <a:rPr lang="en-US" sz="1800" dirty="0" err="1">
                <a:solidFill>
                  <a:schemeClr val="tx1"/>
                </a:solidFill>
                <a:latin typeface="Montserrat" panose="00000500000000000000" pitchFamily="2" charset="0"/>
                <a:ea typeface="Quicksand"/>
                <a:cs typeface="Quicksand"/>
                <a:sym typeface="Quicksand"/>
              </a:rPr>
              <a:t>thái</a:t>
            </a:r>
            <a:r>
              <a:rPr lang="en-US" sz="1800" dirty="0">
                <a:solidFill>
                  <a:schemeClr val="tx1"/>
                </a:solidFill>
                <a:latin typeface="Montserrat" panose="00000500000000000000" pitchFamily="2" charset="0"/>
                <a:ea typeface="Quicksand"/>
                <a:cs typeface="Quicksand"/>
                <a:sym typeface="Quicksand"/>
              </a:rPr>
              <a:t> led </a:t>
            </a:r>
            <a:r>
              <a:rPr lang="en-US" sz="1800" dirty="0" err="1">
                <a:solidFill>
                  <a:schemeClr val="tx1"/>
                </a:solidFill>
                <a:latin typeface="Montserrat" panose="00000500000000000000" pitchFamily="2" charset="0"/>
                <a:ea typeface="Quicksand"/>
                <a:cs typeface="Quicksand"/>
                <a:sym typeface="Quicksand"/>
              </a:rPr>
              <a:t>và</a:t>
            </a:r>
            <a:r>
              <a:rPr lang="en-US" sz="1800" dirty="0">
                <a:solidFill>
                  <a:schemeClr val="tx1"/>
                </a:solidFill>
                <a:latin typeface="Montserrat" panose="00000500000000000000" pitchFamily="2" charset="0"/>
                <a:ea typeface="Quicksand"/>
                <a:cs typeface="Quicksand"/>
                <a:sym typeface="Quicksand"/>
              </a:rPr>
              <a:t> </a:t>
            </a:r>
            <a:r>
              <a:rPr lang="en-US" sz="1800" dirty="0" err="1">
                <a:solidFill>
                  <a:schemeClr val="tx1"/>
                </a:solidFill>
                <a:latin typeface="Montserrat" panose="00000500000000000000" pitchFamily="2" charset="0"/>
                <a:ea typeface="Quicksand"/>
                <a:cs typeface="Quicksand"/>
                <a:sym typeface="Quicksand"/>
              </a:rPr>
              <a:t>hiển</a:t>
            </a:r>
            <a:r>
              <a:rPr lang="en-US" sz="1800" dirty="0">
                <a:solidFill>
                  <a:schemeClr val="tx1"/>
                </a:solidFill>
                <a:latin typeface="Montserrat" panose="00000500000000000000" pitchFamily="2" charset="0"/>
                <a:ea typeface="Quicksand"/>
                <a:cs typeface="Quicksand"/>
                <a:sym typeface="Quicksand"/>
              </a:rPr>
              <a:t> </a:t>
            </a:r>
            <a:r>
              <a:rPr lang="en-US" sz="1800" dirty="0" err="1">
                <a:solidFill>
                  <a:schemeClr val="tx1"/>
                </a:solidFill>
                <a:latin typeface="Montserrat" panose="00000500000000000000" pitchFamily="2" charset="0"/>
                <a:ea typeface="Quicksand"/>
                <a:cs typeface="Quicksand"/>
                <a:sym typeface="Quicksand"/>
              </a:rPr>
              <a:t>thị</a:t>
            </a:r>
            <a:r>
              <a:rPr lang="en-US" sz="1800" dirty="0">
                <a:solidFill>
                  <a:schemeClr val="tx1"/>
                </a:solidFill>
                <a:latin typeface="Montserrat" panose="00000500000000000000" pitchFamily="2" charset="0"/>
                <a:ea typeface="Quicksand"/>
                <a:cs typeface="Quicksand"/>
                <a:sym typeface="Quicksand"/>
              </a:rPr>
              <a:t> </a:t>
            </a:r>
            <a:r>
              <a:rPr lang="en-US" sz="1800" dirty="0" err="1">
                <a:solidFill>
                  <a:schemeClr val="tx1"/>
                </a:solidFill>
                <a:latin typeface="Montserrat" panose="00000500000000000000" pitchFamily="2" charset="0"/>
                <a:ea typeface="Quicksand"/>
                <a:cs typeface="Quicksand"/>
                <a:sym typeface="Quicksand"/>
              </a:rPr>
              <a:t>thời</a:t>
            </a:r>
            <a:r>
              <a:rPr lang="en-US" sz="1800" dirty="0">
                <a:solidFill>
                  <a:schemeClr val="tx1"/>
                </a:solidFill>
                <a:latin typeface="Montserrat" panose="00000500000000000000" pitchFamily="2" charset="0"/>
                <a:ea typeface="Quicksand"/>
                <a:cs typeface="Quicksand"/>
                <a:sym typeface="Quicksand"/>
              </a:rPr>
              <a:t> </a:t>
            </a:r>
            <a:r>
              <a:rPr lang="en-US" sz="1800" dirty="0" err="1">
                <a:solidFill>
                  <a:schemeClr val="tx1"/>
                </a:solidFill>
                <a:latin typeface="Montserrat" panose="00000500000000000000" pitchFamily="2" charset="0"/>
                <a:ea typeface="Quicksand"/>
                <a:cs typeface="Quicksand"/>
                <a:sym typeface="Quicksand"/>
              </a:rPr>
              <a:t>gian</a:t>
            </a:r>
            <a:r>
              <a:rPr lang="en-US" sz="1800" dirty="0">
                <a:solidFill>
                  <a:schemeClr val="tx1"/>
                </a:solidFill>
                <a:latin typeface="Montserrat" panose="00000500000000000000" pitchFamily="2" charset="0"/>
                <a:ea typeface="Quicksand"/>
                <a:cs typeface="Quicksand"/>
                <a:sym typeface="Quicksand"/>
              </a:rPr>
              <a:t> </a:t>
            </a:r>
            <a:r>
              <a:rPr lang="en-US" sz="1800" dirty="0" err="1">
                <a:solidFill>
                  <a:schemeClr val="tx1"/>
                </a:solidFill>
                <a:latin typeface="Montserrat" panose="00000500000000000000" pitchFamily="2" charset="0"/>
                <a:ea typeface="Quicksand"/>
                <a:cs typeface="Quicksand"/>
                <a:sym typeface="Quicksand"/>
              </a:rPr>
              <a:t>thực</a:t>
            </a:r>
            <a:r>
              <a:rPr lang="en-US" sz="1800" dirty="0">
                <a:solidFill>
                  <a:schemeClr val="tx1"/>
                </a:solidFill>
                <a:latin typeface="Montserrat" panose="00000500000000000000" pitchFamily="2" charset="0"/>
                <a:ea typeface="Quicksand"/>
                <a:cs typeface="Quicksand"/>
                <a:sym typeface="Quicksand"/>
              </a:rPr>
              <a:t>.</a:t>
            </a:r>
          </a:p>
          <a:p>
            <a:pPr marL="152400" indent="0" algn="l">
              <a:buNone/>
            </a:pPr>
            <a:endParaRPr lang="en-US" sz="1800" dirty="0">
              <a:solidFill>
                <a:schemeClr val="tx1"/>
              </a:solidFill>
              <a:latin typeface="Montserrat" panose="00000500000000000000" pitchFamily="2" charset="0"/>
              <a:ea typeface="Quicksand"/>
              <a:cs typeface="Quicksand"/>
              <a:sym typeface="Quicksand"/>
            </a:endParaRPr>
          </a:p>
          <a:p>
            <a:pPr marL="152400" indent="0" algn="l">
              <a:buNone/>
            </a:pPr>
            <a:r>
              <a:rPr lang="en-US" sz="1800" dirty="0">
                <a:solidFill>
                  <a:schemeClr val="tx1"/>
                </a:solidFill>
                <a:latin typeface="Montserrat" panose="00000500000000000000" pitchFamily="2" charset="0"/>
                <a:ea typeface="Quicksand"/>
                <a:cs typeface="Quicksand"/>
                <a:sym typeface="Quicksand"/>
              </a:rPr>
              <a:t>- Các </a:t>
            </a:r>
            <a:r>
              <a:rPr lang="en-US" sz="1800" dirty="0" err="1">
                <a:solidFill>
                  <a:schemeClr val="tx1"/>
                </a:solidFill>
                <a:latin typeface="Montserrat" panose="00000500000000000000" pitchFamily="2" charset="0"/>
                <a:ea typeface="Quicksand"/>
                <a:cs typeface="Quicksand"/>
                <a:sym typeface="Quicksand"/>
              </a:rPr>
              <a:t>trạng</a:t>
            </a:r>
            <a:r>
              <a:rPr lang="en-US" sz="1800" dirty="0">
                <a:solidFill>
                  <a:schemeClr val="tx1"/>
                </a:solidFill>
                <a:latin typeface="Montserrat" panose="00000500000000000000" pitchFamily="2" charset="0"/>
                <a:ea typeface="Quicksand"/>
                <a:cs typeface="Quicksand"/>
                <a:sym typeface="Quicksand"/>
              </a:rPr>
              <a:t> </a:t>
            </a:r>
            <a:r>
              <a:rPr lang="en-US" sz="1800" dirty="0" err="1">
                <a:solidFill>
                  <a:schemeClr val="tx1"/>
                </a:solidFill>
                <a:latin typeface="Montserrat" panose="00000500000000000000" pitchFamily="2" charset="0"/>
                <a:ea typeface="Quicksand"/>
                <a:cs typeface="Quicksand"/>
                <a:sym typeface="Quicksand"/>
              </a:rPr>
              <a:t>thái</a:t>
            </a:r>
            <a:r>
              <a:rPr lang="en-US" sz="1800" dirty="0">
                <a:solidFill>
                  <a:schemeClr val="tx1"/>
                </a:solidFill>
                <a:latin typeface="Montserrat" panose="00000500000000000000" pitchFamily="2" charset="0"/>
                <a:ea typeface="Quicksand"/>
                <a:cs typeface="Quicksand"/>
                <a:sym typeface="Quicksand"/>
              </a:rPr>
              <a:t> </a:t>
            </a:r>
            <a:r>
              <a:rPr lang="en-US" sz="1800" dirty="0" err="1">
                <a:solidFill>
                  <a:schemeClr val="tx1"/>
                </a:solidFill>
                <a:latin typeface="Montserrat" panose="00000500000000000000" pitchFamily="2" charset="0"/>
                <a:ea typeface="Quicksand"/>
                <a:cs typeface="Quicksand"/>
                <a:sym typeface="Quicksand"/>
              </a:rPr>
              <a:t>vào</a:t>
            </a:r>
            <a:r>
              <a:rPr lang="en-US" sz="1800" dirty="0">
                <a:solidFill>
                  <a:schemeClr val="tx1"/>
                </a:solidFill>
                <a:latin typeface="Montserrat" panose="00000500000000000000" pitchFamily="2" charset="0"/>
                <a:ea typeface="Quicksand"/>
                <a:cs typeface="Quicksand"/>
                <a:sym typeface="Quicksand"/>
              </a:rPr>
              <a:t> </a:t>
            </a:r>
            <a:r>
              <a:rPr lang="en-US" sz="1800" dirty="0" err="1">
                <a:solidFill>
                  <a:schemeClr val="tx1"/>
                </a:solidFill>
                <a:latin typeface="Montserrat" panose="00000500000000000000" pitchFamily="2" charset="0"/>
                <a:ea typeface="Quicksand"/>
                <a:cs typeface="Quicksand"/>
                <a:sym typeface="Quicksand"/>
              </a:rPr>
              <a:t>bộ</a:t>
            </a:r>
            <a:r>
              <a:rPr lang="en-US" sz="1800" dirty="0">
                <a:solidFill>
                  <a:schemeClr val="tx1"/>
                </a:solidFill>
                <a:latin typeface="Montserrat" panose="00000500000000000000" pitchFamily="2" charset="0"/>
                <a:ea typeface="Quicksand"/>
                <a:cs typeface="Quicksand"/>
                <a:sym typeface="Quicksand"/>
              </a:rPr>
              <a:t> </a:t>
            </a:r>
            <a:r>
              <a:rPr lang="en-US" sz="1800" dirty="0" err="1">
                <a:solidFill>
                  <a:schemeClr val="tx1"/>
                </a:solidFill>
                <a:latin typeface="Montserrat" panose="00000500000000000000" pitchFamily="2" charset="0"/>
                <a:ea typeface="Quicksand"/>
                <a:cs typeface="Quicksand"/>
                <a:sym typeface="Quicksand"/>
              </a:rPr>
              <a:t>nhớ</a:t>
            </a:r>
            <a:r>
              <a:rPr lang="en-US" sz="1800" dirty="0">
                <a:solidFill>
                  <a:schemeClr val="tx1"/>
                </a:solidFill>
                <a:latin typeface="Montserrat" panose="00000500000000000000" pitchFamily="2" charset="0"/>
                <a:ea typeface="Quicksand"/>
                <a:cs typeface="Quicksand"/>
                <a:sym typeface="Quicksand"/>
              </a:rPr>
              <a:t> </a:t>
            </a:r>
            <a:r>
              <a:rPr lang="en-US" sz="1800" dirty="0" err="1">
                <a:solidFill>
                  <a:schemeClr val="tx1"/>
                </a:solidFill>
                <a:latin typeface="Montserrat" panose="00000500000000000000" pitchFamily="2" charset="0"/>
                <a:ea typeface="Quicksand"/>
                <a:cs typeface="Quicksand"/>
                <a:sym typeface="Quicksand"/>
              </a:rPr>
              <a:t>của</a:t>
            </a:r>
            <a:r>
              <a:rPr lang="en-US" sz="1800" dirty="0">
                <a:solidFill>
                  <a:schemeClr val="tx1"/>
                </a:solidFill>
                <a:latin typeface="Montserrat" panose="00000500000000000000" pitchFamily="2" charset="0"/>
                <a:ea typeface="Quicksand"/>
                <a:cs typeface="Quicksand"/>
                <a:sym typeface="Quicksand"/>
              </a:rPr>
              <a:t> ESP32. </a:t>
            </a:r>
            <a:r>
              <a:rPr lang="en-US" sz="1800" dirty="0" err="1">
                <a:solidFill>
                  <a:schemeClr val="tx1"/>
                </a:solidFill>
                <a:latin typeface="Montserrat" panose="00000500000000000000" pitchFamily="2" charset="0"/>
                <a:ea typeface="Quicksand"/>
                <a:cs typeface="Quicksand"/>
                <a:sym typeface="Quicksand"/>
              </a:rPr>
              <a:t>Bộ</a:t>
            </a:r>
            <a:r>
              <a:rPr lang="en-US" sz="1800" dirty="0">
                <a:solidFill>
                  <a:schemeClr val="tx1"/>
                </a:solidFill>
                <a:latin typeface="Montserrat" panose="00000500000000000000" pitchFamily="2" charset="0"/>
                <a:ea typeface="Quicksand"/>
                <a:cs typeface="Quicksand"/>
                <a:sym typeface="Quicksand"/>
              </a:rPr>
              <a:t> </a:t>
            </a:r>
            <a:r>
              <a:rPr lang="en-US" sz="1800" dirty="0" err="1">
                <a:solidFill>
                  <a:schemeClr val="tx1"/>
                </a:solidFill>
                <a:latin typeface="Montserrat" panose="00000500000000000000" pitchFamily="2" charset="0"/>
                <a:ea typeface="Quicksand"/>
                <a:cs typeface="Quicksand"/>
                <a:sym typeface="Quicksand"/>
              </a:rPr>
              <a:t>nhớ</a:t>
            </a:r>
            <a:r>
              <a:rPr lang="en-US" sz="1800" dirty="0">
                <a:solidFill>
                  <a:schemeClr val="tx1"/>
                </a:solidFill>
                <a:latin typeface="Montserrat" panose="00000500000000000000" pitchFamily="2" charset="0"/>
                <a:ea typeface="Quicksand"/>
                <a:cs typeface="Quicksand"/>
                <a:sym typeface="Quicksand"/>
              </a:rPr>
              <a:t> </a:t>
            </a:r>
            <a:r>
              <a:rPr lang="en-US" sz="1800" dirty="0" err="1">
                <a:solidFill>
                  <a:schemeClr val="tx1"/>
                </a:solidFill>
                <a:latin typeface="Montserrat" panose="00000500000000000000" pitchFamily="2" charset="0"/>
                <a:ea typeface="Quicksand"/>
                <a:cs typeface="Quicksand"/>
                <a:sym typeface="Quicksand"/>
              </a:rPr>
              <a:t>này</a:t>
            </a:r>
            <a:r>
              <a:rPr lang="en-US" sz="1800" dirty="0">
                <a:solidFill>
                  <a:schemeClr val="tx1"/>
                </a:solidFill>
                <a:latin typeface="Montserrat" panose="00000500000000000000" pitchFamily="2" charset="0"/>
                <a:ea typeface="Quicksand"/>
                <a:cs typeface="Quicksand"/>
                <a:sym typeface="Quicksand"/>
              </a:rPr>
              <a:t> </a:t>
            </a:r>
            <a:r>
              <a:rPr lang="en-US" sz="1800" dirty="0" err="1">
                <a:solidFill>
                  <a:schemeClr val="tx1"/>
                </a:solidFill>
                <a:latin typeface="Montserrat" panose="00000500000000000000" pitchFamily="2" charset="0"/>
                <a:ea typeface="Quicksand"/>
                <a:cs typeface="Quicksand"/>
                <a:sym typeface="Quicksand"/>
              </a:rPr>
              <a:t>có</a:t>
            </a:r>
            <a:r>
              <a:rPr lang="en-US" sz="1800" dirty="0">
                <a:solidFill>
                  <a:schemeClr val="tx1"/>
                </a:solidFill>
                <a:latin typeface="Montserrat" panose="00000500000000000000" pitchFamily="2" charset="0"/>
                <a:ea typeface="Quicksand"/>
                <a:cs typeface="Quicksand"/>
                <a:sym typeface="Quicksand"/>
              </a:rPr>
              <a:t> </a:t>
            </a:r>
            <a:r>
              <a:rPr lang="en-US" sz="1800" dirty="0" err="1">
                <a:solidFill>
                  <a:schemeClr val="tx1"/>
                </a:solidFill>
                <a:latin typeface="Montserrat" panose="00000500000000000000" pitchFamily="2" charset="0"/>
                <a:ea typeface="Quicksand"/>
                <a:cs typeface="Quicksand"/>
                <a:sym typeface="Quicksand"/>
              </a:rPr>
              <a:t>thể</a:t>
            </a:r>
            <a:r>
              <a:rPr lang="en-US" sz="1800" dirty="0">
                <a:solidFill>
                  <a:schemeClr val="tx1"/>
                </a:solidFill>
                <a:latin typeface="Montserrat" panose="00000500000000000000" pitchFamily="2" charset="0"/>
                <a:ea typeface="Quicksand"/>
                <a:cs typeface="Quicksand"/>
                <a:sym typeface="Quicksand"/>
              </a:rPr>
              <a:t> </a:t>
            </a:r>
            <a:r>
              <a:rPr lang="en-US" sz="1800" dirty="0" err="1">
                <a:solidFill>
                  <a:schemeClr val="tx1"/>
                </a:solidFill>
                <a:latin typeface="Montserrat" panose="00000500000000000000" pitchFamily="2" charset="0"/>
                <a:ea typeface="Quicksand"/>
                <a:cs typeface="Quicksand"/>
                <a:sym typeface="Quicksand"/>
              </a:rPr>
              <a:t>lưu</a:t>
            </a:r>
            <a:r>
              <a:rPr lang="en-US" sz="1800" dirty="0">
                <a:solidFill>
                  <a:schemeClr val="tx1"/>
                </a:solidFill>
                <a:latin typeface="Montserrat" panose="00000500000000000000" pitchFamily="2" charset="0"/>
                <a:ea typeface="Quicksand"/>
                <a:cs typeface="Quicksand"/>
                <a:sym typeface="Quicksand"/>
              </a:rPr>
              <a:t> </a:t>
            </a:r>
            <a:r>
              <a:rPr lang="en-US" sz="1800" dirty="0" err="1">
                <a:solidFill>
                  <a:schemeClr val="tx1"/>
                </a:solidFill>
                <a:latin typeface="Montserrat" panose="00000500000000000000" pitchFamily="2" charset="0"/>
                <a:ea typeface="Quicksand"/>
                <a:cs typeface="Quicksand"/>
                <a:sym typeface="Quicksand"/>
              </a:rPr>
              <a:t>trữ</a:t>
            </a:r>
            <a:r>
              <a:rPr lang="en-US" sz="1800" dirty="0">
                <a:solidFill>
                  <a:schemeClr val="tx1"/>
                </a:solidFill>
                <a:latin typeface="Montserrat" panose="00000500000000000000" pitchFamily="2" charset="0"/>
                <a:ea typeface="Quicksand"/>
                <a:cs typeface="Quicksand"/>
                <a:sym typeface="Quicksand"/>
              </a:rPr>
              <a:t> </a:t>
            </a:r>
            <a:r>
              <a:rPr lang="en-US" sz="1800" dirty="0" err="1">
                <a:solidFill>
                  <a:schemeClr val="tx1"/>
                </a:solidFill>
                <a:latin typeface="Montserrat" panose="00000500000000000000" pitchFamily="2" charset="0"/>
                <a:ea typeface="Quicksand"/>
                <a:cs typeface="Quicksand"/>
                <a:sym typeface="Quicksand"/>
              </a:rPr>
              <a:t>trạng</a:t>
            </a:r>
            <a:r>
              <a:rPr lang="en-US" sz="1800" dirty="0">
                <a:solidFill>
                  <a:schemeClr val="tx1"/>
                </a:solidFill>
                <a:latin typeface="Montserrat" panose="00000500000000000000" pitchFamily="2" charset="0"/>
                <a:ea typeface="Quicksand"/>
                <a:cs typeface="Quicksand"/>
                <a:sym typeface="Quicksand"/>
              </a:rPr>
              <a:t> </a:t>
            </a:r>
            <a:r>
              <a:rPr lang="en-US" sz="1800" dirty="0" err="1">
                <a:solidFill>
                  <a:schemeClr val="tx1"/>
                </a:solidFill>
                <a:latin typeface="Montserrat" panose="00000500000000000000" pitchFamily="2" charset="0"/>
                <a:ea typeface="Quicksand"/>
                <a:cs typeface="Quicksand"/>
                <a:sym typeface="Quicksand"/>
              </a:rPr>
              <a:t>thái</a:t>
            </a:r>
            <a:r>
              <a:rPr lang="en-US" sz="1800" dirty="0">
                <a:solidFill>
                  <a:schemeClr val="tx1"/>
                </a:solidFill>
                <a:latin typeface="Montserrat" panose="00000500000000000000" pitchFamily="2" charset="0"/>
                <a:ea typeface="Quicksand"/>
                <a:cs typeface="Quicksand"/>
                <a:sym typeface="Quicksand"/>
              </a:rPr>
              <a:t> led </a:t>
            </a:r>
            <a:r>
              <a:rPr lang="en-US" sz="1800" dirty="0" err="1">
                <a:solidFill>
                  <a:schemeClr val="tx1"/>
                </a:solidFill>
                <a:latin typeface="Montserrat" panose="00000500000000000000" pitchFamily="2" charset="0"/>
                <a:ea typeface="Quicksand"/>
                <a:cs typeface="Quicksand"/>
                <a:sym typeface="Quicksand"/>
              </a:rPr>
              <a:t>ngay</a:t>
            </a:r>
            <a:r>
              <a:rPr lang="en-US" sz="1800" dirty="0">
                <a:solidFill>
                  <a:schemeClr val="tx1"/>
                </a:solidFill>
                <a:latin typeface="Montserrat" panose="00000500000000000000" pitchFamily="2" charset="0"/>
                <a:ea typeface="Quicksand"/>
                <a:cs typeface="Quicksand"/>
                <a:sym typeface="Quicksand"/>
              </a:rPr>
              <a:t> </a:t>
            </a:r>
            <a:r>
              <a:rPr lang="en-US" sz="1800" dirty="0" err="1">
                <a:solidFill>
                  <a:schemeClr val="tx1"/>
                </a:solidFill>
                <a:latin typeface="Montserrat" panose="00000500000000000000" pitchFamily="2" charset="0"/>
                <a:ea typeface="Quicksand"/>
                <a:cs typeface="Quicksand"/>
                <a:sym typeface="Quicksand"/>
              </a:rPr>
              <a:t>cả</a:t>
            </a:r>
            <a:r>
              <a:rPr lang="en-US" sz="1800" dirty="0">
                <a:solidFill>
                  <a:schemeClr val="tx1"/>
                </a:solidFill>
                <a:latin typeface="Montserrat" panose="00000500000000000000" pitchFamily="2" charset="0"/>
                <a:ea typeface="Quicksand"/>
                <a:cs typeface="Quicksand"/>
                <a:sym typeface="Quicksand"/>
              </a:rPr>
              <a:t> </a:t>
            </a:r>
            <a:r>
              <a:rPr lang="en-US" sz="1800" dirty="0" err="1">
                <a:solidFill>
                  <a:schemeClr val="tx1"/>
                </a:solidFill>
                <a:latin typeface="Montserrat" panose="00000500000000000000" pitchFamily="2" charset="0"/>
                <a:ea typeface="Quicksand"/>
                <a:cs typeface="Quicksand"/>
                <a:sym typeface="Quicksand"/>
              </a:rPr>
              <a:t>khi</a:t>
            </a:r>
            <a:r>
              <a:rPr lang="en-US" sz="1800" dirty="0">
                <a:solidFill>
                  <a:schemeClr val="tx1"/>
                </a:solidFill>
                <a:latin typeface="Montserrat" panose="00000500000000000000" pitchFamily="2" charset="0"/>
                <a:ea typeface="Quicksand"/>
                <a:cs typeface="Quicksand"/>
                <a:sym typeface="Quicksand"/>
              </a:rPr>
              <a:t> </a:t>
            </a:r>
            <a:r>
              <a:rPr lang="en-US" sz="1800" dirty="0" err="1">
                <a:solidFill>
                  <a:schemeClr val="tx1"/>
                </a:solidFill>
                <a:latin typeface="Montserrat" panose="00000500000000000000" pitchFamily="2" charset="0"/>
                <a:ea typeface="Quicksand"/>
                <a:cs typeface="Quicksand"/>
                <a:sym typeface="Quicksand"/>
              </a:rPr>
              <a:t>mất</a:t>
            </a:r>
            <a:r>
              <a:rPr lang="en-US" sz="1800" dirty="0">
                <a:solidFill>
                  <a:schemeClr val="tx1"/>
                </a:solidFill>
                <a:latin typeface="Montserrat" panose="00000500000000000000" pitchFamily="2" charset="0"/>
                <a:ea typeface="Quicksand"/>
                <a:cs typeface="Quicksand"/>
                <a:sym typeface="Quicksand"/>
              </a:rPr>
              <a:t> </a:t>
            </a:r>
            <a:r>
              <a:rPr lang="en-US" sz="1800" dirty="0" err="1">
                <a:solidFill>
                  <a:schemeClr val="tx1"/>
                </a:solidFill>
                <a:latin typeface="Montserrat" panose="00000500000000000000" pitchFamily="2" charset="0"/>
                <a:ea typeface="Quicksand"/>
                <a:cs typeface="Quicksand"/>
                <a:sym typeface="Quicksand"/>
              </a:rPr>
              <a:t>điện</a:t>
            </a:r>
            <a:r>
              <a:rPr lang="en-US" sz="1800" dirty="0">
                <a:solidFill>
                  <a:schemeClr val="tx1"/>
                </a:solidFill>
                <a:latin typeface="Montserrat" panose="00000500000000000000" pitchFamily="2" charset="0"/>
                <a:ea typeface="Quicksand"/>
                <a:cs typeface="Quicksand"/>
                <a:sym typeface="Quicksand"/>
              </a:rPr>
              <a:t>.</a:t>
            </a:r>
          </a:p>
          <a:p>
            <a:pPr marL="152400" indent="0" algn="l">
              <a:buNone/>
            </a:pPr>
            <a:endParaRPr lang="en-US" sz="1800" dirty="0">
              <a:solidFill>
                <a:schemeClr val="tx1"/>
              </a:solidFill>
              <a:latin typeface="Montserrat" panose="00000500000000000000" pitchFamily="2" charset="0"/>
              <a:ea typeface="Quicksand"/>
              <a:cs typeface="Quicksand"/>
              <a:sym typeface="Quicksand"/>
            </a:endParaRPr>
          </a:p>
          <a:p>
            <a:pPr marL="152400" indent="0" algn="l">
              <a:buNone/>
            </a:pPr>
            <a:r>
              <a:rPr lang="en-US" sz="1800" dirty="0">
                <a:solidFill>
                  <a:schemeClr val="tx1"/>
                </a:solidFill>
                <a:latin typeface="Montserrat" panose="00000500000000000000" pitchFamily="2" charset="0"/>
                <a:ea typeface="Quicksand"/>
                <a:cs typeface="Quicksand"/>
                <a:sym typeface="Quicksand"/>
              </a:rPr>
              <a:t>- Các </a:t>
            </a:r>
            <a:r>
              <a:rPr lang="en-US" sz="1800" dirty="0" err="1">
                <a:solidFill>
                  <a:schemeClr val="tx1"/>
                </a:solidFill>
                <a:latin typeface="Montserrat" panose="00000500000000000000" pitchFamily="2" charset="0"/>
                <a:ea typeface="Quicksand"/>
                <a:cs typeface="Quicksand"/>
                <a:sym typeface="Quicksand"/>
              </a:rPr>
              <a:t>hàm</a:t>
            </a:r>
            <a:r>
              <a:rPr lang="en-US" sz="1800" dirty="0">
                <a:solidFill>
                  <a:schemeClr val="tx1"/>
                </a:solidFill>
                <a:latin typeface="Montserrat" panose="00000500000000000000" pitchFamily="2" charset="0"/>
                <a:ea typeface="Quicksand"/>
                <a:cs typeface="Quicksand"/>
                <a:sym typeface="Quicksand"/>
              </a:rPr>
              <a:t> </a:t>
            </a:r>
            <a:r>
              <a:rPr lang="en-US" sz="1800" dirty="0" err="1">
                <a:solidFill>
                  <a:schemeClr val="tx1"/>
                </a:solidFill>
                <a:latin typeface="Montserrat" panose="00000500000000000000" pitchFamily="2" charset="0"/>
                <a:ea typeface="Quicksand"/>
                <a:cs typeface="Quicksand"/>
                <a:sym typeface="Quicksand"/>
              </a:rPr>
              <a:t>chính</a:t>
            </a:r>
            <a:r>
              <a:rPr lang="en-US" sz="1800" dirty="0">
                <a:solidFill>
                  <a:schemeClr val="tx1"/>
                </a:solidFill>
                <a:latin typeface="Montserrat" panose="00000500000000000000" pitchFamily="2" charset="0"/>
                <a:ea typeface="Quicksand"/>
                <a:cs typeface="Quicksand"/>
                <a:sym typeface="Quicksand"/>
              </a:rPr>
              <a:t> bao </a:t>
            </a:r>
            <a:r>
              <a:rPr lang="en-US" sz="1800" dirty="0" err="1">
                <a:solidFill>
                  <a:schemeClr val="tx1"/>
                </a:solidFill>
                <a:latin typeface="Montserrat" panose="00000500000000000000" pitchFamily="2" charset="0"/>
                <a:ea typeface="Quicksand"/>
                <a:cs typeface="Quicksand"/>
                <a:sym typeface="Quicksand"/>
              </a:rPr>
              <a:t>gồm</a:t>
            </a:r>
            <a:r>
              <a:rPr lang="en-US" sz="1800" dirty="0">
                <a:solidFill>
                  <a:schemeClr val="tx1"/>
                </a:solidFill>
                <a:latin typeface="Montserrat" panose="00000500000000000000" pitchFamily="2" charset="0"/>
                <a:ea typeface="Quicksand"/>
                <a:cs typeface="Quicksand"/>
                <a:sym typeface="Quicksand"/>
              </a:rPr>
              <a:t>: BLYNK_CONNECTED(), BLYNK_WRITE(), setup(), loop()</a:t>
            </a:r>
          </a:p>
        </p:txBody>
      </p:sp>
      <p:pic>
        <p:nvPicPr>
          <p:cNvPr id="7" name="Picture 6">
            <a:extLst>
              <a:ext uri="{FF2B5EF4-FFF2-40B4-BE49-F238E27FC236}">
                <a16:creationId xmlns:a16="http://schemas.microsoft.com/office/drawing/2014/main" id="{6B3F0E69-4212-8958-9E95-4B52DB194376}"/>
              </a:ext>
            </a:extLst>
          </p:cNvPr>
          <p:cNvPicPr>
            <a:picLocks noChangeAspect="1"/>
          </p:cNvPicPr>
          <p:nvPr/>
        </p:nvPicPr>
        <p:blipFill>
          <a:blip r:embed="rId2"/>
          <a:stretch>
            <a:fillRect/>
          </a:stretch>
        </p:blipFill>
        <p:spPr>
          <a:xfrm>
            <a:off x="684436" y="414095"/>
            <a:ext cx="2689638" cy="2790133"/>
          </a:xfrm>
          <a:prstGeom prst="rect">
            <a:avLst/>
          </a:prstGeom>
        </p:spPr>
      </p:pic>
      <p:pic>
        <p:nvPicPr>
          <p:cNvPr id="11" name="Picture 10">
            <a:extLst>
              <a:ext uri="{FF2B5EF4-FFF2-40B4-BE49-F238E27FC236}">
                <a16:creationId xmlns:a16="http://schemas.microsoft.com/office/drawing/2014/main" id="{CBBB69F1-76EC-3CD5-C1DE-1DB7ECFFAE26}"/>
              </a:ext>
            </a:extLst>
          </p:cNvPr>
          <p:cNvPicPr>
            <a:picLocks noChangeAspect="1"/>
          </p:cNvPicPr>
          <p:nvPr/>
        </p:nvPicPr>
        <p:blipFill>
          <a:blip r:embed="rId3"/>
          <a:stretch>
            <a:fillRect/>
          </a:stretch>
        </p:blipFill>
        <p:spPr>
          <a:xfrm>
            <a:off x="684436" y="3091801"/>
            <a:ext cx="2689638" cy="1525177"/>
          </a:xfrm>
          <a:prstGeom prst="rect">
            <a:avLst/>
          </a:prstGeom>
        </p:spPr>
      </p:pic>
    </p:spTree>
    <p:extLst>
      <p:ext uri="{BB962C8B-B14F-4D97-AF65-F5344CB8AC3E}">
        <p14:creationId xmlns:p14="http://schemas.microsoft.com/office/powerpoint/2010/main" val="1774424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6" name="TextBox 5">
            <a:extLst>
              <a:ext uri="{FF2B5EF4-FFF2-40B4-BE49-F238E27FC236}">
                <a16:creationId xmlns:a16="http://schemas.microsoft.com/office/drawing/2014/main" id="{A5C4FD93-BC64-D534-F740-1473DA5AFCDB}"/>
              </a:ext>
            </a:extLst>
          </p:cNvPr>
          <p:cNvSpPr txBox="1"/>
          <p:nvPr/>
        </p:nvSpPr>
        <p:spPr>
          <a:xfrm>
            <a:off x="371403" y="326754"/>
            <a:ext cx="5658787"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3. </a:t>
            </a:r>
            <a:r>
              <a:rPr lang="en-US" sz="2400" b="1" dirty="0" err="1">
                <a:latin typeface="Cambria" panose="02040503050406030204" pitchFamily="18" charset="0"/>
                <a:ea typeface="Cambria" panose="02040503050406030204" pitchFamily="18" charset="0"/>
              </a:rPr>
              <a:t>Sơ</a:t>
            </a:r>
            <a:r>
              <a:rPr lang="en-US" sz="2400" b="1" dirty="0">
                <a:latin typeface="Cambria" panose="02040503050406030204" pitchFamily="18" charset="0"/>
                <a:ea typeface="Cambria" panose="02040503050406030204" pitchFamily="18" charset="0"/>
              </a:rPr>
              <a:t> </a:t>
            </a:r>
            <a:r>
              <a:rPr lang="en-US" sz="2400" b="1" dirty="0" err="1">
                <a:latin typeface="Cambria" panose="02040503050406030204" pitchFamily="18" charset="0"/>
                <a:ea typeface="Cambria" panose="02040503050406030204" pitchFamily="18" charset="0"/>
              </a:rPr>
              <a:t>đồ</a:t>
            </a:r>
            <a:r>
              <a:rPr lang="en-US" sz="2400" b="1" dirty="0">
                <a:latin typeface="Cambria" panose="02040503050406030204" pitchFamily="18" charset="0"/>
                <a:ea typeface="Cambria" panose="02040503050406030204" pitchFamily="18" charset="0"/>
              </a:rPr>
              <a:t> </a:t>
            </a:r>
            <a:r>
              <a:rPr lang="en-US" sz="2400" b="1" dirty="0" err="1">
                <a:latin typeface="Cambria" panose="02040503050406030204" pitchFamily="18" charset="0"/>
                <a:ea typeface="Cambria" panose="02040503050406030204" pitchFamily="18" charset="0"/>
              </a:rPr>
              <a:t>khối</a:t>
            </a:r>
            <a:r>
              <a:rPr lang="en-US" sz="2400" b="1" dirty="0">
                <a:latin typeface="Cambria" panose="02040503050406030204" pitchFamily="18" charset="0"/>
                <a:ea typeface="Cambria" panose="02040503050406030204" pitchFamily="18" charset="0"/>
              </a:rPr>
              <a:t> </a:t>
            </a:r>
            <a:r>
              <a:rPr lang="en-US" sz="2400" b="1" dirty="0" err="1">
                <a:latin typeface="Cambria" panose="02040503050406030204" pitchFamily="18" charset="0"/>
                <a:ea typeface="Cambria" panose="02040503050406030204" pitchFamily="18" charset="0"/>
              </a:rPr>
              <a:t>hệ</a:t>
            </a:r>
            <a:r>
              <a:rPr lang="en-US" sz="2400" b="1" dirty="0">
                <a:latin typeface="Cambria" panose="02040503050406030204" pitchFamily="18" charset="0"/>
                <a:ea typeface="Cambria" panose="02040503050406030204" pitchFamily="18" charset="0"/>
              </a:rPr>
              <a:t> </a:t>
            </a:r>
            <a:r>
              <a:rPr lang="en-US" sz="2400" b="1" dirty="0" err="1">
                <a:latin typeface="Cambria" panose="02040503050406030204" pitchFamily="18" charset="0"/>
                <a:ea typeface="Cambria" panose="02040503050406030204" pitchFamily="18" charset="0"/>
              </a:rPr>
              <a:t>thống</a:t>
            </a:r>
            <a:endParaRPr lang="en-ID" sz="2400" b="1" dirty="0">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16F05852-AEEE-04E9-B85B-D05FA321E7C7}"/>
              </a:ext>
            </a:extLst>
          </p:cNvPr>
          <p:cNvSpPr txBox="1"/>
          <p:nvPr/>
        </p:nvSpPr>
        <p:spPr>
          <a:xfrm>
            <a:off x="4189750" y="935370"/>
            <a:ext cx="4560361" cy="3539430"/>
          </a:xfrm>
          <a:prstGeom prst="rect">
            <a:avLst/>
          </a:prstGeom>
          <a:noFill/>
        </p:spPr>
        <p:txBody>
          <a:bodyPr wrap="square" rtlCol="0">
            <a:spAutoFit/>
          </a:bodyPr>
          <a:lstStyle/>
          <a:p>
            <a:r>
              <a:rPr lang="vi-VN" dirty="0">
                <a:latin typeface="Montserrat" panose="00000500000000000000" pitchFamily="2" charset="0"/>
              </a:rPr>
              <a:t>Mô tả: </a:t>
            </a:r>
            <a:endParaRPr lang="en-US" dirty="0">
              <a:latin typeface="Montserrat" panose="00000500000000000000" pitchFamily="2" charset="0"/>
            </a:endParaRPr>
          </a:p>
          <a:p>
            <a:r>
              <a:rPr lang="vi-VN" dirty="0">
                <a:latin typeface="Montserrat" panose="00000500000000000000" pitchFamily="2" charset="0"/>
              </a:rPr>
              <a:t>+ Khối nguồn: Cung cấp điện năng cho toàn bộ hệ thống. </a:t>
            </a:r>
          </a:p>
          <a:p>
            <a:r>
              <a:rPr lang="vi-VN" dirty="0">
                <a:latin typeface="Montserrat" panose="00000500000000000000" pitchFamily="2" charset="0"/>
              </a:rPr>
              <a:t>     + Khối điều khiển: Là trung tâm xử lý và điều khiển hoạt động của toàn bộ hệ thống. </a:t>
            </a:r>
            <a:r>
              <a:rPr lang="en-US" dirty="0">
                <a:latin typeface="Montserrat" panose="00000500000000000000" pitchFamily="2" charset="0"/>
              </a:rPr>
              <a:t>V</a:t>
            </a:r>
            <a:r>
              <a:rPr lang="vi-VN" dirty="0">
                <a:latin typeface="Montserrat" panose="00000500000000000000" pitchFamily="2" charset="0"/>
              </a:rPr>
              <a:t>i xử lý </a:t>
            </a:r>
            <a:r>
              <a:rPr lang="en-US" dirty="0">
                <a:latin typeface="Montserrat" panose="00000500000000000000" pitchFamily="2" charset="0"/>
              </a:rPr>
              <a:t>ESP32</a:t>
            </a:r>
            <a:r>
              <a:rPr lang="vi-VN" dirty="0">
                <a:latin typeface="Montserrat" panose="00000500000000000000" pitchFamily="2" charset="0"/>
              </a:rPr>
              <a:t> được lập trình nhúng thông qua </a:t>
            </a:r>
            <a:r>
              <a:rPr lang="vi-VN" dirty="0" err="1">
                <a:latin typeface="Montserrat" panose="00000500000000000000" pitchFamily="2" charset="0"/>
              </a:rPr>
              <a:t>Arduino</a:t>
            </a:r>
            <a:r>
              <a:rPr lang="vi-VN" dirty="0">
                <a:latin typeface="Montserrat" panose="00000500000000000000" pitchFamily="2" charset="0"/>
              </a:rPr>
              <a:t> IDE.</a:t>
            </a:r>
          </a:p>
          <a:p>
            <a:r>
              <a:rPr lang="vi-VN" dirty="0">
                <a:latin typeface="Montserrat" panose="00000500000000000000" pitchFamily="2" charset="0"/>
              </a:rPr>
              <a:t>     + Khối giao tiếp: Nhận đầu vào từ người dùng và chuyển tín hiệu vào vi điều khiển. Là </a:t>
            </a:r>
            <a:r>
              <a:rPr lang="en-US" dirty="0">
                <a:latin typeface="Montserrat" panose="00000500000000000000" pitchFamily="2" charset="0"/>
              </a:rPr>
              <a:t>website hay app </a:t>
            </a:r>
            <a:r>
              <a:rPr lang="vi-VN" dirty="0">
                <a:latin typeface="Montserrat" panose="00000500000000000000" pitchFamily="2" charset="0"/>
              </a:rPr>
              <a:t>nhận tín hiệu được cài đặt trong chương trình để giao tiếp với </a:t>
            </a:r>
            <a:r>
              <a:rPr lang="en-US" dirty="0">
                <a:latin typeface="Montserrat" panose="00000500000000000000" pitchFamily="2" charset="0"/>
              </a:rPr>
              <a:t>ESP32.</a:t>
            </a:r>
            <a:endParaRPr lang="vi-VN" dirty="0">
              <a:latin typeface="Montserrat" panose="00000500000000000000" pitchFamily="2" charset="0"/>
            </a:endParaRPr>
          </a:p>
          <a:p>
            <a:r>
              <a:rPr lang="vi-VN" dirty="0">
                <a:latin typeface="Montserrat" panose="00000500000000000000" pitchFamily="2" charset="0"/>
              </a:rPr>
              <a:t>     + Khối hiển thị: Cung cấp thông tin trạng thái và đầu ra cho người dùng. Là </a:t>
            </a:r>
            <a:r>
              <a:rPr lang="en-US" dirty="0" err="1">
                <a:latin typeface="Montserrat" panose="00000500000000000000" pitchFamily="2" charset="0"/>
              </a:rPr>
              <a:t>các</a:t>
            </a:r>
            <a:r>
              <a:rPr lang="en-US" dirty="0">
                <a:latin typeface="Montserrat" panose="00000500000000000000" pitchFamily="2" charset="0"/>
              </a:rPr>
              <a:t> LED.</a:t>
            </a:r>
            <a:endParaRPr lang="vi-VN" dirty="0">
              <a:latin typeface="Montserrat" panose="00000500000000000000" pitchFamily="2" charset="0"/>
            </a:endParaRPr>
          </a:p>
          <a:p>
            <a:r>
              <a:rPr lang="vi-VN" dirty="0">
                <a:latin typeface="Montserrat" panose="00000500000000000000" pitchFamily="2" charset="0"/>
              </a:rPr>
              <a:t>     + Thiết bị chấp hành: Thực hiện các hành động vật lý theo lệnh từ vi điều khiển.</a:t>
            </a:r>
          </a:p>
          <a:p>
            <a:endParaRPr lang="en-ID" dirty="0"/>
          </a:p>
        </p:txBody>
      </p:sp>
      <p:sp>
        <p:nvSpPr>
          <p:cNvPr id="2" name="Freeform 2">
            <a:extLst>
              <a:ext uri="{FF2B5EF4-FFF2-40B4-BE49-F238E27FC236}">
                <a16:creationId xmlns:a16="http://schemas.microsoft.com/office/drawing/2014/main" id="{C8CE6B1E-AAC2-A972-8BA7-741DD4887D60}"/>
              </a:ext>
            </a:extLst>
          </p:cNvPr>
          <p:cNvSpPr/>
          <p:nvPr/>
        </p:nvSpPr>
        <p:spPr>
          <a:xfrm>
            <a:off x="567585" y="987836"/>
            <a:ext cx="3434789" cy="3539430"/>
          </a:xfrm>
          <a:custGeom>
            <a:avLst/>
            <a:gdLst/>
            <a:ahLst/>
            <a:cxnLst/>
            <a:rect l="l" t="t" r="r" b="b"/>
            <a:pathLst>
              <a:path w="12755050" h="7815121">
                <a:moveTo>
                  <a:pt x="0" y="0"/>
                </a:moveTo>
                <a:lnTo>
                  <a:pt x="12755050" y="0"/>
                </a:lnTo>
                <a:lnTo>
                  <a:pt x="12755050" y="7815121"/>
                </a:lnTo>
                <a:lnTo>
                  <a:pt x="0" y="7815121"/>
                </a:lnTo>
                <a:lnTo>
                  <a:pt x="0" y="0"/>
                </a:lnTo>
                <a:close/>
              </a:path>
            </a:pathLst>
          </a:custGeom>
          <a:blipFill>
            <a:blip r:embed="rId3"/>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EEA9E1-BF1B-9321-72EE-A63866F140DB}"/>
              </a:ext>
            </a:extLst>
          </p:cNvPr>
          <p:cNvPicPr>
            <a:picLocks noChangeAspect="1"/>
          </p:cNvPicPr>
          <p:nvPr/>
        </p:nvPicPr>
        <p:blipFill>
          <a:blip r:embed="rId2"/>
          <a:stretch>
            <a:fillRect/>
          </a:stretch>
        </p:blipFill>
        <p:spPr>
          <a:xfrm>
            <a:off x="600357" y="1018778"/>
            <a:ext cx="3971643" cy="3540584"/>
          </a:xfrm>
          <a:prstGeom prst="rect">
            <a:avLst/>
          </a:prstGeom>
        </p:spPr>
      </p:pic>
      <p:sp>
        <p:nvSpPr>
          <p:cNvPr id="5" name="TextBox 4">
            <a:extLst>
              <a:ext uri="{FF2B5EF4-FFF2-40B4-BE49-F238E27FC236}">
                <a16:creationId xmlns:a16="http://schemas.microsoft.com/office/drawing/2014/main" id="{D7A8B3A6-D51F-B8A8-EAC9-F34B18400AA2}"/>
              </a:ext>
            </a:extLst>
          </p:cNvPr>
          <p:cNvSpPr txBox="1"/>
          <p:nvPr/>
        </p:nvSpPr>
        <p:spPr>
          <a:xfrm>
            <a:off x="491303" y="452182"/>
            <a:ext cx="4144780" cy="461665"/>
          </a:xfrm>
          <a:prstGeom prst="rect">
            <a:avLst/>
          </a:prstGeom>
          <a:noFill/>
        </p:spPr>
        <p:txBody>
          <a:bodyPr wrap="square" rtlCol="0">
            <a:spAutoFit/>
          </a:bodyPr>
          <a:lstStyle/>
          <a:p>
            <a:pPr marL="342900" indent="-342900">
              <a:buFont typeface="Arial" panose="020B0604020202020204" pitchFamily="34" charset="0"/>
              <a:buChar char="•"/>
            </a:pPr>
            <a:r>
              <a:rPr lang="en-US" sz="2400" b="1" dirty="0" err="1">
                <a:latin typeface="Cambria" panose="02040503050406030204" pitchFamily="18" charset="0"/>
                <a:ea typeface="Cambria" panose="02040503050406030204" pitchFamily="18" charset="0"/>
              </a:rPr>
              <a:t>Sơ</a:t>
            </a:r>
            <a:r>
              <a:rPr lang="en-US" sz="2400" b="1" dirty="0">
                <a:latin typeface="Cambria" panose="02040503050406030204" pitchFamily="18" charset="0"/>
                <a:ea typeface="Cambria" panose="02040503050406030204" pitchFamily="18" charset="0"/>
              </a:rPr>
              <a:t> </a:t>
            </a:r>
            <a:r>
              <a:rPr lang="en-US" sz="2400" b="1" dirty="0" err="1">
                <a:latin typeface="Cambria" panose="02040503050406030204" pitchFamily="18" charset="0"/>
                <a:ea typeface="Cambria" panose="02040503050406030204" pitchFamily="18" charset="0"/>
              </a:rPr>
              <a:t>đồ</a:t>
            </a:r>
            <a:r>
              <a:rPr lang="en-US" sz="2400" b="1" dirty="0">
                <a:latin typeface="Cambria" panose="02040503050406030204" pitchFamily="18" charset="0"/>
                <a:ea typeface="Cambria" panose="02040503050406030204" pitchFamily="18" charset="0"/>
              </a:rPr>
              <a:t> </a:t>
            </a:r>
            <a:r>
              <a:rPr lang="en-US" sz="2400" b="1" dirty="0" err="1">
                <a:latin typeface="Cambria" panose="02040503050406030204" pitchFamily="18" charset="0"/>
                <a:ea typeface="Cambria" panose="02040503050406030204" pitchFamily="18" charset="0"/>
              </a:rPr>
              <a:t>mạch</a:t>
            </a:r>
            <a:r>
              <a:rPr lang="en-US" sz="2400" b="1" dirty="0">
                <a:latin typeface="Cambria" panose="02040503050406030204" pitchFamily="18" charset="0"/>
                <a:ea typeface="Cambria" panose="02040503050406030204" pitchFamily="18" charset="0"/>
              </a:rPr>
              <a:t> </a:t>
            </a:r>
            <a:r>
              <a:rPr lang="en-US" sz="2400" b="1" dirty="0" err="1">
                <a:latin typeface="Cambria" panose="02040503050406030204" pitchFamily="18" charset="0"/>
                <a:ea typeface="Cambria" panose="02040503050406030204" pitchFamily="18" charset="0"/>
              </a:rPr>
              <a:t>điện</a:t>
            </a:r>
            <a:endParaRPr lang="en-ID" sz="2400" b="1" dirty="0">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A8CC18B5-29BD-1D6A-192C-499FA4B1672F}"/>
              </a:ext>
            </a:extLst>
          </p:cNvPr>
          <p:cNvSpPr txBox="1"/>
          <p:nvPr/>
        </p:nvSpPr>
        <p:spPr>
          <a:xfrm>
            <a:off x="4834328" y="1018778"/>
            <a:ext cx="3626869" cy="1815882"/>
          </a:xfrm>
          <a:prstGeom prst="rect">
            <a:avLst/>
          </a:prstGeom>
          <a:noFill/>
        </p:spPr>
        <p:txBody>
          <a:bodyPr wrap="square" rtlCol="0">
            <a:spAutoFit/>
          </a:bodyPr>
          <a:lstStyle/>
          <a:p>
            <a:pPr marL="285750" indent="-285750">
              <a:buFont typeface="Arial" panose="020B0604020202020204" pitchFamily="34" charset="0"/>
              <a:buChar char="•"/>
            </a:pPr>
            <a:r>
              <a:rPr lang="vi-VN" sz="1600" dirty="0">
                <a:latin typeface="Montserrat" panose="00000500000000000000" pitchFamily="2" charset="0"/>
              </a:rPr>
              <a:t>Mô tả: </a:t>
            </a:r>
            <a:endParaRPr lang="en-US" sz="1600" dirty="0">
              <a:latin typeface="Montserrat" panose="00000500000000000000" pitchFamily="2" charset="0"/>
            </a:endParaRPr>
          </a:p>
          <a:p>
            <a:r>
              <a:rPr lang="en-US" sz="1600" dirty="0">
                <a:latin typeface="Montserrat" panose="00000500000000000000" pitchFamily="2" charset="0"/>
              </a:rPr>
              <a:t>+ </a:t>
            </a:r>
            <a:r>
              <a:rPr lang="vi-VN" sz="1600" dirty="0">
                <a:latin typeface="Montserrat" panose="00000500000000000000" pitchFamily="2" charset="0"/>
              </a:rPr>
              <a:t>Vi điều khiển </a:t>
            </a:r>
            <a:r>
              <a:rPr lang="en-US" sz="1600" dirty="0">
                <a:latin typeface="Montserrat" panose="00000500000000000000" pitchFamily="2" charset="0"/>
              </a:rPr>
              <a:t>ESP32:</a:t>
            </a:r>
            <a:r>
              <a:rPr lang="vi-VN" sz="1600" dirty="0">
                <a:latin typeface="Montserrat" panose="00000500000000000000" pitchFamily="2" charset="0"/>
              </a:rPr>
              <a:t> Điều khiển toàn bộ hoạt động của hệ thống.</a:t>
            </a:r>
          </a:p>
          <a:p>
            <a:r>
              <a:rPr lang="vi-VN" sz="1600" dirty="0">
                <a:latin typeface="Montserrat" panose="00000500000000000000" pitchFamily="2" charset="0"/>
              </a:rPr>
              <a:t>Nhận tín hiệu từ người dùng.</a:t>
            </a:r>
          </a:p>
          <a:p>
            <a:r>
              <a:rPr lang="en-US" sz="1600" dirty="0">
                <a:latin typeface="Montserrat" panose="00000500000000000000" pitchFamily="2" charset="0"/>
              </a:rPr>
              <a:t>+ LED</a:t>
            </a:r>
            <a:r>
              <a:rPr lang="vi-VN" sz="1600" dirty="0">
                <a:latin typeface="Montserrat" panose="00000500000000000000" pitchFamily="2" charset="0"/>
              </a:rPr>
              <a:t>: Hiển thị </a:t>
            </a:r>
            <a:r>
              <a:rPr lang="en-US" sz="1600" dirty="0" err="1">
                <a:latin typeface="Montserrat" panose="00000500000000000000" pitchFamily="2" charset="0"/>
              </a:rPr>
              <a:t>các</a:t>
            </a:r>
            <a:r>
              <a:rPr lang="en-US" sz="1600" dirty="0">
                <a:latin typeface="Montserrat" panose="00000500000000000000" pitchFamily="2" charset="0"/>
              </a:rPr>
              <a:t> </a:t>
            </a:r>
            <a:r>
              <a:rPr lang="en-US" sz="1600" dirty="0" err="1">
                <a:latin typeface="Montserrat" panose="00000500000000000000" pitchFamily="2" charset="0"/>
              </a:rPr>
              <a:t>trạng</a:t>
            </a:r>
            <a:r>
              <a:rPr lang="en-US" sz="1600" dirty="0">
                <a:latin typeface="Montserrat" panose="00000500000000000000" pitchFamily="2" charset="0"/>
              </a:rPr>
              <a:t> </a:t>
            </a:r>
            <a:r>
              <a:rPr lang="en-US" sz="1600" dirty="0" err="1">
                <a:latin typeface="Montserrat" panose="00000500000000000000" pitchFamily="2" charset="0"/>
              </a:rPr>
              <a:t>tắt</a:t>
            </a:r>
            <a:r>
              <a:rPr lang="en-US" sz="1600" dirty="0">
                <a:latin typeface="Montserrat" panose="00000500000000000000" pitchFamily="2" charset="0"/>
              </a:rPr>
              <a:t> </a:t>
            </a:r>
            <a:r>
              <a:rPr lang="en-US" sz="1600" dirty="0" err="1">
                <a:latin typeface="Montserrat" panose="00000500000000000000" pitchFamily="2" charset="0"/>
              </a:rPr>
              <a:t>sáng</a:t>
            </a:r>
            <a:r>
              <a:rPr lang="en-US" sz="1600" dirty="0">
                <a:latin typeface="Montserrat" panose="00000500000000000000" pitchFamily="2" charset="0"/>
              </a:rPr>
              <a:t>/</a:t>
            </a:r>
            <a:r>
              <a:rPr lang="en-US" sz="1600" dirty="0" err="1">
                <a:latin typeface="Montserrat" panose="00000500000000000000" pitchFamily="2" charset="0"/>
              </a:rPr>
              <a:t>tắt</a:t>
            </a:r>
            <a:r>
              <a:rPr lang="en-US" sz="1600" dirty="0">
                <a:latin typeface="Montserrat" panose="00000500000000000000" pitchFamily="2" charset="0"/>
              </a:rPr>
              <a:t>.</a:t>
            </a:r>
            <a:endParaRPr lang="vi-VN" sz="1600" dirty="0">
              <a:latin typeface="Montserrat" panose="00000500000000000000" pitchFamily="2" charset="0"/>
            </a:endParaRPr>
          </a:p>
          <a:p>
            <a:endParaRPr lang="en-ID" dirty="0"/>
          </a:p>
        </p:txBody>
      </p:sp>
    </p:spTree>
    <p:extLst>
      <p:ext uri="{BB962C8B-B14F-4D97-AF65-F5344CB8AC3E}">
        <p14:creationId xmlns:p14="http://schemas.microsoft.com/office/powerpoint/2010/main" val="4054702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DBA830-5055-5618-39BC-41969F0FBCFE}"/>
              </a:ext>
            </a:extLst>
          </p:cNvPr>
          <p:cNvSpPr>
            <a:spLocks noGrp="1"/>
          </p:cNvSpPr>
          <p:nvPr>
            <p:ph type="body" idx="1"/>
          </p:nvPr>
        </p:nvSpPr>
        <p:spPr/>
        <p:txBody>
          <a:bodyPr/>
          <a:lstStyle/>
          <a:p>
            <a:pPr marL="381000" indent="-228600">
              <a:buAutoNum type="alphaLcParenR"/>
            </a:pPr>
            <a:r>
              <a:rPr lang="en-US" sz="1400" dirty="0"/>
              <a:t>Nguyên </a:t>
            </a:r>
            <a:r>
              <a:rPr lang="en-US" sz="1400" dirty="0" err="1"/>
              <a:t>lý</a:t>
            </a:r>
            <a:r>
              <a:rPr lang="en-US" sz="1400" dirty="0"/>
              <a:t> </a:t>
            </a:r>
            <a:r>
              <a:rPr lang="en-US" sz="1400" dirty="0" err="1"/>
              <a:t>hoạt</a:t>
            </a:r>
            <a:r>
              <a:rPr lang="en-US" sz="1400" dirty="0"/>
              <a:t> </a:t>
            </a:r>
            <a:r>
              <a:rPr lang="en-US" sz="1400" dirty="0" err="1"/>
              <a:t>động</a:t>
            </a:r>
            <a:r>
              <a:rPr lang="en-US" sz="1400" dirty="0"/>
              <a:t> </a:t>
            </a:r>
            <a:r>
              <a:rPr lang="en-US" sz="1400" dirty="0" err="1"/>
              <a:t>của</a:t>
            </a:r>
            <a:r>
              <a:rPr lang="en-US" sz="1400" dirty="0"/>
              <a:t> </a:t>
            </a:r>
            <a:r>
              <a:rPr lang="en-US" sz="1400" dirty="0" err="1"/>
              <a:t>phần</a:t>
            </a:r>
            <a:r>
              <a:rPr lang="en-US" sz="1400" dirty="0"/>
              <a:t> </a:t>
            </a:r>
            <a:r>
              <a:rPr lang="en-US" sz="1400" dirty="0" err="1"/>
              <a:t>cứng</a:t>
            </a:r>
            <a:endParaRPr lang="en-US" sz="1400" dirty="0"/>
          </a:p>
          <a:p>
            <a:pPr>
              <a:buFontTx/>
              <a:buChar char="-"/>
            </a:pPr>
            <a:r>
              <a:rPr lang="vi-VN" sz="1400" dirty="0">
                <a:latin typeface="Montserrat" panose="00000500000000000000" pitchFamily="2" charset="0"/>
              </a:rPr>
              <a:t>Kết nối và giao tiếp không dây:</a:t>
            </a:r>
            <a:r>
              <a:rPr lang="en-US" sz="1400" dirty="0">
                <a:latin typeface="Montserrat" panose="00000500000000000000" pitchFamily="2" charset="0"/>
              </a:rPr>
              <a:t> </a:t>
            </a:r>
            <a:r>
              <a:rPr lang="vi-VN" sz="1400" dirty="0">
                <a:latin typeface="Montserrat" panose="00000500000000000000" pitchFamily="2" charset="0"/>
              </a:rPr>
              <a:t>Bo mạch tự động kết nối với mạng </a:t>
            </a:r>
            <a:r>
              <a:rPr lang="vi-VN" sz="1400" dirty="0" err="1">
                <a:latin typeface="Montserrat" panose="00000500000000000000" pitchFamily="2" charset="0"/>
              </a:rPr>
              <a:t>WiFi</a:t>
            </a:r>
            <a:r>
              <a:rPr lang="vi-VN" sz="1400" dirty="0">
                <a:latin typeface="Montserrat" panose="00000500000000000000" pitchFamily="2" charset="0"/>
              </a:rPr>
              <a:t> được cấu hình sẵn, sau đó đăng nhập vào nền tảng đám mây thông qua mã xác thực. Nhờ đó, thiết bị có thể nhận các lệnh điều khiển từ ứng dụng trên điện thoại và gửi lại dữ liệu trạng thái.</a:t>
            </a:r>
            <a:endParaRPr lang="en-US" sz="1400" dirty="0">
              <a:latin typeface="Montserrat" panose="00000500000000000000" pitchFamily="2" charset="0"/>
            </a:endParaRPr>
          </a:p>
          <a:p>
            <a:pPr>
              <a:buFontTx/>
              <a:buChar char="-"/>
            </a:pPr>
            <a:r>
              <a:rPr lang="vi-VN" sz="1400" dirty="0">
                <a:latin typeface="Montserrat" panose="00000500000000000000" pitchFamily="2" charset="0"/>
              </a:rPr>
              <a:t>Điều khiển phần cứng:</a:t>
            </a:r>
            <a:r>
              <a:rPr lang="en-US" sz="1400" dirty="0">
                <a:latin typeface="Montserrat" panose="00000500000000000000" pitchFamily="2" charset="0"/>
              </a:rPr>
              <a:t> </a:t>
            </a:r>
            <a:r>
              <a:rPr lang="vi-VN" sz="1400" dirty="0">
                <a:latin typeface="Montserrat" panose="00000500000000000000" pitchFamily="2" charset="0"/>
              </a:rPr>
              <a:t>Từ nền tảng đám mây, người dùng có thể gửi tín hiệu điều khiển đến bo mạch. Từng tín hiệu này sẽ được chuyển đổi thành trạng thái điện (bật hoặc tắt) cho từng chân đầu ra tương ứng với các thiết bị phần cứng (ví dụ như LED). Khi nhận tín hiệu, bo mạch kích hoạt hoặc ngắt mạch điện để điều khiển thiết bị theo yêu cầu của người dùng.</a:t>
            </a:r>
            <a:endParaRPr lang="en-US" sz="1400" dirty="0">
              <a:latin typeface="Montserrat" panose="00000500000000000000" pitchFamily="2" charset="0"/>
            </a:endParaRPr>
          </a:p>
          <a:p>
            <a:pPr>
              <a:buFontTx/>
              <a:buChar char="-"/>
            </a:pPr>
            <a:r>
              <a:rPr lang="vi-VN" sz="1400" dirty="0">
                <a:latin typeface="Montserrat" panose="00000500000000000000" pitchFamily="2" charset="0"/>
              </a:rPr>
              <a:t>Cập nhật thông tin trạng thái:</a:t>
            </a:r>
            <a:r>
              <a:rPr lang="en-US" sz="1400" dirty="0">
                <a:latin typeface="Montserrat" panose="00000500000000000000" pitchFamily="2" charset="0"/>
              </a:rPr>
              <a:t> N</a:t>
            </a:r>
            <a:r>
              <a:rPr lang="vi-VN" sz="1400" dirty="0">
                <a:latin typeface="Montserrat" panose="00000500000000000000" pitchFamily="2" charset="0"/>
              </a:rPr>
              <a:t>hận lệnh điều về nền tảng đám mây. Điều này giúp người dùng theo dõi và giám sát tình trạng của hệ thống một cách trực quan thông qua ứng dụng.</a:t>
            </a:r>
            <a:endParaRPr lang="en-ID" sz="1400" dirty="0">
              <a:latin typeface="Montserrat" panose="00000500000000000000" pitchFamily="2" charset="0"/>
            </a:endParaRPr>
          </a:p>
        </p:txBody>
      </p:sp>
      <p:sp>
        <p:nvSpPr>
          <p:cNvPr id="3" name="Title 2">
            <a:extLst>
              <a:ext uri="{FF2B5EF4-FFF2-40B4-BE49-F238E27FC236}">
                <a16:creationId xmlns:a16="http://schemas.microsoft.com/office/drawing/2014/main" id="{F8D99913-F2CB-DA8D-F9E1-B447D9B706A4}"/>
              </a:ext>
            </a:extLst>
          </p:cNvPr>
          <p:cNvSpPr>
            <a:spLocks noGrp="1"/>
          </p:cNvSpPr>
          <p:nvPr>
            <p:ph type="title"/>
          </p:nvPr>
        </p:nvSpPr>
        <p:spPr/>
        <p:txBody>
          <a:bodyPr/>
          <a:lstStyle/>
          <a:p>
            <a:pPr algn="l"/>
            <a:r>
              <a:rPr lang="en-US" b="1" dirty="0">
                <a:latin typeface="+mj-lt"/>
              </a:rPr>
              <a:t>4. </a:t>
            </a:r>
            <a:r>
              <a:rPr lang="en-US" b="1" dirty="0" err="1">
                <a:latin typeface="Cambria" panose="02040503050406030204" pitchFamily="18" charset="0"/>
                <a:ea typeface="Cambria" panose="02040503050406030204" pitchFamily="18" charset="0"/>
              </a:rPr>
              <a:t>Thiết</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kế</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phần</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cứng</a:t>
            </a:r>
            <a:r>
              <a:rPr lang="en-US" b="1" dirty="0">
                <a:latin typeface="Cambria" panose="02040503050406030204" pitchFamily="18" charset="0"/>
                <a:ea typeface="Cambria" panose="02040503050406030204" pitchFamily="18" charset="0"/>
              </a:rPr>
              <a:t> </a:t>
            </a:r>
            <a:endParaRPr lang="en-ID"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02313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3F5B4B6-91C5-0975-E028-33C3D211D043}"/>
              </a:ext>
            </a:extLst>
          </p:cNvPr>
          <p:cNvSpPr>
            <a:spLocks noGrp="1"/>
          </p:cNvSpPr>
          <p:nvPr>
            <p:ph type="body" idx="1"/>
          </p:nvPr>
        </p:nvSpPr>
        <p:spPr>
          <a:xfrm>
            <a:off x="826575" y="828150"/>
            <a:ext cx="7895500" cy="3487200"/>
          </a:xfrm>
        </p:spPr>
        <p:txBody>
          <a:bodyPr/>
          <a:lstStyle/>
          <a:p>
            <a:pPr marL="152400" indent="0">
              <a:buNone/>
            </a:pPr>
            <a:r>
              <a:rPr lang="en-US" sz="1400" b="1" dirty="0">
                <a:latin typeface="Montserrat" panose="00000500000000000000" pitchFamily="2" charset="0"/>
                <a:ea typeface="Cambria" panose="02040503050406030204" pitchFamily="18" charset="0"/>
              </a:rPr>
              <a:t>Quy </a:t>
            </a:r>
            <a:r>
              <a:rPr lang="en-US" sz="1400" b="1" dirty="0" err="1">
                <a:latin typeface="Montserrat" panose="00000500000000000000" pitchFamily="2" charset="0"/>
                <a:ea typeface="Cambria" panose="02040503050406030204" pitchFamily="18" charset="0"/>
              </a:rPr>
              <a:t>trình</a:t>
            </a:r>
            <a:r>
              <a:rPr lang="en-US" sz="1400" b="1" dirty="0">
                <a:latin typeface="Montserrat" panose="00000500000000000000" pitchFamily="2" charset="0"/>
                <a:ea typeface="Cambria" panose="02040503050406030204" pitchFamily="18" charset="0"/>
              </a:rPr>
              <a:t> </a:t>
            </a:r>
            <a:r>
              <a:rPr lang="en-US" sz="1400" b="1" dirty="0" err="1">
                <a:latin typeface="Montserrat" panose="00000500000000000000" pitchFamily="2" charset="0"/>
                <a:ea typeface="Cambria" panose="02040503050406030204" pitchFamily="18" charset="0"/>
              </a:rPr>
              <a:t>kiểm</a:t>
            </a:r>
            <a:r>
              <a:rPr lang="en-US" sz="1400" b="1" dirty="0">
                <a:latin typeface="Montserrat" panose="00000500000000000000" pitchFamily="2" charset="0"/>
                <a:ea typeface="Cambria" panose="02040503050406030204" pitchFamily="18" charset="0"/>
              </a:rPr>
              <a:t> </a:t>
            </a:r>
            <a:r>
              <a:rPr lang="en-US" sz="1400" b="1" dirty="0" err="1">
                <a:latin typeface="Montserrat" panose="00000500000000000000" pitchFamily="2" charset="0"/>
                <a:ea typeface="Cambria" panose="02040503050406030204" pitchFamily="18" charset="0"/>
              </a:rPr>
              <a:t>thử</a:t>
            </a:r>
            <a:r>
              <a:rPr lang="en-US" sz="1400" b="1" dirty="0">
                <a:latin typeface="Montserrat" panose="00000500000000000000" pitchFamily="2" charset="0"/>
                <a:ea typeface="Cambria" panose="02040503050406030204" pitchFamily="18" charset="0"/>
              </a:rPr>
              <a:t>:</a:t>
            </a:r>
          </a:p>
          <a:p>
            <a:pPr>
              <a:buNone/>
            </a:pPr>
            <a:r>
              <a:rPr lang="en-ID" sz="1400" b="1" dirty="0">
                <a:latin typeface="Montserrat" panose="00000500000000000000" pitchFamily="2" charset="0"/>
              </a:rPr>
              <a:t>1. </a:t>
            </a:r>
            <a:r>
              <a:rPr lang="en-ID" sz="1400" b="1" dirty="0" err="1">
                <a:latin typeface="Montserrat" panose="00000500000000000000" pitchFamily="2" charset="0"/>
              </a:rPr>
              <a:t>Kiểm</a:t>
            </a:r>
            <a:r>
              <a:rPr lang="en-ID" sz="1400" b="1" dirty="0">
                <a:latin typeface="Montserrat" panose="00000500000000000000" pitchFamily="2" charset="0"/>
              </a:rPr>
              <a:t> </a:t>
            </a:r>
            <a:r>
              <a:rPr lang="en-ID" sz="1400" b="1" dirty="0" err="1">
                <a:latin typeface="Montserrat" panose="00000500000000000000" pitchFamily="2" charset="0"/>
              </a:rPr>
              <a:t>thử</a:t>
            </a:r>
            <a:r>
              <a:rPr lang="en-ID" sz="1400" b="1" dirty="0">
                <a:latin typeface="Montserrat" panose="00000500000000000000" pitchFamily="2" charset="0"/>
              </a:rPr>
              <a:t> </a:t>
            </a:r>
            <a:r>
              <a:rPr lang="en-ID" sz="1400" b="1" dirty="0" err="1">
                <a:latin typeface="Montserrat" panose="00000500000000000000" pitchFamily="2" charset="0"/>
              </a:rPr>
              <a:t>phần</a:t>
            </a:r>
            <a:r>
              <a:rPr lang="en-ID" sz="1400" b="1" dirty="0">
                <a:latin typeface="Montserrat" panose="00000500000000000000" pitchFamily="2" charset="0"/>
              </a:rPr>
              <a:t> </a:t>
            </a:r>
            <a:r>
              <a:rPr lang="en-ID" sz="1400" b="1" dirty="0" err="1">
                <a:latin typeface="Montserrat" panose="00000500000000000000" pitchFamily="2" charset="0"/>
              </a:rPr>
              <a:t>cứng</a:t>
            </a:r>
            <a:endParaRPr lang="en-ID" sz="1400" b="1" dirty="0">
              <a:latin typeface="Montserrat" panose="00000500000000000000" pitchFamily="2" charset="0"/>
            </a:endParaRPr>
          </a:p>
          <a:p>
            <a:pPr lvl="1">
              <a:buFont typeface="Courier New" panose="02070309020205020404" pitchFamily="49" charset="0"/>
              <a:buChar char="o"/>
            </a:pPr>
            <a:r>
              <a:rPr lang="en-ID" sz="1600" dirty="0" err="1">
                <a:latin typeface="Montserrat" panose="00000500000000000000" pitchFamily="2" charset="0"/>
              </a:rPr>
              <a:t>Kiểm</a:t>
            </a:r>
            <a:r>
              <a:rPr lang="en-ID" sz="1600" dirty="0">
                <a:latin typeface="Montserrat" panose="00000500000000000000" pitchFamily="2" charset="0"/>
              </a:rPr>
              <a:t> </a:t>
            </a:r>
            <a:r>
              <a:rPr lang="en-ID" sz="1600" dirty="0" err="1">
                <a:latin typeface="Montserrat" panose="00000500000000000000" pitchFamily="2" charset="0"/>
              </a:rPr>
              <a:t>tra</a:t>
            </a:r>
            <a:r>
              <a:rPr lang="en-ID" sz="1600" dirty="0">
                <a:latin typeface="Montserrat" panose="00000500000000000000" pitchFamily="2" charset="0"/>
              </a:rPr>
              <a:t> </a:t>
            </a:r>
            <a:r>
              <a:rPr lang="en-ID" sz="1600" dirty="0" err="1">
                <a:latin typeface="Montserrat" panose="00000500000000000000" pitchFamily="2" charset="0"/>
              </a:rPr>
              <a:t>kết</a:t>
            </a:r>
            <a:r>
              <a:rPr lang="en-ID" sz="1600" dirty="0">
                <a:latin typeface="Montserrat" panose="00000500000000000000" pitchFamily="2" charset="0"/>
              </a:rPr>
              <a:t> </a:t>
            </a:r>
            <a:r>
              <a:rPr lang="en-ID" sz="1600" dirty="0" err="1">
                <a:latin typeface="Montserrat" panose="00000500000000000000" pitchFamily="2" charset="0"/>
              </a:rPr>
              <a:t>nối</a:t>
            </a:r>
            <a:r>
              <a:rPr lang="en-ID" sz="1600" dirty="0">
                <a:latin typeface="Montserrat" panose="00000500000000000000" pitchFamily="2" charset="0"/>
              </a:rPr>
              <a:t> </a:t>
            </a:r>
            <a:r>
              <a:rPr lang="en-ID" sz="1600" dirty="0" err="1">
                <a:latin typeface="Montserrat" panose="00000500000000000000" pitchFamily="2" charset="0"/>
              </a:rPr>
              <a:t>và</a:t>
            </a:r>
            <a:r>
              <a:rPr lang="en-ID" sz="1600" dirty="0">
                <a:latin typeface="Montserrat" panose="00000500000000000000" pitchFamily="2" charset="0"/>
              </a:rPr>
              <a:t> </a:t>
            </a:r>
            <a:r>
              <a:rPr lang="en-ID" sz="1600" dirty="0" err="1">
                <a:latin typeface="Montserrat" panose="00000500000000000000" pitchFamily="2" charset="0"/>
              </a:rPr>
              <a:t>hoạt</a:t>
            </a:r>
            <a:r>
              <a:rPr lang="en-ID" sz="1600" dirty="0">
                <a:latin typeface="Montserrat" panose="00000500000000000000" pitchFamily="2" charset="0"/>
              </a:rPr>
              <a:t> </a:t>
            </a:r>
            <a:r>
              <a:rPr lang="en-ID" sz="1600" dirty="0" err="1">
                <a:latin typeface="Montserrat" panose="00000500000000000000" pitchFamily="2" charset="0"/>
              </a:rPr>
              <a:t>động</a:t>
            </a:r>
            <a:r>
              <a:rPr lang="en-ID" sz="1600" dirty="0">
                <a:latin typeface="Montserrat" panose="00000500000000000000" pitchFamily="2" charset="0"/>
              </a:rPr>
              <a:t> </a:t>
            </a:r>
            <a:r>
              <a:rPr lang="en-ID" sz="1600" dirty="0" err="1">
                <a:latin typeface="Montserrat" panose="00000500000000000000" pitchFamily="2" charset="0"/>
              </a:rPr>
              <a:t>của</a:t>
            </a:r>
            <a:r>
              <a:rPr lang="en-ID" sz="1600" dirty="0">
                <a:latin typeface="Montserrat" panose="00000500000000000000" pitchFamily="2" charset="0"/>
              </a:rPr>
              <a:t> 4 LED </a:t>
            </a:r>
            <a:r>
              <a:rPr lang="en-ID" sz="1600" dirty="0" err="1">
                <a:latin typeface="Montserrat" panose="00000500000000000000" pitchFamily="2" charset="0"/>
              </a:rPr>
              <a:t>với</a:t>
            </a:r>
            <a:r>
              <a:rPr lang="en-ID" sz="1600" dirty="0">
                <a:latin typeface="Montserrat" panose="00000500000000000000" pitchFamily="2" charset="0"/>
              </a:rPr>
              <a:t> </a:t>
            </a:r>
            <a:r>
              <a:rPr lang="en-ID" sz="1600" dirty="0" err="1">
                <a:latin typeface="Montserrat" panose="00000500000000000000" pitchFamily="2" charset="0"/>
              </a:rPr>
              <a:t>các</a:t>
            </a:r>
            <a:r>
              <a:rPr lang="en-ID" sz="1600" dirty="0">
                <a:latin typeface="Montserrat" panose="00000500000000000000" pitchFamily="2" charset="0"/>
              </a:rPr>
              <a:t> </a:t>
            </a:r>
            <a:r>
              <a:rPr lang="en-ID" sz="1600" dirty="0" err="1">
                <a:latin typeface="Montserrat" panose="00000500000000000000" pitchFamily="2" charset="0"/>
              </a:rPr>
              <a:t>chân</a:t>
            </a:r>
            <a:r>
              <a:rPr lang="en-ID" sz="1600" dirty="0">
                <a:latin typeface="Montserrat" panose="00000500000000000000" pitchFamily="2" charset="0"/>
              </a:rPr>
              <a:t> GPIO.</a:t>
            </a:r>
          </a:p>
          <a:p>
            <a:pPr lvl="1">
              <a:buFont typeface="Courier New" panose="02070309020205020404" pitchFamily="49" charset="0"/>
              <a:buChar char="o"/>
            </a:pPr>
            <a:r>
              <a:rPr lang="en-ID" sz="1600" dirty="0" err="1">
                <a:latin typeface="Montserrat" panose="00000500000000000000" pitchFamily="2" charset="0"/>
              </a:rPr>
              <a:t>Đảm</a:t>
            </a:r>
            <a:r>
              <a:rPr lang="en-ID" sz="1600" dirty="0">
                <a:latin typeface="Montserrat" panose="00000500000000000000" pitchFamily="2" charset="0"/>
              </a:rPr>
              <a:t> </a:t>
            </a:r>
            <a:r>
              <a:rPr lang="en-ID" sz="1600" dirty="0" err="1">
                <a:latin typeface="Montserrat" panose="00000500000000000000" pitchFamily="2" charset="0"/>
              </a:rPr>
              <a:t>bảo</a:t>
            </a:r>
            <a:r>
              <a:rPr lang="en-ID" sz="1600" dirty="0">
                <a:latin typeface="Montserrat" panose="00000500000000000000" pitchFamily="2" charset="0"/>
              </a:rPr>
              <a:t> </a:t>
            </a:r>
            <a:r>
              <a:rPr lang="en-ID" sz="1600" dirty="0" err="1">
                <a:latin typeface="Montserrat" panose="00000500000000000000" pitchFamily="2" charset="0"/>
              </a:rPr>
              <a:t>nguồn</a:t>
            </a:r>
            <a:r>
              <a:rPr lang="en-ID" sz="1600" dirty="0">
                <a:latin typeface="Montserrat" panose="00000500000000000000" pitchFamily="2" charset="0"/>
              </a:rPr>
              <a:t> </a:t>
            </a:r>
            <a:r>
              <a:rPr lang="en-ID" sz="1600" dirty="0" err="1">
                <a:latin typeface="Montserrat" panose="00000500000000000000" pitchFamily="2" charset="0"/>
              </a:rPr>
              <a:t>cấp</a:t>
            </a:r>
            <a:r>
              <a:rPr lang="en-ID" sz="1600" dirty="0">
                <a:latin typeface="Montserrat" panose="00000500000000000000" pitchFamily="2" charset="0"/>
              </a:rPr>
              <a:t> </a:t>
            </a:r>
            <a:r>
              <a:rPr lang="en-ID" sz="1600" dirty="0" err="1">
                <a:latin typeface="Montserrat" panose="00000500000000000000" pitchFamily="2" charset="0"/>
              </a:rPr>
              <a:t>ổn</a:t>
            </a:r>
            <a:r>
              <a:rPr lang="en-ID" sz="1600" dirty="0">
                <a:latin typeface="Montserrat" panose="00000500000000000000" pitchFamily="2" charset="0"/>
              </a:rPr>
              <a:t> </a:t>
            </a:r>
            <a:r>
              <a:rPr lang="en-ID" sz="1600" dirty="0" err="1">
                <a:latin typeface="Montserrat" panose="00000500000000000000" pitchFamily="2" charset="0"/>
              </a:rPr>
              <a:t>định</a:t>
            </a:r>
            <a:r>
              <a:rPr lang="en-ID" sz="1600" dirty="0">
                <a:latin typeface="Montserrat" panose="00000500000000000000" pitchFamily="2" charset="0"/>
              </a:rPr>
              <a:t>, </a:t>
            </a:r>
            <a:r>
              <a:rPr lang="en-ID" sz="1600" dirty="0" err="1">
                <a:latin typeface="Montserrat" panose="00000500000000000000" pitchFamily="2" charset="0"/>
              </a:rPr>
              <a:t>không</a:t>
            </a:r>
            <a:r>
              <a:rPr lang="en-ID" sz="1600" dirty="0">
                <a:latin typeface="Montserrat" panose="00000500000000000000" pitchFamily="2" charset="0"/>
              </a:rPr>
              <a:t> </a:t>
            </a:r>
            <a:r>
              <a:rPr lang="en-ID" sz="1600" dirty="0" err="1">
                <a:latin typeface="Montserrat" panose="00000500000000000000" pitchFamily="2" charset="0"/>
              </a:rPr>
              <a:t>sụt</a:t>
            </a:r>
            <a:r>
              <a:rPr lang="en-ID" sz="1600" dirty="0">
                <a:latin typeface="Montserrat" panose="00000500000000000000" pitchFamily="2" charset="0"/>
              </a:rPr>
              <a:t> </a:t>
            </a:r>
            <a:r>
              <a:rPr lang="en-ID" sz="1600" dirty="0" err="1">
                <a:latin typeface="Montserrat" panose="00000500000000000000" pitchFamily="2" charset="0"/>
              </a:rPr>
              <a:t>áp</a:t>
            </a:r>
            <a:r>
              <a:rPr lang="en-ID" sz="1600" dirty="0">
                <a:latin typeface="Montserrat" panose="00000500000000000000" pitchFamily="2" charset="0"/>
              </a:rPr>
              <a:t>.</a:t>
            </a:r>
          </a:p>
          <a:p>
            <a:pPr lvl="1">
              <a:buFont typeface="Courier New" panose="02070309020205020404" pitchFamily="49" charset="0"/>
              <a:buChar char="o"/>
            </a:pPr>
            <a:r>
              <a:rPr lang="en-ID" sz="1600" dirty="0" err="1">
                <a:latin typeface="Montserrat" panose="00000500000000000000" pitchFamily="2" charset="0"/>
              </a:rPr>
              <a:t>Kiểm</a:t>
            </a:r>
            <a:r>
              <a:rPr lang="en-ID" sz="1600" dirty="0">
                <a:latin typeface="Montserrat" panose="00000500000000000000" pitchFamily="2" charset="0"/>
              </a:rPr>
              <a:t> </a:t>
            </a:r>
            <a:r>
              <a:rPr lang="en-ID" sz="1600" dirty="0" err="1">
                <a:latin typeface="Montserrat" panose="00000500000000000000" pitchFamily="2" charset="0"/>
              </a:rPr>
              <a:t>tra</a:t>
            </a:r>
            <a:r>
              <a:rPr lang="en-ID" sz="1600" dirty="0">
                <a:latin typeface="Montserrat" panose="00000500000000000000" pitchFamily="2" charset="0"/>
              </a:rPr>
              <a:t> </a:t>
            </a:r>
            <a:r>
              <a:rPr lang="en-ID" sz="1600" dirty="0" err="1">
                <a:latin typeface="Montserrat" panose="00000500000000000000" pitchFamily="2" charset="0"/>
              </a:rPr>
              <a:t>khả</a:t>
            </a:r>
            <a:r>
              <a:rPr lang="en-ID" sz="1600" dirty="0">
                <a:latin typeface="Montserrat" panose="00000500000000000000" pitchFamily="2" charset="0"/>
              </a:rPr>
              <a:t> </a:t>
            </a:r>
            <a:r>
              <a:rPr lang="en-ID" sz="1600" dirty="0" err="1">
                <a:latin typeface="Montserrat" panose="00000500000000000000" pitchFamily="2" charset="0"/>
              </a:rPr>
              <a:t>năng</a:t>
            </a:r>
            <a:r>
              <a:rPr lang="en-ID" sz="1600" dirty="0">
                <a:latin typeface="Montserrat" panose="00000500000000000000" pitchFamily="2" charset="0"/>
              </a:rPr>
              <a:t> </a:t>
            </a:r>
            <a:r>
              <a:rPr lang="en-ID" sz="1600" dirty="0" err="1">
                <a:latin typeface="Montserrat" panose="00000500000000000000" pitchFamily="2" charset="0"/>
              </a:rPr>
              <a:t>kết</a:t>
            </a:r>
            <a:r>
              <a:rPr lang="en-ID" sz="1600" dirty="0">
                <a:latin typeface="Montserrat" panose="00000500000000000000" pitchFamily="2" charset="0"/>
              </a:rPr>
              <a:t> </a:t>
            </a:r>
            <a:r>
              <a:rPr lang="en-ID" sz="1600" dirty="0" err="1">
                <a:latin typeface="Montserrat" panose="00000500000000000000" pitchFamily="2" charset="0"/>
              </a:rPr>
              <a:t>nối</a:t>
            </a:r>
            <a:r>
              <a:rPr lang="en-ID" sz="1600" dirty="0">
                <a:latin typeface="Montserrat" panose="00000500000000000000" pitchFamily="2" charset="0"/>
              </a:rPr>
              <a:t> </a:t>
            </a:r>
            <a:r>
              <a:rPr lang="en-ID" sz="1600" dirty="0" err="1">
                <a:latin typeface="Montserrat" panose="00000500000000000000" pitchFamily="2" charset="0"/>
              </a:rPr>
              <a:t>WiFi</a:t>
            </a:r>
            <a:r>
              <a:rPr lang="en-ID" sz="1600" dirty="0">
                <a:latin typeface="Montserrat" panose="00000500000000000000" pitchFamily="2" charset="0"/>
              </a:rPr>
              <a:t> </a:t>
            </a:r>
            <a:r>
              <a:rPr lang="en-ID" sz="1600" dirty="0" err="1">
                <a:latin typeface="Montserrat" panose="00000500000000000000" pitchFamily="2" charset="0"/>
              </a:rPr>
              <a:t>của</a:t>
            </a:r>
            <a:r>
              <a:rPr lang="en-ID" sz="1600" dirty="0">
                <a:latin typeface="Montserrat" panose="00000500000000000000" pitchFamily="2" charset="0"/>
              </a:rPr>
              <a:t> ESP32.</a:t>
            </a:r>
          </a:p>
          <a:p>
            <a:pPr>
              <a:buNone/>
            </a:pPr>
            <a:r>
              <a:rPr lang="en-ID" sz="1400" b="1" dirty="0">
                <a:latin typeface="Montserrat" panose="00000500000000000000" pitchFamily="2" charset="0"/>
              </a:rPr>
              <a:t>2. </a:t>
            </a:r>
            <a:r>
              <a:rPr lang="en-ID" sz="1400" b="1" dirty="0" err="1">
                <a:latin typeface="Montserrat" panose="00000500000000000000" pitchFamily="2" charset="0"/>
              </a:rPr>
              <a:t>Kiểm</a:t>
            </a:r>
            <a:r>
              <a:rPr lang="en-ID" sz="1400" b="1" dirty="0">
                <a:latin typeface="Montserrat" panose="00000500000000000000" pitchFamily="2" charset="0"/>
              </a:rPr>
              <a:t> </a:t>
            </a:r>
            <a:r>
              <a:rPr lang="en-ID" sz="1400" b="1" dirty="0" err="1">
                <a:latin typeface="Montserrat" panose="00000500000000000000" pitchFamily="2" charset="0"/>
              </a:rPr>
              <a:t>thử</a:t>
            </a:r>
            <a:r>
              <a:rPr lang="en-ID" sz="1400" b="1" dirty="0">
                <a:latin typeface="Montserrat" panose="00000500000000000000" pitchFamily="2" charset="0"/>
              </a:rPr>
              <a:t> </a:t>
            </a:r>
            <a:r>
              <a:rPr lang="en-ID" sz="1400" b="1" dirty="0" err="1">
                <a:latin typeface="Montserrat" panose="00000500000000000000" pitchFamily="2" charset="0"/>
              </a:rPr>
              <a:t>phần</a:t>
            </a:r>
            <a:r>
              <a:rPr lang="en-ID" sz="1400" b="1" dirty="0">
                <a:latin typeface="Montserrat" panose="00000500000000000000" pitchFamily="2" charset="0"/>
              </a:rPr>
              <a:t> </a:t>
            </a:r>
            <a:r>
              <a:rPr lang="en-ID" sz="1400" b="1" dirty="0" err="1">
                <a:latin typeface="Montserrat" panose="00000500000000000000" pitchFamily="2" charset="0"/>
              </a:rPr>
              <a:t>mềm</a:t>
            </a:r>
            <a:endParaRPr lang="en-ID" sz="1400" b="1" dirty="0">
              <a:latin typeface="Montserrat" panose="00000500000000000000" pitchFamily="2" charset="0"/>
            </a:endParaRPr>
          </a:p>
          <a:p>
            <a:pPr lvl="1">
              <a:buFont typeface="Courier New" panose="02070309020205020404" pitchFamily="49" charset="0"/>
              <a:buChar char="o"/>
            </a:pPr>
            <a:r>
              <a:rPr lang="en-ID" sz="1600" dirty="0" err="1">
                <a:latin typeface="Montserrat" panose="00000500000000000000" pitchFamily="2" charset="0"/>
              </a:rPr>
              <a:t>Kiểm</a:t>
            </a:r>
            <a:r>
              <a:rPr lang="en-ID" sz="1600" dirty="0">
                <a:latin typeface="Montserrat" panose="00000500000000000000" pitchFamily="2" charset="0"/>
              </a:rPr>
              <a:t> </a:t>
            </a:r>
            <a:r>
              <a:rPr lang="en-ID" sz="1600" dirty="0" err="1">
                <a:latin typeface="Montserrat" panose="00000500000000000000" pitchFamily="2" charset="0"/>
              </a:rPr>
              <a:t>tra</a:t>
            </a:r>
            <a:r>
              <a:rPr lang="en-ID" sz="1600" dirty="0">
                <a:latin typeface="Montserrat" panose="00000500000000000000" pitchFamily="2" charset="0"/>
              </a:rPr>
              <a:t> </a:t>
            </a:r>
            <a:r>
              <a:rPr lang="en-ID" sz="1600" dirty="0" err="1">
                <a:latin typeface="Montserrat" panose="00000500000000000000" pitchFamily="2" charset="0"/>
              </a:rPr>
              <a:t>kết</a:t>
            </a:r>
            <a:r>
              <a:rPr lang="en-ID" sz="1600" dirty="0">
                <a:latin typeface="Montserrat" panose="00000500000000000000" pitchFamily="2" charset="0"/>
              </a:rPr>
              <a:t> </a:t>
            </a:r>
            <a:r>
              <a:rPr lang="en-ID" sz="1600" dirty="0" err="1">
                <a:latin typeface="Montserrat" panose="00000500000000000000" pitchFamily="2" charset="0"/>
              </a:rPr>
              <a:t>nối</a:t>
            </a:r>
            <a:r>
              <a:rPr lang="en-ID" sz="1600" dirty="0">
                <a:latin typeface="Montserrat" panose="00000500000000000000" pitchFamily="2" charset="0"/>
              </a:rPr>
              <a:t> ESP32 </a:t>
            </a:r>
            <a:r>
              <a:rPr lang="en-ID" sz="1600" dirty="0" err="1">
                <a:latin typeface="Montserrat" panose="00000500000000000000" pitchFamily="2" charset="0"/>
              </a:rPr>
              <a:t>với</a:t>
            </a:r>
            <a:r>
              <a:rPr lang="en-ID" sz="1600" dirty="0">
                <a:latin typeface="Montserrat" panose="00000500000000000000" pitchFamily="2" charset="0"/>
              </a:rPr>
              <a:t> Blynk, </a:t>
            </a:r>
            <a:r>
              <a:rPr lang="en-ID" sz="1600" dirty="0" err="1">
                <a:latin typeface="Montserrat" panose="00000500000000000000" pitchFamily="2" charset="0"/>
              </a:rPr>
              <a:t>đồng</a:t>
            </a:r>
            <a:r>
              <a:rPr lang="en-ID" sz="1600" dirty="0">
                <a:latin typeface="Montserrat" panose="00000500000000000000" pitchFamily="2" charset="0"/>
              </a:rPr>
              <a:t> </a:t>
            </a:r>
            <a:r>
              <a:rPr lang="en-ID" sz="1600" dirty="0" err="1">
                <a:latin typeface="Montserrat" panose="00000500000000000000" pitchFamily="2" charset="0"/>
              </a:rPr>
              <a:t>bộ</a:t>
            </a:r>
            <a:r>
              <a:rPr lang="en-ID" sz="1600" dirty="0">
                <a:latin typeface="Montserrat" panose="00000500000000000000" pitchFamily="2" charset="0"/>
              </a:rPr>
              <a:t> </a:t>
            </a:r>
            <a:r>
              <a:rPr lang="en-ID" sz="1600" dirty="0" err="1">
                <a:latin typeface="Montserrat" panose="00000500000000000000" pitchFamily="2" charset="0"/>
              </a:rPr>
              <a:t>trạng</a:t>
            </a:r>
            <a:r>
              <a:rPr lang="en-ID" sz="1600" dirty="0">
                <a:latin typeface="Montserrat" panose="00000500000000000000" pitchFamily="2" charset="0"/>
              </a:rPr>
              <a:t> </a:t>
            </a:r>
            <a:r>
              <a:rPr lang="en-ID" sz="1600" dirty="0" err="1">
                <a:latin typeface="Montserrat" panose="00000500000000000000" pitchFamily="2" charset="0"/>
              </a:rPr>
              <a:t>thái</a:t>
            </a:r>
            <a:r>
              <a:rPr lang="en-ID" sz="1600" dirty="0">
                <a:latin typeface="Montserrat" panose="00000500000000000000" pitchFamily="2" charset="0"/>
              </a:rPr>
              <a:t> ban </a:t>
            </a:r>
            <a:r>
              <a:rPr lang="en-ID" sz="1600" dirty="0" err="1">
                <a:latin typeface="Montserrat" panose="00000500000000000000" pitchFamily="2" charset="0"/>
              </a:rPr>
              <a:t>đầu</a:t>
            </a:r>
            <a:r>
              <a:rPr lang="en-ID" sz="1600" dirty="0">
                <a:latin typeface="Montserrat" panose="00000500000000000000" pitchFamily="2" charset="0"/>
              </a:rPr>
              <a:t>.</a:t>
            </a:r>
          </a:p>
          <a:p>
            <a:pPr lvl="1">
              <a:buFont typeface="Courier New" panose="02070309020205020404" pitchFamily="49" charset="0"/>
              <a:buChar char="o"/>
            </a:pPr>
            <a:r>
              <a:rPr lang="en-ID" sz="1600" dirty="0" err="1">
                <a:latin typeface="Montserrat" panose="00000500000000000000" pitchFamily="2" charset="0"/>
              </a:rPr>
              <a:t>Thử</a:t>
            </a:r>
            <a:r>
              <a:rPr lang="en-ID" sz="1600" dirty="0">
                <a:latin typeface="Montserrat" panose="00000500000000000000" pitchFamily="2" charset="0"/>
              </a:rPr>
              <a:t> </a:t>
            </a:r>
            <a:r>
              <a:rPr lang="en-ID" sz="1600" dirty="0" err="1">
                <a:latin typeface="Montserrat" panose="00000500000000000000" pitchFamily="2" charset="0"/>
              </a:rPr>
              <a:t>bật</a:t>
            </a:r>
            <a:r>
              <a:rPr lang="en-ID" sz="1600" dirty="0">
                <a:latin typeface="Montserrat" panose="00000500000000000000" pitchFamily="2" charset="0"/>
              </a:rPr>
              <a:t>/</a:t>
            </a:r>
            <a:r>
              <a:rPr lang="en-ID" sz="1600" dirty="0" err="1">
                <a:latin typeface="Montserrat" panose="00000500000000000000" pitchFamily="2" charset="0"/>
              </a:rPr>
              <a:t>tắt</a:t>
            </a:r>
            <a:r>
              <a:rPr lang="en-ID" sz="1600" dirty="0">
                <a:latin typeface="Montserrat" panose="00000500000000000000" pitchFamily="2" charset="0"/>
              </a:rPr>
              <a:t> LED </a:t>
            </a:r>
            <a:r>
              <a:rPr lang="en-ID" sz="1600" dirty="0" err="1">
                <a:latin typeface="Montserrat" panose="00000500000000000000" pitchFamily="2" charset="0"/>
              </a:rPr>
              <a:t>từ</a:t>
            </a:r>
            <a:r>
              <a:rPr lang="en-ID" sz="1600" dirty="0">
                <a:latin typeface="Montserrat" panose="00000500000000000000" pitchFamily="2" charset="0"/>
              </a:rPr>
              <a:t> </a:t>
            </a:r>
            <a:r>
              <a:rPr lang="en-ID" sz="1600" dirty="0" err="1">
                <a:latin typeface="Montserrat" panose="00000500000000000000" pitchFamily="2" charset="0"/>
              </a:rPr>
              <a:t>ứng</a:t>
            </a:r>
            <a:r>
              <a:rPr lang="en-ID" sz="1600" dirty="0">
                <a:latin typeface="Montserrat" panose="00000500000000000000" pitchFamily="2" charset="0"/>
              </a:rPr>
              <a:t> </a:t>
            </a:r>
            <a:r>
              <a:rPr lang="en-ID" sz="1600" dirty="0" err="1">
                <a:latin typeface="Montserrat" panose="00000500000000000000" pitchFamily="2" charset="0"/>
              </a:rPr>
              <a:t>dụng</a:t>
            </a:r>
            <a:r>
              <a:rPr lang="en-ID" sz="1600" dirty="0">
                <a:latin typeface="Montserrat" panose="00000500000000000000" pitchFamily="2" charset="0"/>
              </a:rPr>
              <a:t> Blynk, </a:t>
            </a:r>
            <a:r>
              <a:rPr lang="en-ID" sz="1600" dirty="0" err="1">
                <a:latin typeface="Montserrat" panose="00000500000000000000" pitchFamily="2" charset="0"/>
              </a:rPr>
              <a:t>đảm</a:t>
            </a:r>
            <a:r>
              <a:rPr lang="en-ID" sz="1600" dirty="0">
                <a:latin typeface="Montserrat" panose="00000500000000000000" pitchFamily="2" charset="0"/>
              </a:rPr>
              <a:t> </a:t>
            </a:r>
            <a:r>
              <a:rPr lang="en-ID" sz="1600" dirty="0" err="1">
                <a:latin typeface="Montserrat" panose="00000500000000000000" pitchFamily="2" charset="0"/>
              </a:rPr>
              <a:t>bảo</a:t>
            </a:r>
            <a:r>
              <a:rPr lang="en-ID" sz="1600" dirty="0">
                <a:latin typeface="Montserrat" panose="00000500000000000000" pitchFamily="2" charset="0"/>
              </a:rPr>
              <a:t> </a:t>
            </a:r>
            <a:r>
              <a:rPr lang="en-ID" sz="1600" dirty="0" err="1">
                <a:latin typeface="Montserrat" panose="00000500000000000000" pitchFamily="2" charset="0"/>
              </a:rPr>
              <a:t>phản</a:t>
            </a:r>
            <a:r>
              <a:rPr lang="en-ID" sz="1600" dirty="0">
                <a:latin typeface="Montserrat" panose="00000500000000000000" pitchFamily="2" charset="0"/>
              </a:rPr>
              <a:t> </a:t>
            </a:r>
            <a:r>
              <a:rPr lang="en-ID" sz="1600" dirty="0" err="1">
                <a:latin typeface="Montserrat" panose="00000500000000000000" pitchFamily="2" charset="0"/>
              </a:rPr>
              <a:t>hồi</a:t>
            </a:r>
            <a:r>
              <a:rPr lang="en-ID" sz="1600" dirty="0">
                <a:latin typeface="Montserrat" panose="00000500000000000000" pitchFamily="2" charset="0"/>
              </a:rPr>
              <a:t> </a:t>
            </a:r>
            <a:r>
              <a:rPr lang="en-ID" sz="1600" dirty="0" err="1">
                <a:latin typeface="Montserrat" panose="00000500000000000000" pitchFamily="2" charset="0"/>
              </a:rPr>
              <a:t>chính</a:t>
            </a:r>
            <a:r>
              <a:rPr lang="en-ID" sz="1600" dirty="0">
                <a:latin typeface="Montserrat" panose="00000500000000000000" pitchFamily="2" charset="0"/>
              </a:rPr>
              <a:t> </a:t>
            </a:r>
            <a:r>
              <a:rPr lang="en-ID" sz="1600" dirty="0" err="1">
                <a:latin typeface="Montserrat" panose="00000500000000000000" pitchFamily="2" charset="0"/>
              </a:rPr>
              <a:t>xác</a:t>
            </a:r>
            <a:r>
              <a:rPr lang="en-ID" sz="1600" dirty="0">
                <a:latin typeface="Montserrat" panose="00000500000000000000" pitchFamily="2" charset="0"/>
              </a:rPr>
              <a:t>.</a:t>
            </a:r>
          </a:p>
          <a:p>
            <a:pPr lvl="1">
              <a:buFont typeface="Courier New" panose="02070309020205020404" pitchFamily="49" charset="0"/>
              <a:buChar char="o"/>
            </a:pPr>
            <a:r>
              <a:rPr lang="en-ID" sz="1600" dirty="0" err="1">
                <a:latin typeface="Montserrat" panose="00000500000000000000" pitchFamily="2" charset="0"/>
              </a:rPr>
              <a:t>Kiểm</a:t>
            </a:r>
            <a:r>
              <a:rPr lang="en-ID" sz="1600" dirty="0">
                <a:latin typeface="Montserrat" panose="00000500000000000000" pitchFamily="2" charset="0"/>
              </a:rPr>
              <a:t> </a:t>
            </a:r>
            <a:r>
              <a:rPr lang="en-ID" sz="1600" dirty="0" err="1">
                <a:latin typeface="Montserrat" panose="00000500000000000000" pitchFamily="2" charset="0"/>
              </a:rPr>
              <a:t>tra</a:t>
            </a:r>
            <a:r>
              <a:rPr lang="en-ID" sz="1600" dirty="0">
                <a:latin typeface="Montserrat" panose="00000500000000000000" pitchFamily="2" charset="0"/>
              </a:rPr>
              <a:t> </a:t>
            </a:r>
            <a:r>
              <a:rPr lang="en-ID" sz="1600" dirty="0" err="1">
                <a:latin typeface="Montserrat" panose="00000500000000000000" pitchFamily="2" charset="0"/>
              </a:rPr>
              <a:t>cập</a:t>
            </a:r>
            <a:r>
              <a:rPr lang="en-ID" sz="1600" dirty="0">
                <a:latin typeface="Montserrat" panose="00000500000000000000" pitchFamily="2" charset="0"/>
              </a:rPr>
              <a:t> </a:t>
            </a:r>
            <a:r>
              <a:rPr lang="en-ID" sz="1600" dirty="0" err="1">
                <a:latin typeface="Montserrat" panose="00000500000000000000" pitchFamily="2" charset="0"/>
              </a:rPr>
              <a:t>nhật</a:t>
            </a:r>
            <a:r>
              <a:rPr lang="en-ID" sz="1600" dirty="0">
                <a:latin typeface="Montserrat" panose="00000500000000000000" pitchFamily="2" charset="0"/>
              </a:rPr>
              <a:t> </a:t>
            </a:r>
            <a:r>
              <a:rPr lang="en-ID" sz="1600" dirty="0" err="1">
                <a:latin typeface="Montserrat" panose="00000500000000000000" pitchFamily="2" charset="0"/>
              </a:rPr>
              <a:t>thời</a:t>
            </a:r>
            <a:r>
              <a:rPr lang="en-ID" sz="1600" dirty="0">
                <a:latin typeface="Montserrat" panose="00000500000000000000" pitchFamily="2" charset="0"/>
              </a:rPr>
              <a:t> </a:t>
            </a:r>
            <a:r>
              <a:rPr lang="en-ID" sz="1600" dirty="0" err="1">
                <a:latin typeface="Montserrat" panose="00000500000000000000" pitchFamily="2" charset="0"/>
              </a:rPr>
              <a:t>gian</a:t>
            </a:r>
            <a:r>
              <a:rPr lang="en-ID" sz="1600" dirty="0">
                <a:latin typeface="Montserrat" panose="00000500000000000000" pitchFamily="2" charset="0"/>
              </a:rPr>
              <a:t> </a:t>
            </a:r>
            <a:r>
              <a:rPr lang="en-ID" sz="1600" dirty="0" err="1">
                <a:latin typeface="Montserrat" panose="00000500000000000000" pitchFamily="2" charset="0"/>
              </a:rPr>
              <a:t>lên</a:t>
            </a:r>
            <a:r>
              <a:rPr lang="en-ID" sz="1600" dirty="0">
                <a:latin typeface="Montserrat" panose="00000500000000000000" pitchFamily="2" charset="0"/>
              </a:rPr>
              <a:t> Blynk </a:t>
            </a:r>
            <a:r>
              <a:rPr lang="en-ID" sz="1600" dirty="0" err="1">
                <a:latin typeface="Montserrat" panose="00000500000000000000" pitchFamily="2" charset="0"/>
              </a:rPr>
              <a:t>mỗi</a:t>
            </a:r>
            <a:r>
              <a:rPr lang="en-ID" sz="1600" dirty="0">
                <a:latin typeface="Montserrat" panose="00000500000000000000" pitchFamily="2" charset="0"/>
              </a:rPr>
              <a:t> </a:t>
            </a:r>
            <a:r>
              <a:rPr lang="en-ID" sz="1600" dirty="0" err="1">
                <a:latin typeface="Montserrat" panose="00000500000000000000" pitchFamily="2" charset="0"/>
              </a:rPr>
              <a:t>giây</a:t>
            </a:r>
            <a:r>
              <a:rPr lang="en-ID" sz="1600" dirty="0">
                <a:latin typeface="Montserrat" panose="00000500000000000000" pitchFamily="2" charset="0"/>
              </a:rPr>
              <a:t>.</a:t>
            </a:r>
          </a:p>
          <a:p>
            <a:pPr lvl="1">
              <a:buFont typeface="Courier New" panose="02070309020205020404" pitchFamily="49" charset="0"/>
              <a:buChar char="o"/>
            </a:pPr>
            <a:r>
              <a:rPr lang="en-ID" sz="1600" dirty="0" err="1">
                <a:latin typeface="Montserrat" panose="00000500000000000000" pitchFamily="2" charset="0"/>
              </a:rPr>
              <a:t>Kiểm</a:t>
            </a:r>
            <a:r>
              <a:rPr lang="en-ID" sz="1600" dirty="0">
                <a:latin typeface="Montserrat" panose="00000500000000000000" pitchFamily="2" charset="0"/>
              </a:rPr>
              <a:t> </a:t>
            </a:r>
            <a:r>
              <a:rPr lang="en-ID" sz="1600" dirty="0" err="1">
                <a:latin typeface="Montserrat" panose="00000500000000000000" pitchFamily="2" charset="0"/>
              </a:rPr>
              <a:t>tra</a:t>
            </a:r>
            <a:r>
              <a:rPr lang="en-ID" sz="1600" dirty="0">
                <a:latin typeface="Montserrat" panose="00000500000000000000" pitchFamily="2" charset="0"/>
              </a:rPr>
              <a:t> </a:t>
            </a:r>
            <a:r>
              <a:rPr lang="en-ID" sz="1600" dirty="0" err="1">
                <a:latin typeface="Montserrat" panose="00000500000000000000" pitchFamily="2" charset="0"/>
              </a:rPr>
              <a:t>phục</a:t>
            </a:r>
            <a:r>
              <a:rPr lang="en-ID" sz="1600" dirty="0">
                <a:latin typeface="Montserrat" panose="00000500000000000000" pitchFamily="2" charset="0"/>
              </a:rPr>
              <a:t> </a:t>
            </a:r>
            <a:r>
              <a:rPr lang="en-ID" sz="1600" dirty="0" err="1">
                <a:latin typeface="Montserrat" panose="00000500000000000000" pitchFamily="2" charset="0"/>
              </a:rPr>
              <a:t>hồi</a:t>
            </a:r>
            <a:r>
              <a:rPr lang="en-ID" sz="1600" dirty="0">
                <a:latin typeface="Montserrat" panose="00000500000000000000" pitchFamily="2" charset="0"/>
              </a:rPr>
              <a:t> </a:t>
            </a:r>
            <a:r>
              <a:rPr lang="en-ID" sz="1600" dirty="0" err="1">
                <a:latin typeface="Montserrat" panose="00000500000000000000" pitchFamily="2" charset="0"/>
              </a:rPr>
              <a:t>sau</a:t>
            </a:r>
            <a:r>
              <a:rPr lang="en-ID" sz="1600" dirty="0">
                <a:latin typeface="Montserrat" panose="00000500000000000000" pitchFamily="2" charset="0"/>
              </a:rPr>
              <a:t> </a:t>
            </a:r>
            <a:r>
              <a:rPr lang="en-ID" sz="1600" dirty="0" err="1">
                <a:latin typeface="Montserrat" panose="00000500000000000000" pitchFamily="2" charset="0"/>
              </a:rPr>
              <a:t>khi</a:t>
            </a:r>
            <a:r>
              <a:rPr lang="en-ID" sz="1600" dirty="0">
                <a:latin typeface="Montserrat" panose="00000500000000000000" pitchFamily="2" charset="0"/>
              </a:rPr>
              <a:t> </a:t>
            </a:r>
            <a:r>
              <a:rPr lang="en-ID" sz="1600" dirty="0" err="1">
                <a:latin typeface="Montserrat" panose="00000500000000000000" pitchFamily="2" charset="0"/>
              </a:rPr>
              <a:t>mất</a:t>
            </a:r>
            <a:r>
              <a:rPr lang="en-ID" sz="1600" dirty="0">
                <a:latin typeface="Montserrat" panose="00000500000000000000" pitchFamily="2" charset="0"/>
              </a:rPr>
              <a:t> </a:t>
            </a:r>
            <a:r>
              <a:rPr lang="en-ID" sz="1600" dirty="0" err="1">
                <a:latin typeface="Montserrat" panose="00000500000000000000" pitchFamily="2" charset="0"/>
              </a:rPr>
              <a:t>WiFi</a:t>
            </a:r>
            <a:r>
              <a:rPr lang="en-ID" sz="1600" dirty="0">
                <a:latin typeface="Montserrat" panose="00000500000000000000" pitchFamily="2" charset="0"/>
              </a:rPr>
              <a:t>.</a:t>
            </a:r>
          </a:p>
          <a:p>
            <a:pPr>
              <a:buNone/>
            </a:pPr>
            <a:r>
              <a:rPr lang="en-ID" sz="1400" b="1" dirty="0">
                <a:latin typeface="Montserrat" panose="00000500000000000000" pitchFamily="2" charset="0"/>
              </a:rPr>
              <a:t>3. </a:t>
            </a:r>
            <a:r>
              <a:rPr lang="en-ID" sz="1400" b="1" dirty="0" err="1">
                <a:latin typeface="Montserrat" panose="00000500000000000000" pitchFamily="2" charset="0"/>
              </a:rPr>
              <a:t>Kiểm</a:t>
            </a:r>
            <a:r>
              <a:rPr lang="en-ID" sz="1400" b="1" dirty="0">
                <a:latin typeface="Montserrat" panose="00000500000000000000" pitchFamily="2" charset="0"/>
              </a:rPr>
              <a:t> </a:t>
            </a:r>
            <a:r>
              <a:rPr lang="en-ID" sz="1400" b="1" dirty="0" err="1">
                <a:latin typeface="Montserrat" panose="00000500000000000000" pitchFamily="2" charset="0"/>
              </a:rPr>
              <a:t>thử</a:t>
            </a:r>
            <a:r>
              <a:rPr lang="en-ID" sz="1400" b="1" dirty="0">
                <a:latin typeface="Montserrat" panose="00000500000000000000" pitchFamily="2" charset="0"/>
              </a:rPr>
              <a:t> </a:t>
            </a:r>
            <a:r>
              <a:rPr lang="en-ID" sz="1400" b="1" dirty="0" err="1">
                <a:latin typeface="Montserrat" panose="00000500000000000000" pitchFamily="2" charset="0"/>
              </a:rPr>
              <a:t>tích</a:t>
            </a:r>
            <a:r>
              <a:rPr lang="en-ID" sz="1400" b="1" dirty="0">
                <a:latin typeface="Montserrat" panose="00000500000000000000" pitchFamily="2" charset="0"/>
              </a:rPr>
              <a:t> </a:t>
            </a:r>
            <a:r>
              <a:rPr lang="en-ID" sz="1400" b="1" dirty="0" err="1">
                <a:latin typeface="Montserrat" panose="00000500000000000000" pitchFamily="2" charset="0"/>
              </a:rPr>
              <a:t>hợp</a:t>
            </a:r>
            <a:endParaRPr lang="en-ID" sz="1400" b="1" dirty="0">
              <a:latin typeface="Montserrat" panose="00000500000000000000" pitchFamily="2" charset="0"/>
            </a:endParaRPr>
          </a:p>
          <a:p>
            <a:pPr lvl="1">
              <a:buFont typeface="Courier New" panose="02070309020205020404" pitchFamily="49" charset="0"/>
              <a:buChar char="o"/>
            </a:pPr>
            <a:r>
              <a:rPr lang="en-ID" sz="1600" dirty="0" err="1">
                <a:latin typeface="Montserrat" panose="00000500000000000000" pitchFamily="2" charset="0"/>
              </a:rPr>
              <a:t>Vận</a:t>
            </a:r>
            <a:r>
              <a:rPr lang="en-ID" sz="1600" dirty="0">
                <a:latin typeface="Montserrat" panose="00000500000000000000" pitchFamily="2" charset="0"/>
              </a:rPr>
              <a:t> </a:t>
            </a:r>
            <a:r>
              <a:rPr lang="en-ID" sz="1600" dirty="0" err="1">
                <a:latin typeface="Montserrat" panose="00000500000000000000" pitchFamily="2" charset="0"/>
              </a:rPr>
              <a:t>hành</a:t>
            </a:r>
            <a:r>
              <a:rPr lang="en-ID" sz="1600" dirty="0">
                <a:latin typeface="Montserrat" panose="00000500000000000000" pitchFamily="2" charset="0"/>
              </a:rPr>
              <a:t> </a:t>
            </a:r>
            <a:r>
              <a:rPr lang="en-ID" sz="1600" dirty="0" err="1">
                <a:latin typeface="Montserrat" panose="00000500000000000000" pitchFamily="2" charset="0"/>
              </a:rPr>
              <a:t>toàn</a:t>
            </a:r>
            <a:r>
              <a:rPr lang="en-ID" sz="1600" dirty="0">
                <a:latin typeface="Montserrat" panose="00000500000000000000" pitchFamily="2" charset="0"/>
              </a:rPr>
              <a:t> </a:t>
            </a:r>
            <a:r>
              <a:rPr lang="en-ID" sz="1600" dirty="0" err="1">
                <a:latin typeface="Montserrat" panose="00000500000000000000" pitchFamily="2" charset="0"/>
              </a:rPr>
              <a:t>bộ</a:t>
            </a:r>
            <a:r>
              <a:rPr lang="en-ID" sz="1600" dirty="0">
                <a:latin typeface="Montserrat" panose="00000500000000000000" pitchFamily="2" charset="0"/>
              </a:rPr>
              <a:t> </a:t>
            </a:r>
            <a:r>
              <a:rPr lang="en-ID" sz="1600" dirty="0" err="1">
                <a:latin typeface="Montserrat" panose="00000500000000000000" pitchFamily="2" charset="0"/>
              </a:rPr>
              <a:t>hệ</a:t>
            </a:r>
            <a:r>
              <a:rPr lang="en-ID" sz="1600" dirty="0">
                <a:latin typeface="Montserrat" panose="00000500000000000000" pitchFamily="2" charset="0"/>
              </a:rPr>
              <a:t> </a:t>
            </a:r>
            <a:r>
              <a:rPr lang="en-ID" sz="1600" dirty="0" err="1">
                <a:latin typeface="Montserrat" panose="00000500000000000000" pitchFamily="2" charset="0"/>
              </a:rPr>
              <a:t>thống</a:t>
            </a:r>
            <a:r>
              <a:rPr lang="en-ID" sz="1600" dirty="0">
                <a:latin typeface="Montserrat" panose="00000500000000000000" pitchFamily="2" charset="0"/>
              </a:rPr>
              <a:t>, </a:t>
            </a:r>
            <a:r>
              <a:rPr lang="en-ID" sz="1600" dirty="0" err="1">
                <a:latin typeface="Montserrat" panose="00000500000000000000" pitchFamily="2" charset="0"/>
              </a:rPr>
              <a:t>kiểm</a:t>
            </a:r>
            <a:r>
              <a:rPr lang="en-ID" sz="1600" dirty="0">
                <a:latin typeface="Montserrat" panose="00000500000000000000" pitchFamily="2" charset="0"/>
              </a:rPr>
              <a:t> </a:t>
            </a:r>
            <a:r>
              <a:rPr lang="en-ID" sz="1600" dirty="0" err="1">
                <a:latin typeface="Montserrat" panose="00000500000000000000" pitchFamily="2" charset="0"/>
              </a:rPr>
              <a:t>tra</a:t>
            </a:r>
            <a:r>
              <a:rPr lang="en-ID" sz="1600" dirty="0">
                <a:latin typeface="Montserrat" panose="00000500000000000000" pitchFamily="2" charset="0"/>
              </a:rPr>
              <a:t> </a:t>
            </a:r>
            <a:r>
              <a:rPr lang="en-ID" sz="1600" dirty="0" err="1">
                <a:latin typeface="Montserrat" panose="00000500000000000000" pitchFamily="2" charset="0"/>
              </a:rPr>
              <a:t>sự</a:t>
            </a:r>
            <a:r>
              <a:rPr lang="en-ID" sz="1600" dirty="0">
                <a:latin typeface="Montserrat" panose="00000500000000000000" pitchFamily="2" charset="0"/>
              </a:rPr>
              <a:t> </a:t>
            </a:r>
            <a:r>
              <a:rPr lang="en-ID" sz="1600" dirty="0" err="1">
                <a:latin typeface="Montserrat" panose="00000500000000000000" pitchFamily="2" charset="0"/>
              </a:rPr>
              <a:t>ổn</a:t>
            </a:r>
            <a:r>
              <a:rPr lang="en-ID" sz="1600" dirty="0">
                <a:latin typeface="Montserrat" panose="00000500000000000000" pitchFamily="2" charset="0"/>
              </a:rPr>
              <a:t> </a:t>
            </a:r>
            <a:r>
              <a:rPr lang="en-ID" sz="1600" dirty="0" err="1">
                <a:latin typeface="Montserrat" panose="00000500000000000000" pitchFamily="2" charset="0"/>
              </a:rPr>
              <a:t>định</a:t>
            </a:r>
            <a:r>
              <a:rPr lang="en-ID" sz="1600" dirty="0">
                <a:latin typeface="Montserrat" panose="00000500000000000000" pitchFamily="2" charset="0"/>
              </a:rPr>
              <a:t> </a:t>
            </a:r>
            <a:r>
              <a:rPr lang="en-ID" sz="1600" dirty="0" err="1">
                <a:latin typeface="Montserrat" panose="00000500000000000000" pitchFamily="2" charset="0"/>
              </a:rPr>
              <a:t>khi</a:t>
            </a:r>
            <a:r>
              <a:rPr lang="en-ID" sz="1600" dirty="0">
                <a:latin typeface="Montserrat" panose="00000500000000000000" pitchFamily="2" charset="0"/>
              </a:rPr>
              <a:t> </a:t>
            </a:r>
            <a:r>
              <a:rPr lang="en-ID" sz="1600" dirty="0" err="1">
                <a:latin typeface="Montserrat" panose="00000500000000000000" pitchFamily="2" charset="0"/>
              </a:rPr>
              <a:t>điều</a:t>
            </a:r>
            <a:r>
              <a:rPr lang="en-ID" sz="1600" dirty="0">
                <a:latin typeface="Montserrat" panose="00000500000000000000" pitchFamily="2" charset="0"/>
              </a:rPr>
              <a:t> </a:t>
            </a:r>
            <a:r>
              <a:rPr lang="en-ID" sz="1600" dirty="0" err="1">
                <a:latin typeface="Montserrat" panose="00000500000000000000" pitchFamily="2" charset="0"/>
              </a:rPr>
              <a:t>khiển</a:t>
            </a:r>
            <a:r>
              <a:rPr lang="en-ID" sz="1600" dirty="0">
                <a:latin typeface="Montserrat" panose="00000500000000000000" pitchFamily="2" charset="0"/>
              </a:rPr>
              <a:t> LED </a:t>
            </a:r>
            <a:r>
              <a:rPr lang="en-ID" sz="1600" dirty="0" err="1">
                <a:latin typeface="Montserrat" panose="00000500000000000000" pitchFamily="2" charset="0"/>
              </a:rPr>
              <a:t>liên</a:t>
            </a:r>
            <a:r>
              <a:rPr lang="en-ID" sz="1600" dirty="0">
                <a:latin typeface="Montserrat" panose="00000500000000000000" pitchFamily="2" charset="0"/>
              </a:rPr>
              <a:t> </a:t>
            </a:r>
            <a:r>
              <a:rPr lang="en-ID" sz="1600" dirty="0" err="1">
                <a:latin typeface="Montserrat" panose="00000500000000000000" pitchFamily="2" charset="0"/>
              </a:rPr>
              <a:t>tục</a:t>
            </a:r>
            <a:r>
              <a:rPr lang="en-ID" sz="1600" dirty="0">
                <a:latin typeface="Montserrat" panose="00000500000000000000" pitchFamily="2" charset="0"/>
              </a:rPr>
              <a:t>.</a:t>
            </a:r>
          </a:p>
          <a:p>
            <a:pPr lvl="1">
              <a:buFont typeface="Courier New" panose="02070309020205020404" pitchFamily="49" charset="0"/>
              <a:buChar char="o"/>
            </a:pPr>
            <a:r>
              <a:rPr lang="en-ID" sz="1600" dirty="0" err="1">
                <a:latin typeface="Montserrat" panose="00000500000000000000" pitchFamily="2" charset="0"/>
              </a:rPr>
              <a:t>Đánh</a:t>
            </a:r>
            <a:r>
              <a:rPr lang="en-ID" sz="1600" dirty="0">
                <a:latin typeface="Montserrat" panose="00000500000000000000" pitchFamily="2" charset="0"/>
              </a:rPr>
              <a:t> </a:t>
            </a:r>
            <a:r>
              <a:rPr lang="en-ID" sz="1600" dirty="0" err="1">
                <a:latin typeface="Montserrat" panose="00000500000000000000" pitchFamily="2" charset="0"/>
              </a:rPr>
              <a:t>giá</a:t>
            </a:r>
            <a:r>
              <a:rPr lang="en-ID" sz="1600" dirty="0">
                <a:latin typeface="Montserrat" panose="00000500000000000000" pitchFamily="2" charset="0"/>
              </a:rPr>
              <a:t> </a:t>
            </a:r>
            <a:r>
              <a:rPr lang="en-ID" sz="1600" dirty="0" err="1">
                <a:latin typeface="Montserrat" panose="00000500000000000000" pitchFamily="2" charset="0"/>
              </a:rPr>
              <a:t>phản</a:t>
            </a:r>
            <a:r>
              <a:rPr lang="en-ID" sz="1600" dirty="0">
                <a:latin typeface="Montserrat" panose="00000500000000000000" pitchFamily="2" charset="0"/>
              </a:rPr>
              <a:t> </a:t>
            </a:r>
            <a:r>
              <a:rPr lang="en-ID" sz="1600" dirty="0" err="1">
                <a:latin typeface="Montserrat" panose="00000500000000000000" pitchFamily="2" charset="0"/>
              </a:rPr>
              <a:t>hồi</a:t>
            </a:r>
            <a:r>
              <a:rPr lang="en-ID" sz="1600" dirty="0">
                <a:latin typeface="Montserrat" panose="00000500000000000000" pitchFamily="2" charset="0"/>
              </a:rPr>
              <a:t> </a:t>
            </a:r>
            <a:r>
              <a:rPr lang="en-ID" sz="1600" dirty="0" err="1">
                <a:latin typeface="Montserrat" panose="00000500000000000000" pitchFamily="2" charset="0"/>
              </a:rPr>
              <a:t>khi</a:t>
            </a:r>
            <a:r>
              <a:rPr lang="en-ID" sz="1600" dirty="0">
                <a:latin typeface="Montserrat" panose="00000500000000000000" pitchFamily="2" charset="0"/>
              </a:rPr>
              <a:t> </a:t>
            </a:r>
            <a:r>
              <a:rPr lang="en-ID" sz="1600" dirty="0" err="1">
                <a:latin typeface="Montserrat" panose="00000500000000000000" pitchFamily="2" charset="0"/>
              </a:rPr>
              <a:t>mất</a:t>
            </a:r>
            <a:r>
              <a:rPr lang="en-ID" sz="1600" dirty="0">
                <a:latin typeface="Montserrat" panose="00000500000000000000" pitchFamily="2" charset="0"/>
              </a:rPr>
              <a:t> </a:t>
            </a:r>
            <a:r>
              <a:rPr lang="en-ID" sz="1600" dirty="0" err="1">
                <a:latin typeface="Montserrat" panose="00000500000000000000" pitchFamily="2" charset="0"/>
              </a:rPr>
              <a:t>điện</a:t>
            </a:r>
            <a:r>
              <a:rPr lang="en-ID" sz="1600" dirty="0">
                <a:latin typeface="Montserrat" panose="00000500000000000000" pitchFamily="2" charset="0"/>
              </a:rPr>
              <a:t> </a:t>
            </a:r>
            <a:r>
              <a:rPr lang="en-ID" sz="1600" dirty="0" err="1">
                <a:latin typeface="Montserrat" panose="00000500000000000000" pitchFamily="2" charset="0"/>
              </a:rPr>
              <a:t>và</a:t>
            </a:r>
            <a:r>
              <a:rPr lang="en-ID" sz="1600" dirty="0">
                <a:latin typeface="Montserrat" panose="00000500000000000000" pitchFamily="2" charset="0"/>
              </a:rPr>
              <a:t> </a:t>
            </a:r>
            <a:r>
              <a:rPr lang="en-ID" sz="1600" dirty="0" err="1">
                <a:latin typeface="Montserrat" panose="00000500000000000000" pitchFamily="2" charset="0"/>
              </a:rPr>
              <a:t>phục</a:t>
            </a:r>
            <a:r>
              <a:rPr lang="en-ID" sz="1600" dirty="0">
                <a:latin typeface="Montserrat" panose="00000500000000000000" pitchFamily="2" charset="0"/>
              </a:rPr>
              <a:t> </a:t>
            </a:r>
            <a:r>
              <a:rPr lang="en-ID" sz="1600" dirty="0" err="1">
                <a:latin typeface="Montserrat" panose="00000500000000000000" pitchFamily="2" charset="0"/>
              </a:rPr>
              <a:t>hồi</a:t>
            </a:r>
            <a:r>
              <a:rPr lang="en-ID" sz="1600" dirty="0">
                <a:latin typeface="Montserrat" panose="00000500000000000000" pitchFamily="2" charset="0"/>
              </a:rPr>
              <a:t> </a:t>
            </a:r>
            <a:r>
              <a:rPr lang="en-ID" sz="1600" dirty="0" err="1">
                <a:latin typeface="Montserrat" panose="00000500000000000000" pitchFamily="2" charset="0"/>
              </a:rPr>
              <a:t>nguồn</a:t>
            </a:r>
            <a:r>
              <a:rPr lang="en-ID" sz="1600" dirty="0">
                <a:latin typeface="Montserrat" panose="00000500000000000000" pitchFamily="2" charset="0"/>
              </a:rPr>
              <a:t>.</a:t>
            </a:r>
          </a:p>
          <a:p>
            <a:pPr marL="596900" lvl="1" indent="0">
              <a:buNone/>
            </a:pPr>
            <a:endParaRPr lang="vi-VN" dirty="0">
              <a:latin typeface="Montserrat" panose="00000500000000000000" pitchFamily="2" charset="0"/>
            </a:endParaRPr>
          </a:p>
          <a:p>
            <a:pPr marL="152400" indent="0">
              <a:buNone/>
            </a:pPr>
            <a:endParaRPr lang="en-ID" sz="1400" dirty="0">
              <a:latin typeface="Montserrat" panose="00000500000000000000" pitchFamily="2" charset="0"/>
            </a:endParaRPr>
          </a:p>
        </p:txBody>
      </p:sp>
      <p:sp>
        <p:nvSpPr>
          <p:cNvPr id="3" name="Title 2">
            <a:extLst>
              <a:ext uri="{FF2B5EF4-FFF2-40B4-BE49-F238E27FC236}">
                <a16:creationId xmlns:a16="http://schemas.microsoft.com/office/drawing/2014/main" id="{ED400D1E-EAD6-7D94-53C2-3CD5705415D1}"/>
              </a:ext>
            </a:extLst>
          </p:cNvPr>
          <p:cNvSpPr>
            <a:spLocks noGrp="1"/>
          </p:cNvSpPr>
          <p:nvPr>
            <p:ph type="title"/>
          </p:nvPr>
        </p:nvSpPr>
        <p:spPr>
          <a:xfrm>
            <a:off x="826575" y="385200"/>
            <a:ext cx="7444800" cy="646500"/>
          </a:xfrm>
        </p:spPr>
        <p:txBody>
          <a:bodyPr/>
          <a:lstStyle/>
          <a:p>
            <a:pPr algn="l"/>
            <a:r>
              <a:rPr lang="en-US" b="1" dirty="0">
                <a:latin typeface="Cambria" panose="02040503050406030204" pitchFamily="18" charset="0"/>
                <a:ea typeface="Cambria" panose="02040503050406030204" pitchFamily="18" charset="0"/>
              </a:rPr>
              <a:t>V. </a:t>
            </a:r>
            <a:r>
              <a:rPr lang="en-US" b="1" dirty="0" err="1">
                <a:latin typeface="Cambria" panose="02040503050406030204" pitchFamily="18" charset="0"/>
                <a:ea typeface="Cambria" panose="02040503050406030204" pitchFamily="18" charset="0"/>
              </a:rPr>
              <a:t>Tích</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hợp</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hệ</a:t>
            </a:r>
            <a:r>
              <a:rPr lang="en-US" b="1"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thống</a:t>
            </a:r>
            <a:endParaRPr lang="en-US"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08546161"/>
      </p:ext>
    </p:extLst>
  </p:cSld>
  <p:clrMapOvr>
    <a:masterClrMapping/>
  </p:clrMapOvr>
</p:sld>
</file>

<file path=ppt/theme/theme1.xml><?xml version="1.0" encoding="utf-8"?>
<a:theme xmlns:a="http://schemas.openxmlformats.org/drawingml/2006/main" name="Scope of Work by Slidesgo">
  <a:themeElements>
    <a:clrScheme name="Simple Light">
      <a:dk1>
        <a:srgbClr val="000000"/>
      </a:dk1>
      <a:lt1>
        <a:srgbClr val="FFFFFF"/>
      </a:lt1>
      <a:dk2>
        <a:srgbClr val="F0F6FF"/>
      </a:dk2>
      <a:lt2>
        <a:srgbClr val="B2D8F8"/>
      </a:lt2>
      <a:accent1>
        <a:srgbClr val="B2D8F8"/>
      </a:accent1>
      <a:accent2>
        <a:srgbClr val="B2D8F8"/>
      </a:accent2>
      <a:accent3>
        <a:srgbClr val="B2D8F8"/>
      </a:accent3>
      <a:accent4>
        <a:srgbClr val="B2D8F8"/>
      </a:accent4>
      <a:accent5>
        <a:srgbClr val="FFFFFF"/>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337</TotalTime>
  <Words>1887</Words>
  <Application>Microsoft Office PowerPoint</Application>
  <PresentationFormat>On-screen Show (16:9)</PresentationFormat>
  <Paragraphs>122</Paragraphs>
  <Slides>16</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Times New Roman</vt:lpstr>
      <vt:lpstr>Cambria</vt:lpstr>
      <vt:lpstr>Roboto Slab Light</vt:lpstr>
      <vt:lpstr>Red Hat Display</vt:lpstr>
      <vt:lpstr>Montserrat</vt:lpstr>
      <vt:lpstr>Courier New</vt:lpstr>
      <vt:lpstr>Arapey</vt:lpstr>
      <vt:lpstr>Arial</vt:lpstr>
      <vt:lpstr>Work Sans</vt:lpstr>
      <vt:lpstr>Scope of Work by Slidesgo</vt:lpstr>
      <vt:lpstr>Hệ thống nhúng</vt:lpstr>
      <vt:lpstr>Giới thiệu </vt:lpstr>
      <vt:lpstr>1. Mô tả hệ thống</vt:lpstr>
      <vt:lpstr>2. Đặc tả hệ thống</vt:lpstr>
      <vt:lpstr>PowerPoint Presentation</vt:lpstr>
      <vt:lpstr>PowerPoint Presentation</vt:lpstr>
      <vt:lpstr>PowerPoint Presentation</vt:lpstr>
      <vt:lpstr>4. Thiết kế phần cứng </vt:lpstr>
      <vt:lpstr>V. Tích hợp hệ thống</vt:lpstr>
      <vt:lpstr>V. Tích hợp hệ thống</vt:lpstr>
      <vt:lpstr>V. Tích hợp hệ thống</vt:lpstr>
      <vt:lpstr>V. Tích hợp hệ thống</vt:lpstr>
      <vt:lpstr>V. Tích hợp hệ thống</vt:lpstr>
      <vt:lpstr>V. Tích hợp hệ thống</vt:lpstr>
      <vt:lpstr>V. Tích hợp hệ thống</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Nguyễn Tiến Quân</cp:lastModifiedBy>
  <cp:revision>44</cp:revision>
  <dcterms:modified xsi:type="dcterms:W3CDTF">2025-04-28T04:54:53Z</dcterms:modified>
</cp:coreProperties>
</file>