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1260-E082-4406-A5AD-0A2E442A6BF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32FE-C8E5-40F7-82A1-4C082CE9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7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1260-E082-4406-A5AD-0A2E442A6BF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32FE-C8E5-40F7-82A1-4C082CE9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1260-E082-4406-A5AD-0A2E442A6BF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32FE-C8E5-40F7-82A1-4C082CE9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6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1260-E082-4406-A5AD-0A2E442A6BF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32FE-C8E5-40F7-82A1-4C082CE9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1260-E082-4406-A5AD-0A2E442A6BF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32FE-C8E5-40F7-82A1-4C082CE9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1260-E082-4406-A5AD-0A2E442A6BF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32FE-C8E5-40F7-82A1-4C082CE9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1260-E082-4406-A5AD-0A2E442A6BF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32FE-C8E5-40F7-82A1-4C082CE9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8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1260-E082-4406-A5AD-0A2E442A6BF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32FE-C8E5-40F7-82A1-4C082CE9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1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1260-E082-4406-A5AD-0A2E442A6BF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32FE-C8E5-40F7-82A1-4C082CE9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1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1260-E082-4406-A5AD-0A2E442A6BF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32FE-C8E5-40F7-82A1-4C082CE9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5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F1260-E082-4406-A5AD-0A2E442A6BF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32FE-C8E5-40F7-82A1-4C082CE9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8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F1260-E082-4406-A5AD-0A2E442A6BF7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32FE-C8E5-40F7-82A1-4C082CE9E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30" t="5665" b="5559"/>
          <a:stretch/>
        </p:blipFill>
        <p:spPr>
          <a:xfrm>
            <a:off x="7686764" y="427286"/>
            <a:ext cx="4869519" cy="59990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5" r="48357" b="5559"/>
          <a:stretch/>
        </p:blipFill>
        <p:spPr>
          <a:xfrm>
            <a:off x="1259379" y="469209"/>
            <a:ext cx="4991340" cy="59990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17" t="5666" b="6072"/>
          <a:stretch/>
        </p:blipFill>
        <p:spPr>
          <a:xfrm>
            <a:off x="7717816" y="424928"/>
            <a:ext cx="4840445" cy="5964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 r="48357" b="6072"/>
          <a:stretch/>
        </p:blipFill>
        <p:spPr>
          <a:xfrm>
            <a:off x="1229396" y="485369"/>
            <a:ext cx="4991340" cy="59643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94448" y="461964"/>
            <a:ext cx="4926287" cy="5964337"/>
          </a:xfrm>
          <a:prstGeom prst="rect">
            <a:avLst/>
          </a:prstGeom>
          <a:noFill/>
          <a:ln w="2540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58735" y="447869"/>
            <a:ext cx="4897548" cy="5996951"/>
          </a:xfrm>
          <a:prstGeom prst="rect">
            <a:avLst/>
          </a:prstGeom>
          <a:noFill/>
          <a:ln w="254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5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CUHK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ttwong</dc:creator>
  <cp:lastModifiedBy>Tien Tsin Wong (CSD)</cp:lastModifiedBy>
  <cp:revision>7</cp:revision>
  <dcterms:created xsi:type="dcterms:W3CDTF">2020-08-31T09:30:21Z</dcterms:created>
  <dcterms:modified xsi:type="dcterms:W3CDTF">2020-08-31T17:25:08Z</dcterms:modified>
</cp:coreProperties>
</file>