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35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45" r:id="rId11"/>
    <p:sldId id="346" r:id="rId12"/>
    <p:sldId id="347" r:id="rId13"/>
    <p:sldId id="348" r:id="rId14"/>
    <p:sldId id="349" r:id="rId15"/>
    <p:sldId id="355" r:id="rId16"/>
    <p:sldId id="351" r:id="rId17"/>
    <p:sldId id="352" r:id="rId18"/>
    <p:sldId id="356" r:id="rId19"/>
    <p:sldId id="353" r:id="rId20"/>
    <p:sldId id="357" r:id="rId21"/>
    <p:sldId id="295" r:id="rId22"/>
    <p:sldId id="359" r:id="rId23"/>
    <p:sldId id="360" r:id="rId24"/>
    <p:sldId id="361" r:id="rId25"/>
    <p:sldId id="362" r:id="rId26"/>
    <p:sldId id="366" r:id="rId27"/>
    <p:sldId id="365" r:id="rId28"/>
    <p:sldId id="306" r:id="rId29"/>
    <p:sldId id="364" r:id="rId30"/>
    <p:sldId id="315" r:id="rId31"/>
    <p:sldId id="316" r:id="rId32"/>
    <p:sldId id="317" r:id="rId33"/>
    <p:sldId id="318" r:id="rId34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6"/>
      <p:bold r:id="rId37"/>
      <p:italic r:id="rId38"/>
      <p:boldItalic r:id="rId39"/>
    </p:embeddedFont>
    <p:embeddedFont>
      <p:font typeface="Bebas Neue" panose="020B0606020202050201" pitchFamily="34" charset="0"/>
      <p:regular r:id="rId40"/>
    </p:embeddedFont>
    <p:embeddedFont>
      <p:font typeface="Nunito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AA2"/>
    <a:srgbClr val="EA853F"/>
    <a:srgbClr val="B7581F"/>
    <a:srgbClr val="616161"/>
    <a:srgbClr val="8C420F"/>
    <a:srgbClr val="482400"/>
    <a:srgbClr val="6F490D"/>
    <a:srgbClr val="E0C49C"/>
    <a:srgbClr val="D76827"/>
    <a:srgbClr val="9D5B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g137f1f7f59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0" name="Google Shape;3470;g137f1f7f59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g8790415ef0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6" name="Google Shape;3716;g8790415ef0_0_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3" name="Google Shape;4093;g1373525d814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4" name="Google Shape;4094;g1373525d814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2_1_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/>
          <p:nvPr/>
        </p:nvSpPr>
        <p:spPr>
          <a:xfrm rot="-4209682" flipH="1">
            <a:off x="8589399" y="2039850"/>
            <a:ext cx="1007853" cy="10078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3"/>
          <p:cNvSpPr/>
          <p:nvPr/>
        </p:nvSpPr>
        <p:spPr>
          <a:xfrm rot="1318517" flipH="1">
            <a:off x="7730999" y="-522565"/>
            <a:ext cx="2475525" cy="246896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 rot="-9900187" flipH="1">
            <a:off x="6222295" y="-1042759"/>
            <a:ext cx="1581923" cy="155420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 rot="-10381582" flipH="1">
            <a:off x="-727711" y="-771979"/>
            <a:ext cx="2176012" cy="2170244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7" name="Google Shape;457;p23"/>
          <p:cNvGrpSpPr/>
          <p:nvPr/>
        </p:nvGrpSpPr>
        <p:grpSpPr>
          <a:xfrm rot="-5400000">
            <a:off x="-221272" y="4326211"/>
            <a:ext cx="1401991" cy="959451"/>
            <a:chOff x="-415268" y="-23"/>
            <a:chExt cx="1401991" cy="959451"/>
          </a:xfrm>
        </p:grpSpPr>
        <p:sp>
          <p:nvSpPr>
            <p:cNvPr id="458" name="Google Shape;458;p23"/>
            <p:cNvSpPr/>
            <p:nvPr/>
          </p:nvSpPr>
          <p:spPr>
            <a:xfrm rot="-5400000">
              <a:off x="-41150" y="393886"/>
              <a:ext cx="121975" cy="870212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_1_1_1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 rot="6590318" flipH="1">
            <a:off x="-306184" y="2370721"/>
            <a:ext cx="1007853" cy="10078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-9481483" flipH="1">
            <a:off x="-915457" y="3472026"/>
            <a:ext cx="2475525" cy="246896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899813" flipH="1">
            <a:off x="1631124" y="4480352"/>
            <a:ext cx="1581923" cy="155420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 rot="-10381582" flipH="1">
            <a:off x="7543839" y="-800754"/>
            <a:ext cx="2176012" cy="2170244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24"/>
          <p:cNvGrpSpPr/>
          <p:nvPr/>
        </p:nvGrpSpPr>
        <p:grpSpPr>
          <a:xfrm rot="-5400000" flipH="1">
            <a:off x="-13639" y="6073052"/>
            <a:ext cx="986724" cy="959451"/>
            <a:chOff x="-1" y="-23"/>
            <a:chExt cx="986724" cy="959451"/>
          </a:xfrm>
        </p:grpSpPr>
        <p:sp>
          <p:nvSpPr>
            <p:cNvPr id="470" name="Google Shape;470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76" name="Google Shape;476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82" name="Google Shape;482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69" r:id="rId11"/>
    <p:sldLayoutId id="2147483670" r:id="rId12"/>
    <p:sldLayoutId id="2147483679" r:id="rId13"/>
    <p:sldLayoutId id="2147483684" r:id="rId14"/>
    <p:sldLayoutId id="2147483691" r:id="rId15"/>
    <p:sldLayoutId id="214748369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flat-steampunk-elements-collection_842289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Constructing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/>
          <p:cNvSpPr txBox="1">
            <a:spLocks noGrp="1"/>
          </p:cNvSpPr>
          <p:nvPr>
            <p:ph type="title"/>
          </p:nvPr>
        </p:nvSpPr>
        <p:spPr>
          <a:xfrm>
            <a:off x="709350" y="9950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ANOTHER INFOGRAPHIC FOR YOUR IDEAS</a:t>
            </a:r>
            <a:endParaRPr dirty="0"/>
          </a:p>
        </p:txBody>
      </p:sp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O(N)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4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[0]*4N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[L – R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4725"/>
            <a:ext cx="5367356" cy="1909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2" name="Google Shape;3472;p11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Icon pack</a:t>
            </a:r>
            <a:endParaRPr/>
          </a:p>
        </p:txBody>
      </p:sp>
      <p:grpSp>
        <p:nvGrpSpPr>
          <p:cNvPr id="3473" name="Google Shape;3473;p112"/>
          <p:cNvGrpSpPr/>
          <p:nvPr/>
        </p:nvGrpSpPr>
        <p:grpSpPr>
          <a:xfrm>
            <a:off x="2951198" y="1356720"/>
            <a:ext cx="611428" cy="774501"/>
            <a:chOff x="2951198" y="1356720"/>
            <a:chExt cx="611428" cy="774501"/>
          </a:xfrm>
        </p:grpSpPr>
        <p:sp>
          <p:nvSpPr>
            <p:cNvPr id="3474" name="Google Shape;3474;p112"/>
            <p:cNvSpPr/>
            <p:nvPr/>
          </p:nvSpPr>
          <p:spPr>
            <a:xfrm>
              <a:off x="3214100" y="2027235"/>
              <a:ext cx="85575" cy="42842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2"/>
            <p:cNvSpPr/>
            <p:nvPr/>
          </p:nvSpPr>
          <p:spPr>
            <a:xfrm>
              <a:off x="3159359" y="1972572"/>
              <a:ext cx="195068" cy="97510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2"/>
            <p:cNvSpPr/>
            <p:nvPr/>
          </p:nvSpPr>
          <p:spPr>
            <a:xfrm>
              <a:off x="3025839" y="1766394"/>
              <a:ext cx="462040" cy="303707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2"/>
            <p:cNvSpPr/>
            <p:nvPr/>
          </p:nvSpPr>
          <p:spPr>
            <a:xfrm>
              <a:off x="3195766" y="2008916"/>
              <a:ext cx="122310" cy="61163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2"/>
            <p:cNvSpPr/>
            <p:nvPr/>
          </p:nvSpPr>
          <p:spPr>
            <a:xfrm>
              <a:off x="3080053" y="1893266"/>
              <a:ext cx="353617" cy="176824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2"/>
            <p:cNvSpPr/>
            <p:nvPr/>
          </p:nvSpPr>
          <p:spPr>
            <a:xfrm>
              <a:off x="3227460" y="2040549"/>
              <a:ext cx="58931" cy="29528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2"/>
            <p:cNvSpPr/>
            <p:nvPr/>
          </p:nvSpPr>
          <p:spPr>
            <a:xfrm>
              <a:off x="2951198" y="2070058"/>
              <a:ext cx="611428" cy="61163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2"/>
            <p:cNvSpPr/>
            <p:nvPr/>
          </p:nvSpPr>
          <p:spPr>
            <a:xfrm>
              <a:off x="3025839" y="1417939"/>
              <a:ext cx="462040" cy="303630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2"/>
            <p:cNvSpPr/>
            <p:nvPr/>
          </p:nvSpPr>
          <p:spPr>
            <a:xfrm>
              <a:off x="3159359" y="1417939"/>
              <a:ext cx="195068" cy="97433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2"/>
            <p:cNvSpPr/>
            <p:nvPr/>
          </p:nvSpPr>
          <p:spPr>
            <a:xfrm>
              <a:off x="3214100" y="1417939"/>
              <a:ext cx="85575" cy="42765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2"/>
            <p:cNvSpPr/>
            <p:nvPr/>
          </p:nvSpPr>
          <p:spPr>
            <a:xfrm>
              <a:off x="3195766" y="1417939"/>
              <a:ext cx="122248" cy="6108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2"/>
            <p:cNvSpPr/>
            <p:nvPr/>
          </p:nvSpPr>
          <p:spPr>
            <a:xfrm>
              <a:off x="3080053" y="1417939"/>
              <a:ext cx="353617" cy="176824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2"/>
            <p:cNvSpPr/>
            <p:nvPr/>
          </p:nvSpPr>
          <p:spPr>
            <a:xfrm>
              <a:off x="3227383" y="1417939"/>
              <a:ext cx="58869" cy="29450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2"/>
            <p:cNvSpPr/>
            <p:nvPr/>
          </p:nvSpPr>
          <p:spPr>
            <a:xfrm>
              <a:off x="2951198" y="1356720"/>
              <a:ext cx="611428" cy="61241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2"/>
            <p:cNvSpPr/>
            <p:nvPr/>
          </p:nvSpPr>
          <p:spPr>
            <a:xfrm>
              <a:off x="3187567" y="1721061"/>
              <a:ext cx="138647" cy="45896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9" name="Google Shape;3489;p112"/>
          <p:cNvGrpSpPr/>
          <p:nvPr/>
        </p:nvGrpSpPr>
        <p:grpSpPr>
          <a:xfrm>
            <a:off x="4033722" y="1304713"/>
            <a:ext cx="1076578" cy="664926"/>
            <a:chOff x="4017997" y="1385563"/>
            <a:chExt cx="1076578" cy="664926"/>
          </a:xfrm>
        </p:grpSpPr>
        <p:sp>
          <p:nvSpPr>
            <p:cNvPr id="3490" name="Google Shape;3490;p112"/>
            <p:cNvSpPr/>
            <p:nvPr/>
          </p:nvSpPr>
          <p:spPr>
            <a:xfrm>
              <a:off x="4364421" y="1385563"/>
              <a:ext cx="384989" cy="193642"/>
            </a:xfrm>
            <a:custGeom>
              <a:avLst/>
              <a:gdLst/>
              <a:ahLst/>
              <a:cxnLst/>
              <a:rect l="l" t="t" r="r" b="b"/>
              <a:pathLst>
                <a:path w="24838" h="12493" extrusionOk="0">
                  <a:moveTo>
                    <a:pt x="12417" y="1"/>
                  </a:moveTo>
                  <a:cubicBezTo>
                    <a:pt x="11733" y="1"/>
                    <a:pt x="11173" y="566"/>
                    <a:pt x="11173" y="1254"/>
                  </a:cubicBezTo>
                  <a:lnTo>
                    <a:pt x="11173" y="3231"/>
                  </a:lnTo>
                  <a:cubicBezTo>
                    <a:pt x="9542" y="3451"/>
                    <a:pt x="8049" y="4094"/>
                    <a:pt x="6805" y="5042"/>
                  </a:cubicBezTo>
                  <a:lnTo>
                    <a:pt x="5403" y="3640"/>
                  </a:lnTo>
                  <a:cubicBezTo>
                    <a:pt x="5158" y="3398"/>
                    <a:pt x="4838" y="3276"/>
                    <a:pt x="4519" y="3276"/>
                  </a:cubicBezTo>
                  <a:cubicBezTo>
                    <a:pt x="4200" y="3276"/>
                    <a:pt x="3882" y="3398"/>
                    <a:pt x="3640" y="3640"/>
                  </a:cubicBezTo>
                  <a:cubicBezTo>
                    <a:pt x="3156" y="4129"/>
                    <a:pt x="3156" y="4924"/>
                    <a:pt x="3640" y="5409"/>
                  </a:cubicBezTo>
                  <a:lnTo>
                    <a:pt x="5036" y="6804"/>
                  </a:lnTo>
                  <a:cubicBezTo>
                    <a:pt x="4088" y="8053"/>
                    <a:pt x="3451" y="9547"/>
                    <a:pt x="3227" y="11173"/>
                  </a:cubicBezTo>
                  <a:lnTo>
                    <a:pt x="1249" y="11173"/>
                  </a:lnTo>
                  <a:cubicBezTo>
                    <a:pt x="561" y="11173"/>
                    <a:pt x="1" y="11739"/>
                    <a:pt x="1" y="12426"/>
                  </a:cubicBezTo>
                  <a:cubicBezTo>
                    <a:pt x="1" y="12447"/>
                    <a:pt x="6" y="12467"/>
                    <a:pt x="6" y="12492"/>
                  </a:cubicBezTo>
                  <a:cubicBezTo>
                    <a:pt x="1468" y="12443"/>
                    <a:pt x="3073" y="12426"/>
                    <a:pt x="4853" y="12426"/>
                  </a:cubicBezTo>
                  <a:cubicBezTo>
                    <a:pt x="5089" y="12426"/>
                    <a:pt x="5329" y="12426"/>
                    <a:pt x="5572" y="12426"/>
                  </a:cubicBezTo>
                  <a:cubicBezTo>
                    <a:pt x="5572" y="8644"/>
                    <a:pt x="8640" y="5576"/>
                    <a:pt x="12417" y="5576"/>
                  </a:cubicBezTo>
                  <a:cubicBezTo>
                    <a:pt x="16203" y="5576"/>
                    <a:pt x="19267" y="8644"/>
                    <a:pt x="19267" y="12426"/>
                  </a:cubicBezTo>
                  <a:cubicBezTo>
                    <a:pt x="19510" y="12426"/>
                    <a:pt x="19750" y="12426"/>
                    <a:pt x="19987" y="12426"/>
                  </a:cubicBezTo>
                  <a:cubicBezTo>
                    <a:pt x="21770" y="12426"/>
                    <a:pt x="23375" y="12443"/>
                    <a:pt x="24833" y="12492"/>
                  </a:cubicBezTo>
                  <a:cubicBezTo>
                    <a:pt x="24833" y="12467"/>
                    <a:pt x="24838" y="12447"/>
                    <a:pt x="24838" y="12426"/>
                  </a:cubicBezTo>
                  <a:cubicBezTo>
                    <a:pt x="24838" y="11739"/>
                    <a:pt x="24276" y="11173"/>
                    <a:pt x="23589" y="11173"/>
                  </a:cubicBezTo>
                  <a:lnTo>
                    <a:pt x="21611" y="11173"/>
                  </a:lnTo>
                  <a:cubicBezTo>
                    <a:pt x="21392" y="9547"/>
                    <a:pt x="20755" y="8053"/>
                    <a:pt x="19802" y="6804"/>
                  </a:cubicBezTo>
                  <a:lnTo>
                    <a:pt x="21199" y="5409"/>
                  </a:lnTo>
                  <a:cubicBezTo>
                    <a:pt x="21688" y="4924"/>
                    <a:pt x="21688" y="4129"/>
                    <a:pt x="21199" y="3640"/>
                  </a:cubicBezTo>
                  <a:cubicBezTo>
                    <a:pt x="20959" y="3398"/>
                    <a:pt x="20639" y="3276"/>
                    <a:pt x="20319" y="3276"/>
                  </a:cubicBezTo>
                  <a:cubicBezTo>
                    <a:pt x="19999" y="3276"/>
                    <a:pt x="19679" y="3398"/>
                    <a:pt x="19440" y="3640"/>
                  </a:cubicBezTo>
                  <a:lnTo>
                    <a:pt x="18038" y="5042"/>
                  </a:lnTo>
                  <a:cubicBezTo>
                    <a:pt x="16790" y="4094"/>
                    <a:pt x="15297" y="3451"/>
                    <a:pt x="13671" y="3231"/>
                  </a:cubicBezTo>
                  <a:lnTo>
                    <a:pt x="13671" y="1254"/>
                  </a:lnTo>
                  <a:cubicBezTo>
                    <a:pt x="13671" y="566"/>
                    <a:pt x="13109" y="1"/>
                    <a:pt x="12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2"/>
            <p:cNvSpPr/>
            <p:nvPr/>
          </p:nvSpPr>
          <p:spPr>
            <a:xfrm>
              <a:off x="4485124" y="1506250"/>
              <a:ext cx="143639" cy="71998"/>
            </a:xfrm>
            <a:custGeom>
              <a:avLst/>
              <a:gdLst/>
              <a:ahLst/>
              <a:cxnLst/>
              <a:rect l="l" t="t" r="r" b="b"/>
              <a:pathLst>
                <a:path w="9267" h="4645" extrusionOk="0">
                  <a:moveTo>
                    <a:pt x="4629" y="1"/>
                  </a:moveTo>
                  <a:cubicBezTo>
                    <a:pt x="2075" y="1"/>
                    <a:pt x="0" y="2075"/>
                    <a:pt x="0" y="4639"/>
                  </a:cubicBezTo>
                  <a:cubicBezTo>
                    <a:pt x="449" y="4639"/>
                    <a:pt x="913" y="4639"/>
                    <a:pt x="1387" y="4644"/>
                  </a:cubicBezTo>
                  <a:lnTo>
                    <a:pt x="1387" y="4639"/>
                  </a:lnTo>
                  <a:cubicBezTo>
                    <a:pt x="1387" y="2845"/>
                    <a:pt x="2839" y="1393"/>
                    <a:pt x="4629" y="1393"/>
                  </a:cubicBezTo>
                  <a:cubicBezTo>
                    <a:pt x="6422" y="1393"/>
                    <a:pt x="7876" y="2845"/>
                    <a:pt x="7876" y="4639"/>
                  </a:cubicBezTo>
                  <a:lnTo>
                    <a:pt x="7876" y="4644"/>
                  </a:lnTo>
                  <a:cubicBezTo>
                    <a:pt x="8349" y="4639"/>
                    <a:pt x="8813" y="4639"/>
                    <a:pt x="9266" y="4639"/>
                  </a:cubicBezTo>
                  <a:cubicBezTo>
                    <a:pt x="9266" y="2075"/>
                    <a:pt x="7192" y="1"/>
                    <a:pt x="4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2"/>
            <p:cNvSpPr/>
            <p:nvPr/>
          </p:nvSpPr>
          <p:spPr>
            <a:xfrm>
              <a:off x="4036192" y="1578133"/>
              <a:ext cx="1040252" cy="431318"/>
            </a:xfrm>
            <a:custGeom>
              <a:avLst/>
              <a:gdLst/>
              <a:ahLst/>
              <a:cxnLst/>
              <a:rect l="l" t="t" r="r" b="b"/>
              <a:pathLst>
                <a:path w="67113" h="27827" extrusionOk="0">
                  <a:moveTo>
                    <a:pt x="33595" y="3360"/>
                  </a:moveTo>
                  <a:cubicBezTo>
                    <a:pt x="35063" y="3360"/>
                    <a:pt x="36245" y="4548"/>
                    <a:pt x="36245" y="6005"/>
                  </a:cubicBezTo>
                  <a:cubicBezTo>
                    <a:pt x="36245" y="7468"/>
                    <a:pt x="35063" y="8651"/>
                    <a:pt x="33595" y="8651"/>
                  </a:cubicBezTo>
                  <a:cubicBezTo>
                    <a:pt x="32137" y="8651"/>
                    <a:pt x="30954" y="7468"/>
                    <a:pt x="30954" y="6005"/>
                  </a:cubicBezTo>
                  <a:cubicBezTo>
                    <a:pt x="30954" y="4548"/>
                    <a:pt x="32137" y="3360"/>
                    <a:pt x="33595" y="3360"/>
                  </a:cubicBezTo>
                  <a:close/>
                  <a:moveTo>
                    <a:pt x="18860" y="4589"/>
                  </a:moveTo>
                  <a:cubicBezTo>
                    <a:pt x="23814" y="4589"/>
                    <a:pt x="27830" y="8605"/>
                    <a:pt x="27830" y="13565"/>
                  </a:cubicBezTo>
                  <a:cubicBezTo>
                    <a:pt x="27830" y="18519"/>
                    <a:pt x="23814" y="22535"/>
                    <a:pt x="18860" y="22535"/>
                  </a:cubicBezTo>
                  <a:cubicBezTo>
                    <a:pt x="13901" y="22535"/>
                    <a:pt x="9879" y="18519"/>
                    <a:pt x="9879" y="13565"/>
                  </a:cubicBezTo>
                  <a:cubicBezTo>
                    <a:pt x="9879" y="8605"/>
                    <a:pt x="13901" y="4589"/>
                    <a:pt x="18860" y="4589"/>
                  </a:cubicBezTo>
                  <a:close/>
                  <a:moveTo>
                    <a:pt x="48146" y="2158"/>
                  </a:moveTo>
                  <a:cubicBezTo>
                    <a:pt x="48778" y="2158"/>
                    <a:pt x="49293" y="2672"/>
                    <a:pt x="49293" y="3299"/>
                  </a:cubicBezTo>
                  <a:lnTo>
                    <a:pt x="49293" y="5118"/>
                  </a:lnTo>
                  <a:cubicBezTo>
                    <a:pt x="50792" y="5323"/>
                    <a:pt x="52158" y="5909"/>
                    <a:pt x="53304" y="6781"/>
                  </a:cubicBezTo>
                  <a:lnTo>
                    <a:pt x="54593" y="5496"/>
                  </a:lnTo>
                  <a:cubicBezTo>
                    <a:pt x="54815" y="5274"/>
                    <a:pt x="55109" y="5163"/>
                    <a:pt x="55402" y="5163"/>
                  </a:cubicBezTo>
                  <a:cubicBezTo>
                    <a:pt x="55695" y="5163"/>
                    <a:pt x="55988" y="5274"/>
                    <a:pt x="56209" y="5496"/>
                  </a:cubicBezTo>
                  <a:cubicBezTo>
                    <a:pt x="56658" y="5939"/>
                    <a:pt x="56658" y="6673"/>
                    <a:pt x="56209" y="7117"/>
                  </a:cubicBezTo>
                  <a:lnTo>
                    <a:pt x="54925" y="8401"/>
                  </a:lnTo>
                  <a:cubicBezTo>
                    <a:pt x="55802" y="9548"/>
                    <a:pt x="56388" y="10919"/>
                    <a:pt x="56586" y="12417"/>
                  </a:cubicBezTo>
                  <a:lnTo>
                    <a:pt x="58406" y="12417"/>
                  </a:lnTo>
                  <a:cubicBezTo>
                    <a:pt x="59039" y="12417"/>
                    <a:pt x="59553" y="12932"/>
                    <a:pt x="59553" y="13565"/>
                  </a:cubicBezTo>
                  <a:cubicBezTo>
                    <a:pt x="59553" y="14191"/>
                    <a:pt x="59039" y="14706"/>
                    <a:pt x="58406" y="14706"/>
                  </a:cubicBezTo>
                  <a:lnTo>
                    <a:pt x="56586" y="14706"/>
                  </a:lnTo>
                  <a:cubicBezTo>
                    <a:pt x="56388" y="16205"/>
                    <a:pt x="55802" y="17576"/>
                    <a:pt x="54925" y="18722"/>
                  </a:cubicBezTo>
                  <a:lnTo>
                    <a:pt x="56209" y="20007"/>
                  </a:lnTo>
                  <a:cubicBezTo>
                    <a:pt x="56658" y="20451"/>
                    <a:pt x="56658" y="21185"/>
                    <a:pt x="56209" y="21627"/>
                  </a:cubicBezTo>
                  <a:cubicBezTo>
                    <a:pt x="55988" y="21852"/>
                    <a:pt x="55695" y="21964"/>
                    <a:pt x="55402" y="21964"/>
                  </a:cubicBezTo>
                  <a:cubicBezTo>
                    <a:pt x="55109" y="21964"/>
                    <a:pt x="54815" y="21852"/>
                    <a:pt x="54593" y="21627"/>
                  </a:cubicBezTo>
                  <a:lnTo>
                    <a:pt x="53304" y="20343"/>
                  </a:lnTo>
                  <a:cubicBezTo>
                    <a:pt x="52158" y="21215"/>
                    <a:pt x="50792" y="21801"/>
                    <a:pt x="49293" y="22005"/>
                  </a:cubicBezTo>
                  <a:lnTo>
                    <a:pt x="49293" y="23824"/>
                  </a:lnTo>
                  <a:cubicBezTo>
                    <a:pt x="49293" y="24452"/>
                    <a:pt x="48778" y="24972"/>
                    <a:pt x="48146" y="24972"/>
                  </a:cubicBezTo>
                  <a:cubicBezTo>
                    <a:pt x="47514" y="24972"/>
                    <a:pt x="46999" y="24452"/>
                    <a:pt x="46999" y="23824"/>
                  </a:cubicBezTo>
                  <a:lnTo>
                    <a:pt x="46999" y="22005"/>
                  </a:lnTo>
                  <a:cubicBezTo>
                    <a:pt x="45506" y="21801"/>
                    <a:pt x="44135" y="21215"/>
                    <a:pt x="42988" y="20343"/>
                  </a:cubicBezTo>
                  <a:lnTo>
                    <a:pt x="41699" y="21627"/>
                  </a:lnTo>
                  <a:cubicBezTo>
                    <a:pt x="41477" y="21852"/>
                    <a:pt x="41184" y="21964"/>
                    <a:pt x="40890" y="21964"/>
                  </a:cubicBezTo>
                  <a:cubicBezTo>
                    <a:pt x="40596" y="21964"/>
                    <a:pt x="40302" y="21852"/>
                    <a:pt x="40078" y="21627"/>
                  </a:cubicBezTo>
                  <a:cubicBezTo>
                    <a:pt x="39634" y="21185"/>
                    <a:pt x="39634" y="20451"/>
                    <a:pt x="40078" y="20007"/>
                  </a:cubicBezTo>
                  <a:lnTo>
                    <a:pt x="41368" y="18722"/>
                  </a:lnTo>
                  <a:cubicBezTo>
                    <a:pt x="40491" y="17576"/>
                    <a:pt x="39905" y="16205"/>
                    <a:pt x="39705" y="14706"/>
                  </a:cubicBezTo>
                  <a:lnTo>
                    <a:pt x="37886" y="14706"/>
                  </a:lnTo>
                  <a:cubicBezTo>
                    <a:pt x="37254" y="14706"/>
                    <a:pt x="36739" y="14191"/>
                    <a:pt x="36739" y="13565"/>
                  </a:cubicBezTo>
                  <a:cubicBezTo>
                    <a:pt x="36739" y="12932"/>
                    <a:pt x="37254" y="12417"/>
                    <a:pt x="37886" y="12417"/>
                  </a:cubicBezTo>
                  <a:lnTo>
                    <a:pt x="39705" y="12417"/>
                  </a:lnTo>
                  <a:cubicBezTo>
                    <a:pt x="39905" y="10919"/>
                    <a:pt x="40491" y="9548"/>
                    <a:pt x="41368" y="8401"/>
                  </a:cubicBezTo>
                  <a:lnTo>
                    <a:pt x="40078" y="7117"/>
                  </a:lnTo>
                  <a:cubicBezTo>
                    <a:pt x="39634" y="6673"/>
                    <a:pt x="39634" y="5939"/>
                    <a:pt x="40078" y="5496"/>
                  </a:cubicBezTo>
                  <a:cubicBezTo>
                    <a:pt x="40302" y="5274"/>
                    <a:pt x="40596" y="5163"/>
                    <a:pt x="40890" y="5163"/>
                  </a:cubicBezTo>
                  <a:cubicBezTo>
                    <a:pt x="41184" y="5163"/>
                    <a:pt x="41477" y="5274"/>
                    <a:pt x="41699" y="5496"/>
                  </a:cubicBezTo>
                  <a:lnTo>
                    <a:pt x="42988" y="6781"/>
                  </a:lnTo>
                  <a:cubicBezTo>
                    <a:pt x="44135" y="5909"/>
                    <a:pt x="45506" y="5323"/>
                    <a:pt x="46999" y="5118"/>
                  </a:cubicBezTo>
                  <a:lnTo>
                    <a:pt x="46999" y="3299"/>
                  </a:lnTo>
                  <a:cubicBezTo>
                    <a:pt x="46999" y="2672"/>
                    <a:pt x="47514" y="2158"/>
                    <a:pt x="48146" y="2158"/>
                  </a:cubicBezTo>
                  <a:close/>
                  <a:moveTo>
                    <a:pt x="26031" y="1"/>
                  </a:moveTo>
                  <a:cubicBezTo>
                    <a:pt x="24251" y="1"/>
                    <a:pt x="22646" y="18"/>
                    <a:pt x="21184" y="67"/>
                  </a:cubicBezTo>
                  <a:cubicBezTo>
                    <a:pt x="14482" y="286"/>
                    <a:pt x="10836" y="1179"/>
                    <a:pt x="7463" y="4594"/>
                  </a:cubicBezTo>
                  <a:cubicBezTo>
                    <a:pt x="10852" y="6816"/>
                    <a:pt x="1" y="15022"/>
                    <a:pt x="9879" y="24283"/>
                  </a:cubicBezTo>
                  <a:cubicBezTo>
                    <a:pt x="12654" y="26883"/>
                    <a:pt x="15278" y="27827"/>
                    <a:pt x="17622" y="27827"/>
                  </a:cubicBezTo>
                  <a:cubicBezTo>
                    <a:pt x="23185" y="27827"/>
                    <a:pt x="27166" y="22511"/>
                    <a:pt x="27830" y="21413"/>
                  </a:cubicBezTo>
                  <a:cubicBezTo>
                    <a:pt x="28242" y="20732"/>
                    <a:pt x="28836" y="20441"/>
                    <a:pt x="29400" y="20441"/>
                  </a:cubicBezTo>
                  <a:cubicBezTo>
                    <a:pt x="29701" y="20441"/>
                    <a:pt x="29994" y="20524"/>
                    <a:pt x="30246" y="20674"/>
                  </a:cubicBezTo>
                  <a:cubicBezTo>
                    <a:pt x="30648" y="19599"/>
                    <a:pt x="30843" y="18707"/>
                    <a:pt x="30934" y="18263"/>
                  </a:cubicBezTo>
                  <a:cubicBezTo>
                    <a:pt x="31332" y="16358"/>
                    <a:pt x="32514" y="14977"/>
                    <a:pt x="33595" y="14977"/>
                  </a:cubicBezTo>
                  <a:cubicBezTo>
                    <a:pt x="34685" y="14977"/>
                    <a:pt x="35868" y="16358"/>
                    <a:pt x="36260" y="18263"/>
                  </a:cubicBezTo>
                  <a:cubicBezTo>
                    <a:pt x="36352" y="18703"/>
                    <a:pt x="36546" y="19583"/>
                    <a:pt x="36938" y="20639"/>
                  </a:cubicBezTo>
                  <a:cubicBezTo>
                    <a:pt x="37174" y="20513"/>
                    <a:pt x="37442" y="20444"/>
                    <a:pt x="37717" y="20444"/>
                  </a:cubicBezTo>
                  <a:cubicBezTo>
                    <a:pt x="38280" y="20444"/>
                    <a:pt x="38872" y="20732"/>
                    <a:pt x="39283" y="21413"/>
                  </a:cubicBezTo>
                  <a:cubicBezTo>
                    <a:pt x="39942" y="22511"/>
                    <a:pt x="43925" y="27827"/>
                    <a:pt x="49487" y="27827"/>
                  </a:cubicBezTo>
                  <a:cubicBezTo>
                    <a:pt x="51831" y="27827"/>
                    <a:pt x="54454" y="26883"/>
                    <a:pt x="57228" y="24283"/>
                  </a:cubicBezTo>
                  <a:cubicBezTo>
                    <a:pt x="67112" y="15022"/>
                    <a:pt x="56261" y="6816"/>
                    <a:pt x="59644" y="4594"/>
                  </a:cubicBezTo>
                  <a:cubicBezTo>
                    <a:pt x="59670" y="4584"/>
                    <a:pt x="59691" y="4579"/>
                    <a:pt x="59705" y="4568"/>
                  </a:cubicBezTo>
                  <a:cubicBezTo>
                    <a:pt x="56341" y="1179"/>
                    <a:pt x="52697" y="286"/>
                    <a:pt x="46011" y="67"/>
                  </a:cubicBezTo>
                  <a:cubicBezTo>
                    <a:pt x="44553" y="18"/>
                    <a:pt x="42948" y="1"/>
                    <a:pt x="41165" y="1"/>
                  </a:cubicBezTo>
                  <a:cubicBezTo>
                    <a:pt x="40928" y="1"/>
                    <a:pt x="40688" y="1"/>
                    <a:pt x="40445" y="1"/>
                  </a:cubicBezTo>
                  <a:lnTo>
                    <a:pt x="38232" y="1"/>
                  </a:lnTo>
                  <a:cubicBezTo>
                    <a:pt x="37779" y="1"/>
                    <a:pt x="37315" y="1"/>
                    <a:pt x="36842" y="6"/>
                  </a:cubicBezTo>
                  <a:cubicBezTo>
                    <a:pt x="35812" y="11"/>
                    <a:pt x="34731" y="11"/>
                    <a:pt x="33595" y="11"/>
                  </a:cubicBezTo>
                  <a:cubicBezTo>
                    <a:pt x="32463" y="11"/>
                    <a:pt x="31387" y="11"/>
                    <a:pt x="30353" y="6"/>
                  </a:cubicBezTo>
                  <a:cubicBezTo>
                    <a:pt x="29879" y="1"/>
                    <a:pt x="29415" y="1"/>
                    <a:pt x="28966" y="1"/>
                  </a:cubicBezTo>
                  <a:lnTo>
                    <a:pt x="26750" y="1"/>
                  </a:lnTo>
                  <a:cubicBezTo>
                    <a:pt x="26507" y="1"/>
                    <a:pt x="26267" y="1"/>
                    <a:pt x="26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2"/>
            <p:cNvSpPr/>
            <p:nvPr/>
          </p:nvSpPr>
          <p:spPr>
            <a:xfrm>
              <a:off x="4732063" y="1738032"/>
              <a:ext cx="100672" cy="100595"/>
            </a:xfrm>
            <a:custGeom>
              <a:avLst/>
              <a:gdLst/>
              <a:ahLst/>
              <a:cxnLst/>
              <a:rect l="l" t="t" r="r" b="b"/>
              <a:pathLst>
                <a:path w="6495" h="6490" extrusionOk="0">
                  <a:moveTo>
                    <a:pt x="3247" y="1392"/>
                  </a:moveTo>
                  <a:cubicBezTo>
                    <a:pt x="4272" y="1392"/>
                    <a:pt x="5102" y="2223"/>
                    <a:pt x="5102" y="3248"/>
                  </a:cubicBezTo>
                  <a:cubicBezTo>
                    <a:pt x="5102" y="4272"/>
                    <a:pt x="4272" y="5102"/>
                    <a:pt x="3247" y="5102"/>
                  </a:cubicBezTo>
                  <a:cubicBezTo>
                    <a:pt x="2223" y="5102"/>
                    <a:pt x="1392" y="4272"/>
                    <a:pt x="1392" y="3248"/>
                  </a:cubicBezTo>
                  <a:cubicBezTo>
                    <a:pt x="1392" y="2223"/>
                    <a:pt x="2223" y="1392"/>
                    <a:pt x="3247" y="1392"/>
                  </a:cubicBezTo>
                  <a:close/>
                  <a:moveTo>
                    <a:pt x="3247" y="0"/>
                  </a:moveTo>
                  <a:cubicBezTo>
                    <a:pt x="1453" y="0"/>
                    <a:pt x="0" y="1453"/>
                    <a:pt x="0" y="3248"/>
                  </a:cubicBezTo>
                  <a:cubicBezTo>
                    <a:pt x="0" y="5036"/>
                    <a:pt x="1453" y="6489"/>
                    <a:pt x="3247" y="6489"/>
                  </a:cubicBezTo>
                  <a:cubicBezTo>
                    <a:pt x="5041" y="6489"/>
                    <a:pt x="6494" y="5036"/>
                    <a:pt x="6494" y="3248"/>
                  </a:cubicBezTo>
                  <a:cubicBezTo>
                    <a:pt x="6494" y="1453"/>
                    <a:pt x="5041" y="0"/>
                    <a:pt x="3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2"/>
            <p:cNvSpPr/>
            <p:nvPr/>
          </p:nvSpPr>
          <p:spPr>
            <a:xfrm>
              <a:off x="4684901" y="1690869"/>
              <a:ext cx="194990" cy="194990"/>
            </a:xfrm>
            <a:custGeom>
              <a:avLst/>
              <a:gdLst/>
              <a:ahLst/>
              <a:cxnLst/>
              <a:rect l="l" t="t" r="r" b="b"/>
              <a:pathLst>
                <a:path w="12580" h="12580" extrusionOk="0">
                  <a:moveTo>
                    <a:pt x="6290" y="1652"/>
                  </a:moveTo>
                  <a:cubicBezTo>
                    <a:pt x="8849" y="1652"/>
                    <a:pt x="10923" y="3727"/>
                    <a:pt x="10923" y="6291"/>
                  </a:cubicBezTo>
                  <a:cubicBezTo>
                    <a:pt x="10923" y="8849"/>
                    <a:pt x="8849" y="10923"/>
                    <a:pt x="6290" y="10923"/>
                  </a:cubicBezTo>
                  <a:cubicBezTo>
                    <a:pt x="3732" y="10923"/>
                    <a:pt x="1657" y="8849"/>
                    <a:pt x="1657" y="6291"/>
                  </a:cubicBezTo>
                  <a:cubicBezTo>
                    <a:pt x="1657" y="3727"/>
                    <a:pt x="3732" y="1652"/>
                    <a:pt x="6290" y="1652"/>
                  </a:cubicBezTo>
                  <a:close/>
                  <a:moveTo>
                    <a:pt x="6290" y="1"/>
                  </a:moveTo>
                  <a:cubicBezTo>
                    <a:pt x="2814" y="1"/>
                    <a:pt x="1" y="2814"/>
                    <a:pt x="1" y="6291"/>
                  </a:cubicBezTo>
                  <a:cubicBezTo>
                    <a:pt x="1" y="9761"/>
                    <a:pt x="2814" y="12580"/>
                    <a:pt x="6290" y="12580"/>
                  </a:cubicBezTo>
                  <a:cubicBezTo>
                    <a:pt x="9766" y="12580"/>
                    <a:pt x="12580" y="9761"/>
                    <a:pt x="12580" y="6291"/>
                  </a:cubicBezTo>
                  <a:cubicBezTo>
                    <a:pt x="12580" y="2814"/>
                    <a:pt x="9766" y="1"/>
                    <a:pt x="6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2"/>
            <p:cNvSpPr/>
            <p:nvPr/>
          </p:nvSpPr>
          <p:spPr>
            <a:xfrm>
              <a:off x="4231071" y="1690947"/>
              <a:ext cx="194757" cy="194758"/>
            </a:xfrm>
            <a:custGeom>
              <a:avLst/>
              <a:gdLst/>
              <a:ahLst/>
              <a:cxnLst/>
              <a:rect l="l" t="t" r="r" b="b"/>
              <a:pathLst>
                <a:path w="12565" h="12565" extrusionOk="0">
                  <a:moveTo>
                    <a:pt x="6281" y="1708"/>
                  </a:moveTo>
                  <a:cubicBezTo>
                    <a:pt x="8808" y="1708"/>
                    <a:pt x="10857" y="3757"/>
                    <a:pt x="10857" y="6286"/>
                  </a:cubicBezTo>
                  <a:cubicBezTo>
                    <a:pt x="10857" y="8813"/>
                    <a:pt x="8808" y="10862"/>
                    <a:pt x="6281" y="10862"/>
                  </a:cubicBezTo>
                  <a:cubicBezTo>
                    <a:pt x="3752" y="10862"/>
                    <a:pt x="1703" y="8813"/>
                    <a:pt x="1703" y="6286"/>
                  </a:cubicBezTo>
                  <a:cubicBezTo>
                    <a:pt x="1703" y="3757"/>
                    <a:pt x="3752" y="1708"/>
                    <a:pt x="6281" y="1708"/>
                  </a:cubicBezTo>
                  <a:close/>
                  <a:moveTo>
                    <a:pt x="6281" y="1"/>
                  </a:moveTo>
                  <a:cubicBezTo>
                    <a:pt x="2814" y="1"/>
                    <a:pt x="1" y="2814"/>
                    <a:pt x="1" y="6286"/>
                  </a:cubicBezTo>
                  <a:cubicBezTo>
                    <a:pt x="1" y="9751"/>
                    <a:pt x="2814" y="12565"/>
                    <a:pt x="6281" y="12565"/>
                  </a:cubicBezTo>
                  <a:cubicBezTo>
                    <a:pt x="9751" y="12565"/>
                    <a:pt x="12565" y="9751"/>
                    <a:pt x="12565" y="6286"/>
                  </a:cubicBezTo>
                  <a:cubicBezTo>
                    <a:pt x="12565" y="2814"/>
                    <a:pt x="9751" y="1"/>
                    <a:pt x="6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2"/>
            <p:cNvSpPr/>
            <p:nvPr/>
          </p:nvSpPr>
          <p:spPr>
            <a:xfrm>
              <a:off x="4278791" y="1738667"/>
              <a:ext cx="99308" cy="99308"/>
            </a:xfrm>
            <a:custGeom>
              <a:avLst/>
              <a:gdLst/>
              <a:ahLst/>
              <a:cxnLst/>
              <a:rect l="l" t="t" r="r" b="b"/>
              <a:pathLst>
                <a:path w="6407" h="6407" extrusionOk="0">
                  <a:moveTo>
                    <a:pt x="3202" y="1744"/>
                  </a:moveTo>
                  <a:cubicBezTo>
                    <a:pt x="4012" y="1744"/>
                    <a:pt x="4664" y="2396"/>
                    <a:pt x="4664" y="3207"/>
                  </a:cubicBezTo>
                  <a:cubicBezTo>
                    <a:pt x="4664" y="4012"/>
                    <a:pt x="4012" y="4664"/>
                    <a:pt x="3202" y="4664"/>
                  </a:cubicBezTo>
                  <a:cubicBezTo>
                    <a:pt x="2396" y="4664"/>
                    <a:pt x="1744" y="4012"/>
                    <a:pt x="1744" y="3207"/>
                  </a:cubicBezTo>
                  <a:cubicBezTo>
                    <a:pt x="1744" y="2396"/>
                    <a:pt x="2396" y="1744"/>
                    <a:pt x="3202" y="1744"/>
                  </a:cubicBezTo>
                  <a:close/>
                  <a:moveTo>
                    <a:pt x="3202" y="1"/>
                  </a:moveTo>
                  <a:cubicBezTo>
                    <a:pt x="1433" y="1"/>
                    <a:pt x="1" y="1433"/>
                    <a:pt x="1" y="3207"/>
                  </a:cubicBezTo>
                  <a:cubicBezTo>
                    <a:pt x="1" y="4974"/>
                    <a:pt x="1433" y="6407"/>
                    <a:pt x="3202" y="6407"/>
                  </a:cubicBezTo>
                  <a:cubicBezTo>
                    <a:pt x="4975" y="6407"/>
                    <a:pt x="6407" y="4974"/>
                    <a:pt x="6407" y="3207"/>
                  </a:cubicBezTo>
                  <a:cubicBezTo>
                    <a:pt x="6407" y="1433"/>
                    <a:pt x="4975" y="1"/>
                    <a:pt x="3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2"/>
            <p:cNvSpPr/>
            <p:nvPr/>
          </p:nvSpPr>
          <p:spPr>
            <a:xfrm>
              <a:off x="4710582" y="1716473"/>
              <a:ext cx="143639" cy="143716"/>
            </a:xfrm>
            <a:custGeom>
              <a:avLst/>
              <a:gdLst/>
              <a:ahLst/>
              <a:cxnLst/>
              <a:rect l="l" t="t" r="r" b="b"/>
              <a:pathLst>
                <a:path w="9267" h="9272" extrusionOk="0">
                  <a:moveTo>
                    <a:pt x="4633" y="1391"/>
                  </a:moveTo>
                  <a:cubicBezTo>
                    <a:pt x="6427" y="1391"/>
                    <a:pt x="7880" y="2844"/>
                    <a:pt x="7880" y="4639"/>
                  </a:cubicBezTo>
                  <a:cubicBezTo>
                    <a:pt x="7880" y="6427"/>
                    <a:pt x="6427" y="7880"/>
                    <a:pt x="4633" y="7880"/>
                  </a:cubicBezTo>
                  <a:cubicBezTo>
                    <a:pt x="2839" y="7880"/>
                    <a:pt x="1386" y="6427"/>
                    <a:pt x="1386" y="4639"/>
                  </a:cubicBezTo>
                  <a:cubicBezTo>
                    <a:pt x="1386" y="2844"/>
                    <a:pt x="2839" y="1391"/>
                    <a:pt x="4633" y="1391"/>
                  </a:cubicBezTo>
                  <a:close/>
                  <a:moveTo>
                    <a:pt x="4633" y="0"/>
                  </a:moveTo>
                  <a:cubicBezTo>
                    <a:pt x="2075" y="0"/>
                    <a:pt x="0" y="2075"/>
                    <a:pt x="0" y="4639"/>
                  </a:cubicBezTo>
                  <a:cubicBezTo>
                    <a:pt x="0" y="7197"/>
                    <a:pt x="2075" y="9271"/>
                    <a:pt x="4633" y="9271"/>
                  </a:cubicBezTo>
                  <a:cubicBezTo>
                    <a:pt x="7192" y="9271"/>
                    <a:pt x="9266" y="7197"/>
                    <a:pt x="9266" y="4639"/>
                  </a:cubicBezTo>
                  <a:cubicBezTo>
                    <a:pt x="9266" y="2075"/>
                    <a:pt x="7192" y="0"/>
                    <a:pt x="4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2"/>
            <p:cNvSpPr/>
            <p:nvPr/>
          </p:nvSpPr>
          <p:spPr>
            <a:xfrm>
              <a:off x="4189365" y="1649240"/>
              <a:ext cx="278179" cy="278194"/>
            </a:xfrm>
            <a:custGeom>
              <a:avLst/>
              <a:gdLst/>
              <a:ahLst/>
              <a:cxnLst/>
              <a:rect l="l" t="t" r="r" b="b"/>
              <a:pathLst>
                <a:path w="17947" h="17948" extrusionOk="0">
                  <a:moveTo>
                    <a:pt x="8972" y="2692"/>
                  </a:moveTo>
                  <a:cubicBezTo>
                    <a:pt x="12442" y="2692"/>
                    <a:pt x="15256" y="5505"/>
                    <a:pt x="15256" y="8977"/>
                  </a:cubicBezTo>
                  <a:cubicBezTo>
                    <a:pt x="15256" y="12442"/>
                    <a:pt x="12442" y="15256"/>
                    <a:pt x="8972" y="15256"/>
                  </a:cubicBezTo>
                  <a:cubicBezTo>
                    <a:pt x="5505" y="15256"/>
                    <a:pt x="2692" y="12442"/>
                    <a:pt x="2692" y="8977"/>
                  </a:cubicBezTo>
                  <a:cubicBezTo>
                    <a:pt x="2692" y="5505"/>
                    <a:pt x="5505" y="2692"/>
                    <a:pt x="8972" y="2692"/>
                  </a:cubicBezTo>
                  <a:close/>
                  <a:moveTo>
                    <a:pt x="8972" y="1"/>
                  </a:moveTo>
                  <a:cubicBezTo>
                    <a:pt x="4018" y="1"/>
                    <a:pt x="0" y="4017"/>
                    <a:pt x="0" y="8977"/>
                  </a:cubicBezTo>
                  <a:cubicBezTo>
                    <a:pt x="0" y="13931"/>
                    <a:pt x="4018" y="17947"/>
                    <a:pt x="8972" y="17947"/>
                  </a:cubicBezTo>
                  <a:cubicBezTo>
                    <a:pt x="13931" y="17947"/>
                    <a:pt x="17947" y="13931"/>
                    <a:pt x="17947" y="8977"/>
                  </a:cubicBezTo>
                  <a:cubicBezTo>
                    <a:pt x="17947" y="4017"/>
                    <a:pt x="13931" y="1"/>
                    <a:pt x="8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2"/>
            <p:cNvSpPr/>
            <p:nvPr/>
          </p:nvSpPr>
          <p:spPr>
            <a:xfrm>
              <a:off x="4257465" y="1717419"/>
              <a:ext cx="141887" cy="141903"/>
            </a:xfrm>
            <a:custGeom>
              <a:avLst/>
              <a:gdLst/>
              <a:ahLst/>
              <a:cxnLst/>
              <a:rect l="l" t="t" r="r" b="b"/>
              <a:pathLst>
                <a:path w="9154" h="9155" extrusionOk="0">
                  <a:moveTo>
                    <a:pt x="4578" y="1372"/>
                  </a:moveTo>
                  <a:cubicBezTo>
                    <a:pt x="6351" y="1372"/>
                    <a:pt x="7783" y="2804"/>
                    <a:pt x="7783" y="4578"/>
                  </a:cubicBezTo>
                  <a:cubicBezTo>
                    <a:pt x="7783" y="6345"/>
                    <a:pt x="6351" y="7778"/>
                    <a:pt x="4578" y="7778"/>
                  </a:cubicBezTo>
                  <a:cubicBezTo>
                    <a:pt x="2809" y="7778"/>
                    <a:pt x="1377" y="6345"/>
                    <a:pt x="1377" y="4578"/>
                  </a:cubicBezTo>
                  <a:cubicBezTo>
                    <a:pt x="1377" y="2804"/>
                    <a:pt x="2809" y="1372"/>
                    <a:pt x="4578" y="1372"/>
                  </a:cubicBezTo>
                  <a:close/>
                  <a:moveTo>
                    <a:pt x="4578" y="0"/>
                  </a:moveTo>
                  <a:cubicBezTo>
                    <a:pt x="2049" y="0"/>
                    <a:pt x="0" y="2049"/>
                    <a:pt x="0" y="4578"/>
                  </a:cubicBezTo>
                  <a:cubicBezTo>
                    <a:pt x="0" y="7105"/>
                    <a:pt x="2049" y="9154"/>
                    <a:pt x="4578" y="9154"/>
                  </a:cubicBezTo>
                  <a:cubicBezTo>
                    <a:pt x="7105" y="9154"/>
                    <a:pt x="9154" y="7105"/>
                    <a:pt x="9154" y="4578"/>
                  </a:cubicBezTo>
                  <a:cubicBezTo>
                    <a:pt x="9154" y="2049"/>
                    <a:pt x="7105" y="0"/>
                    <a:pt x="45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2"/>
            <p:cNvSpPr/>
            <p:nvPr/>
          </p:nvSpPr>
          <p:spPr>
            <a:xfrm>
              <a:off x="4605579" y="1611563"/>
              <a:ext cx="353632" cy="353633"/>
            </a:xfrm>
            <a:custGeom>
              <a:avLst/>
              <a:gdLst/>
              <a:ahLst/>
              <a:cxnLst/>
              <a:rect l="l" t="t" r="r" b="b"/>
              <a:pathLst>
                <a:path w="22815" h="22815" extrusionOk="0">
                  <a:moveTo>
                    <a:pt x="11408" y="5118"/>
                  </a:moveTo>
                  <a:cubicBezTo>
                    <a:pt x="14884" y="5118"/>
                    <a:pt x="17698" y="7931"/>
                    <a:pt x="17698" y="11408"/>
                  </a:cubicBezTo>
                  <a:cubicBezTo>
                    <a:pt x="17698" y="14878"/>
                    <a:pt x="14884" y="17697"/>
                    <a:pt x="11408" y="17697"/>
                  </a:cubicBezTo>
                  <a:cubicBezTo>
                    <a:pt x="7932" y="17697"/>
                    <a:pt x="5119" y="14878"/>
                    <a:pt x="5119" y="11408"/>
                  </a:cubicBezTo>
                  <a:cubicBezTo>
                    <a:pt x="5119" y="7931"/>
                    <a:pt x="7932" y="5118"/>
                    <a:pt x="11408" y="5118"/>
                  </a:cubicBezTo>
                  <a:close/>
                  <a:moveTo>
                    <a:pt x="11408" y="1"/>
                  </a:moveTo>
                  <a:cubicBezTo>
                    <a:pt x="10776" y="1"/>
                    <a:pt x="10261" y="515"/>
                    <a:pt x="10261" y="1142"/>
                  </a:cubicBezTo>
                  <a:lnTo>
                    <a:pt x="10261" y="2961"/>
                  </a:lnTo>
                  <a:cubicBezTo>
                    <a:pt x="8768" y="3166"/>
                    <a:pt x="7397" y="3752"/>
                    <a:pt x="6250" y="4624"/>
                  </a:cubicBezTo>
                  <a:lnTo>
                    <a:pt x="4961" y="3339"/>
                  </a:lnTo>
                  <a:cubicBezTo>
                    <a:pt x="4739" y="3117"/>
                    <a:pt x="4446" y="3006"/>
                    <a:pt x="4153" y="3006"/>
                  </a:cubicBezTo>
                  <a:cubicBezTo>
                    <a:pt x="3860" y="3006"/>
                    <a:pt x="3567" y="3117"/>
                    <a:pt x="3345" y="3339"/>
                  </a:cubicBezTo>
                  <a:cubicBezTo>
                    <a:pt x="2896" y="3782"/>
                    <a:pt x="2896" y="4516"/>
                    <a:pt x="3345" y="4960"/>
                  </a:cubicBezTo>
                  <a:lnTo>
                    <a:pt x="4630" y="6244"/>
                  </a:lnTo>
                  <a:cubicBezTo>
                    <a:pt x="3757" y="7391"/>
                    <a:pt x="3167" y="8762"/>
                    <a:pt x="2967" y="10260"/>
                  </a:cubicBezTo>
                  <a:lnTo>
                    <a:pt x="1148" y="10260"/>
                  </a:lnTo>
                  <a:cubicBezTo>
                    <a:pt x="516" y="10260"/>
                    <a:pt x="1" y="10775"/>
                    <a:pt x="1" y="11408"/>
                  </a:cubicBezTo>
                  <a:cubicBezTo>
                    <a:pt x="1" y="12034"/>
                    <a:pt x="516" y="12549"/>
                    <a:pt x="1148" y="12549"/>
                  </a:cubicBezTo>
                  <a:lnTo>
                    <a:pt x="2967" y="12549"/>
                  </a:lnTo>
                  <a:cubicBezTo>
                    <a:pt x="3167" y="14048"/>
                    <a:pt x="3757" y="15419"/>
                    <a:pt x="4630" y="16565"/>
                  </a:cubicBezTo>
                  <a:lnTo>
                    <a:pt x="3345" y="17850"/>
                  </a:lnTo>
                  <a:cubicBezTo>
                    <a:pt x="2896" y="18298"/>
                    <a:pt x="2896" y="19028"/>
                    <a:pt x="3345" y="19470"/>
                  </a:cubicBezTo>
                  <a:cubicBezTo>
                    <a:pt x="3567" y="19695"/>
                    <a:pt x="3860" y="19807"/>
                    <a:pt x="4153" y="19807"/>
                  </a:cubicBezTo>
                  <a:cubicBezTo>
                    <a:pt x="4446" y="19807"/>
                    <a:pt x="4739" y="19695"/>
                    <a:pt x="4961" y="19470"/>
                  </a:cubicBezTo>
                  <a:lnTo>
                    <a:pt x="6250" y="18186"/>
                  </a:lnTo>
                  <a:cubicBezTo>
                    <a:pt x="7397" y="19058"/>
                    <a:pt x="8768" y="19644"/>
                    <a:pt x="10261" y="19848"/>
                  </a:cubicBezTo>
                  <a:lnTo>
                    <a:pt x="10261" y="21667"/>
                  </a:lnTo>
                  <a:cubicBezTo>
                    <a:pt x="10261" y="22295"/>
                    <a:pt x="10776" y="22815"/>
                    <a:pt x="11408" y="22815"/>
                  </a:cubicBezTo>
                  <a:cubicBezTo>
                    <a:pt x="12040" y="22815"/>
                    <a:pt x="12555" y="22295"/>
                    <a:pt x="12555" y="21667"/>
                  </a:cubicBezTo>
                  <a:lnTo>
                    <a:pt x="12555" y="19848"/>
                  </a:lnTo>
                  <a:cubicBezTo>
                    <a:pt x="14054" y="19644"/>
                    <a:pt x="15420" y="19058"/>
                    <a:pt x="16566" y="18186"/>
                  </a:cubicBezTo>
                  <a:lnTo>
                    <a:pt x="17855" y="19470"/>
                  </a:lnTo>
                  <a:cubicBezTo>
                    <a:pt x="18077" y="19695"/>
                    <a:pt x="18371" y="19807"/>
                    <a:pt x="18664" y="19807"/>
                  </a:cubicBezTo>
                  <a:cubicBezTo>
                    <a:pt x="18958" y="19807"/>
                    <a:pt x="19252" y="19695"/>
                    <a:pt x="19476" y="19470"/>
                  </a:cubicBezTo>
                  <a:cubicBezTo>
                    <a:pt x="19920" y="19028"/>
                    <a:pt x="19920" y="18298"/>
                    <a:pt x="19476" y="17850"/>
                  </a:cubicBezTo>
                  <a:lnTo>
                    <a:pt x="18187" y="16565"/>
                  </a:lnTo>
                  <a:cubicBezTo>
                    <a:pt x="19064" y="15419"/>
                    <a:pt x="19650" y="14048"/>
                    <a:pt x="19848" y="12549"/>
                  </a:cubicBezTo>
                  <a:lnTo>
                    <a:pt x="21668" y="12549"/>
                  </a:lnTo>
                  <a:cubicBezTo>
                    <a:pt x="22301" y="12549"/>
                    <a:pt x="22815" y="12034"/>
                    <a:pt x="22815" y="11408"/>
                  </a:cubicBezTo>
                  <a:cubicBezTo>
                    <a:pt x="22815" y="10775"/>
                    <a:pt x="22301" y="10260"/>
                    <a:pt x="21668" y="10260"/>
                  </a:cubicBezTo>
                  <a:lnTo>
                    <a:pt x="19854" y="10260"/>
                  </a:lnTo>
                  <a:cubicBezTo>
                    <a:pt x="19650" y="8762"/>
                    <a:pt x="19064" y="7391"/>
                    <a:pt x="18187" y="6244"/>
                  </a:cubicBezTo>
                  <a:lnTo>
                    <a:pt x="19476" y="4960"/>
                  </a:lnTo>
                  <a:cubicBezTo>
                    <a:pt x="19920" y="4516"/>
                    <a:pt x="19920" y="3782"/>
                    <a:pt x="19476" y="3339"/>
                  </a:cubicBezTo>
                  <a:cubicBezTo>
                    <a:pt x="19252" y="3117"/>
                    <a:pt x="18958" y="3006"/>
                    <a:pt x="18664" y="3006"/>
                  </a:cubicBezTo>
                  <a:cubicBezTo>
                    <a:pt x="18371" y="3006"/>
                    <a:pt x="18077" y="3117"/>
                    <a:pt x="17855" y="3339"/>
                  </a:cubicBezTo>
                  <a:lnTo>
                    <a:pt x="16566" y="4624"/>
                  </a:lnTo>
                  <a:cubicBezTo>
                    <a:pt x="15420" y="3752"/>
                    <a:pt x="14054" y="3166"/>
                    <a:pt x="12555" y="2961"/>
                  </a:cubicBezTo>
                  <a:lnTo>
                    <a:pt x="12555" y="1142"/>
                  </a:lnTo>
                  <a:cubicBezTo>
                    <a:pt x="12555" y="515"/>
                    <a:pt x="12040" y="1"/>
                    <a:pt x="114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2"/>
            <p:cNvSpPr/>
            <p:nvPr/>
          </p:nvSpPr>
          <p:spPr>
            <a:xfrm>
              <a:off x="4753637" y="1759606"/>
              <a:ext cx="57521" cy="57521"/>
            </a:xfrm>
            <a:custGeom>
              <a:avLst/>
              <a:gdLst/>
              <a:ahLst/>
              <a:cxnLst/>
              <a:rect l="l" t="t" r="r" b="b"/>
              <a:pathLst>
                <a:path w="3711" h="3711" extrusionOk="0">
                  <a:moveTo>
                    <a:pt x="1855" y="0"/>
                  </a:moveTo>
                  <a:cubicBezTo>
                    <a:pt x="831" y="0"/>
                    <a:pt x="0" y="831"/>
                    <a:pt x="0" y="1856"/>
                  </a:cubicBezTo>
                  <a:cubicBezTo>
                    <a:pt x="0" y="2880"/>
                    <a:pt x="831" y="3710"/>
                    <a:pt x="1855" y="3710"/>
                  </a:cubicBezTo>
                  <a:cubicBezTo>
                    <a:pt x="2880" y="3710"/>
                    <a:pt x="3710" y="2880"/>
                    <a:pt x="3710" y="1856"/>
                  </a:cubicBezTo>
                  <a:cubicBezTo>
                    <a:pt x="3710" y="831"/>
                    <a:pt x="2880" y="0"/>
                    <a:pt x="1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2"/>
            <p:cNvSpPr/>
            <p:nvPr/>
          </p:nvSpPr>
          <p:spPr>
            <a:xfrm>
              <a:off x="4515920" y="1630208"/>
              <a:ext cx="82026" cy="82026"/>
            </a:xfrm>
            <a:custGeom>
              <a:avLst/>
              <a:gdLst/>
              <a:ahLst/>
              <a:cxnLst/>
              <a:rect l="l" t="t" r="r" b="b"/>
              <a:pathLst>
                <a:path w="5292" h="5292" extrusionOk="0">
                  <a:moveTo>
                    <a:pt x="2642" y="1224"/>
                  </a:moveTo>
                  <a:cubicBezTo>
                    <a:pt x="3431" y="1224"/>
                    <a:pt x="4068" y="1861"/>
                    <a:pt x="4068" y="2645"/>
                  </a:cubicBezTo>
                  <a:cubicBezTo>
                    <a:pt x="4068" y="3430"/>
                    <a:pt x="3431" y="4068"/>
                    <a:pt x="2642" y="4068"/>
                  </a:cubicBezTo>
                  <a:cubicBezTo>
                    <a:pt x="1857" y="4068"/>
                    <a:pt x="1224" y="3430"/>
                    <a:pt x="1224" y="2645"/>
                  </a:cubicBezTo>
                  <a:cubicBezTo>
                    <a:pt x="1224" y="1861"/>
                    <a:pt x="1857" y="1224"/>
                    <a:pt x="2642" y="1224"/>
                  </a:cubicBezTo>
                  <a:close/>
                  <a:moveTo>
                    <a:pt x="2642" y="0"/>
                  </a:moveTo>
                  <a:cubicBezTo>
                    <a:pt x="1184" y="0"/>
                    <a:pt x="1" y="1188"/>
                    <a:pt x="1" y="2645"/>
                  </a:cubicBezTo>
                  <a:cubicBezTo>
                    <a:pt x="1" y="4108"/>
                    <a:pt x="1184" y="5291"/>
                    <a:pt x="2642" y="5291"/>
                  </a:cubicBezTo>
                  <a:cubicBezTo>
                    <a:pt x="4110" y="5291"/>
                    <a:pt x="5292" y="4108"/>
                    <a:pt x="5292" y="2645"/>
                  </a:cubicBezTo>
                  <a:cubicBezTo>
                    <a:pt x="5292" y="1188"/>
                    <a:pt x="4110" y="0"/>
                    <a:pt x="26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2"/>
            <p:cNvSpPr/>
            <p:nvPr/>
          </p:nvSpPr>
          <p:spPr>
            <a:xfrm>
              <a:off x="4534890" y="1649163"/>
              <a:ext cx="44097" cy="44097"/>
            </a:xfrm>
            <a:custGeom>
              <a:avLst/>
              <a:gdLst/>
              <a:ahLst/>
              <a:cxnLst/>
              <a:rect l="l" t="t" r="r" b="b"/>
              <a:pathLst>
                <a:path w="2845" h="2845" extrusionOk="0">
                  <a:moveTo>
                    <a:pt x="1418" y="1"/>
                  </a:moveTo>
                  <a:cubicBezTo>
                    <a:pt x="633" y="1"/>
                    <a:pt x="0" y="638"/>
                    <a:pt x="0" y="1422"/>
                  </a:cubicBezTo>
                  <a:cubicBezTo>
                    <a:pt x="0" y="2207"/>
                    <a:pt x="633" y="2845"/>
                    <a:pt x="1418" y="2845"/>
                  </a:cubicBezTo>
                  <a:cubicBezTo>
                    <a:pt x="2207" y="2845"/>
                    <a:pt x="2844" y="2207"/>
                    <a:pt x="2844" y="1422"/>
                  </a:cubicBezTo>
                  <a:cubicBezTo>
                    <a:pt x="2844" y="638"/>
                    <a:pt x="2207" y="1"/>
                    <a:pt x="1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2"/>
            <p:cNvSpPr/>
            <p:nvPr/>
          </p:nvSpPr>
          <p:spPr>
            <a:xfrm>
              <a:off x="4305805" y="1765681"/>
              <a:ext cx="45275" cy="45276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9" y="1"/>
                  </a:moveTo>
                  <a:cubicBezTo>
                    <a:pt x="653" y="1"/>
                    <a:pt x="1" y="653"/>
                    <a:pt x="1" y="1464"/>
                  </a:cubicBezTo>
                  <a:cubicBezTo>
                    <a:pt x="1" y="2269"/>
                    <a:pt x="653" y="2921"/>
                    <a:pt x="1459" y="2921"/>
                  </a:cubicBezTo>
                  <a:cubicBezTo>
                    <a:pt x="2269" y="2921"/>
                    <a:pt x="2921" y="2269"/>
                    <a:pt x="2921" y="1464"/>
                  </a:cubicBezTo>
                  <a:cubicBezTo>
                    <a:pt x="2921" y="653"/>
                    <a:pt x="2269" y="1"/>
                    <a:pt x="1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12"/>
            <p:cNvSpPr/>
            <p:nvPr/>
          </p:nvSpPr>
          <p:spPr>
            <a:xfrm>
              <a:off x="4017997" y="1647644"/>
              <a:ext cx="501487" cy="402845"/>
            </a:xfrm>
            <a:custGeom>
              <a:avLst/>
              <a:gdLst/>
              <a:ahLst/>
              <a:cxnLst/>
              <a:rect l="l" t="t" r="r" b="b"/>
              <a:pathLst>
                <a:path w="32354" h="25990" extrusionOk="0">
                  <a:moveTo>
                    <a:pt x="8277" y="0"/>
                  </a:moveTo>
                  <a:cubicBezTo>
                    <a:pt x="5631" y="0"/>
                    <a:pt x="0" y="15206"/>
                    <a:pt x="10446" y="22739"/>
                  </a:cubicBezTo>
                  <a:cubicBezTo>
                    <a:pt x="13702" y="25087"/>
                    <a:pt x="16842" y="25989"/>
                    <a:pt x="19676" y="25989"/>
                  </a:cubicBezTo>
                  <a:cubicBezTo>
                    <a:pt x="26371" y="25989"/>
                    <a:pt x="31358" y="20954"/>
                    <a:pt x="32128" y="18050"/>
                  </a:cubicBezTo>
                  <a:cubicBezTo>
                    <a:pt x="32353" y="17208"/>
                    <a:pt x="31991" y="16526"/>
                    <a:pt x="31420" y="16189"/>
                  </a:cubicBezTo>
                  <a:cubicBezTo>
                    <a:pt x="31167" y="16040"/>
                    <a:pt x="30873" y="15957"/>
                    <a:pt x="30571" y="15957"/>
                  </a:cubicBezTo>
                  <a:cubicBezTo>
                    <a:pt x="30008" y="15957"/>
                    <a:pt x="29415" y="16245"/>
                    <a:pt x="29004" y="16928"/>
                  </a:cubicBezTo>
                  <a:cubicBezTo>
                    <a:pt x="28340" y="18026"/>
                    <a:pt x="24359" y="23340"/>
                    <a:pt x="18797" y="23340"/>
                  </a:cubicBezTo>
                  <a:cubicBezTo>
                    <a:pt x="16454" y="23340"/>
                    <a:pt x="13831" y="22397"/>
                    <a:pt x="11057" y="19798"/>
                  </a:cubicBezTo>
                  <a:cubicBezTo>
                    <a:pt x="1175" y="10537"/>
                    <a:pt x="12026" y="2331"/>
                    <a:pt x="8637" y="109"/>
                  </a:cubicBezTo>
                  <a:cubicBezTo>
                    <a:pt x="8525" y="35"/>
                    <a:pt x="8405" y="0"/>
                    <a:pt x="8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12"/>
            <p:cNvSpPr/>
            <p:nvPr/>
          </p:nvSpPr>
          <p:spPr>
            <a:xfrm>
              <a:off x="4592963" y="1647768"/>
              <a:ext cx="501611" cy="402721"/>
            </a:xfrm>
            <a:custGeom>
              <a:avLst/>
              <a:gdLst/>
              <a:ahLst/>
              <a:cxnLst/>
              <a:rect l="l" t="t" r="r" b="b"/>
              <a:pathLst>
                <a:path w="32362" h="25982" extrusionOk="0">
                  <a:moveTo>
                    <a:pt x="24083" y="1"/>
                  </a:moveTo>
                  <a:cubicBezTo>
                    <a:pt x="23977" y="1"/>
                    <a:pt x="23876" y="25"/>
                    <a:pt x="23781" y="75"/>
                  </a:cubicBezTo>
                  <a:cubicBezTo>
                    <a:pt x="23767" y="86"/>
                    <a:pt x="23741" y="91"/>
                    <a:pt x="23726" y="101"/>
                  </a:cubicBezTo>
                  <a:cubicBezTo>
                    <a:pt x="20337" y="2323"/>
                    <a:pt x="31188" y="10529"/>
                    <a:pt x="21304" y="19790"/>
                  </a:cubicBezTo>
                  <a:cubicBezTo>
                    <a:pt x="18531" y="22389"/>
                    <a:pt x="15907" y="23332"/>
                    <a:pt x="13565" y="23332"/>
                  </a:cubicBezTo>
                  <a:cubicBezTo>
                    <a:pt x="8003" y="23332"/>
                    <a:pt x="4022" y="18018"/>
                    <a:pt x="3359" y="16920"/>
                  </a:cubicBezTo>
                  <a:cubicBezTo>
                    <a:pt x="2944" y="16239"/>
                    <a:pt x="2353" y="15951"/>
                    <a:pt x="1792" y="15951"/>
                  </a:cubicBezTo>
                  <a:cubicBezTo>
                    <a:pt x="1517" y="15951"/>
                    <a:pt x="1250" y="16020"/>
                    <a:pt x="1014" y="16146"/>
                  </a:cubicBezTo>
                  <a:cubicBezTo>
                    <a:pt x="403" y="16466"/>
                    <a:pt x="0" y="17165"/>
                    <a:pt x="234" y="18042"/>
                  </a:cubicBezTo>
                  <a:cubicBezTo>
                    <a:pt x="1004" y="20946"/>
                    <a:pt x="5990" y="25981"/>
                    <a:pt x="12685" y="25981"/>
                  </a:cubicBezTo>
                  <a:cubicBezTo>
                    <a:pt x="15520" y="25981"/>
                    <a:pt x="18660" y="25079"/>
                    <a:pt x="21916" y="22731"/>
                  </a:cubicBezTo>
                  <a:cubicBezTo>
                    <a:pt x="32362" y="15198"/>
                    <a:pt x="26729" y="1"/>
                    <a:pt x="24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12"/>
            <p:cNvSpPr/>
            <p:nvPr/>
          </p:nvSpPr>
          <p:spPr>
            <a:xfrm>
              <a:off x="5036517" y="1665762"/>
              <a:ext cx="171" cy="481"/>
            </a:xfrm>
            <a:custGeom>
              <a:avLst/>
              <a:gdLst/>
              <a:ahLst/>
              <a:cxnLst/>
              <a:rect l="l" t="t" r="r" b="b"/>
              <a:pathLst>
                <a:path w="11" h="31" extrusionOk="0">
                  <a:moveTo>
                    <a:pt x="0" y="0"/>
                  </a:moveTo>
                  <a:lnTo>
                    <a:pt x="0" y="5"/>
                  </a:lnTo>
                  <a:cubicBezTo>
                    <a:pt x="5" y="10"/>
                    <a:pt x="5" y="21"/>
                    <a:pt x="10" y="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936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8" name="Google Shape;3508;p112"/>
          <p:cNvGrpSpPr/>
          <p:nvPr/>
        </p:nvGrpSpPr>
        <p:grpSpPr>
          <a:xfrm>
            <a:off x="5581399" y="2387606"/>
            <a:ext cx="795253" cy="795191"/>
            <a:chOff x="5518849" y="2442531"/>
            <a:chExt cx="795253" cy="795191"/>
          </a:xfrm>
        </p:grpSpPr>
        <p:sp>
          <p:nvSpPr>
            <p:cNvPr id="3509" name="Google Shape;3509;p112"/>
            <p:cNvSpPr/>
            <p:nvPr/>
          </p:nvSpPr>
          <p:spPr>
            <a:xfrm>
              <a:off x="5737673" y="3144478"/>
              <a:ext cx="87374" cy="67363"/>
            </a:xfrm>
            <a:custGeom>
              <a:avLst/>
              <a:gdLst/>
              <a:ahLst/>
              <a:cxnLst/>
              <a:rect l="l" t="t" r="r" b="b"/>
              <a:pathLst>
                <a:path w="5637" h="4346" extrusionOk="0">
                  <a:moveTo>
                    <a:pt x="856" y="1"/>
                  </a:moveTo>
                  <a:lnTo>
                    <a:pt x="530" y="806"/>
                  </a:lnTo>
                  <a:cubicBezTo>
                    <a:pt x="0" y="2121"/>
                    <a:pt x="642" y="3630"/>
                    <a:pt x="1957" y="4160"/>
                  </a:cubicBezTo>
                  <a:cubicBezTo>
                    <a:pt x="2270" y="4286"/>
                    <a:pt x="2594" y="4346"/>
                    <a:pt x="2914" y="4346"/>
                  </a:cubicBezTo>
                  <a:cubicBezTo>
                    <a:pt x="3935" y="4346"/>
                    <a:pt x="4907" y="3734"/>
                    <a:pt x="5311" y="2732"/>
                  </a:cubicBezTo>
                  <a:lnTo>
                    <a:pt x="5637" y="1923"/>
                  </a:lnTo>
                  <a:cubicBezTo>
                    <a:pt x="3955" y="1464"/>
                    <a:pt x="2355" y="817"/>
                    <a:pt x="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12"/>
            <p:cNvSpPr/>
            <p:nvPr/>
          </p:nvSpPr>
          <p:spPr>
            <a:xfrm>
              <a:off x="6014618" y="3141022"/>
              <a:ext cx="87404" cy="68045"/>
            </a:xfrm>
            <a:custGeom>
              <a:avLst/>
              <a:gdLst/>
              <a:ahLst/>
              <a:cxnLst/>
              <a:rect l="l" t="t" r="r" b="b"/>
              <a:pathLst>
                <a:path w="5639" h="4390" extrusionOk="0">
                  <a:moveTo>
                    <a:pt x="4741" y="0"/>
                  </a:moveTo>
                  <a:cubicBezTo>
                    <a:pt x="3258" y="845"/>
                    <a:pt x="1673" y="1529"/>
                    <a:pt x="0" y="2023"/>
                  </a:cubicBezTo>
                  <a:lnTo>
                    <a:pt x="342" y="2823"/>
                  </a:lnTo>
                  <a:cubicBezTo>
                    <a:pt x="759" y="3801"/>
                    <a:pt x="1715" y="4389"/>
                    <a:pt x="2717" y="4389"/>
                  </a:cubicBezTo>
                  <a:cubicBezTo>
                    <a:pt x="3053" y="4389"/>
                    <a:pt x="3394" y="4323"/>
                    <a:pt x="3722" y="4184"/>
                  </a:cubicBezTo>
                  <a:cubicBezTo>
                    <a:pt x="5027" y="3628"/>
                    <a:pt x="5638" y="2110"/>
                    <a:pt x="5082" y="805"/>
                  </a:cubicBezTo>
                  <a:lnTo>
                    <a:pt x="4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12"/>
            <p:cNvSpPr/>
            <p:nvPr/>
          </p:nvSpPr>
          <p:spPr>
            <a:xfrm>
              <a:off x="5542066" y="2938238"/>
              <a:ext cx="73486" cy="82010"/>
            </a:xfrm>
            <a:custGeom>
              <a:avLst/>
              <a:gdLst/>
              <a:ahLst/>
              <a:cxnLst/>
              <a:rect l="l" t="t" r="r" b="b"/>
              <a:pathLst>
                <a:path w="4741" h="5291" extrusionOk="0">
                  <a:moveTo>
                    <a:pt x="2718" y="0"/>
                  </a:moveTo>
                  <a:lnTo>
                    <a:pt x="1918" y="341"/>
                  </a:lnTo>
                  <a:cubicBezTo>
                    <a:pt x="612" y="897"/>
                    <a:pt x="1" y="2421"/>
                    <a:pt x="556" y="3720"/>
                  </a:cubicBezTo>
                  <a:cubicBezTo>
                    <a:pt x="974" y="4699"/>
                    <a:pt x="1935" y="5291"/>
                    <a:pt x="2938" y="5291"/>
                  </a:cubicBezTo>
                  <a:cubicBezTo>
                    <a:pt x="3272" y="5291"/>
                    <a:pt x="3611" y="5225"/>
                    <a:pt x="3936" y="5086"/>
                  </a:cubicBezTo>
                  <a:lnTo>
                    <a:pt x="4741" y="4740"/>
                  </a:lnTo>
                  <a:cubicBezTo>
                    <a:pt x="3896" y="3256"/>
                    <a:pt x="3212" y="1671"/>
                    <a:pt x="2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12"/>
            <p:cNvSpPr/>
            <p:nvPr/>
          </p:nvSpPr>
          <p:spPr>
            <a:xfrm>
              <a:off x="6220873" y="2931527"/>
              <a:ext cx="72711" cy="82042"/>
            </a:xfrm>
            <a:custGeom>
              <a:avLst/>
              <a:gdLst/>
              <a:ahLst/>
              <a:cxnLst/>
              <a:rect l="l" t="t" r="r" b="b"/>
              <a:pathLst>
                <a:path w="4691" h="5293" extrusionOk="0">
                  <a:moveTo>
                    <a:pt x="1922" y="0"/>
                  </a:moveTo>
                  <a:cubicBezTo>
                    <a:pt x="1463" y="1682"/>
                    <a:pt x="816" y="3287"/>
                    <a:pt x="0" y="4785"/>
                  </a:cubicBezTo>
                  <a:lnTo>
                    <a:pt x="806" y="5107"/>
                  </a:lnTo>
                  <a:cubicBezTo>
                    <a:pt x="1119" y="5233"/>
                    <a:pt x="1443" y="5293"/>
                    <a:pt x="1763" y="5293"/>
                  </a:cubicBezTo>
                  <a:cubicBezTo>
                    <a:pt x="2784" y="5293"/>
                    <a:pt x="3756" y="4682"/>
                    <a:pt x="4159" y="3680"/>
                  </a:cubicBezTo>
                  <a:cubicBezTo>
                    <a:pt x="4690" y="2365"/>
                    <a:pt x="4043" y="856"/>
                    <a:pt x="2728" y="32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12"/>
            <p:cNvSpPr/>
            <p:nvPr/>
          </p:nvSpPr>
          <p:spPr>
            <a:xfrm>
              <a:off x="6007907" y="2468367"/>
              <a:ext cx="87389" cy="67317"/>
            </a:xfrm>
            <a:custGeom>
              <a:avLst/>
              <a:gdLst/>
              <a:ahLst/>
              <a:cxnLst/>
              <a:rect l="l" t="t" r="r" b="b"/>
              <a:pathLst>
                <a:path w="5638" h="4343" extrusionOk="0">
                  <a:moveTo>
                    <a:pt x="2729" y="0"/>
                  </a:moveTo>
                  <a:cubicBezTo>
                    <a:pt x="1706" y="0"/>
                    <a:pt x="731" y="612"/>
                    <a:pt x="327" y="1616"/>
                  </a:cubicBezTo>
                  <a:lnTo>
                    <a:pt x="0" y="2422"/>
                  </a:lnTo>
                  <a:cubicBezTo>
                    <a:pt x="1682" y="2881"/>
                    <a:pt x="3289" y="3528"/>
                    <a:pt x="4787" y="4342"/>
                  </a:cubicBezTo>
                  <a:lnTo>
                    <a:pt x="5108" y="3538"/>
                  </a:lnTo>
                  <a:cubicBezTo>
                    <a:pt x="5637" y="2223"/>
                    <a:pt x="4995" y="714"/>
                    <a:pt x="3680" y="183"/>
                  </a:cubicBezTo>
                  <a:cubicBezTo>
                    <a:pt x="3369" y="59"/>
                    <a:pt x="3047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12"/>
            <p:cNvSpPr/>
            <p:nvPr/>
          </p:nvSpPr>
          <p:spPr>
            <a:xfrm>
              <a:off x="5539400" y="2666594"/>
              <a:ext cx="72695" cy="82072"/>
            </a:xfrm>
            <a:custGeom>
              <a:avLst/>
              <a:gdLst/>
              <a:ahLst/>
              <a:cxnLst/>
              <a:rect l="l" t="t" r="r" b="b"/>
              <a:pathLst>
                <a:path w="4690" h="5295" extrusionOk="0">
                  <a:moveTo>
                    <a:pt x="2926" y="1"/>
                  </a:moveTo>
                  <a:cubicBezTo>
                    <a:pt x="1905" y="1"/>
                    <a:pt x="933" y="612"/>
                    <a:pt x="530" y="1614"/>
                  </a:cubicBezTo>
                  <a:cubicBezTo>
                    <a:pt x="0" y="2929"/>
                    <a:pt x="647" y="4438"/>
                    <a:pt x="1962" y="4968"/>
                  </a:cubicBezTo>
                  <a:lnTo>
                    <a:pt x="2767" y="5294"/>
                  </a:lnTo>
                  <a:cubicBezTo>
                    <a:pt x="3226" y="3613"/>
                    <a:pt x="3873" y="2011"/>
                    <a:pt x="4689" y="513"/>
                  </a:cubicBezTo>
                  <a:lnTo>
                    <a:pt x="3884" y="187"/>
                  </a:lnTo>
                  <a:cubicBezTo>
                    <a:pt x="3571" y="61"/>
                    <a:pt x="3246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12"/>
            <p:cNvSpPr/>
            <p:nvPr/>
          </p:nvSpPr>
          <p:spPr>
            <a:xfrm>
              <a:off x="6217401" y="2659976"/>
              <a:ext cx="73486" cy="81979"/>
            </a:xfrm>
            <a:custGeom>
              <a:avLst/>
              <a:gdLst/>
              <a:ahLst/>
              <a:cxnLst/>
              <a:rect l="l" t="t" r="r" b="b"/>
              <a:pathLst>
                <a:path w="4741" h="5289" extrusionOk="0">
                  <a:moveTo>
                    <a:pt x="1809" y="1"/>
                  </a:moveTo>
                  <a:cubicBezTo>
                    <a:pt x="1473" y="1"/>
                    <a:pt x="1133" y="67"/>
                    <a:pt x="805" y="206"/>
                  </a:cubicBezTo>
                  <a:lnTo>
                    <a:pt x="0" y="548"/>
                  </a:lnTo>
                  <a:cubicBezTo>
                    <a:pt x="847" y="2031"/>
                    <a:pt x="1529" y="3621"/>
                    <a:pt x="2024" y="5288"/>
                  </a:cubicBezTo>
                  <a:lnTo>
                    <a:pt x="2824" y="4946"/>
                  </a:lnTo>
                  <a:cubicBezTo>
                    <a:pt x="4129" y="4391"/>
                    <a:pt x="4741" y="2873"/>
                    <a:pt x="4185" y="1567"/>
                  </a:cubicBezTo>
                  <a:cubicBezTo>
                    <a:pt x="3769" y="589"/>
                    <a:pt x="2812" y="1"/>
                    <a:pt x="1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12"/>
            <p:cNvSpPr/>
            <p:nvPr/>
          </p:nvSpPr>
          <p:spPr>
            <a:xfrm>
              <a:off x="5730962" y="2471111"/>
              <a:ext cx="87374" cy="68060"/>
            </a:xfrm>
            <a:custGeom>
              <a:avLst/>
              <a:gdLst/>
              <a:ahLst/>
              <a:cxnLst/>
              <a:rect l="l" t="t" r="r" b="b"/>
              <a:pathLst>
                <a:path w="5637" h="4391" extrusionOk="0">
                  <a:moveTo>
                    <a:pt x="2919" y="1"/>
                  </a:moveTo>
                  <a:cubicBezTo>
                    <a:pt x="2584" y="1"/>
                    <a:pt x="2243" y="66"/>
                    <a:pt x="1916" y="206"/>
                  </a:cubicBezTo>
                  <a:cubicBezTo>
                    <a:pt x="612" y="761"/>
                    <a:pt x="0" y="2285"/>
                    <a:pt x="555" y="3590"/>
                  </a:cubicBezTo>
                  <a:lnTo>
                    <a:pt x="897" y="4390"/>
                  </a:lnTo>
                  <a:cubicBezTo>
                    <a:pt x="2381" y="3544"/>
                    <a:pt x="3965" y="2861"/>
                    <a:pt x="5637" y="2372"/>
                  </a:cubicBezTo>
                  <a:lnTo>
                    <a:pt x="5296" y="1566"/>
                  </a:lnTo>
                  <a:cubicBezTo>
                    <a:pt x="4879" y="589"/>
                    <a:pt x="3922" y="1"/>
                    <a:pt x="2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12"/>
            <p:cNvSpPr/>
            <p:nvPr/>
          </p:nvSpPr>
          <p:spPr>
            <a:xfrm>
              <a:off x="5619807" y="2547302"/>
              <a:ext cx="81607" cy="77733"/>
            </a:xfrm>
            <a:custGeom>
              <a:avLst/>
              <a:gdLst/>
              <a:ahLst/>
              <a:cxnLst/>
              <a:rect l="l" t="t" r="r" b="b"/>
              <a:pathLst>
                <a:path w="5265" h="5015" extrusionOk="0">
                  <a:moveTo>
                    <a:pt x="2825" y="1"/>
                  </a:moveTo>
                  <a:cubicBezTo>
                    <a:pt x="2164" y="1"/>
                    <a:pt x="1504" y="252"/>
                    <a:pt x="1004" y="754"/>
                  </a:cubicBezTo>
                  <a:cubicBezTo>
                    <a:pt x="0" y="1752"/>
                    <a:pt x="0" y="3394"/>
                    <a:pt x="1004" y="4398"/>
                  </a:cubicBezTo>
                  <a:lnTo>
                    <a:pt x="1621" y="5015"/>
                  </a:lnTo>
                  <a:cubicBezTo>
                    <a:pt x="2691" y="3664"/>
                    <a:pt x="3915" y="2441"/>
                    <a:pt x="5265" y="1371"/>
                  </a:cubicBezTo>
                  <a:lnTo>
                    <a:pt x="4648" y="754"/>
                  </a:lnTo>
                  <a:cubicBezTo>
                    <a:pt x="4146" y="252"/>
                    <a:pt x="3485" y="1"/>
                    <a:pt x="28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12"/>
            <p:cNvSpPr/>
            <p:nvPr/>
          </p:nvSpPr>
          <p:spPr>
            <a:xfrm>
              <a:off x="5876541" y="2442531"/>
              <a:ext cx="79871" cy="53506"/>
            </a:xfrm>
            <a:custGeom>
              <a:avLst/>
              <a:gdLst/>
              <a:ahLst/>
              <a:cxnLst/>
              <a:rect l="l" t="t" r="r" b="b"/>
              <a:pathLst>
                <a:path w="5153" h="3452" extrusionOk="0">
                  <a:moveTo>
                    <a:pt x="2534" y="1"/>
                  </a:moveTo>
                  <a:cubicBezTo>
                    <a:pt x="1137" y="26"/>
                    <a:pt x="0" y="1173"/>
                    <a:pt x="0" y="2575"/>
                  </a:cubicBezTo>
                  <a:lnTo>
                    <a:pt x="0" y="3452"/>
                  </a:lnTo>
                  <a:cubicBezTo>
                    <a:pt x="831" y="3355"/>
                    <a:pt x="1678" y="3304"/>
                    <a:pt x="2534" y="3299"/>
                  </a:cubicBezTo>
                  <a:lnTo>
                    <a:pt x="2579" y="3299"/>
                  </a:lnTo>
                  <a:cubicBezTo>
                    <a:pt x="3451" y="3299"/>
                    <a:pt x="4308" y="3355"/>
                    <a:pt x="5153" y="3452"/>
                  </a:cubicBezTo>
                  <a:lnTo>
                    <a:pt x="5153" y="2575"/>
                  </a:lnTo>
                  <a:cubicBezTo>
                    <a:pt x="5153" y="1158"/>
                    <a:pt x="3997" y="1"/>
                    <a:pt x="2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12"/>
            <p:cNvSpPr/>
            <p:nvPr/>
          </p:nvSpPr>
          <p:spPr>
            <a:xfrm>
              <a:off x="6131539" y="2547302"/>
              <a:ext cx="81623" cy="77733"/>
            </a:xfrm>
            <a:custGeom>
              <a:avLst/>
              <a:gdLst/>
              <a:ahLst/>
              <a:cxnLst/>
              <a:rect l="l" t="t" r="r" b="b"/>
              <a:pathLst>
                <a:path w="5266" h="5015" extrusionOk="0">
                  <a:moveTo>
                    <a:pt x="2442" y="1"/>
                  </a:moveTo>
                  <a:cubicBezTo>
                    <a:pt x="1780" y="1"/>
                    <a:pt x="1119" y="252"/>
                    <a:pt x="617" y="754"/>
                  </a:cubicBezTo>
                  <a:lnTo>
                    <a:pt x="0" y="1371"/>
                  </a:lnTo>
                  <a:cubicBezTo>
                    <a:pt x="1351" y="2441"/>
                    <a:pt x="2574" y="3664"/>
                    <a:pt x="3644" y="5015"/>
                  </a:cubicBezTo>
                  <a:lnTo>
                    <a:pt x="4266" y="4398"/>
                  </a:lnTo>
                  <a:cubicBezTo>
                    <a:pt x="5265" y="3394"/>
                    <a:pt x="5265" y="1752"/>
                    <a:pt x="4266" y="754"/>
                  </a:cubicBezTo>
                  <a:cubicBezTo>
                    <a:pt x="3764" y="252"/>
                    <a:pt x="3103" y="1"/>
                    <a:pt x="2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12"/>
            <p:cNvSpPr/>
            <p:nvPr/>
          </p:nvSpPr>
          <p:spPr>
            <a:xfrm>
              <a:off x="6260534" y="2800130"/>
              <a:ext cx="53568" cy="79903"/>
            </a:xfrm>
            <a:custGeom>
              <a:avLst/>
              <a:gdLst/>
              <a:ahLst/>
              <a:cxnLst/>
              <a:rect l="l" t="t" r="r" b="b"/>
              <a:pathLst>
                <a:path w="3456" h="5155" extrusionOk="0">
                  <a:moveTo>
                    <a:pt x="0" y="1"/>
                  </a:moveTo>
                  <a:cubicBezTo>
                    <a:pt x="97" y="847"/>
                    <a:pt x="153" y="1709"/>
                    <a:pt x="153" y="2581"/>
                  </a:cubicBezTo>
                  <a:cubicBezTo>
                    <a:pt x="153" y="3452"/>
                    <a:pt x="97" y="4308"/>
                    <a:pt x="0" y="5154"/>
                  </a:cubicBezTo>
                  <a:lnTo>
                    <a:pt x="877" y="5154"/>
                  </a:lnTo>
                  <a:cubicBezTo>
                    <a:pt x="2294" y="5154"/>
                    <a:pt x="3456" y="3997"/>
                    <a:pt x="3456" y="2581"/>
                  </a:cubicBezTo>
                  <a:cubicBezTo>
                    <a:pt x="3456" y="1163"/>
                    <a:pt x="2294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12"/>
            <p:cNvSpPr/>
            <p:nvPr/>
          </p:nvSpPr>
          <p:spPr>
            <a:xfrm>
              <a:off x="5619807" y="3055128"/>
              <a:ext cx="81607" cy="77763"/>
            </a:xfrm>
            <a:custGeom>
              <a:avLst/>
              <a:gdLst/>
              <a:ahLst/>
              <a:cxnLst/>
              <a:rect l="l" t="t" r="r" b="b"/>
              <a:pathLst>
                <a:path w="5265" h="5017" extrusionOk="0">
                  <a:moveTo>
                    <a:pt x="1621" y="1"/>
                  </a:moveTo>
                  <a:lnTo>
                    <a:pt x="1004" y="623"/>
                  </a:lnTo>
                  <a:cubicBezTo>
                    <a:pt x="0" y="1621"/>
                    <a:pt x="0" y="3263"/>
                    <a:pt x="1004" y="4267"/>
                  </a:cubicBezTo>
                  <a:cubicBezTo>
                    <a:pt x="1504" y="4767"/>
                    <a:pt x="2164" y="5017"/>
                    <a:pt x="2825" y="5017"/>
                  </a:cubicBezTo>
                  <a:cubicBezTo>
                    <a:pt x="3485" y="5017"/>
                    <a:pt x="4146" y="4767"/>
                    <a:pt x="4648" y="4267"/>
                  </a:cubicBezTo>
                  <a:lnTo>
                    <a:pt x="5265" y="3646"/>
                  </a:lnTo>
                  <a:cubicBezTo>
                    <a:pt x="3915" y="2576"/>
                    <a:pt x="2691" y="1352"/>
                    <a:pt x="1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12"/>
            <p:cNvSpPr/>
            <p:nvPr/>
          </p:nvSpPr>
          <p:spPr>
            <a:xfrm>
              <a:off x="5876541" y="3184216"/>
              <a:ext cx="79871" cy="53506"/>
            </a:xfrm>
            <a:custGeom>
              <a:avLst/>
              <a:gdLst/>
              <a:ahLst/>
              <a:cxnLst/>
              <a:rect l="l" t="t" r="r" b="b"/>
              <a:pathLst>
                <a:path w="5153" h="3452" extrusionOk="0">
                  <a:moveTo>
                    <a:pt x="0" y="1"/>
                  </a:moveTo>
                  <a:lnTo>
                    <a:pt x="0" y="872"/>
                  </a:lnTo>
                  <a:cubicBezTo>
                    <a:pt x="0" y="2274"/>
                    <a:pt x="1137" y="3426"/>
                    <a:pt x="2534" y="3446"/>
                  </a:cubicBezTo>
                  <a:cubicBezTo>
                    <a:pt x="2549" y="3446"/>
                    <a:pt x="2560" y="3452"/>
                    <a:pt x="2579" y="3452"/>
                  </a:cubicBezTo>
                  <a:cubicBezTo>
                    <a:pt x="3997" y="3452"/>
                    <a:pt x="5153" y="2290"/>
                    <a:pt x="5153" y="872"/>
                  </a:cubicBezTo>
                  <a:lnTo>
                    <a:pt x="5153" y="1"/>
                  </a:lnTo>
                  <a:cubicBezTo>
                    <a:pt x="4308" y="93"/>
                    <a:pt x="3451" y="154"/>
                    <a:pt x="2579" y="154"/>
                  </a:cubicBezTo>
                  <a:cubicBezTo>
                    <a:pt x="2564" y="154"/>
                    <a:pt x="2549" y="149"/>
                    <a:pt x="2534" y="149"/>
                  </a:cubicBezTo>
                  <a:cubicBezTo>
                    <a:pt x="1678" y="149"/>
                    <a:pt x="831" y="9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12"/>
            <p:cNvSpPr/>
            <p:nvPr/>
          </p:nvSpPr>
          <p:spPr>
            <a:xfrm>
              <a:off x="5518849" y="2800130"/>
              <a:ext cx="53568" cy="79903"/>
            </a:xfrm>
            <a:custGeom>
              <a:avLst/>
              <a:gdLst/>
              <a:ahLst/>
              <a:cxnLst/>
              <a:rect l="l" t="t" r="r" b="b"/>
              <a:pathLst>
                <a:path w="3456" h="5155" extrusionOk="0">
                  <a:moveTo>
                    <a:pt x="2580" y="1"/>
                  </a:moveTo>
                  <a:cubicBezTo>
                    <a:pt x="1162" y="1"/>
                    <a:pt x="0" y="1163"/>
                    <a:pt x="0" y="2581"/>
                  </a:cubicBezTo>
                  <a:cubicBezTo>
                    <a:pt x="0" y="3997"/>
                    <a:pt x="1162" y="5154"/>
                    <a:pt x="2580" y="5154"/>
                  </a:cubicBezTo>
                  <a:lnTo>
                    <a:pt x="3456" y="5154"/>
                  </a:lnTo>
                  <a:cubicBezTo>
                    <a:pt x="3359" y="4308"/>
                    <a:pt x="3303" y="3452"/>
                    <a:pt x="3303" y="2581"/>
                  </a:cubicBezTo>
                  <a:cubicBezTo>
                    <a:pt x="3303" y="1709"/>
                    <a:pt x="3359" y="847"/>
                    <a:pt x="3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12"/>
            <p:cNvSpPr/>
            <p:nvPr/>
          </p:nvSpPr>
          <p:spPr>
            <a:xfrm>
              <a:off x="6131539" y="3055128"/>
              <a:ext cx="81623" cy="77763"/>
            </a:xfrm>
            <a:custGeom>
              <a:avLst/>
              <a:gdLst/>
              <a:ahLst/>
              <a:cxnLst/>
              <a:rect l="l" t="t" r="r" b="b"/>
              <a:pathLst>
                <a:path w="5266" h="5017" extrusionOk="0">
                  <a:moveTo>
                    <a:pt x="3644" y="1"/>
                  </a:moveTo>
                  <a:cubicBezTo>
                    <a:pt x="2574" y="1352"/>
                    <a:pt x="1351" y="2576"/>
                    <a:pt x="0" y="3646"/>
                  </a:cubicBezTo>
                  <a:lnTo>
                    <a:pt x="617" y="4267"/>
                  </a:lnTo>
                  <a:cubicBezTo>
                    <a:pt x="1119" y="4767"/>
                    <a:pt x="1780" y="5017"/>
                    <a:pt x="2442" y="5017"/>
                  </a:cubicBezTo>
                  <a:cubicBezTo>
                    <a:pt x="3103" y="5017"/>
                    <a:pt x="3764" y="4767"/>
                    <a:pt x="4266" y="4267"/>
                  </a:cubicBezTo>
                  <a:cubicBezTo>
                    <a:pt x="5265" y="3263"/>
                    <a:pt x="5265" y="1621"/>
                    <a:pt x="4266" y="623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12"/>
            <p:cNvSpPr/>
            <p:nvPr/>
          </p:nvSpPr>
          <p:spPr>
            <a:xfrm>
              <a:off x="5570041" y="2493646"/>
              <a:ext cx="692943" cy="693020"/>
            </a:xfrm>
            <a:custGeom>
              <a:avLst/>
              <a:gdLst/>
              <a:ahLst/>
              <a:cxnLst/>
              <a:rect l="l" t="t" r="r" b="b"/>
              <a:pathLst>
                <a:path w="44706" h="44711" extrusionOk="0">
                  <a:moveTo>
                    <a:pt x="22355" y="1040"/>
                  </a:moveTo>
                  <a:cubicBezTo>
                    <a:pt x="23533" y="1040"/>
                    <a:pt x="24491" y="2003"/>
                    <a:pt x="24491" y="3181"/>
                  </a:cubicBezTo>
                  <a:lnTo>
                    <a:pt x="24491" y="6576"/>
                  </a:lnTo>
                  <a:cubicBezTo>
                    <a:pt x="24599" y="6590"/>
                    <a:pt x="24690" y="6611"/>
                    <a:pt x="24797" y="6632"/>
                  </a:cubicBezTo>
                  <a:cubicBezTo>
                    <a:pt x="24990" y="6656"/>
                    <a:pt x="25184" y="6693"/>
                    <a:pt x="25378" y="6724"/>
                  </a:cubicBezTo>
                  <a:cubicBezTo>
                    <a:pt x="25577" y="6764"/>
                    <a:pt x="25770" y="6809"/>
                    <a:pt x="25964" y="6856"/>
                  </a:cubicBezTo>
                  <a:cubicBezTo>
                    <a:pt x="26060" y="6877"/>
                    <a:pt x="26158" y="6896"/>
                    <a:pt x="26260" y="6922"/>
                  </a:cubicBezTo>
                  <a:lnTo>
                    <a:pt x="27528" y="3767"/>
                  </a:lnTo>
                  <a:cubicBezTo>
                    <a:pt x="27859" y="2935"/>
                    <a:pt x="28668" y="2426"/>
                    <a:pt x="29518" y="2426"/>
                  </a:cubicBezTo>
                  <a:cubicBezTo>
                    <a:pt x="29783" y="2426"/>
                    <a:pt x="30051" y="2475"/>
                    <a:pt x="30311" y="2579"/>
                  </a:cubicBezTo>
                  <a:cubicBezTo>
                    <a:pt x="31402" y="3023"/>
                    <a:pt x="31938" y="4277"/>
                    <a:pt x="31499" y="5367"/>
                  </a:cubicBezTo>
                  <a:lnTo>
                    <a:pt x="30230" y="8517"/>
                  </a:lnTo>
                  <a:cubicBezTo>
                    <a:pt x="30235" y="8522"/>
                    <a:pt x="30250" y="8533"/>
                    <a:pt x="30256" y="8533"/>
                  </a:cubicBezTo>
                  <a:cubicBezTo>
                    <a:pt x="30424" y="8634"/>
                    <a:pt x="30592" y="8742"/>
                    <a:pt x="30760" y="8844"/>
                  </a:cubicBezTo>
                  <a:cubicBezTo>
                    <a:pt x="30892" y="8930"/>
                    <a:pt x="31035" y="9011"/>
                    <a:pt x="31167" y="9093"/>
                  </a:cubicBezTo>
                  <a:cubicBezTo>
                    <a:pt x="31188" y="9109"/>
                    <a:pt x="31198" y="9119"/>
                    <a:pt x="31219" y="9129"/>
                  </a:cubicBezTo>
                  <a:cubicBezTo>
                    <a:pt x="31479" y="9307"/>
                    <a:pt x="31744" y="9491"/>
                    <a:pt x="31993" y="9684"/>
                  </a:cubicBezTo>
                  <a:lnTo>
                    <a:pt x="34399" y="7284"/>
                  </a:lnTo>
                  <a:cubicBezTo>
                    <a:pt x="34815" y="6866"/>
                    <a:pt x="35363" y="6657"/>
                    <a:pt x="35911" y="6657"/>
                  </a:cubicBezTo>
                  <a:cubicBezTo>
                    <a:pt x="36459" y="6657"/>
                    <a:pt x="37007" y="6866"/>
                    <a:pt x="37422" y="7284"/>
                  </a:cubicBezTo>
                  <a:cubicBezTo>
                    <a:pt x="38257" y="8115"/>
                    <a:pt x="38257" y="9481"/>
                    <a:pt x="37422" y="10312"/>
                  </a:cubicBezTo>
                  <a:lnTo>
                    <a:pt x="35021" y="12718"/>
                  </a:lnTo>
                  <a:cubicBezTo>
                    <a:pt x="35082" y="12798"/>
                    <a:pt x="35138" y="12880"/>
                    <a:pt x="35204" y="12967"/>
                  </a:cubicBezTo>
                  <a:cubicBezTo>
                    <a:pt x="35317" y="13125"/>
                    <a:pt x="35434" y="13283"/>
                    <a:pt x="35547" y="13445"/>
                  </a:cubicBezTo>
                  <a:cubicBezTo>
                    <a:pt x="35653" y="13609"/>
                    <a:pt x="35755" y="13772"/>
                    <a:pt x="35852" y="13935"/>
                  </a:cubicBezTo>
                  <a:cubicBezTo>
                    <a:pt x="35914" y="14022"/>
                    <a:pt x="35969" y="14113"/>
                    <a:pt x="36030" y="14200"/>
                  </a:cubicBezTo>
                  <a:lnTo>
                    <a:pt x="39155" y="12871"/>
                  </a:lnTo>
                  <a:cubicBezTo>
                    <a:pt x="39427" y="12754"/>
                    <a:pt x="39710" y="12699"/>
                    <a:pt x="39989" y="12699"/>
                  </a:cubicBezTo>
                  <a:cubicBezTo>
                    <a:pt x="40822" y="12699"/>
                    <a:pt x="41618" y="13189"/>
                    <a:pt x="41958" y="14002"/>
                  </a:cubicBezTo>
                  <a:cubicBezTo>
                    <a:pt x="42421" y="15082"/>
                    <a:pt x="41913" y="16346"/>
                    <a:pt x="40831" y="16809"/>
                  </a:cubicBezTo>
                  <a:lnTo>
                    <a:pt x="37707" y="18140"/>
                  </a:lnTo>
                  <a:cubicBezTo>
                    <a:pt x="37789" y="18446"/>
                    <a:pt x="37865" y="18752"/>
                    <a:pt x="37926" y="19068"/>
                  </a:cubicBezTo>
                  <a:cubicBezTo>
                    <a:pt x="37932" y="19088"/>
                    <a:pt x="37937" y="19103"/>
                    <a:pt x="37942" y="19129"/>
                  </a:cubicBezTo>
                  <a:cubicBezTo>
                    <a:pt x="37972" y="19282"/>
                    <a:pt x="37998" y="19446"/>
                    <a:pt x="38024" y="19603"/>
                  </a:cubicBezTo>
                  <a:cubicBezTo>
                    <a:pt x="38059" y="19797"/>
                    <a:pt x="38095" y="19985"/>
                    <a:pt x="38125" y="20184"/>
                  </a:cubicBezTo>
                  <a:lnTo>
                    <a:pt x="38125" y="20210"/>
                  </a:lnTo>
                  <a:lnTo>
                    <a:pt x="41525" y="20210"/>
                  </a:lnTo>
                  <a:cubicBezTo>
                    <a:pt x="42703" y="20210"/>
                    <a:pt x="43670" y="21178"/>
                    <a:pt x="43670" y="22356"/>
                  </a:cubicBezTo>
                  <a:cubicBezTo>
                    <a:pt x="43670" y="23532"/>
                    <a:pt x="42703" y="24496"/>
                    <a:pt x="41525" y="24496"/>
                  </a:cubicBezTo>
                  <a:lnTo>
                    <a:pt x="38125" y="24496"/>
                  </a:lnTo>
                  <a:cubicBezTo>
                    <a:pt x="38116" y="24593"/>
                    <a:pt x="38095" y="24685"/>
                    <a:pt x="38079" y="24781"/>
                  </a:cubicBezTo>
                  <a:cubicBezTo>
                    <a:pt x="38048" y="24986"/>
                    <a:pt x="38018" y="25184"/>
                    <a:pt x="37977" y="25383"/>
                  </a:cubicBezTo>
                  <a:cubicBezTo>
                    <a:pt x="37942" y="25577"/>
                    <a:pt x="37895" y="25765"/>
                    <a:pt x="37855" y="25959"/>
                  </a:cubicBezTo>
                  <a:cubicBezTo>
                    <a:pt x="37829" y="26056"/>
                    <a:pt x="37810" y="26158"/>
                    <a:pt x="37789" y="26254"/>
                  </a:cubicBezTo>
                  <a:lnTo>
                    <a:pt x="40939" y="27524"/>
                  </a:lnTo>
                  <a:cubicBezTo>
                    <a:pt x="42030" y="27967"/>
                    <a:pt x="42565" y="29221"/>
                    <a:pt x="42127" y="30312"/>
                  </a:cubicBezTo>
                  <a:cubicBezTo>
                    <a:pt x="41792" y="31144"/>
                    <a:pt x="40983" y="31653"/>
                    <a:pt x="40132" y="31653"/>
                  </a:cubicBezTo>
                  <a:cubicBezTo>
                    <a:pt x="39867" y="31653"/>
                    <a:pt x="39598" y="31603"/>
                    <a:pt x="39339" y="31500"/>
                  </a:cubicBezTo>
                  <a:lnTo>
                    <a:pt x="36189" y="30230"/>
                  </a:lnTo>
                  <a:cubicBezTo>
                    <a:pt x="36183" y="30241"/>
                    <a:pt x="36178" y="30246"/>
                    <a:pt x="36173" y="30255"/>
                  </a:cubicBezTo>
                  <a:cubicBezTo>
                    <a:pt x="36071" y="30434"/>
                    <a:pt x="35959" y="30613"/>
                    <a:pt x="35846" y="30785"/>
                  </a:cubicBezTo>
                  <a:cubicBezTo>
                    <a:pt x="35771" y="30914"/>
                    <a:pt x="35693" y="31041"/>
                    <a:pt x="35613" y="31168"/>
                  </a:cubicBezTo>
                  <a:cubicBezTo>
                    <a:pt x="35592" y="31199"/>
                    <a:pt x="35566" y="31229"/>
                    <a:pt x="35547" y="31265"/>
                  </a:cubicBezTo>
                  <a:cubicBezTo>
                    <a:pt x="35378" y="31509"/>
                    <a:pt x="35204" y="31754"/>
                    <a:pt x="35021" y="31994"/>
                  </a:cubicBezTo>
                  <a:lnTo>
                    <a:pt x="37422" y="34394"/>
                  </a:lnTo>
                  <a:cubicBezTo>
                    <a:pt x="38257" y="35230"/>
                    <a:pt x="38257" y="36591"/>
                    <a:pt x="37422" y="37427"/>
                  </a:cubicBezTo>
                  <a:cubicBezTo>
                    <a:pt x="37007" y="37843"/>
                    <a:pt x="36459" y="38050"/>
                    <a:pt x="35911" y="38050"/>
                  </a:cubicBezTo>
                  <a:cubicBezTo>
                    <a:pt x="35363" y="38050"/>
                    <a:pt x="34815" y="37843"/>
                    <a:pt x="34399" y="37427"/>
                  </a:cubicBezTo>
                  <a:lnTo>
                    <a:pt x="31993" y="35021"/>
                  </a:lnTo>
                  <a:cubicBezTo>
                    <a:pt x="31912" y="35087"/>
                    <a:pt x="31826" y="35144"/>
                    <a:pt x="31739" y="35205"/>
                  </a:cubicBezTo>
                  <a:cubicBezTo>
                    <a:pt x="31581" y="35322"/>
                    <a:pt x="31423" y="35440"/>
                    <a:pt x="31259" y="35541"/>
                  </a:cubicBezTo>
                  <a:cubicBezTo>
                    <a:pt x="31101" y="35654"/>
                    <a:pt x="30939" y="35755"/>
                    <a:pt x="30776" y="35852"/>
                  </a:cubicBezTo>
                  <a:cubicBezTo>
                    <a:pt x="30684" y="35908"/>
                    <a:pt x="30602" y="35974"/>
                    <a:pt x="30506" y="36026"/>
                  </a:cubicBezTo>
                  <a:lnTo>
                    <a:pt x="31840" y="39155"/>
                  </a:lnTo>
                  <a:cubicBezTo>
                    <a:pt x="32299" y="40235"/>
                    <a:pt x="31790" y="41500"/>
                    <a:pt x="30704" y="41963"/>
                  </a:cubicBezTo>
                  <a:cubicBezTo>
                    <a:pt x="30433" y="42078"/>
                    <a:pt x="30151" y="42133"/>
                    <a:pt x="29873" y="42133"/>
                  </a:cubicBezTo>
                  <a:cubicBezTo>
                    <a:pt x="29041" y="42133"/>
                    <a:pt x="28244" y="41645"/>
                    <a:pt x="27895" y="40832"/>
                  </a:cubicBezTo>
                  <a:lnTo>
                    <a:pt x="26566" y="37708"/>
                  </a:lnTo>
                  <a:cubicBezTo>
                    <a:pt x="26265" y="37794"/>
                    <a:pt x="25959" y="37865"/>
                    <a:pt x="25653" y="37927"/>
                  </a:cubicBezTo>
                  <a:cubicBezTo>
                    <a:pt x="25627" y="37931"/>
                    <a:pt x="25602" y="37936"/>
                    <a:pt x="25582" y="37947"/>
                  </a:cubicBezTo>
                  <a:cubicBezTo>
                    <a:pt x="25424" y="37978"/>
                    <a:pt x="25265" y="37997"/>
                    <a:pt x="25107" y="38028"/>
                  </a:cubicBezTo>
                  <a:cubicBezTo>
                    <a:pt x="24914" y="38064"/>
                    <a:pt x="24721" y="38100"/>
                    <a:pt x="24526" y="38125"/>
                  </a:cubicBezTo>
                  <a:cubicBezTo>
                    <a:pt x="24517" y="38125"/>
                    <a:pt x="24501" y="38131"/>
                    <a:pt x="24491" y="38131"/>
                  </a:cubicBezTo>
                  <a:lnTo>
                    <a:pt x="24491" y="41525"/>
                  </a:lnTo>
                  <a:cubicBezTo>
                    <a:pt x="24491" y="42707"/>
                    <a:pt x="23533" y="43666"/>
                    <a:pt x="22355" y="43666"/>
                  </a:cubicBezTo>
                  <a:lnTo>
                    <a:pt x="22310" y="43666"/>
                  </a:lnTo>
                  <a:cubicBezTo>
                    <a:pt x="21153" y="43640"/>
                    <a:pt x="20214" y="42692"/>
                    <a:pt x="20214" y="41525"/>
                  </a:cubicBezTo>
                  <a:lnTo>
                    <a:pt x="20214" y="38131"/>
                  </a:lnTo>
                  <a:cubicBezTo>
                    <a:pt x="20113" y="38115"/>
                    <a:pt x="20016" y="38094"/>
                    <a:pt x="19913" y="38079"/>
                  </a:cubicBezTo>
                  <a:cubicBezTo>
                    <a:pt x="19720" y="38049"/>
                    <a:pt x="19522" y="38018"/>
                    <a:pt x="19328" y="37983"/>
                  </a:cubicBezTo>
                  <a:cubicBezTo>
                    <a:pt x="19129" y="37941"/>
                    <a:pt x="18935" y="37901"/>
                    <a:pt x="18746" y="37849"/>
                  </a:cubicBezTo>
                  <a:cubicBezTo>
                    <a:pt x="18645" y="37830"/>
                    <a:pt x="18548" y="37814"/>
                    <a:pt x="18452" y="37788"/>
                  </a:cubicBezTo>
                  <a:lnTo>
                    <a:pt x="17182" y="40938"/>
                  </a:lnTo>
                  <a:cubicBezTo>
                    <a:pt x="16848" y="41773"/>
                    <a:pt x="16041" y="42280"/>
                    <a:pt x="15191" y="42280"/>
                  </a:cubicBezTo>
                  <a:cubicBezTo>
                    <a:pt x="14925" y="42280"/>
                    <a:pt x="14655" y="42231"/>
                    <a:pt x="14394" y="42126"/>
                  </a:cubicBezTo>
                  <a:cubicBezTo>
                    <a:pt x="13303" y="41688"/>
                    <a:pt x="12768" y="40434"/>
                    <a:pt x="13206" y="39338"/>
                  </a:cubicBezTo>
                  <a:lnTo>
                    <a:pt x="14476" y="36188"/>
                  </a:lnTo>
                  <a:cubicBezTo>
                    <a:pt x="14470" y="36183"/>
                    <a:pt x="14460" y="36179"/>
                    <a:pt x="14450" y="36174"/>
                  </a:cubicBezTo>
                  <a:cubicBezTo>
                    <a:pt x="14282" y="36076"/>
                    <a:pt x="14114" y="35969"/>
                    <a:pt x="13945" y="35862"/>
                  </a:cubicBezTo>
                  <a:cubicBezTo>
                    <a:pt x="13813" y="35781"/>
                    <a:pt x="13670" y="35699"/>
                    <a:pt x="13538" y="35612"/>
                  </a:cubicBezTo>
                  <a:cubicBezTo>
                    <a:pt x="13517" y="35602"/>
                    <a:pt x="13507" y="35586"/>
                    <a:pt x="13486" y="35577"/>
                  </a:cubicBezTo>
                  <a:cubicBezTo>
                    <a:pt x="13222" y="35398"/>
                    <a:pt x="12962" y="35215"/>
                    <a:pt x="12712" y="35026"/>
                  </a:cubicBezTo>
                  <a:lnTo>
                    <a:pt x="10306" y="37427"/>
                  </a:lnTo>
                  <a:cubicBezTo>
                    <a:pt x="9891" y="37843"/>
                    <a:pt x="9343" y="38050"/>
                    <a:pt x="8795" y="38050"/>
                  </a:cubicBezTo>
                  <a:cubicBezTo>
                    <a:pt x="8247" y="38050"/>
                    <a:pt x="7699" y="37843"/>
                    <a:pt x="7283" y="37427"/>
                  </a:cubicBezTo>
                  <a:cubicBezTo>
                    <a:pt x="6448" y="36591"/>
                    <a:pt x="6448" y="35230"/>
                    <a:pt x="7283" y="34394"/>
                  </a:cubicBezTo>
                  <a:lnTo>
                    <a:pt x="9685" y="31994"/>
                  </a:lnTo>
                  <a:cubicBezTo>
                    <a:pt x="9623" y="31912"/>
                    <a:pt x="9567" y="31825"/>
                    <a:pt x="9501" y="31739"/>
                  </a:cubicBezTo>
                  <a:cubicBezTo>
                    <a:pt x="9389" y="31580"/>
                    <a:pt x="9271" y="31427"/>
                    <a:pt x="9165" y="31265"/>
                  </a:cubicBezTo>
                  <a:cubicBezTo>
                    <a:pt x="9052" y="31102"/>
                    <a:pt x="8956" y="30938"/>
                    <a:pt x="8854" y="30770"/>
                  </a:cubicBezTo>
                  <a:cubicBezTo>
                    <a:pt x="8793" y="30684"/>
                    <a:pt x="8737" y="30597"/>
                    <a:pt x="8680" y="30505"/>
                  </a:cubicBezTo>
                  <a:lnTo>
                    <a:pt x="5556" y="31836"/>
                  </a:lnTo>
                  <a:cubicBezTo>
                    <a:pt x="5283" y="31952"/>
                    <a:pt x="4999" y="32007"/>
                    <a:pt x="4720" y="32007"/>
                  </a:cubicBezTo>
                  <a:cubicBezTo>
                    <a:pt x="3886" y="32007"/>
                    <a:pt x="3090" y="31518"/>
                    <a:pt x="2743" y="30709"/>
                  </a:cubicBezTo>
                  <a:cubicBezTo>
                    <a:pt x="2284" y="29623"/>
                    <a:pt x="2794" y="28359"/>
                    <a:pt x="3874" y="27901"/>
                  </a:cubicBezTo>
                  <a:lnTo>
                    <a:pt x="6998" y="26565"/>
                  </a:lnTo>
                  <a:cubicBezTo>
                    <a:pt x="6916" y="26265"/>
                    <a:pt x="6845" y="25953"/>
                    <a:pt x="6779" y="25643"/>
                  </a:cubicBezTo>
                  <a:cubicBezTo>
                    <a:pt x="6774" y="25623"/>
                    <a:pt x="6763" y="25602"/>
                    <a:pt x="6763" y="25581"/>
                  </a:cubicBezTo>
                  <a:cubicBezTo>
                    <a:pt x="6728" y="25424"/>
                    <a:pt x="6708" y="25261"/>
                    <a:pt x="6683" y="25103"/>
                  </a:cubicBezTo>
                  <a:cubicBezTo>
                    <a:pt x="6647" y="24909"/>
                    <a:pt x="6611" y="24720"/>
                    <a:pt x="6580" y="24527"/>
                  </a:cubicBezTo>
                  <a:lnTo>
                    <a:pt x="6580" y="24496"/>
                  </a:lnTo>
                  <a:lnTo>
                    <a:pt x="3176" y="24496"/>
                  </a:lnTo>
                  <a:cubicBezTo>
                    <a:pt x="2004" y="24496"/>
                    <a:pt x="1040" y="23532"/>
                    <a:pt x="1040" y="22356"/>
                  </a:cubicBezTo>
                  <a:cubicBezTo>
                    <a:pt x="1040" y="21178"/>
                    <a:pt x="2004" y="20210"/>
                    <a:pt x="3176" y="20210"/>
                  </a:cubicBezTo>
                  <a:lnTo>
                    <a:pt x="6580" y="20210"/>
                  </a:lnTo>
                  <a:cubicBezTo>
                    <a:pt x="6591" y="20112"/>
                    <a:pt x="6611" y="20021"/>
                    <a:pt x="6626" y="19924"/>
                  </a:cubicBezTo>
                  <a:cubicBezTo>
                    <a:pt x="6657" y="19726"/>
                    <a:pt x="6688" y="19526"/>
                    <a:pt x="6728" y="19328"/>
                  </a:cubicBezTo>
                  <a:cubicBezTo>
                    <a:pt x="6763" y="19129"/>
                    <a:pt x="6810" y="18940"/>
                    <a:pt x="6850" y="18752"/>
                  </a:cubicBezTo>
                  <a:cubicBezTo>
                    <a:pt x="6876" y="18650"/>
                    <a:pt x="6897" y="18553"/>
                    <a:pt x="6916" y="18451"/>
                  </a:cubicBezTo>
                  <a:lnTo>
                    <a:pt x="3766" y="17183"/>
                  </a:lnTo>
                  <a:cubicBezTo>
                    <a:pt x="2677" y="16743"/>
                    <a:pt x="2141" y="15490"/>
                    <a:pt x="2580" y="14394"/>
                  </a:cubicBezTo>
                  <a:cubicBezTo>
                    <a:pt x="2914" y="13562"/>
                    <a:pt x="3722" y="13053"/>
                    <a:pt x="4574" y="13053"/>
                  </a:cubicBezTo>
                  <a:cubicBezTo>
                    <a:pt x="4838" y="13053"/>
                    <a:pt x="5108" y="13103"/>
                    <a:pt x="5368" y="13207"/>
                  </a:cubicBezTo>
                  <a:lnTo>
                    <a:pt x="8518" y="14475"/>
                  </a:lnTo>
                  <a:cubicBezTo>
                    <a:pt x="8522" y="14471"/>
                    <a:pt x="8527" y="14466"/>
                    <a:pt x="8532" y="14450"/>
                  </a:cubicBezTo>
                  <a:cubicBezTo>
                    <a:pt x="8635" y="14277"/>
                    <a:pt x="8746" y="14099"/>
                    <a:pt x="8854" y="13925"/>
                  </a:cubicBezTo>
                  <a:cubicBezTo>
                    <a:pt x="8935" y="13793"/>
                    <a:pt x="9012" y="13666"/>
                    <a:pt x="9094" y="13543"/>
                  </a:cubicBezTo>
                  <a:cubicBezTo>
                    <a:pt x="9113" y="13513"/>
                    <a:pt x="9134" y="13487"/>
                    <a:pt x="9160" y="13457"/>
                  </a:cubicBezTo>
                  <a:cubicBezTo>
                    <a:pt x="9323" y="13201"/>
                    <a:pt x="9496" y="12951"/>
                    <a:pt x="9685" y="12712"/>
                  </a:cubicBezTo>
                  <a:lnTo>
                    <a:pt x="7283" y="10312"/>
                  </a:lnTo>
                  <a:cubicBezTo>
                    <a:pt x="6448" y="9481"/>
                    <a:pt x="6448" y="8115"/>
                    <a:pt x="7283" y="7284"/>
                  </a:cubicBezTo>
                  <a:cubicBezTo>
                    <a:pt x="7699" y="6866"/>
                    <a:pt x="8247" y="6657"/>
                    <a:pt x="8795" y="6657"/>
                  </a:cubicBezTo>
                  <a:cubicBezTo>
                    <a:pt x="9343" y="6657"/>
                    <a:pt x="9891" y="6866"/>
                    <a:pt x="10306" y="7284"/>
                  </a:cubicBezTo>
                  <a:lnTo>
                    <a:pt x="12712" y="9684"/>
                  </a:lnTo>
                  <a:cubicBezTo>
                    <a:pt x="12794" y="9623"/>
                    <a:pt x="12880" y="9568"/>
                    <a:pt x="12962" y="9507"/>
                  </a:cubicBezTo>
                  <a:cubicBezTo>
                    <a:pt x="13119" y="9389"/>
                    <a:pt x="13283" y="9272"/>
                    <a:pt x="13446" y="9164"/>
                  </a:cubicBezTo>
                  <a:cubicBezTo>
                    <a:pt x="13599" y="9058"/>
                    <a:pt x="13767" y="8956"/>
                    <a:pt x="13926" y="8858"/>
                  </a:cubicBezTo>
                  <a:cubicBezTo>
                    <a:pt x="14017" y="8803"/>
                    <a:pt x="14103" y="8736"/>
                    <a:pt x="14201" y="8681"/>
                  </a:cubicBezTo>
                  <a:lnTo>
                    <a:pt x="12870" y="5551"/>
                  </a:lnTo>
                  <a:cubicBezTo>
                    <a:pt x="12406" y="4470"/>
                    <a:pt x="12916" y="3207"/>
                    <a:pt x="13997" y="2742"/>
                  </a:cubicBezTo>
                  <a:cubicBezTo>
                    <a:pt x="14267" y="2628"/>
                    <a:pt x="14549" y="2573"/>
                    <a:pt x="14827" y="2573"/>
                  </a:cubicBezTo>
                  <a:cubicBezTo>
                    <a:pt x="15663" y="2573"/>
                    <a:pt x="16462" y="3063"/>
                    <a:pt x="16810" y="3874"/>
                  </a:cubicBezTo>
                  <a:lnTo>
                    <a:pt x="18135" y="6999"/>
                  </a:lnTo>
                  <a:cubicBezTo>
                    <a:pt x="18441" y="6917"/>
                    <a:pt x="18757" y="6840"/>
                    <a:pt x="19068" y="6779"/>
                  </a:cubicBezTo>
                  <a:cubicBezTo>
                    <a:pt x="19088" y="6774"/>
                    <a:pt x="19109" y="6769"/>
                    <a:pt x="19124" y="6764"/>
                  </a:cubicBezTo>
                  <a:cubicBezTo>
                    <a:pt x="19287" y="6733"/>
                    <a:pt x="19445" y="6708"/>
                    <a:pt x="19603" y="6677"/>
                  </a:cubicBezTo>
                  <a:cubicBezTo>
                    <a:pt x="19797" y="6647"/>
                    <a:pt x="19991" y="6606"/>
                    <a:pt x="20179" y="6585"/>
                  </a:cubicBezTo>
                  <a:cubicBezTo>
                    <a:pt x="20189" y="6585"/>
                    <a:pt x="20200" y="6581"/>
                    <a:pt x="20214" y="6576"/>
                  </a:cubicBezTo>
                  <a:lnTo>
                    <a:pt x="20214" y="3181"/>
                  </a:lnTo>
                  <a:cubicBezTo>
                    <a:pt x="20214" y="2019"/>
                    <a:pt x="21153" y="1066"/>
                    <a:pt x="22310" y="1045"/>
                  </a:cubicBezTo>
                  <a:cubicBezTo>
                    <a:pt x="22325" y="1040"/>
                    <a:pt x="22336" y="1040"/>
                    <a:pt x="22355" y="1040"/>
                  </a:cubicBezTo>
                  <a:close/>
                  <a:moveTo>
                    <a:pt x="22310" y="1"/>
                  </a:moveTo>
                  <a:cubicBezTo>
                    <a:pt x="21454" y="6"/>
                    <a:pt x="20607" y="57"/>
                    <a:pt x="19776" y="154"/>
                  </a:cubicBezTo>
                  <a:cubicBezTo>
                    <a:pt x="18487" y="302"/>
                    <a:pt x="17233" y="561"/>
                    <a:pt x="16020" y="913"/>
                  </a:cubicBezTo>
                  <a:cubicBezTo>
                    <a:pt x="14354" y="1407"/>
                    <a:pt x="12764" y="2090"/>
                    <a:pt x="11280" y="2936"/>
                  </a:cubicBezTo>
                  <a:cubicBezTo>
                    <a:pt x="10296" y="3502"/>
                    <a:pt x="9358" y="4134"/>
                    <a:pt x="8476" y="4837"/>
                  </a:cubicBezTo>
                  <a:cubicBezTo>
                    <a:pt x="7130" y="5903"/>
                    <a:pt x="5902" y="7126"/>
                    <a:pt x="4832" y="8482"/>
                  </a:cubicBezTo>
                  <a:cubicBezTo>
                    <a:pt x="4042" y="9481"/>
                    <a:pt x="3329" y="10546"/>
                    <a:pt x="2712" y="11672"/>
                  </a:cubicBezTo>
                  <a:cubicBezTo>
                    <a:pt x="1896" y="13170"/>
                    <a:pt x="1249" y="14772"/>
                    <a:pt x="790" y="16458"/>
                  </a:cubicBezTo>
                  <a:cubicBezTo>
                    <a:pt x="494" y="17534"/>
                    <a:pt x="280" y="18639"/>
                    <a:pt x="153" y="19776"/>
                  </a:cubicBezTo>
                  <a:cubicBezTo>
                    <a:pt x="56" y="20622"/>
                    <a:pt x="0" y="21484"/>
                    <a:pt x="0" y="22356"/>
                  </a:cubicBezTo>
                  <a:cubicBezTo>
                    <a:pt x="0" y="23227"/>
                    <a:pt x="56" y="24088"/>
                    <a:pt x="153" y="24934"/>
                  </a:cubicBezTo>
                  <a:cubicBezTo>
                    <a:pt x="301" y="26219"/>
                    <a:pt x="555" y="27477"/>
                    <a:pt x="918" y="28686"/>
                  </a:cubicBezTo>
                  <a:cubicBezTo>
                    <a:pt x="1407" y="30357"/>
                    <a:pt x="2091" y="31942"/>
                    <a:pt x="2936" y="33426"/>
                  </a:cubicBezTo>
                  <a:cubicBezTo>
                    <a:pt x="3497" y="34410"/>
                    <a:pt x="4133" y="35348"/>
                    <a:pt x="4832" y="36229"/>
                  </a:cubicBezTo>
                  <a:cubicBezTo>
                    <a:pt x="5902" y="37580"/>
                    <a:pt x="7130" y="38804"/>
                    <a:pt x="8476" y="39874"/>
                  </a:cubicBezTo>
                  <a:cubicBezTo>
                    <a:pt x="9475" y="40663"/>
                    <a:pt x="10541" y="41382"/>
                    <a:pt x="11667" y="41994"/>
                  </a:cubicBezTo>
                  <a:cubicBezTo>
                    <a:pt x="13166" y="42810"/>
                    <a:pt x="14771" y="43457"/>
                    <a:pt x="16453" y="43916"/>
                  </a:cubicBezTo>
                  <a:cubicBezTo>
                    <a:pt x="17528" y="44206"/>
                    <a:pt x="18640" y="44424"/>
                    <a:pt x="19776" y="44558"/>
                  </a:cubicBezTo>
                  <a:cubicBezTo>
                    <a:pt x="20607" y="44650"/>
                    <a:pt x="21454" y="44706"/>
                    <a:pt x="22310" y="44706"/>
                  </a:cubicBezTo>
                  <a:cubicBezTo>
                    <a:pt x="22325" y="44706"/>
                    <a:pt x="22340" y="44711"/>
                    <a:pt x="22355" y="44711"/>
                  </a:cubicBezTo>
                  <a:cubicBezTo>
                    <a:pt x="23227" y="44711"/>
                    <a:pt x="24084" y="44650"/>
                    <a:pt x="24929" y="44558"/>
                  </a:cubicBezTo>
                  <a:cubicBezTo>
                    <a:pt x="26219" y="44405"/>
                    <a:pt x="27473" y="44149"/>
                    <a:pt x="28685" y="43793"/>
                  </a:cubicBezTo>
                  <a:cubicBezTo>
                    <a:pt x="30353" y="43299"/>
                    <a:pt x="31943" y="42615"/>
                    <a:pt x="33426" y="41770"/>
                  </a:cubicBezTo>
                  <a:cubicBezTo>
                    <a:pt x="34409" y="41204"/>
                    <a:pt x="35347" y="40571"/>
                    <a:pt x="36229" y="39874"/>
                  </a:cubicBezTo>
                  <a:cubicBezTo>
                    <a:pt x="37580" y="38804"/>
                    <a:pt x="38803" y="37580"/>
                    <a:pt x="39873" y="36229"/>
                  </a:cubicBezTo>
                  <a:cubicBezTo>
                    <a:pt x="40664" y="35230"/>
                    <a:pt x="41377" y="34165"/>
                    <a:pt x="41993" y="33034"/>
                  </a:cubicBezTo>
                  <a:cubicBezTo>
                    <a:pt x="42809" y="31540"/>
                    <a:pt x="43456" y="29935"/>
                    <a:pt x="43915" y="28253"/>
                  </a:cubicBezTo>
                  <a:cubicBezTo>
                    <a:pt x="44211" y="27177"/>
                    <a:pt x="44420" y="26066"/>
                    <a:pt x="44552" y="24934"/>
                  </a:cubicBezTo>
                  <a:cubicBezTo>
                    <a:pt x="44654" y="24088"/>
                    <a:pt x="44705" y="23227"/>
                    <a:pt x="44705" y="22356"/>
                  </a:cubicBezTo>
                  <a:cubicBezTo>
                    <a:pt x="44705" y="21484"/>
                    <a:pt x="44654" y="20622"/>
                    <a:pt x="44552" y="19776"/>
                  </a:cubicBezTo>
                  <a:cubicBezTo>
                    <a:pt x="44409" y="18487"/>
                    <a:pt x="44150" y="17233"/>
                    <a:pt x="43788" y="16020"/>
                  </a:cubicBezTo>
                  <a:cubicBezTo>
                    <a:pt x="43298" y="14348"/>
                    <a:pt x="42616" y="12763"/>
                    <a:pt x="41769" y="11280"/>
                  </a:cubicBezTo>
                  <a:cubicBezTo>
                    <a:pt x="41209" y="10296"/>
                    <a:pt x="40572" y="9363"/>
                    <a:pt x="39873" y="8482"/>
                  </a:cubicBezTo>
                  <a:cubicBezTo>
                    <a:pt x="38803" y="7126"/>
                    <a:pt x="37580" y="5903"/>
                    <a:pt x="36229" y="4837"/>
                  </a:cubicBezTo>
                  <a:cubicBezTo>
                    <a:pt x="35230" y="4042"/>
                    <a:pt x="34164" y="3329"/>
                    <a:pt x="33039" y="2718"/>
                  </a:cubicBezTo>
                  <a:cubicBezTo>
                    <a:pt x="31541" y="1897"/>
                    <a:pt x="29934" y="1250"/>
                    <a:pt x="28252" y="796"/>
                  </a:cubicBezTo>
                  <a:cubicBezTo>
                    <a:pt x="27177" y="500"/>
                    <a:pt x="26066" y="281"/>
                    <a:pt x="24929" y="154"/>
                  </a:cubicBezTo>
                  <a:cubicBezTo>
                    <a:pt x="24084" y="57"/>
                    <a:pt x="23227" y="1"/>
                    <a:pt x="22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12"/>
            <p:cNvSpPr/>
            <p:nvPr/>
          </p:nvSpPr>
          <p:spPr>
            <a:xfrm>
              <a:off x="5734357" y="2658039"/>
              <a:ext cx="364281" cy="364204"/>
            </a:xfrm>
            <a:custGeom>
              <a:avLst/>
              <a:gdLst/>
              <a:ahLst/>
              <a:cxnLst/>
              <a:rect l="l" t="t" r="r" b="b"/>
              <a:pathLst>
                <a:path w="23502" h="23497" extrusionOk="0">
                  <a:moveTo>
                    <a:pt x="11753" y="637"/>
                  </a:moveTo>
                  <a:cubicBezTo>
                    <a:pt x="12125" y="637"/>
                    <a:pt x="12426" y="938"/>
                    <a:pt x="12426" y="1309"/>
                  </a:cubicBezTo>
                  <a:lnTo>
                    <a:pt x="12426" y="1932"/>
                  </a:lnTo>
                  <a:cubicBezTo>
                    <a:pt x="12426" y="2304"/>
                    <a:pt x="12125" y="2610"/>
                    <a:pt x="11753" y="2610"/>
                  </a:cubicBezTo>
                  <a:cubicBezTo>
                    <a:pt x="11734" y="2610"/>
                    <a:pt x="11723" y="2600"/>
                    <a:pt x="11708" y="2600"/>
                  </a:cubicBezTo>
                  <a:cubicBezTo>
                    <a:pt x="11356" y="2579"/>
                    <a:pt x="11075" y="2288"/>
                    <a:pt x="11075" y="1932"/>
                  </a:cubicBezTo>
                  <a:lnTo>
                    <a:pt x="11075" y="1309"/>
                  </a:lnTo>
                  <a:cubicBezTo>
                    <a:pt x="11075" y="958"/>
                    <a:pt x="11356" y="667"/>
                    <a:pt x="11708" y="643"/>
                  </a:cubicBezTo>
                  <a:cubicBezTo>
                    <a:pt x="11723" y="643"/>
                    <a:pt x="11734" y="637"/>
                    <a:pt x="11753" y="637"/>
                  </a:cubicBezTo>
                  <a:close/>
                  <a:moveTo>
                    <a:pt x="1840" y="11168"/>
                  </a:moveTo>
                  <a:cubicBezTo>
                    <a:pt x="2207" y="11168"/>
                    <a:pt x="2513" y="11473"/>
                    <a:pt x="2513" y="11845"/>
                  </a:cubicBezTo>
                  <a:cubicBezTo>
                    <a:pt x="2513" y="12217"/>
                    <a:pt x="2207" y="12523"/>
                    <a:pt x="1840" y="12523"/>
                  </a:cubicBezTo>
                  <a:lnTo>
                    <a:pt x="1218" y="12523"/>
                  </a:lnTo>
                  <a:cubicBezTo>
                    <a:pt x="847" y="12523"/>
                    <a:pt x="541" y="12217"/>
                    <a:pt x="541" y="11845"/>
                  </a:cubicBezTo>
                  <a:cubicBezTo>
                    <a:pt x="541" y="11473"/>
                    <a:pt x="847" y="11168"/>
                    <a:pt x="1218" y="11168"/>
                  </a:cubicBezTo>
                  <a:close/>
                  <a:moveTo>
                    <a:pt x="22284" y="11168"/>
                  </a:moveTo>
                  <a:cubicBezTo>
                    <a:pt x="22656" y="11168"/>
                    <a:pt x="22962" y="11473"/>
                    <a:pt x="22962" y="11845"/>
                  </a:cubicBezTo>
                  <a:cubicBezTo>
                    <a:pt x="22962" y="12217"/>
                    <a:pt x="22656" y="12523"/>
                    <a:pt x="22284" y="12523"/>
                  </a:cubicBezTo>
                  <a:lnTo>
                    <a:pt x="21666" y="12523"/>
                  </a:lnTo>
                  <a:cubicBezTo>
                    <a:pt x="21294" y="12523"/>
                    <a:pt x="20989" y="12217"/>
                    <a:pt x="20989" y="11845"/>
                  </a:cubicBezTo>
                  <a:cubicBezTo>
                    <a:pt x="20989" y="11473"/>
                    <a:pt x="21294" y="11168"/>
                    <a:pt x="21666" y="11168"/>
                  </a:cubicBezTo>
                  <a:close/>
                  <a:moveTo>
                    <a:pt x="18393" y="7229"/>
                  </a:moveTo>
                  <a:cubicBezTo>
                    <a:pt x="18635" y="7229"/>
                    <a:pt x="18871" y="7351"/>
                    <a:pt x="19006" y="7569"/>
                  </a:cubicBezTo>
                  <a:cubicBezTo>
                    <a:pt x="19215" y="7905"/>
                    <a:pt x="19113" y="8354"/>
                    <a:pt x="18777" y="8563"/>
                  </a:cubicBezTo>
                  <a:lnTo>
                    <a:pt x="15296" y="10729"/>
                  </a:lnTo>
                  <a:cubicBezTo>
                    <a:pt x="15387" y="11055"/>
                    <a:pt x="15453" y="11392"/>
                    <a:pt x="15453" y="11749"/>
                  </a:cubicBezTo>
                  <a:cubicBezTo>
                    <a:pt x="15453" y="13793"/>
                    <a:pt x="13797" y="15449"/>
                    <a:pt x="11753" y="15449"/>
                  </a:cubicBezTo>
                  <a:cubicBezTo>
                    <a:pt x="11734" y="15449"/>
                    <a:pt x="11723" y="15444"/>
                    <a:pt x="11708" y="15444"/>
                  </a:cubicBezTo>
                  <a:cubicBezTo>
                    <a:pt x="9685" y="15418"/>
                    <a:pt x="8053" y="13777"/>
                    <a:pt x="8053" y="11749"/>
                  </a:cubicBezTo>
                  <a:cubicBezTo>
                    <a:pt x="8053" y="11264"/>
                    <a:pt x="8144" y="10810"/>
                    <a:pt x="8318" y="10387"/>
                  </a:cubicBezTo>
                  <a:lnTo>
                    <a:pt x="6239" y="8777"/>
                  </a:lnTo>
                  <a:cubicBezTo>
                    <a:pt x="5928" y="8533"/>
                    <a:pt x="5872" y="8079"/>
                    <a:pt x="6111" y="7762"/>
                  </a:cubicBezTo>
                  <a:cubicBezTo>
                    <a:pt x="6254" y="7578"/>
                    <a:pt x="6469" y="7482"/>
                    <a:pt x="6685" y="7482"/>
                  </a:cubicBezTo>
                  <a:cubicBezTo>
                    <a:pt x="6839" y="7482"/>
                    <a:pt x="6994" y="7530"/>
                    <a:pt x="7126" y="7630"/>
                  </a:cubicBezTo>
                  <a:lnTo>
                    <a:pt x="9108" y="9164"/>
                  </a:lnTo>
                  <a:cubicBezTo>
                    <a:pt x="9765" y="8486"/>
                    <a:pt x="10688" y="8063"/>
                    <a:pt x="11708" y="8053"/>
                  </a:cubicBezTo>
                  <a:cubicBezTo>
                    <a:pt x="11723" y="8048"/>
                    <a:pt x="11734" y="8043"/>
                    <a:pt x="11753" y="8043"/>
                  </a:cubicBezTo>
                  <a:cubicBezTo>
                    <a:pt x="12915" y="8043"/>
                    <a:pt x="13950" y="8599"/>
                    <a:pt x="14628" y="9439"/>
                  </a:cubicBezTo>
                  <a:lnTo>
                    <a:pt x="18012" y="7340"/>
                  </a:lnTo>
                  <a:cubicBezTo>
                    <a:pt x="18131" y="7265"/>
                    <a:pt x="18263" y="7229"/>
                    <a:pt x="18393" y="7229"/>
                  </a:cubicBezTo>
                  <a:close/>
                  <a:moveTo>
                    <a:pt x="11753" y="21081"/>
                  </a:moveTo>
                  <a:cubicBezTo>
                    <a:pt x="12125" y="21081"/>
                    <a:pt x="12426" y="21387"/>
                    <a:pt x="12426" y="21759"/>
                  </a:cubicBezTo>
                  <a:lnTo>
                    <a:pt x="12426" y="22380"/>
                  </a:lnTo>
                  <a:cubicBezTo>
                    <a:pt x="12426" y="22753"/>
                    <a:pt x="12125" y="23059"/>
                    <a:pt x="11753" y="23059"/>
                  </a:cubicBezTo>
                  <a:cubicBezTo>
                    <a:pt x="11734" y="23059"/>
                    <a:pt x="11723" y="23048"/>
                    <a:pt x="11708" y="23048"/>
                  </a:cubicBezTo>
                  <a:cubicBezTo>
                    <a:pt x="11356" y="23022"/>
                    <a:pt x="11075" y="22732"/>
                    <a:pt x="11075" y="22380"/>
                  </a:cubicBezTo>
                  <a:lnTo>
                    <a:pt x="11075" y="21759"/>
                  </a:lnTo>
                  <a:cubicBezTo>
                    <a:pt x="11075" y="21401"/>
                    <a:pt x="11356" y="21112"/>
                    <a:pt x="11708" y="21091"/>
                  </a:cubicBezTo>
                  <a:cubicBezTo>
                    <a:pt x="11723" y="21091"/>
                    <a:pt x="11734" y="21081"/>
                    <a:pt x="11753" y="21081"/>
                  </a:cubicBezTo>
                  <a:close/>
                  <a:moveTo>
                    <a:pt x="11687" y="1"/>
                  </a:moveTo>
                  <a:cubicBezTo>
                    <a:pt x="11402" y="1"/>
                    <a:pt x="11116" y="20"/>
                    <a:pt x="10831" y="41"/>
                  </a:cubicBezTo>
                  <a:cubicBezTo>
                    <a:pt x="10718" y="46"/>
                    <a:pt x="10607" y="51"/>
                    <a:pt x="10499" y="62"/>
                  </a:cubicBezTo>
                  <a:cubicBezTo>
                    <a:pt x="10266" y="86"/>
                    <a:pt x="10036" y="128"/>
                    <a:pt x="9812" y="168"/>
                  </a:cubicBezTo>
                  <a:cubicBezTo>
                    <a:pt x="9648" y="194"/>
                    <a:pt x="9485" y="215"/>
                    <a:pt x="9327" y="245"/>
                  </a:cubicBezTo>
                  <a:cubicBezTo>
                    <a:pt x="9189" y="276"/>
                    <a:pt x="9062" y="316"/>
                    <a:pt x="8930" y="352"/>
                  </a:cubicBezTo>
                  <a:cubicBezTo>
                    <a:pt x="7594" y="678"/>
                    <a:pt x="6314" y="1234"/>
                    <a:pt x="5173" y="2008"/>
                  </a:cubicBezTo>
                  <a:cubicBezTo>
                    <a:pt x="4032" y="2777"/>
                    <a:pt x="3042" y="3751"/>
                    <a:pt x="2237" y="4868"/>
                  </a:cubicBezTo>
                  <a:cubicBezTo>
                    <a:pt x="2155" y="4979"/>
                    <a:pt x="2064" y="5087"/>
                    <a:pt x="1988" y="5204"/>
                  </a:cubicBezTo>
                  <a:cubicBezTo>
                    <a:pt x="1896" y="5336"/>
                    <a:pt x="1819" y="5480"/>
                    <a:pt x="1738" y="5617"/>
                  </a:cubicBezTo>
                  <a:cubicBezTo>
                    <a:pt x="1616" y="5816"/>
                    <a:pt x="1489" y="6014"/>
                    <a:pt x="1381" y="6223"/>
                  </a:cubicBezTo>
                  <a:cubicBezTo>
                    <a:pt x="1325" y="6320"/>
                    <a:pt x="1284" y="6423"/>
                    <a:pt x="1238" y="6519"/>
                  </a:cubicBezTo>
                  <a:cubicBezTo>
                    <a:pt x="1111" y="6774"/>
                    <a:pt x="984" y="7034"/>
                    <a:pt x="877" y="7303"/>
                  </a:cubicBezTo>
                  <a:cubicBezTo>
                    <a:pt x="831" y="7406"/>
                    <a:pt x="795" y="7517"/>
                    <a:pt x="760" y="7625"/>
                  </a:cubicBezTo>
                  <a:cubicBezTo>
                    <a:pt x="657" y="7880"/>
                    <a:pt x="565" y="8140"/>
                    <a:pt x="489" y="8404"/>
                  </a:cubicBezTo>
                  <a:cubicBezTo>
                    <a:pt x="443" y="8557"/>
                    <a:pt x="407" y="8716"/>
                    <a:pt x="367" y="8874"/>
                  </a:cubicBezTo>
                  <a:cubicBezTo>
                    <a:pt x="316" y="9083"/>
                    <a:pt x="254" y="9297"/>
                    <a:pt x="219" y="9511"/>
                  </a:cubicBezTo>
                  <a:cubicBezTo>
                    <a:pt x="174" y="9730"/>
                    <a:pt x="148" y="9954"/>
                    <a:pt x="113" y="10173"/>
                  </a:cubicBezTo>
                  <a:cubicBezTo>
                    <a:pt x="92" y="10331"/>
                    <a:pt x="66" y="10484"/>
                    <a:pt x="56" y="10643"/>
                  </a:cubicBezTo>
                  <a:cubicBezTo>
                    <a:pt x="31" y="10918"/>
                    <a:pt x="21" y="11203"/>
                    <a:pt x="10" y="11488"/>
                  </a:cubicBezTo>
                  <a:cubicBezTo>
                    <a:pt x="10" y="11596"/>
                    <a:pt x="0" y="11697"/>
                    <a:pt x="0" y="11810"/>
                  </a:cubicBezTo>
                  <a:cubicBezTo>
                    <a:pt x="0" y="12100"/>
                    <a:pt x="21" y="12380"/>
                    <a:pt x="45" y="12666"/>
                  </a:cubicBezTo>
                  <a:cubicBezTo>
                    <a:pt x="56" y="12777"/>
                    <a:pt x="56" y="12890"/>
                    <a:pt x="66" y="13003"/>
                  </a:cubicBezTo>
                  <a:cubicBezTo>
                    <a:pt x="92" y="13231"/>
                    <a:pt x="132" y="13456"/>
                    <a:pt x="174" y="13685"/>
                  </a:cubicBezTo>
                  <a:cubicBezTo>
                    <a:pt x="198" y="13848"/>
                    <a:pt x="219" y="14012"/>
                    <a:pt x="250" y="14174"/>
                  </a:cubicBezTo>
                  <a:cubicBezTo>
                    <a:pt x="280" y="14302"/>
                    <a:pt x="321" y="14429"/>
                    <a:pt x="351" y="14562"/>
                  </a:cubicBezTo>
                  <a:cubicBezTo>
                    <a:pt x="683" y="15903"/>
                    <a:pt x="1238" y="17181"/>
                    <a:pt x="2014" y="18324"/>
                  </a:cubicBezTo>
                  <a:cubicBezTo>
                    <a:pt x="2788" y="19470"/>
                    <a:pt x="3762" y="20460"/>
                    <a:pt x="4877" y="21264"/>
                  </a:cubicBezTo>
                  <a:cubicBezTo>
                    <a:pt x="4990" y="21346"/>
                    <a:pt x="5097" y="21432"/>
                    <a:pt x="5209" y="21509"/>
                  </a:cubicBezTo>
                  <a:cubicBezTo>
                    <a:pt x="5342" y="21601"/>
                    <a:pt x="5484" y="21677"/>
                    <a:pt x="5627" y="21764"/>
                  </a:cubicBezTo>
                  <a:cubicBezTo>
                    <a:pt x="5825" y="21886"/>
                    <a:pt x="6020" y="22008"/>
                    <a:pt x="6223" y="22121"/>
                  </a:cubicBezTo>
                  <a:cubicBezTo>
                    <a:pt x="6325" y="22166"/>
                    <a:pt x="6427" y="22217"/>
                    <a:pt x="6529" y="22264"/>
                  </a:cubicBezTo>
                  <a:cubicBezTo>
                    <a:pt x="6784" y="22391"/>
                    <a:pt x="7039" y="22513"/>
                    <a:pt x="7309" y="22625"/>
                  </a:cubicBezTo>
                  <a:cubicBezTo>
                    <a:pt x="7406" y="22666"/>
                    <a:pt x="7513" y="22697"/>
                    <a:pt x="7620" y="22737"/>
                  </a:cubicBezTo>
                  <a:cubicBezTo>
                    <a:pt x="7880" y="22834"/>
                    <a:pt x="8144" y="22930"/>
                    <a:pt x="8410" y="23012"/>
                  </a:cubicBezTo>
                  <a:cubicBezTo>
                    <a:pt x="8558" y="23059"/>
                    <a:pt x="8716" y="23090"/>
                    <a:pt x="8874" y="23130"/>
                  </a:cubicBezTo>
                  <a:cubicBezTo>
                    <a:pt x="9083" y="23186"/>
                    <a:pt x="9302" y="23236"/>
                    <a:pt x="9516" y="23283"/>
                  </a:cubicBezTo>
                  <a:cubicBezTo>
                    <a:pt x="9735" y="23323"/>
                    <a:pt x="9954" y="23354"/>
                    <a:pt x="10174" y="23379"/>
                  </a:cubicBezTo>
                  <a:cubicBezTo>
                    <a:pt x="10332" y="23405"/>
                    <a:pt x="10489" y="23431"/>
                    <a:pt x="10642" y="23445"/>
                  </a:cubicBezTo>
                  <a:cubicBezTo>
                    <a:pt x="10922" y="23471"/>
                    <a:pt x="11203" y="23481"/>
                    <a:pt x="11483" y="23487"/>
                  </a:cubicBezTo>
                  <a:cubicBezTo>
                    <a:pt x="11555" y="23487"/>
                    <a:pt x="11631" y="23492"/>
                    <a:pt x="11708" y="23492"/>
                  </a:cubicBezTo>
                  <a:cubicBezTo>
                    <a:pt x="11743" y="23492"/>
                    <a:pt x="11779" y="23497"/>
                    <a:pt x="11814" y="23497"/>
                  </a:cubicBezTo>
                  <a:cubicBezTo>
                    <a:pt x="12100" y="23492"/>
                    <a:pt x="12390" y="23476"/>
                    <a:pt x="12671" y="23456"/>
                  </a:cubicBezTo>
                  <a:cubicBezTo>
                    <a:pt x="12783" y="23445"/>
                    <a:pt x="12896" y="23445"/>
                    <a:pt x="13002" y="23431"/>
                  </a:cubicBezTo>
                  <a:cubicBezTo>
                    <a:pt x="13237" y="23405"/>
                    <a:pt x="13466" y="23365"/>
                    <a:pt x="13696" y="23328"/>
                  </a:cubicBezTo>
                  <a:cubicBezTo>
                    <a:pt x="13853" y="23297"/>
                    <a:pt x="14016" y="23283"/>
                    <a:pt x="14174" y="23247"/>
                  </a:cubicBezTo>
                  <a:cubicBezTo>
                    <a:pt x="14312" y="23217"/>
                    <a:pt x="14439" y="23175"/>
                    <a:pt x="14571" y="23140"/>
                  </a:cubicBezTo>
                  <a:cubicBezTo>
                    <a:pt x="15912" y="22814"/>
                    <a:pt x="17187" y="22258"/>
                    <a:pt x="18333" y="21488"/>
                  </a:cubicBezTo>
                  <a:cubicBezTo>
                    <a:pt x="19471" y="20714"/>
                    <a:pt x="20464" y="19735"/>
                    <a:pt x="21275" y="18619"/>
                  </a:cubicBezTo>
                  <a:cubicBezTo>
                    <a:pt x="21351" y="18512"/>
                    <a:pt x="21438" y="18404"/>
                    <a:pt x="21513" y="18288"/>
                  </a:cubicBezTo>
                  <a:cubicBezTo>
                    <a:pt x="21605" y="18155"/>
                    <a:pt x="21682" y="18013"/>
                    <a:pt x="21769" y="17875"/>
                  </a:cubicBezTo>
                  <a:cubicBezTo>
                    <a:pt x="21887" y="17677"/>
                    <a:pt x="22014" y="17477"/>
                    <a:pt x="22120" y="17273"/>
                  </a:cubicBezTo>
                  <a:cubicBezTo>
                    <a:pt x="22176" y="17176"/>
                    <a:pt x="22217" y="17070"/>
                    <a:pt x="22268" y="16973"/>
                  </a:cubicBezTo>
                  <a:cubicBezTo>
                    <a:pt x="22391" y="16718"/>
                    <a:pt x="22518" y="16458"/>
                    <a:pt x="22625" y="16188"/>
                  </a:cubicBezTo>
                  <a:cubicBezTo>
                    <a:pt x="22671" y="16086"/>
                    <a:pt x="22706" y="15979"/>
                    <a:pt x="22748" y="15872"/>
                  </a:cubicBezTo>
                  <a:cubicBezTo>
                    <a:pt x="22844" y="15612"/>
                    <a:pt x="22936" y="15352"/>
                    <a:pt x="23012" y="15092"/>
                  </a:cubicBezTo>
                  <a:cubicBezTo>
                    <a:pt x="23058" y="14934"/>
                    <a:pt x="23094" y="14776"/>
                    <a:pt x="23134" y="14618"/>
                  </a:cubicBezTo>
                  <a:cubicBezTo>
                    <a:pt x="23186" y="14409"/>
                    <a:pt x="23247" y="14195"/>
                    <a:pt x="23282" y="13986"/>
                  </a:cubicBezTo>
                  <a:cubicBezTo>
                    <a:pt x="23329" y="13762"/>
                    <a:pt x="23359" y="13537"/>
                    <a:pt x="23385" y="13318"/>
                  </a:cubicBezTo>
                  <a:cubicBezTo>
                    <a:pt x="23409" y="13160"/>
                    <a:pt x="23435" y="13007"/>
                    <a:pt x="23446" y="12855"/>
                  </a:cubicBezTo>
                  <a:cubicBezTo>
                    <a:pt x="23477" y="12574"/>
                    <a:pt x="23487" y="12294"/>
                    <a:pt x="23491" y="12008"/>
                  </a:cubicBezTo>
                  <a:cubicBezTo>
                    <a:pt x="23491" y="11902"/>
                    <a:pt x="23501" y="11794"/>
                    <a:pt x="23501" y="11688"/>
                  </a:cubicBezTo>
                  <a:cubicBezTo>
                    <a:pt x="23501" y="11396"/>
                    <a:pt x="23482" y="11111"/>
                    <a:pt x="23456" y="10826"/>
                  </a:cubicBezTo>
                  <a:cubicBezTo>
                    <a:pt x="23446" y="10714"/>
                    <a:pt x="23446" y="10606"/>
                    <a:pt x="23435" y="10490"/>
                  </a:cubicBezTo>
                  <a:cubicBezTo>
                    <a:pt x="23409" y="10260"/>
                    <a:pt x="23369" y="10036"/>
                    <a:pt x="23329" y="9801"/>
                  </a:cubicBezTo>
                  <a:cubicBezTo>
                    <a:pt x="23303" y="9643"/>
                    <a:pt x="23282" y="9486"/>
                    <a:pt x="23252" y="9322"/>
                  </a:cubicBezTo>
                  <a:cubicBezTo>
                    <a:pt x="23221" y="9190"/>
                    <a:pt x="23181" y="9062"/>
                    <a:pt x="23150" y="8930"/>
                  </a:cubicBezTo>
                  <a:cubicBezTo>
                    <a:pt x="22819" y="7590"/>
                    <a:pt x="22263" y="6310"/>
                    <a:pt x="21489" y="5169"/>
                  </a:cubicBezTo>
                  <a:cubicBezTo>
                    <a:pt x="20718" y="4026"/>
                    <a:pt x="19740" y="3038"/>
                    <a:pt x="18624" y="2227"/>
                  </a:cubicBezTo>
                  <a:cubicBezTo>
                    <a:pt x="18516" y="2146"/>
                    <a:pt x="18410" y="2064"/>
                    <a:pt x="18293" y="1982"/>
                  </a:cubicBezTo>
                  <a:cubicBezTo>
                    <a:pt x="18161" y="1897"/>
                    <a:pt x="18017" y="1815"/>
                    <a:pt x="17880" y="1733"/>
                  </a:cubicBezTo>
                  <a:cubicBezTo>
                    <a:pt x="17681" y="1610"/>
                    <a:pt x="17483" y="1488"/>
                    <a:pt x="17279" y="1377"/>
                  </a:cubicBezTo>
                  <a:cubicBezTo>
                    <a:pt x="17177" y="1325"/>
                    <a:pt x="17074" y="1279"/>
                    <a:pt x="16973" y="1229"/>
                  </a:cubicBezTo>
                  <a:cubicBezTo>
                    <a:pt x="16723" y="1101"/>
                    <a:pt x="16463" y="979"/>
                    <a:pt x="16198" y="867"/>
                  </a:cubicBezTo>
                  <a:cubicBezTo>
                    <a:pt x="16096" y="831"/>
                    <a:pt x="15989" y="796"/>
                    <a:pt x="15882" y="754"/>
                  </a:cubicBezTo>
                  <a:cubicBezTo>
                    <a:pt x="15622" y="657"/>
                    <a:pt x="15357" y="561"/>
                    <a:pt x="15091" y="484"/>
                  </a:cubicBezTo>
                  <a:cubicBezTo>
                    <a:pt x="14945" y="438"/>
                    <a:pt x="14786" y="403"/>
                    <a:pt x="14628" y="361"/>
                  </a:cubicBezTo>
                  <a:cubicBezTo>
                    <a:pt x="14419" y="311"/>
                    <a:pt x="14200" y="255"/>
                    <a:pt x="13986" y="208"/>
                  </a:cubicBezTo>
                  <a:cubicBezTo>
                    <a:pt x="13771" y="173"/>
                    <a:pt x="13548" y="138"/>
                    <a:pt x="13329" y="112"/>
                  </a:cubicBezTo>
                  <a:cubicBezTo>
                    <a:pt x="13171" y="92"/>
                    <a:pt x="13012" y="67"/>
                    <a:pt x="12859" y="51"/>
                  </a:cubicBezTo>
                  <a:cubicBezTo>
                    <a:pt x="12579" y="20"/>
                    <a:pt x="12304" y="15"/>
                    <a:pt x="12023" y="10"/>
                  </a:cubicBezTo>
                  <a:cubicBezTo>
                    <a:pt x="11917" y="5"/>
                    <a:pt x="11814" y="1"/>
                    <a:pt x="1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12"/>
            <p:cNvSpPr/>
            <p:nvPr/>
          </p:nvSpPr>
          <p:spPr>
            <a:xfrm>
              <a:off x="6130655" y="2895973"/>
              <a:ext cx="99092" cy="88257"/>
            </a:xfrm>
            <a:custGeom>
              <a:avLst/>
              <a:gdLst/>
              <a:ahLst/>
              <a:cxnLst/>
              <a:rect l="l" t="t" r="r" b="b"/>
              <a:pathLst>
                <a:path w="6393" h="5694" extrusionOk="0">
                  <a:moveTo>
                    <a:pt x="1683" y="0"/>
                  </a:moveTo>
                  <a:lnTo>
                    <a:pt x="1683" y="0"/>
                  </a:lnTo>
                  <a:cubicBezTo>
                    <a:pt x="1676" y="27"/>
                    <a:pt x="1670" y="54"/>
                    <a:pt x="1664" y="81"/>
                  </a:cubicBezTo>
                  <a:lnTo>
                    <a:pt x="1664" y="81"/>
                  </a:lnTo>
                  <a:cubicBezTo>
                    <a:pt x="1670" y="54"/>
                    <a:pt x="1677" y="27"/>
                    <a:pt x="1683" y="0"/>
                  </a:cubicBezTo>
                  <a:close/>
                  <a:moveTo>
                    <a:pt x="6" y="4288"/>
                  </a:moveTo>
                  <a:cubicBezTo>
                    <a:pt x="4" y="4291"/>
                    <a:pt x="3" y="4293"/>
                    <a:pt x="1" y="4296"/>
                  </a:cubicBezTo>
                  <a:cubicBezTo>
                    <a:pt x="3" y="4294"/>
                    <a:pt x="4" y="4291"/>
                    <a:pt x="6" y="4288"/>
                  </a:cubicBezTo>
                  <a:close/>
                  <a:moveTo>
                    <a:pt x="1664" y="81"/>
                  </a:moveTo>
                  <a:lnTo>
                    <a:pt x="1664" y="81"/>
                  </a:lnTo>
                  <a:cubicBezTo>
                    <a:pt x="1306" y="1572"/>
                    <a:pt x="749" y="2989"/>
                    <a:pt x="6" y="4288"/>
                  </a:cubicBezTo>
                  <a:lnTo>
                    <a:pt x="6" y="4288"/>
                  </a:lnTo>
                  <a:cubicBezTo>
                    <a:pt x="9" y="4283"/>
                    <a:pt x="13" y="4278"/>
                    <a:pt x="17" y="4271"/>
                  </a:cubicBezTo>
                  <a:lnTo>
                    <a:pt x="3167" y="5541"/>
                  </a:lnTo>
                  <a:cubicBezTo>
                    <a:pt x="3426" y="5644"/>
                    <a:pt x="3695" y="5694"/>
                    <a:pt x="3960" y="5694"/>
                  </a:cubicBezTo>
                  <a:cubicBezTo>
                    <a:pt x="4811" y="5694"/>
                    <a:pt x="5620" y="5185"/>
                    <a:pt x="5955" y="4353"/>
                  </a:cubicBezTo>
                  <a:cubicBezTo>
                    <a:pt x="6393" y="3262"/>
                    <a:pt x="5858" y="2008"/>
                    <a:pt x="4767" y="1565"/>
                  </a:cubicBezTo>
                  <a:lnTo>
                    <a:pt x="1617" y="300"/>
                  </a:lnTo>
                  <a:cubicBezTo>
                    <a:pt x="1636" y="227"/>
                    <a:pt x="1648" y="153"/>
                    <a:pt x="1664" y="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12"/>
            <p:cNvSpPr/>
            <p:nvPr/>
          </p:nvSpPr>
          <p:spPr>
            <a:xfrm>
              <a:off x="5603208" y="2695949"/>
              <a:ext cx="99092" cy="88335"/>
            </a:xfrm>
            <a:custGeom>
              <a:avLst/>
              <a:gdLst/>
              <a:ahLst/>
              <a:cxnLst/>
              <a:rect l="l" t="t" r="r" b="b"/>
              <a:pathLst>
                <a:path w="6393" h="5699" extrusionOk="0">
                  <a:moveTo>
                    <a:pt x="2434" y="0"/>
                  </a:moveTo>
                  <a:cubicBezTo>
                    <a:pt x="1582" y="0"/>
                    <a:pt x="774" y="509"/>
                    <a:pt x="440" y="1341"/>
                  </a:cubicBezTo>
                  <a:cubicBezTo>
                    <a:pt x="1" y="2437"/>
                    <a:pt x="537" y="3690"/>
                    <a:pt x="1626" y="4130"/>
                  </a:cubicBezTo>
                  <a:lnTo>
                    <a:pt x="4776" y="5398"/>
                  </a:lnTo>
                  <a:cubicBezTo>
                    <a:pt x="4757" y="5475"/>
                    <a:pt x="4743" y="5556"/>
                    <a:pt x="4725" y="5637"/>
                  </a:cubicBezTo>
                  <a:lnTo>
                    <a:pt x="4725" y="5637"/>
                  </a:lnTo>
                  <a:cubicBezTo>
                    <a:pt x="5083" y="4131"/>
                    <a:pt x="5643" y="2710"/>
                    <a:pt x="6392" y="1402"/>
                  </a:cubicBezTo>
                  <a:lnTo>
                    <a:pt x="6392" y="1402"/>
                  </a:lnTo>
                  <a:cubicBezTo>
                    <a:pt x="6387" y="1408"/>
                    <a:pt x="6382" y="1418"/>
                    <a:pt x="6378" y="1422"/>
                  </a:cubicBezTo>
                  <a:lnTo>
                    <a:pt x="3228" y="154"/>
                  </a:lnTo>
                  <a:cubicBezTo>
                    <a:pt x="2968" y="50"/>
                    <a:pt x="2698" y="0"/>
                    <a:pt x="2434" y="0"/>
                  </a:cubicBezTo>
                  <a:close/>
                  <a:moveTo>
                    <a:pt x="4725" y="5637"/>
                  </a:moveTo>
                  <a:cubicBezTo>
                    <a:pt x="4720" y="5658"/>
                    <a:pt x="4715" y="5678"/>
                    <a:pt x="4710" y="5699"/>
                  </a:cubicBezTo>
                  <a:cubicBezTo>
                    <a:pt x="4716" y="5678"/>
                    <a:pt x="4720" y="5658"/>
                    <a:pt x="4725" y="5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12"/>
            <p:cNvSpPr/>
            <p:nvPr/>
          </p:nvSpPr>
          <p:spPr>
            <a:xfrm>
              <a:off x="5972430" y="2531245"/>
              <a:ext cx="92628" cy="94658"/>
            </a:xfrm>
            <a:custGeom>
              <a:avLst/>
              <a:gdLst/>
              <a:ahLst/>
              <a:cxnLst/>
              <a:rect l="l" t="t" r="r" b="b"/>
              <a:pathLst>
                <a:path w="5976" h="6107" extrusionOk="0">
                  <a:moveTo>
                    <a:pt x="3558" y="0"/>
                  </a:moveTo>
                  <a:cubicBezTo>
                    <a:pt x="2709" y="0"/>
                    <a:pt x="1899" y="509"/>
                    <a:pt x="1560" y="1341"/>
                  </a:cubicBezTo>
                  <a:lnTo>
                    <a:pt x="292" y="4491"/>
                  </a:lnTo>
                  <a:cubicBezTo>
                    <a:pt x="195" y="4470"/>
                    <a:pt x="97" y="4451"/>
                    <a:pt x="1" y="4430"/>
                  </a:cubicBezTo>
                  <a:lnTo>
                    <a:pt x="1" y="4430"/>
                  </a:lnTo>
                  <a:cubicBezTo>
                    <a:pt x="1521" y="4780"/>
                    <a:pt x="2964" y="5349"/>
                    <a:pt x="4282" y="6101"/>
                  </a:cubicBezTo>
                  <a:lnTo>
                    <a:pt x="4282" y="6101"/>
                  </a:lnTo>
                  <a:cubicBezTo>
                    <a:pt x="4278" y="6097"/>
                    <a:pt x="4273" y="6094"/>
                    <a:pt x="4267" y="6091"/>
                  </a:cubicBezTo>
                  <a:lnTo>
                    <a:pt x="5536" y="2941"/>
                  </a:lnTo>
                  <a:cubicBezTo>
                    <a:pt x="5975" y="1845"/>
                    <a:pt x="5439" y="597"/>
                    <a:pt x="4348" y="153"/>
                  </a:cubicBezTo>
                  <a:cubicBezTo>
                    <a:pt x="4090" y="49"/>
                    <a:pt x="3822" y="0"/>
                    <a:pt x="3558" y="0"/>
                  </a:cubicBezTo>
                  <a:close/>
                  <a:moveTo>
                    <a:pt x="4282" y="6101"/>
                  </a:moveTo>
                  <a:cubicBezTo>
                    <a:pt x="4285" y="6103"/>
                    <a:pt x="4289" y="6105"/>
                    <a:pt x="4293" y="6107"/>
                  </a:cubicBezTo>
                  <a:cubicBezTo>
                    <a:pt x="4290" y="6105"/>
                    <a:pt x="4286" y="6103"/>
                    <a:pt x="4282" y="6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12"/>
            <p:cNvSpPr/>
            <p:nvPr/>
          </p:nvSpPr>
          <p:spPr>
            <a:xfrm>
              <a:off x="5762316" y="2533523"/>
              <a:ext cx="88877" cy="97433"/>
            </a:xfrm>
            <a:custGeom>
              <a:avLst/>
              <a:gdLst/>
              <a:ahLst/>
              <a:cxnLst/>
              <a:rect l="l" t="t" r="r" b="b"/>
              <a:pathLst>
                <a:path w="5734" h="6286" extrusionOk="0">
                  <a:moveTo>
                    <a:pt x="2421" y="0"/>
                  </a:moveTo>
                  <a:cubicBezTo>
                    <a:pt x="2143" y="0"/>
                    <a:pt x="1861" y="55"/>
                    <a:pt x="1591" y="169"/>
                  </a:cubicBezTo>
                  <a:cubicBezTo>
                    <a:pt x="510" y="634"/>
                    <a:pt x="0" y="1897"/>
                    <a:pt x="464" y="2982"/>
                  </a:cubicBezTo>
                  <a:lnTo>
                    <a:pt x="1795" y="6108"/>
                  </a:lnTo>
                  <a:cubicBezTo>
                    <a:pt x="1703" y="6163"/>
                    <a:pt x="1611" y="6224"/>
                    <a:pt x="1520" y="6285"/>
                  </a:cubicBezTo>
                  <a:cubicBezTo>
                    <a:pt x="2814" y="5475"/>
                    <a:pt x="4225" y="4838"/>
                    <a:pt x="5734" y="4426"/>
                  </a:cubicBezTo>
                  <a:lnTo>
                    <a:pt x="4404" y="1301"/>
                  </a:lnTo>
                  <a:cubicBezTo>
                    <a:pt x="4056" y="490"/>
                    <a:pt x="3257" y="0"/>
                    <a:pt x="24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12"/>
            <p:cNvSpPr/>
            <p:nvPr/>
          </p:nvSpPr>
          <p:spPr>
            <a:xfrm>
              <a:off x="5711915" y="2690648"/>
              <a:ext cx="8231" cy="11563"/>
            </a:xfrm>
            <a:custGeom>
              <a:avLst/>
              <a:gdLst/>
              <a:ahLst/>
              <a:cxnLst/>
              <a:rect l="l" t="t" r="r" b="b"/>
              <a:pathLst>
                <a:path w="531" h="746" extrusionOk="0">
                  <a:moveTo>
                    <a:pt x="531" y="1"/>
                  </a:moveTo>
                  <a:cubicBezTo>
                    <a:pt x="347" y="240"/>
                    <a:pt x="173" y="490"/>
                    <a:pt x="1" y="746"/>
                  </a:cubicBezTo>
                  <a:cubicBezTo>
                    <a:pt x="173" y="490"/>
                    <a:pt x="347" y="245"/>
                    <a:pt x="53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12"/>
            <p:cNvSpPr/>
            <p:nvPr/>
          </p:nvSpPr>
          <p:spPr>
            <a:xfrm>
              <a:off x="6053798" y="2635117"/>
              <a:ext cx="12106" cy="8618"/>
            </a:xfrm>
            <a:custGeom>
              <a:avLst/>
              <a:gdLst/>
              <a:ahLst/>
              <a:cxnLst/>
              <a:rect l="l" t="t" r="r" b="b"/>
              <a:pathLst>
                <a:path w="781" h="556" extrusionOk="0">
                  <a:moveTo>
                    <a:pt x="1" y="1"/>
                  </a:moveTo>
                  <a:cubicBezTo>
                    <a:pt x="266" y="179"/>
                    <a:pt x="526" y="363"/>
                    <a:pt x="780" y="556"/>
                  </a:cubicBezTo>
                  <a:cubicBezTo>
                    <a:pt x="531" y="363"/>
                    <a:pt x="271" y="179"/>
                    <a:pt x="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12"/>
            <p:cNvSpPr/>
            <p:nvPr/>
          </p:nvSpPr>
          <p:spPr>
            <a:xfrm>
              <a:off x="6125773" y="2690447"/>
              <a:ext cx="101757" cy="84367"/>
            </a:xfrm>
            <a:custGeom>
              <a:avLst/>
              <a:gdLst/>
              <a:ahLst/>
              <a:cxnLst/>
              <a:rect l="l" t="t" r="r" b="b"/>
              <a:pathLst>
                <a:path w="6565" h="5443" extrusionOk="0">
                  <a:moveTo>
                    <a:pt x="4132" y="1"/>
                  </a:moveTo>
                  <a:cubicBezTo>
                    <a:pt x="3853" y="1"/>
                    <a:pt x="3570" y="56"/>
                    <a:pt x="3298" y="173"/>
                  </a:cubicBezTo>
                  <a:lnTo>
                    <a:pt x="168" y="1502"/>
                  </a:lnTo>
                  <a:cubicBezTo>
                    <a:pt x="118" y="1411"/>
                    <a:pt x="57" y="1324"/>
                    <a:pt x="0" y="1237"/>
                  </a:cubicBezTo>
                  <a:lnTo>
                    <a:pt x="0" y="1237"/>
                  </a:lnTo>
                  <a:cubicBezTo>
                    <a:pt x="805" y="2527"/>
                    <a:pt x="1438" y="3939"/>
                    <a:pt x="1850" y="5442"/>
                  </a:cubicBezTo>
                  <a:lnTo>
                    <a:pt x="4974" y="4111"/>
                  </a:lnTo>
                  <a:cubicBezTo>
                    <a:pt x="6060" y="3648"/>
                    <a:pt x="6564" y="2384"/>
                    <a:pt x="6106" y="1304"/>
                  </a:cubicBezTo>
                  <a:cubicBezTo>
                    <a:pt x="5759" y="491"/>
                    <a:pt x="4963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12"/>
            <p:cNvSpPr/>
            <p:nvPr/>
          </p:nvSpPr>
          <p:spPr>
            <a:xfrm>
              <a:off x="6112801" y="2978131"/>
              <a:ext cx="8153" cy="11377"/>
            </a:xfrm>
            <a:custGeom>
              <a:avLst/>
              <a:gdLst/>
              <a:ahLst/>
              <a:cxnLst/>
              <a:rect l="l" t="t" r="r" b="b"/>
              <a:pathLst>
                <a:path w="526" h="734" extrusionOk="0">
                  <a:moveTo>
                    <a:pt x="526" y="1"/>
                  </a:moveTo>
                  <a:cubicBezTo>
                    <a:pt x="357" y="250"/>
                    <a:pt x="184" y="494"/>
                    <a:pt x="1" y="734"/>
                  </a:cubicBezTo>
                  <a:cubicBezTo>
                    <a:pt x="184" y="499"/>
                    <a:pt x="357" y="250"/>
                    <a:pt x="526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12"/>
            <p:cNvSpPr/>
            <p:nvPr/>
          </p:nvSpPr>
          <p:spPr>
            <a:xfrm>
              <a:off x="5767059" y="3036422"/>
              <a:ext cx="12013" cy="8618"/>
            </a:xfrm>
            <a:custGeom>
              <a:avLst/>
              <a:gdLst/>
              <a:ahLst/>
              <a:cxnLst/>
              <a:rect l="l" t="t" r="r" b="b"/>
              <a:pathLst>
                <a:path w="775" h="556" extrusionOk="0">
                  <a:moveTo>
                    <a:pt x="0" y="0"/>
                  </a:moveTo>
                  <a:lnTo>
                    <a:pt x="0" y="5"/>
                  </a:lnTo>
                  <a:cubicBezTo>
                    <a:pt x="250" y="194"/>
                    <a:pt x="510" y="377"/>
                    <a:pt x="774" y="556"/>
                  </a:cubicBezTo>
                  <a:cubicBezTo>
                    <a:pt x="510" y="377"/>
                    <a:pt x="255" y="194"/>
                    <a:pt x="0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12"/>
            <p:cNvSpPr/>
            <p:nvPr/>
          </p:nvSpPr>
          <p:spPr>
            <a:xfrm>
              <a:off x="5767927" y="3054276"/>
              <a:ext cx="92675" cy="94674"/>
            </a:xfrm>
            <a:custGeom>
              <a:avLst/>
              <a:gdLst/>
              <a:ahLst/>
              <a:cxnLst/>
              <a:rect l="l" t="t" r="r" b="b"/>
              <a:pathLst>
                <a:path w="5979" h="6108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685" y="2"/>
                    <a:pt x="1688" y="4"/>
                    <a:pt x="1691" y="6"/>
                  </a:cubicBezTo>
                  <a:lnTo>
                    <a:pt x="1691" y="6"/>
                  </a:lnTo>
                  <a:cubicBezTo>
                    <a:pt x="1688" y="4"/>
                    <a:pt x="1686" y="2"/>
                    <a:pt x="1682" y="1"/>
                  </a:cubicBezTo>
                  <a:close/>
                  <a:moveTo>
                    <a:pt x="5906" y="1665"/>
                  </a:moveTo>
                  <a:cubicBezTo>
                    <a:pt x="5930" y="1671"/>
                    <a:pt x="5954" y="1677"/>
                    <a:pt x="5978" y="1683"/>
                  </a:cubicBezTo>
                  <a:cubicBezTo>
                    <a:pt x="5954" y="1676"/>
                    <a:pt x="5930" y="1671"/>
                    <a:pt x="5906" y="1665"/>
                  </a:cubicBezTo>
                  <a:close/>
                  <a:moveTo>
                    <a:pt x="1691" y="6"/>
                  </a:moveTo>
                  <a:cubicBezTo>
                    <a:pt x="1696" y="9"/>
                    <a:pt x="1701" y="12"/>
                    <a:pt x="1708" y="15"/>
                  </a:cubicBezTo>
                  <a:lnTo>
                    <a:pt x="438" y="3170"/>
                  </a:lnTo>
                  <a:cubicBezTo>
                    <a:pt x="0" y="4261"/>
                    <a:pt x="535" y="5515"/>
                    <a:pt x="1626" y="5953"/>
                  </a:cubicBezTo>
                  <a:cubicBezTo>
                    <a:pt x="1886" y="6058"/>
                    <a:pt x="2155" y="6107"/>
                    <a:pt x="2420" y="6107"/>
                  </a:cubicBezTo>
                  <a:cubicBezTo>
                    <a:pt x="3269" y="6107"/>
                    <a:pt x="4077" y="5600"/>
                    <a:pt x="4414" y="4765"/>
                  </a:cubicBezTo>
                  <a:lnTo>
                    <a:pt x="5684" y="1615"/>
                  </a:lnTo>
                  <a:cubicBezTo>
                    <a:pt x="5757" y="1635"/>
                    <a:pt x="5830" y="1649"/>
                    <a:pt x="5906" y="1665"/>
                  </a:cubicBezTo>
                  <a:lnTo>
                    <a:pt x="5906" y="1665"/>
                  </a:lnTo>
                  <a:cubicBezTo>
                    <a:pt x="4407" y="1308"/>
                    <a:pt x="2992" y="749"/>
                    <a:pt x="1691" y="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12"/>
            <p:cNvSpPr/>
            <p:nvPr/>
          </p:nvSpPr>
          <p:spPr>
            <a:xfrm>
              <a:off x="5981761" y="3049285"/>
              <a:ext cx="88877" cy="97402"/>
            </a:xfrm>
            <a:custGeom>
              <a:avLst/>
              <a:gdLst/>
              <a:ahLst/>
              <a:cxnLst/>
              <a:rect l="l" t="t" r="r" b="b"/>
              <a:pathLst>
                <a:path w="5734" h="6284" extrusionOk="0">
                  <a:moveTo>
                    <a:pt x="4211" y="1"/>
                  </a:moveTo>
                  <a:cubicBezTo>
                    <a:pt x="4201" y="7"/>
                    <a:pt x="4192" y="13"/>
                    <a:pt x="4182" y="19"/>
                  </a:cubicBezTo>
                  <a:lnTo>
                    <a:pt x="4182" y="19"/>
                  </a:lnTo>
                  <a:cubicBezTo>
                    <a:pt x="4192" y="13"/>
                    <a:pt x="4201" y="7"/>
                    <a:pt x="4211" y="1"/>
                  </a:cubicBezTo>
                  <a:close/>
                  <a:moveTo>
                    <a:pt x="4182" y="19"/>
                  </a:moveTo>
                  <a:cubicBezTo>
                    <a:pt x="2899" y="821"/>
                    <a:pt x="1497" y="1446"/>
                    <a:pt x="1" y="1857"/>
                  </a:cubicBezTo>
                  <a:lnTo>
                    <a:pt x="1330" y="4981"/>
                  </a:lnTo>
                  <a:cubicBezTo>
                    <a:pt x="1678" y="5794"/>
                    <a:pt x="2475" y="6284"/>
                    <a:pt x="3309" y="6284"/>
                  </a:cubicBezTo>
                  <a:cubicBezTo>
                    <a:pt x="3588" y="6284"/>
                    <a:pt x="3871" y="6229"/>
                    <a:pt x="4144" y="6112"/>
                  </a:cubicBezTo>
                  <a:cubicBezTo>
                    <a:pt x="5225" y="5649"/>
                    <a:pt x="5734" y="4384"/>
                    <a:pt x="5270" y="3304"/>
                  </a:cubicBezTo>
                  <a:lnTo>
                    <a:pt x="3941" y="175"/>
                  </a:lnTo>
                  <a:cubicBezTo>
                    <a:pt x="4023" y="129"/>
                    <a:pt x="4101" y="71"/>
                    <a:pt x="4182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12"/>
            <p:cNvSpPr/>
            <p:nvPr/>
          </p:nvSpPr>
          <p:spPr>
            <a:xfrm>
              <a:off x="5605424" y="2905350"/>
              <a:ext cx="101789" cy="84413"/>
            </a:xfrm>
            <a:custGeom>
              <a:avLst/>
              <a:gdLst/>
              <a:ahLst/>
              <a:cxnLst/>
              <a:rect l="l" t="t" r="r" b="b"/>
              <a:pathLst>
                <a:path w="6567" h="5446" extrusionOk="0">
                  <a:moveTo>
                    <a:pt x="6548" y="4183"/>
                  </a:moveTo>
                  <a:cubicBezTo>
                    <a:pt x="6554" y="4192"/>
                    <a:pt x="6560" y="4202"/>
                    <a:pt x="6566" y="4211"/>
                  </a:cubicBezTo>
                  <a:cubicBezTo>
                    <a:pt x="6560" y="4202"/>
                    <a:pt x="6554" y="4192"/>
                    <a:pt x="6548" y="4183"/>
                  </a:cubicBezTo>
                  <a:close/>
                  <a:moveTo>
                    <a:pt x="4715" y="1"/>
                  </a:moveTo>
                  <a:lnTo>
                    <a:pt x="1591" y="1337"/>
                  </a:lnTo>
                  <a:cubicBezTo>
                    <a:pt x="511" y="1795"/>
                    <a:pt x="1" y="3059"/>
                    <a:pt x="460" y="4145"/>
                  </a:cubicBezTo>
                  <a:cubicBezTo>
                    <a:pt x="808" y="4956"/>
                    <a:pt x="1606" y="5445"/>
                    <a:pt x="2440" y="5445"/>
                  </a:cubicBezTo>
                  <a:cubicBezTo>
                    <a:pt x="2717" y="5445"/>
                    <a:pt x="2998" y="5391"/>
                    <a:pt x="3268" y="5277"/>
                  </a:cubicBezTo>
                  <a:lnTo>
                    <a:pt x="6397" y="3941"/>
                  </a:lnTo>
                  <a:cubicBezTo>
                    <a:pt x="6443" y="4023"/>
                    <a:pt x="6497" y="4102"/>
                    <a:pt x="6548" y="4183"/>
                  </a:cubicBezTo>
                  <a:lnTo>
                    <a:pt x="6548" y="4183"/>
                  </a:lnTo>
                  <a:cubicBezTo>
                    <a:pt x="5751" y="2897"/>
                    <a:pt x="5126" y="1499"/>
                    <a:pt x="4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12"/>
            <p:cNvSpPr/>
            <p:nvPr/>
          </p:nvSpPr>
          <p:spPr>
            <a:xfrm>
              <a:off x="5915489" y="2657946"/>
              <a:ext cx="325" cy="108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0" y="0"/>
                  </a:moveTo>
                  <a:cubicBezTo>
                    <a:pt x="10" y="0"/>
                    <a:pt x="16" y="7"/>
                    <a:pt x="21" y="7"/>
                  </a:cubicBezTo>
                  <a:lnTo>
                    <a:pt x="21" y="0"/>
                  </a:ln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12"/>
            <p:cNvSpPr/>
            <p:nvPr/>
          </p:nvSpPr>
          <p:spPr>
            <a:xfrm>
              <a:off x="5915799" y="2657946"/>
              <a:ext cx="4914" cy="186"/>
            </a:xfrm>
            <a:custGeom>
              <a:avLst/>
              <a:gdLst/>
              <a:ahLst/>
              <a:cxnLst/>
              <a:rect l="l" t="t" r="r" b="b"/>
              <a:pathLst>
                <a:path w="317" h="12" extrusionOk="0">
                  <a:moveTo>
                    <a:pt x="1" y="0"/>
                  </a:moveTo>
                  <a:lnTo>
                    <a:pt x="1" y="7"/>
                  </a:lnTo>
                  <a:cubicBezTo>
                    <a:pt x="107" y="7"/>
                    <a:pt x="210" y="11"/>
                    <a:pt x="316" y="11"/>
                  </a:cubicBezTo>
                  <a:cubicBezTo>
                    <a:pt x="225" y="11"/>
                    <a:pt x="133" y="0"/>
                    <a:pt x="46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12"/>
            <p:cNvSpPr/>
            <p:nvPr/>
          </p:nvSpPr>
          <p:spPr>
            <a:xfrm>
              <a:off x="5912311" y="3022054"/>
              <a:ext cx="3503" cy="155"/>
            </a:xfrm>
            <a:custGeom>
              <a:avLst/>
              <a:gdLst/>
              <a:ahLst/>
              <a:cxnLst/>
              <a:rect l="l" t="t" r="r" b="b"/>
              <a:pathLst>
                <a:path w="226" h="10" extrusionOk="0">
                  <a:moveTo>
                    <a:pt x="1" y="0"/>
                  </a:moveTo>
                  <a:cubicBezTo>
                    <a:pt x="78" y="0"/>
                    <a:pt x="149" y="10"/>
                    <a:pt x="226" y="10"/>
                  </a:cubicBezTo>
                  <a:lnTo>
                    <a:pt x="226" y="5"/>
                  </a:lnTo>
                  <a:cubicBezTo>
                    <a:pt x="149" y="5"/>
                    <a:pt x="78" y="0"/>
                    <a:pt x="1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12"/>
            <p:cNvSpPr/>
            <p:nvPr/>
          </p:nvSpPr>
          <p:spPr>
            <a:xfrm>
              <a:off x="5915799" y="3022116"/>
              <a:ext cx="1674" cy="171"/>
            </a:xfrm>
            <a:custGeom>
              <a:avLst/>
              <a:gdLst/>
              <a:ahLst/>
              <a:cxnLst/>
              <a:rect l="l" t="t" r="r" b="b"/>
              <a:pathLst>
                <a:path w="108" h="11" extrusionOk="0">
                  <a:moveTo>
                    <a:pt x="1" y="1"/>
                  </a:moveTo>
                  <a:lnTo>
                    <a:pt x="1" y="6"/>
                  </a:lnTo>
                  <a:cubicBezTo>
                    <a:pt x="16" y="6"/>
                    <a:pt x="31" y="11"/>
                    <a:pt x="46" y="11"/>
                  </a:cubicBezTo>
                  <a:cubicBezTo>
                    <a:pt x="67" y="11"/>
                    <a:pt x="82" y="6"/>
                    <a:pt x="107" y="6"/>
                  </a:cubicBezTo>
                  <a:cubicBezTo>
                    <a:pt x="72" y="6"/>
                    <a:pt x="36" y="6"/>
                    <a:pt x="1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12"/>
            <p:cNvSpPr/>
            <p:nvPr/>
          </p:nvSpPr>
          <p:spPr>
            <a:xfrm>
              <a:off x="5960280" y="2991073"/>
              <a:ext cx="58140" cy="25683"/>
            </a:xfrm>
            <a:custGeom>
              <a:avLst/>
              <a:gdLst/>
              <a:ahLst/>
              <a:cxnLst/>
              <a:rect l="l" t="t" r="r" b="b"/>
              <a:pathLst>
                <a:path w="3751" h="1657" extrusionOk="0">
                  <a:moveTo>
                    <a:pt x="3751" y="0"/>
                  </a:moveTo>
                  <a:cubicBezTo>
                    <a:pt x="3352" y="269"/>
                    <a:pt x="2937" y="512"/>
                    <a:pt x="2509" y="728"/>
                  </a:cubicBezTo>
                  <a:lnTo>
                    <a:pt x="2509" y="728"/>
                  </a:lnTo>
                  <a:cubicBezTo>
                    <a:pt x="2939" y="511"/>
                    <a:pt x="3354" y="268"/>
                    <a:pt x="3751" y="0"/>
                  </a:cubicBezTo>
                  <a:close/>
                  <a:moveTo>
                    <a:pt x="2509" y="728"/>
                  </a:moveTo>
                  <a:lnTo>
                    <a:pt x="2509" y="728"/>
                  </a:lnTo>
                  <a:cubicBezTo>
                    <a:pt x="1719" y="1127"/>
                    <a:pt x="878" y="1439"/>
                    <a:pt x="1" y="1657"/>
                  </a:cubicBezTo>
                  <a:cubicBezTo>
                    <a:pt x="869" y="1442"/>
                    <a:pt x="1711" y="1131"/>
                    <a:pt x="2509" y="728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12"/>
            <p:cNvSpPr/>
            <p:nvPr/>
          </p:nvSpPr>
          <p:spPr>
            <a:xfrm>
              <a:off x="5734357" y="2836009"/>
              <a:ext cx="155" cy="5069"/>
            </a:xfrm>
            <a:custGeom>
              <a:avLst/>
              <a:gdLst/>
              <a:ahLst/>
              <a:cxnLst/>
              <a:rect l="l" t="t" r="r" b="b"/>
              <a:pathLst>
                <a:path w="10" h="327" extrusionOk="0">
                  <a:moveTo>
                    <a:pt x="10" y="1"/>
                  </a:moveTo>
                  <a:cubicBezTo>
                    <a:pt x="10" y="92"/>
                    <a:pt x="0" y="174"/>
                    <a:pt x="0" y="266"/>
                  </a:cubicBezTo>
                  <a:lnTo>
                    <a:pt x="0" y="327"/>
                  </a:lnTo>
                  <a:cubicBezTo>
                    <a:pt x="0" y="219"/>
                    <a:pt x="10" y="113"/>
                    <a:pt x="1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12"/>
            <p:cNvSpPr/>
            <p:nvPr/>
          </p:nvSpPr>
          <p:spPr>
            <a:xfrm>
              <a:off x="5739797" y="2883729"/>
              <a:ext cx="25776" cy="58388"/>
            </a:xfrm>
            <a:custGeom>
              <a:avLst/>
              <a:gdLst/>
              <a:ahLst/>
              <a:cxnLst/>
              <a:rect l="l" t="t" r="r" b="b"/>
              <a:pathLst>
                <a:path w="1663" h="3767" extrusionOk="0">
                  <a:moveTo>
                    <a:pt x="0" y="1"/>
                  </a:moveTo>
                  <a:cubicBezTo>
                    <a:pt x="332" y="1341"/>
                    <a:pt x="887" y="2619"/>
                    <a:pt x="1663" y="3767"/>
                  </a:cubicBezTo>
                  <a:cubicBezTo>
                    <a:pt x="898" y="2635"/>
                    <a:pt x="337" y="1361"/>
                    <a:pt x="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12"/>
            <p:cNvSpPr/>
            <p:nvPr/>
          </p:nvSpPr>
          <p:spPr>
            <a:xfrm>
              <a:off x="5814531" y="2663402"/>
              <a:ext cx="58233" cy="25761"/>
            </a:xfrm>
            <a:custGeom>
              <a:avLst/>
              <a:gdLst/>
              <a:ahLst/>
              <a:cxnLst/>
              <a:rect l="l" t="t" r="r" b="b"/>
              <a:pathLst>
                <a:path w="3757" h="1662" extrusionOk="0">
                  <a:moveTo>
                    <a:pt x="3757" y="1"/>
                  </a:moveTo>
                  <a:cubicBezTo>
                    <a:pt x="2395" y="337"/>
                    <a:pt x="1127" y="897"/>
                    <a:pt x="0" y="1662"/>
                  </a:cubicBezTo>
                  <a:cubicBezTo>
                    <a:pt x="1141" y="888"/>
                    <a:pt x="2421" y="337"/>
                    <a:pt x="3757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12"/>
            <p:cNvSpPr/>
            <p:nvPr/>
          </p:nvSpPr>
          <p:spPr>
            <a:xfrm>
              <a:off x="6098434" y="2839171"/>
              <a:ext cx="171" cy="4991"/>
            </a:xfrm>
            <a:custGeom>
              <a:avLst/>
              <a:gdLst/>
              <a:ahLst/>
              <a:cxnLst/>
              <a:rect l="l" t="t" r="r" b="b"/>
              <a:pathLst>
                <a:path w="11" h="322" extrusionOk="0">
                  <a:moveTo>
                    <a:pt x="10" y="1"/>
                  </a:moveTo>
                  <a:cubicBezTo>
                    <a:pt x="10" y="107"/>
                    <a:pt x="0" y="215"/>
                    <a:pt x="0" y="321"/>
                  </a:cubicBezTo>
                  <a:cubicBezTo>
                    <a:pt x="0" y="234"/>
                    <a:pt x="10" y="149"/>
                    <a:pt x="10" y="62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12"/>
            <p:cNvSpPr/>
            <p:nvPr/>
          </p:nvSpPr>
          <p:spPr>
            <a:xfrm>
              <a:off x="6067406" y="2738136"/>
              <a:ext cx="25761" cy="58326"/>
            </a:xfrm>
            <a:custGeom>
              <a:avLst/>
              <a:gdLst/>
              <a:ahLst/>
              <a:cxnLst/>
              <a:rect l="l" t="t" r="r" b="b"/>
              <a:pathLst>
                <a:path w="1662" h="3763" extrusionOk="0">
                  <a:moveTo>
                    <a:pt x="0" y="1"/>
                  </a:moveTo>
                  <a:cubicBezTo>
                    <a:pt x="774" y="1142"/>
                    <a:pt x="1330" y="2422"/>
                    <a:pt x="1661" y="3762"/>
                  </a:cubicBezTo>
                  <a:cubicBezTo>
                    <a:pt x="1325" y="2401"/>
                    <a:pt x="765" y="1126"/>
                    <a:pt x="0" y="1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12"/>
            <p:cNvSpPr/>
            <p:nvPr/>
          </p:nvSpPr>
          <p:spPr>
            <a:xfrm>
              <a:off x="5586144" y="2509764"/>
              <a:ext cx="660796" cy="660719"/>
            </a:xfrm>
            <a:custGeom>
              <a:avLst/>
              <a:gdLst/>
              <a:ahLst/>
              <a:cxnLst/>
              <a:rect l="l" t="t" r="r" b="b"/>
              <a:pathLst>
                <a:path w="42632" h="42627" extrusionOk="0">
                  <a:moveTo>
                    <a:pt x="21316" y="9561"/>
                  </a:moveTo>
                  <a:cubicBezTo>
                    <a:pt x="21403" y="9561"/>
                    <a:pt x="21495" y="9572"/>
                    <a:pt x="21586" y="9577"/>
                  </a:cubicBezTo>
                  <a:cubicBezTo>
                    <a:pt x="21867" y="9582"/>
                    <a:pt x="22142" y="9587"/>
                    <a:pt x="22422" y="9618"/>
                  </a:cubicBezTo>
                  <a:cubicBezTo>
                    <a:pt x="22575" y="9634"/>
                    <a:pt x="22734" y="9659"/>
                    <a:pt x="22892" y="9679"/>
                  </a:cubicBezTo>
                  <a:cubicBezTo>
                    <a:pt x="23111" y="9705"/>
                    <a:pt x="23334" y="9740"/>
                    <a:pt x="23549" y="9775"/>
                  </a:cubicBezTo>
                  <a:cubicBezTo>
                    <a:pt x="23763" y="9822"/>
                    <a:pt x="23982" y="9878"/>
                    <a:pt x="24191" y="9928"/>
                  </a:cubicBezTo>
                  <a:cubicBezTo>
                    <a:pt x="24349" y="9970"/>
                    <a:pt x="24508" y="10005"/>
                    <a:pt x="24654" y="10051"/>
                  </a:cubicBezTo>
                  <a:cubicBezTo>
                    <a:pt x="24920" y="10128"/>
                    <a:pt x="25185" y="10224"/>
                    <a:pt x="25445" y="10321"/>
                  </a:cubicBezTo>
                  <a:cubicBezTo>
                    <a:pt x="25552" y="10363"/>
                    <a:pt x="25659" y="10398"/>
                    <a:pt x="25761" y="10434"/>
                  </a:cubicBezTo>
                  <a:cubicBezTo>
                    <a:pt x="26026" y="10546"/>
                    <a:pt x="26286" y="10668"/>
                    <a:pt x="26536" y="10796"/>
                  </a:cubicBezTo>
                  <a:cubicBezTo>
                    <a:pt x="26637" y="10846"/>
                    <a:pt x="26740" y="10892"/>
                    <a:pt x="26842" y="10944"/>
                  </a:cubicBezTo>
                  <a:cubicBezTo>
                    <a:pt x="27046" y="11055"/>
                    <a:pt x="27244" y="11177"/>
                    <a:pt x="27443" y="11300"/>
                  </a:cubicBezTo>
                  <a:cubicBezTo>
                    <a:pt x="27580" y="11382"/>
                    <a:pt x="27724" y="11464"/>
                    <a:pt x="27856" y="11549"/>
                  </a:cubicBezTo>
                  <a:cubicBezTo>
                    <a:pt x="27973" y="11631"/>
                    <a:pt x="28079" y="11713"/>
                    <a:pt x="28187" y="11794"/>
                  </a:cubicBezTo>
                  <a:cubicBezTo>
                    <a:pt x="29303" y="12605"/>
                    <a:pt x="30281" y="13593"/>
                    <a:pt x="31052" y="14736"/>
                  </a:cubicBezTo>
                  <a:cubicBezTo>
                    <a:pt x="31817" y="15861"/>
                    <a:pt x="32377" y="17136"/>
                    <a:pt x="32713" y="18497"/>
                  </a:cubicBezTo>
                  <a:cubicBezTo>
                    <a:pt x="32744" y="18629"/>
                    <a:pt x="32784" y="18757"/>
                    <a:pt x="32815" y="18889"/>
                  </a:cubicBezTo>
                  <a:cubicBezTo>
                    <a:pt x="32845" y="19053"/>
                    <a:pt x="32866" y="19210"/>
                    <a:pt x="32892" y="19368"/>
                  </a:cubicBezTo>
                  <a:cubicBezTo>
                    <a:pt x="32932" y="19603"/>
                    <a:pt x="32972" y="19827"/>
                    <a:pt x="32998" y="20057"/>
                  </a:cubicBezTo>
                  <a:cubicBezTo>
                    <a:pt x="33009" y="20173"/>
                    <a:pt x="33009" y="20281"/>
                    <a:pt x="33019" y="20393"/>
                  </a:cubicBezTo>
                  <a:cubicBezTo>
                    <a:pt x="33045" y="20678"/>
                    <a:pt x="33064" y="20963"/>
                    <a:pt x="33064" y="21255"/>
                  </a:cubicBezTo>
                  <a:lnTo>
                    <a:pt x="33064" y="21316"/>
                  </a:lnTo>
                  <a:cubicBezTo>
                    <a:pt x="33064" y="21403"/>
                    <a:pt x="33054" y="21488"/>
                    <a:pt x="33054" y="21575"/>
                  </a:cubicBezTo>
                  <a:cubicBezTo>
                    <a:pt x="33050" y="21861"/>
                    <a:pt x="33040" y="22141"/>
                    <a:pt x="33009" y="22422"/>
                  </a:cubicBezTo>
                  <a:cubicBezTo>
                    <a:pt x="32998" y="22574"/>
                    <a:pt x="32972" y="22727"/>
                    <a:pt x="32948" y="22885"/>
                  </a:cubicBezTo>
                  <a:cubicBezTo>
                    <a:pt x="32922" y="23104"/>
                    <a:pt x="32892" y="23329"/>
                    <a:pt x="32845" y="23553"/>
                  </a:cubicBezTo>
                  <a:cubicBezTo>
                    <a:pt x="32810" y="23762"/>
                    <a:pt x="32749" y="23976"/>
                    <a:pt x="32697" y="24185"/>
                  </a:cubicBezTo>
                  <a:cubicBezTo>
                    <a:pt x="32657" y="24343"/>
                    <a:pt x="32621" y="24501"/>
                    <a:pt x="32575" y="24659"/>
                  </a:cubicBezTo>
                  <a:cubicBezTo>
                    <a:pt x="32499" y="24919"/>
                    <a:pt x="32407" y="25179"/>
                    <a:pt x="32311" y="25439"/>
                  </a:cubicBezTo>
                  <a:cubicBezTo>
                    <a:pt x="32269" y="25546"/>
                    <a:pt x="32234" y="25653"/>
                    <a:pt x="32188" y="25755"/>
                  </a:cubicBezTo>
                  <a:cubicBezTo>
                    <a:pt x="32081" y="26025"/>
                    <a:pt x="31954" y="26285"/>
                    <a:pt x="31831" y="26540"/>
                  </a:cubicBezTo>
                  <a:cubicBezTo>
                    <a:pt x="31780" y="26637"/>
                    <a:pt x="31739" y="26743"/>
                    <a:pt x="31683" y="26840"/>
                  </a:cubicBezTo>
                  <a:cubicBezTo>
                    <a:pt x="31577" y="27044"/>
                    <a:pt x="31450" y="27244"/>
                    <a:pt x="31332" y="27442"/>
                  </a:cubicBezTo>
                  <a:cubicBezTo>
                    <a:pt x="31245" y="27580"/>
                    <a:pt x="31168" y="27722"/>
                    <a:pt x="31076" y="27855"/>
                  </a:cubicBezTo>
                  <a:cubicBezTo>
                    <a:pt x="31001" y="27971"/>
                    <a:pt x="30914" y="28079"/>
                    <a:pt x="30838" y="28186"/>
                  </a:cubicBezTo>
                  <a:cubicBezTo>
                    <a:pt x="30027" y="29302"/>
                    <a:pt x="29034" y="30281"/>
                    <a:pt x="27896" y="31055"/>
                  </a:cubicBezTo>
                  <a:cubicBezTo>
                    <a:pt x="26771" y="31815"/>
                    <a:pt x="25496" y="32375"/>
                    <a:pt x="24134" y="32707"/>
                  </a:cubicBezTo>
                  <a:cubicBezTo>
                    <a:pt x="24002" y="32742"/>
                    <a:pt x="23875" y="32784"/>
                    <a:pt x="23737" y="32814"/>
                  </a:cubicBezTo>
                  <a:cubicBezTo>
                    <a:pt x="23579" y="32850"/>
                    <a:pt x="23416" y="32864"/>
                    <a:pt x="23259" y="32895"/>
                  </a:cubicBezTo>
                  <a:cubicBezTo>
                    <a:pt x="23029" y="32932"/>
                    <a:pt x="22800" y="32972"/>
                    <a:pt x="22565" y="32998"/>
                  </a:cubicBezTo>
                  <a:cubicBezTo>
                    <a:pt x="22459" y="33012"/>
                    <a:pt x="22346" y="33012"/>
                    <a:pt x="22234" y="33023"/>
                  </a:cubicBezTo>
                  <a:cubicBezTo>
                    <a:pt x="21953" y="33043"/>
                    <a:pt x="21663" y="33059"/>
                    <a:pt x="21377" y="33064"/>
                  </a:cubicBezTo>
                  <a:cubicBezTo>
                    <a:pt x="21352" y="33064"/>
                    <a:pt x="21332" y="33069"/>
                    <a:pt x="21316" y="33069"/>
                  </a:cubicBezTo>
                  <a:cubicBezTo>
                    <a:pt x="21297" y="33069"/>
                    <a:pt x="21286" y="33064"/>
                    <a:pt x="21271" y="33064"/>
                  </a:cubicBezTo>
                  <a:cubicBezTo>
                    <a:pt x="21194" y="33059"/>
                    <a:pt x="21118" y="33054"/>
                    <a:pt x="21046" y="33054"/>
                  </a:cubicBezTo>
                  <a:cubicBezTo>
                    <a:pt x="20766" y="33048"/>
                    <a:pt x="20485" y="33038"/>
                    <a:pt x="20205" y="33012"/>
                  </a:cubicBezTo>
                  <a:cubicBezTo>
                    <a:pt x="20052" y="32998"/>
                    <a:pt x="19895" y="32972"/>
                    <a:pt x="19737" y="32946"/>
                  </a:cubicBezTo>
                  <a:cubicBezTo>
                    <a:pt x="19517" y="32921"/>
                    <a:pt x="19298" y="32890"/>
                    <a:pt x="19079" y="32850"/>
                  </a:cubicBezTo>
                  <a:cubicBezTo>
                    <a:pt x="18865" y="32803"/>
                    <a:pt x="18646" y="32753"/>
                    <a:pt x="18437" y="32697"/>
                  </a:cubicBezTo>
                  <a:cubicBezTo>
                    <a:pt x="18279" y="32657"/>
                    <a:pt x="18121" y="32626"/>
                    <a:pt x="17973" y="32579"/>
                  </a:cubicBezTo>
                  <a:cubicBezTo>
                    <a:pt x="17707" y="32497"/>
                    <a:pt x="17443" y="32401"/>
                    <a:pt x="17183" y="32304"/>
                  </a:cubicBezTo>
                  <a:cubicBezTo>
                    <a:pt x="17076" y="32264"/>
                    <a:pt x="16969" y="32233"/>
                    <a:pt x="16872" y="32192"/>
                  </a:cubicBezTo>
                  <a:cubicBezTo>
                    <a:pt x="16602" y="32080"/>
                    <a:pt x="16347" y="31958"/>
                    <a:pt x="16092" y="31831"/>
                  </a:cubicBezTo>
                  <a:cubicBezTo>
                    <a:pt x="15990" y="31784"/>
                    <a:pt x="15888" y="31733"/>
                    <a:pt x="15786" y="31688"/>
                  </a:cubicBezTo>
                  <a:cubicBezTo>
                    <a:pt x="15583" y="31575"/>
                    <a:pt x="15388" y="31453"/>
                    <a:pt x="15190" y="31331"/>
                  </a:cubicBezTo>
                  <a:cubicBezTo>
                    <a:pt x="15047" y="31244"/>
                    <a:pt x="14905" y="31168"/>
                    <a:pt x="14772" y="31076"/>
                  </a:cubicBezTo>
                  <a:cubicBezTo>
                    <a:pt x="14660" y="30999"/>
                    <a:pt x="14553" y="30913"/>
                    <a:pt x="14440" y="30831"/>
                  </a:cubicBezTo>
                  <a:cubicBezTo>
                    <a:pt x="13325" y="30027"/>
                    <a:pt x="12351" y="29037"/>
                    <a:pt x="11577" y="27891"/>
                  </a:cubicBezTo>
                  <a:cubicBezTo>
                    <a:pt x="10812" y="26764"/>
                    <a:pt x="10251" y="25489"/>
                    <a:pt x="9914" y="24129"/>
                  </a:cubicBezTo>
                  <a:cubicBezTo>
                    <a:pt x="9884" y="23996"/>
                    <a:pt x="9843" y="23869"/>
                    <a:pt x="9813" y="23741"/>
                  </a:cubicBezTo>
                  <a:cubicBezTo>
                    <a:pt x="9782" y="23579"/>
                    <a:pt x="9761" y="23415"/>
                    <a:pt x="9737" y="23252"/>
                  </a:cubicBezTo>
                  <a:cubicBezTo>
                    <a:pt x="9695" y="23023"/>
                    <a:pt x="9655" y="22798"/>
                    <a:pt x="9629" y="22570"/>
                  </a:cubicBezTo>
                  <a:cubicBezTo>
                    <a:pt x="9619" y="22457"/>
                    <a:pt x="9619" y="22344"/>
                    <a:pt x="9608" y="22233"/>
                  </a:cubicBezTo>
                  <a:cubicBezTo>
                    <a:pt x="9584" y="21947"/>
                    <a:pt x="9563" y="21667"/>
                    <a:pt x="9563" y="21377"/>
                  </a:cubicBezTo>
                  <a:cubicBezTo>
                    <a:pt x="9563" y="21356"/>
                    <a:pt x="9558" y="21335"/>
                    <a:pt x="9558" y="21316"/>
                  </a:cubicBezTo>
                  <a:cubicBezTo>
                    <a:pt x="9558" y="21224"/>
                    <a:pt x="9573" y="21137"/>
                    <a:pt x="9573" y="21055"/>
                  </a:cubicBezTo>
                  <a:cubicBezTo>
                    <a:pt x="9584" y="20770"/>
                    <a:pt x="9594" y="20485"/>
                    <a:pt x="9619" y="20210"/>
                  </a:cubicBezTo>
                  <a:cubicBezTo>
                    <a:pt x="9629" y="20051"/>
                    <a:pt x="9655" y="19898"/>
                    <a:pt x="9676" y="19740"/>
                  </a:cubicBezTo>
                  <a:cubicBezTo>
                    <a:pt x="9711" y="19521"/>
                    <a:pt x="9737" y="19297"/>
                    <a:pt x="9782" y="19078"/>
                  </a:cubicBezTo>
                  <a:cubicBezTo>
                    <a:pt x="9817" y="18864"/>
                    <a:pt x="9879" y="18650"/>
                    <a:pt x="9930" y="18441"/>
                  </a:cubicBezTo>
                  <a:cubicBezTo>
                    <a:pt x="9970" y="18283"/>
                    <a:pt x="10006" y="18124"/>
                    <a:pt x="10052" y="17971"/>
                  </a:cubicBezTo>
                  <a:cubicBezTo>
                    <a:pt x="10128" y="17707"/>
                    <a:pt x="10220" y="17447"/>
                    <a:pt x="10323" y="17192"/>
                  </a:cubicBezTo>
                  <a:cubicBezTo>
                    <a:pt x="10358" y="17084"/>
                    <a:pt x="10394" y="16973"/>
                    <a:pt x="10440" y="16870"/>
                  </a:cubicBezTo>
                  <a:cubicBezTo>
                    <a:pt x="10547" y="16601"/>
                    <a:pt x="10674" y="16341"/>
                    <a:pt x="10801" y="16086"/>
                  </a:cubicBezTo>
                  <a:cubicBezTo>
                    <a:pt x="10847" y="15990"/>
                    <a:pt x="10888" y="15887"/>
                    <a:pt x="10944" y="15790"/>
                  </a:cubicBezTo>
                  <a:cubicBezTo>
                    <a:pt x="11052" y="15581"/>
                    <a:pt x="11179" y="15383"/>
                    <a:pt x="11301" y="15184"/>
                  </a:cubicBezTo>
                  <a:cubicBezTo>
                    <a:pt x="11382" y="15047"/>
                    <a:pt x="11459" y="14903"/>
                    <a:pt x="11551" y="14771"/>
                  </a:cubicBezTo>
                  <a:cubicBezTo>
                    <a:pt x="11627" y="14654"/>
                    <a:pt x="11718" y="14546"/>
                    <a:pt x="11800" y="14435"/>
                  </a:cubicBezTo>
                  <a:cubicBezTo>
                    <a:pt x="12605" y="13318"/>
                    <a:pt x="13595" y="12344"/>
                    <a:pt x="14736" y="11575"/>
                  </a:cubicBezTo>
                  <a:cubicBezTo>
                    <a:pt x="15863" y="10810"/>
                    <a:pt x="17131" y="10250"/>
                    <a:pt x="18493" y="9919"/>
                  </a:cubicBezTo>
                  <a:cubicBezTo>
                    <a:pt x="18625" y="9883"/>
                    <a:pt x="18752" y="9843"/>
                    <a:pt x="18890" y="9812"/>
                  </a:cubicBezTo>
                  <a:cubicBezTo>
                    <a:pt x="19048" y="9782"/>
                    <a:pt x="19211" y="9761"/>
                    <a:pt x="19375" y="9735"/>
                  </a:cubicBezTo>
                  <a:cubicBezTo>
                    <a:pt x="19599" y="9695"/>
                    <a:pt x="19829" y="9653"/>
                    <a:pt x="20062" y="9629"/>
                  </a:cubicBezTo>
                  <a:cubicBezTo>
                    <a:pt x="20170" y="9618"/>
                    <a:pt x="20281" y="9613"/>
                    <a:pt x="20394" y="9608"/>
                  </a:cubicBezTo>
                  <a:cubicBezTo>
                    <a:pt x="20679" y="9587"/>
                    <a:pt x="20965" y="9568"/>
                    <a:pt x="21250" y="9568"/>
                  </a:cubicBezTo>
                  <a:cubicBezTo>
                    <a:pt x="21260" y="9568"/>
                    <a:pt x="21266" y="9568"/>
                    <a:pt x="21271" y="9561"/>
                  </a:cubicBezTo>
                  <a:close/>
                  <a:moveTo>
                    <a:pt x="21316" y="0"/>
                  </a:moveTo>
                  <a:cubicBezTo>
                    <a:pt x="21297" y="0"/>
                    <a:pt x="21286" y="0"/>
                    <a:pt x="21271" y="5"/>
                  </a:cubicBezTo>
                  <a:cubicBezTo>
                    <a:pt x="20114" y="26"/>
                    <a:pt x="19175" y="979"/>
                    <a:pt x="19175" y="2141"/>
                  </a:cubicBezTo>
                  <a:lnTo>
                    <a:pt x="19175" y="5536"/>
                  </a:lnTo>
                  <a:cubicBezTo>
                    <a:pt x="19161" y="5541"/>
                    <a:pt x="19150" y="5545"/>
                    <a:pt x="19140" y="5545"/>
                  </a:cubicBezTo>
                  <a:cubicBezTo>
                    <a:pt x="18952" y="5566"/>
                    <a:pt x="18758" y="5607"/>
                    <a:pt x="18564" y="5637"/>
                  </a:cubicBezTo>
                  <a:cubicBezTo>
                    <a:pt x="18406" y="5668"/>
                    <a:pt x="18248" y="5693"/>
                    <a:pt x="18085" y="5724"/>
                  </a:cubicBezTo>
                  <a:cubicBezTo>
                    <a:pt x="18070" y="5729"/>
                    <a:pt x="18049" y="5734"/>
                    <a:pt x="18029" y="5739"/>
                  </a:cubicBezTo>
                  <a:cubicBezTo>
                    <a:pt x="17718" y="5800"/>
                    <a:pt x="17402" y="5877"/>
                    <a:pt x="17096" y="5959"/>
                  </a:cubicBezTo>
                  <a:cubicBezTo>
                    <a:pt x="15592" y="6371"/>
                    <a:pt x="14181" y="7008"/>
                    <a:pt x="12887" y="7818"/>
                  </a:cubicBezTo>
                  <a:cubicBezTo>
                    <a:pt x="12728" y="7916"/>
                    <a:pt x="12560" y="8018"/>
                    <a:pt x="12407" y="8124"/>
                  </a:cubicBezTo>
                  <a:cubicBezTo>
                    <a:pt x="12244" y="8232"/>
                    <a:pt x="12080" y="8349"/>
                    <a:pt x="11923" y="8467"/>
                  </a:cubicBezTo>
                  <a:cubicBezTo>
                    <a:pt x="11841" y="8528"/>
                    <a:pt x="11755" y="8583"/>
                    <a:pt x="11673" y="8644"/>
                  </a:cubicBezTo>
                  <a:lnTo>
                    <a:pt x="9267" y="6244"/>
                  </a:lnTo>
                  <a:cubicBezTo>
                    <a:pt x="8852" y="5826"/>
                    <a:pt x="8304" y="5617"/>
                    <a:pt x="7756" y="5617"/>
                  </a:cubicBezTo>
                  <a:cubicBezTo>
                    <a:pt x="7208" y="5617"/>
                    <a:pt x="6660" y="5826"/>
                    <a:pt x="6244" y="6244"/>
                  </a:cubicBezTo>
                  <a:cubicBezTo>
                    <a:pt x="5409" y="7075"/>
                    <a:pt x="5409" y="8441"/>
                    <a:pt x="6244" y="9272"/>
                  </a:cubicBezTo>
                  <a:lnTo>
                    <a:pt x="8646" y="11672"/>
                  </a:lnTo>
                  <a:lnTo>
                    <a:pt x="8646" y="11678"/>
                  </a:lnTo>
                  <a:cubicBezTo>
                    <a:pt x="8462" y="11916"/>
                    <a:pt x="8284" y="12161"/>
                    <a:pt x="8121" y="12417"/>
                  </a:cubicBezTo>
                  <a:cubicBezTo>
                    <a:pt x="8095" y="12447"/>
                    <a:pt x="8074" y="12473"/>
                    <a:pt x="8055" y="12503"/>
                  </a:cubicBezTo>
                  <a:cubicBezTo>
                    <a:pt x="7973" y="12626"/>
                    <a:pt x="7896" y="12753"/>
                    <a:pt x="7815" y="12885"/>
                  </a:cubicBezTo>
                  <a:cubicBezTo>
                    <a:pt x="7707" y="13059"/>
                    <a:pt x="7596" y="13237"/>
                    <a:pt x="7493" y="13410"/>
                  </a:cubicBezTo>
                  <a:cubicBezTo>
                    <a:pt x="6734" y="14736"/>
                    <a:pt x="6168" y="16183"/>
                    <a:pt x="5811" y="17712"/>
                  </a:cubicBezTo>
                  <a:cubicBezTo>
                    <a:pt x="5771" y="17900"/>
                    <a:pt x="5724" y="18089"/>
                    <a:pt x="5689" y="18288"/>
                  </a:cubicBezTo>
                  <a:cubicBezTo>
                    <a:pt x="5649" y="18486"/>
                    <a:pt x="5618" y="18686"/>
                    <a:pt x="5587" y="18884"/>
                  </a:cubicBezTo>
                  <a:cubicBezTo>
                    <a:pt x="5572" y="18981"/>
                    <a:pt x="5552" y="19072"/>
                    <a:pt x="5541" y="19170"/>
                  </a:cubicBezTo>
                  <a:lnTo>
                    <a:pt x="2137" y="19170"/>
                  </a:lnTo>
                  <a:cubicBezTo>
                    <a:pt x="965" y="19170"/>
                    <a:pt x="1" y="20138"/>
                    <a:pt x="1" y="21316"/>
                  </a:cubicBezTo>
                  <a:cubicBezTo>
                    <a:pt x="1" y="22492"/>
                    <a:pt x="965" y="23456"/>
                    <a:pt x="2137" y="23456"/>
                  </a:cubicBezTo>
                  <a:lnTo>
                    <a:pt x="5541" y="23456"/>
                  </a:lnTo>
                  <a:lnTo>
                    <a:pt x="5541" y="23487"/>
                  </a:lnTo>
                  <a:cubicBezTo>
                    <a:pt x="5572" y="23680"/>
                    <a:pt x="5608" y="23869"/>
                    <a:pt x="5644" y="24063"/>
                  </a:cubicBezTo>
                  <a:cubicBezTo>
                    <a:pt x="5669" y="24221"/>
                    <a:pt x="5689" y="24384"/>
                    <a:pt x="5724" y="24541"/>
                  </a:cubicBezTo>
                  <a:cubicBezTo>
                    <a:pt x="5724" y="24562"/>
                    <a:pt x="5735" y="24583"/>
                    <a:pt x="5740" y="24603"/>
                  </a:cubicBezTo>
                  <a:cubicBezTo>
                    <a:pt x="5806" y="24913"/>
                    <a:pt x="5877" y="25225"/>
                    <a:pt x="5959" y="25525"/>
                  </a:cubicBezTo>
                  <a:cubicBezTo>
                    <a:pt x="6373" y="27034"/>
                    <a:pt x="7004" y="28441"/>
                    <a:pt x="7815" y="29730"/>
                  </a:cubicBezTo>
                  <a:cubicBezTo>
                    <a:pt x="7917" y="29898"/>
                    <a:pt x="8013" y="30062"/>
                    <a:pt x="8126" y="30225"/>
                  </a:cubicBezTo>
                  <a:cubicBezTo>
                    <a:pt x="8232" y="30387"/>
                    <a:pt x="8350" y="30540"/>
                    <a:pt x="8462" y="30699"/>
                  </a:cubicBezTo>
                  <a:cubicBezTo>
                    <a:pt x="8528" y="30785"/>
                    <a:pt x="8584" y="30872"/>
                    <a:pt x="8646" y="30954"/>
                  </a:cubicBezTo>
                  <a:lnTo>
                    <a:pt x="6244" y="33354"/>
                  </a:lnTo>
                  <a:cubicBezTo>
                    <a:pt x="5409" y="34190"/>
                    <a:pt x="5409" y="35551"/>
                    <a:pt x="6244" y="36387"/>
                  </a:cubicBezTo>
                  <a:cubicBezTo>
                    <a:pt x="6660" y="36803"/>
                    <a:pt x="7208" y="37010"/>
                    <a:pt x="7756" y="37010"/>
                  </a:cubicBezTo>
                  <a:cubicBezTo>
                    <a:pt x="8304" y="37010"/>
                    <a:pt x="8852" y="36803"/>
                    <a:pt x="9267" y="36387"/>
                  </a:cubicBezTo>
                  <a:lnTo>
                    <a:pt x="11673" y="33981"/>
                  </a:lnTo>
                  <a:cubicBezTo>
                    <a:pt x="11928" y="34175"/>
                    <a:pt x="12188" y="34358"/>
                    <a:pt x="12447" y="34537"/>
                  </a:cubicBezTo>
                  <a:cubicBezTo>
                    <a:pt x="12468" y="34546"/>
                    <a:pt x="12478" y="34562"/>
                    <a:pt x="12499" y="34572"/>
                  </a:cubicBezTo>
                  <a:cubicBezTo>
                    <a:pt x="12631" y="34659"/>
                    <a:pt x="12774" y="34741"/>
                    <a:pt x="12906" y="34822"/>
                  </a:cubicBezTo>
                  <a:cubicBezTo>
                    <a:pt x="13075" y="34929"/>
                    <a:pt x="13243" y="35036"/>
                    <a:pt x="13411" y="35134"/>
                  </a:cubicBezTo>
                  <a:cubicBezTo>
                    <a:pt x="14731" y="35892"/>
                    <a:pt x="16178" y="36458"/>
                    <a:pt x="17707" y="36809"/>
                  </a:cubicBezTo>
                  <a:cubicBezTo>
                    <a:pt x="17896" y="36861"/>
                    <a:pt x="18090" y="36901"/>
                    <a:pt x="18289" y="36943"/>
                  </a:cubicBezTo>
                  <a:cubicBezTo>
                    <a:pt x="18483" y="36978"/>
                    <a:pt x="18681" y="37009"/>
                    <a:pt x="18874" y="37039"/>
                  </a:cubicBezTo>
                  <a:cubicBezTo>
                    <a:pt x="18977" y="37054"/>
                    <a:pt x="19074" y="37075"/>
                    <a:pt x="19175" y="37091"/>
                  </a:cubicBezTo>
                  <a:lnTo>
                    <a:pt x="19175" y="40485"/>
                  </a:lnTo>
                  <a:cubicBezTo>
                    <a:pt x="19175" y="41652"/>
                    <a:pt x="20114" y="42600"/>
                    <a:pt x="21271" y="42626"/>
                  </a:cubicBezTo>
                  <a:lnTo>
                    <a:pt x="21316" y="42626"/>
                  </a:lnTo>
                  <a:cubicBezTo>
                    <a:pt x="22494" y="42626"/>
                    <a:pt x="23452" y="41667"/>
                    <a:pt x="23452" y="40485"/>
                  </a:cubicBezTo>
                  <a:lnTo>
                    <a:pt x="23452" y="37091"/>
                  </a:lnTo>
                  <a:cubicBezTo>
                    <a:pt x="23462" y="37091"/>
                    <a:pt x="23478" y="37085"/>
                    <a:pt x="23487" y="37085"/>
                  </a:cubicBezTo>
                  <a:cubicBezTo>
                    <a:pt x="23682" y="37060"/>
                    <a:pt x="23875" y="37024"/>
                    <a:pt x="24068" y="36988"/>
                  </a:cubicBezTo>
                  <a:cubicBezTo>
                    <a:pt x="24226" y="36957"/>
                    <a:pt x="24385" y="36938"/>
                    <a:pt x="24543" y="36907"/>
                  </a:cubicBezTo>
                  <a:cubicBezTo>
                    <a:pt x="24563" y="36896"/>
                    <a:pt x="24588" y="36891"/>
                    <a:pt x="24614" y="36887"/>
                  </a:cubicBezTo>
                  <a:cubicBezTo>
                    <a:pt x="24920" y="36825"/>
                    <a:pt x="25226" y="36754"/>
                    <a:pt x="25527" y="36668"/>
                  </a:cubicBezTo>
                  <a:cubicBezTo>
                    <a:pt x="27035" y="36254"/>
                    <a:pt x="28446" y="35623"/>
                    <a:pt x="29737" y="34812"/>
                  </a:cubicBezTo>
                  <a:cubicBezTo>
                    <a:pt x="29900" y="34715"/>
                    <a:pt x="30062" y="34614"/>
                    <a:pt x="30220" y="34501"/>
                  </a:cubicBezTo>
                  <a:cubicBezTo>
                    <a:pt x="30384" y="34400"/>
                    <a:pt x="30542" y="34282"/>
                    <a:pt x="30700" y="34165"/>
                  </a:cubicBezTo>
                  <a:cubicBezTo>
                    <a:pt x="30787" y="34104"/>
                    <a:pt x="30873" y="34047"/>
                    <a:pt x="30954" y="33981"/>
                  </a:cubicBezTo>
                  <a:lnTo>
                    <a:pt x="33360" y="36387"/>
                  </a:lnTo>
                  <a:cubicBezTo>
                    <a:pt x="33776" y="36803"/>
                    <a:pt x="34324" y="37010"/>
                    <a:pt x="34872" y="37010"/>
                  </a:cubicBezTo>
                  <a:cubicBezTo>
                    <a:pt x="35420" y="37010"/>
                    <a:pt x="35968" y="36803"/>
                    <a:pt x="36383" y="36387"/>
                  </a:cubicBezTo>
                  <a:cubicBezTo>
                    <a:pt x="37218" y="35551"/>
                    <a:pt x="37218" y="34190"/>
                    <a:pt x="36383" y="33354"/>
                  </a:cubicBezTo>
                  <a:lnTo>
                    <a:pt x="33982" y="30954"/>
                  </a:lnTo>
                  <a:cubicBezTo>
                    <a:pt x="34165" y="30714"/>
                    <a:pt x="34339" y="30469"/>
                    <a:pt x="34508" y="30225"/>
                  </a:cubicBezTo>
                  <a:cubicBezTo>
                    <a:pt x="34527" y="30189"/>
                    <a:pt x="34553" y="30159"/>
                    <a:pt x="34574" y="30128"/>
                  </a:cubicBezTo>
                  <a:cubicBezTo>
                    <a:pt x="34654" y="30001"/>
                    <a:pt x="34732" y="29874"/>
                    <a:pt x="34807" y="29745"/>
                  </a:cubicBezTo>
                  <a:cubicBezTo>
                    <a:pt x="34920" y="29573"/>
                    <a:pt x="35032" y="29394"/>
                    <a:pt x="35134" y="29215"/>
                  </a:cubicBezTo>
                  <a:cubicBezTo>
                    <a:pt x="35894" y="27891"/>
                    <a:pt x="36459" y="26448"/>
                    <a:pt x="36816" y="24919"/>
                  </a:cubicBezTo>
                  <a:cubicBezTo>
                    <a:pt x="36856" y="24725"/>
                    <a:pt x="36903" y="24537"/>
                    <a:pt x="36938" y="24343"/>
                  </a:cubicBezTo>
                  <a:cubicBezTo>
                    <a:pt x="36979" y="24144"/>
                    <a:pt x="37009" y="23946"/>
                    <a:pt x="37040" y="23741"/>
                  </a:cubicBezTo>
                  <a:cubicBezTo>
                    <a:pt x="37056" y="23645"/>
                    <a:pt x="37077" y="23553"/>
                    <a:pt x="37086" y="23456"/>
                  </a:cubicBezTo>
                  <a:lnTo>
                    <a:pt x="40486" y="23456"/>
                  </a:lnTo>
                  <a:cubicBezTo>
                    <a:pt x="41664" y="23456"/>
                    <a:pt x="42631" y="22492"/>
                    <a:pt x="42631" y="21316"/>
                  </a:cubicBezTo>
                  <a:cubicBezTo>
                    <a:pt x="42631" y="20138"/>
                    <a:pt x="41664" y="19170"/>
                    <a:pt x="40486" y="19170"/>
                  </a:cubicBezTo>
                  <a:lnTo>
                    <a:pt x="37086" y="19170"/>
                  </a:lnTo>
                  <a:lnTo>
                    <a:pt x="37086" y="19144"/>
                  </a:lnTo>
                  <a:cubicBezTo>
                    <a:pt x="37056" y="18945"/>
                    <a:pt x="37020" y="18757"/>
                    <a:pt x="36985" y="18563"/>
                  </a:cubicBezTo>
                  <a:cubicBezTo>
                    <a:pt x="36959" y="18406"/>
                    <a:pt x="36933" y="18242"/>
                    <a:pt x="36903" y="18089"/>
                  </a:cubicBezTo>
                  <a:cubicBezTo>
                    <a:pt x="36898" y="18063"/>
                    <a:pt x="36893" y="18048"/>
                    <a:pt x="36887" y="18028"/>
                  </a:cubicBezTo>
                  <a:cubicBezTo>
                    <a:pt x="36826" y="17712"/>
                    <a:pt x="36750" y="17406"/>
                    <a:pt x="36668" y="17100"/>
                  </a:cubicBezTo>
                  <a:cubicBezTo>
                    <a:pt x="36256" y="15597"/>
                    <a:pt x="35623" y="14185"/>
                    <a:pt x="34813" y="12895"/>
                  </a:cubicBezTo>
                  <a:cubicBezTo>
                    <a:pt x="34716" y="12732"/>
                    <a:pt x="34614" y="12569"/>
                    <a:pt x="34508" y="12405"/>
                  </a:cubicBezTo>
                  <a:cubicBezTo>
                    <a:pt x="34395" y="12243"/>
                    <a:pt x="34278" y="12085"/>
                    <a:pt x="34165" y="11927"/>
                  </a:cubicBezTo>
                  <a:cubicBezTo>
                    <a:pt x="34099" y="11840"/>
                    <a:pt x="34043" y="11758"/>
                    <a:pt x="33982" y="11678"/>
                  </a:cubicBezTo>
                  <a:lnTo>
                    <a:pt x="36383" y="9272"/>
                  </a:lnTo>
                  <a:cubicBezTo>
                    <a:pt x="37218" y="8441"/>
                    <a:pt x="37218" y="7075"/>
                    <a:pt x="36383" y="6244"/>
                  </a:cubicBezTo>
                  <a:cubicBezTo>
                    <a:pt x="35968" y="5826"/>
                    <a:pt x="35420" y="5617"/>
                    <a:pt x="34872" y="5617"/>
                  </a:cubicBezTo>
                  <a:cubicBezTo>
                    <a:pt x="34324" y="5617"/>
                    <a:pt x="33776" y="5826"/>
                    <a:pt x="33360" y="6244"/>
                  </a:cubicBezTo>
                  <a:lnTo>
                    <a:pt x="30954" y="8644"/>
                  </a:lnTo>
                  <a:cubicBezTo>
                    <a:pt x="30700" y="8451"/>
                    <a:pt x="30440" y="8267"/>
                    <a:pt x="30180" y="8089"/>
                  </a:cubicBezTo>
                  <a:cubicBezTo>
                    <a:pt x="30159" y="8079"/>
                    <a:pt x="30149" y="8069"/>
                    <a:pt x="30128" y="8053"/>
                  </a:cubicBezTo>
                  <a:cubicBezTo>
                    <a:pt x="29996" y="7971"/>
                    <a:pt x="29853" y="7890"/>
                    <a:pt x="29721" y="7804"/>
                  </a:cubicBezTo>
                  <a:cubicBezTo>
                    <a:pt x="29553" y="7702"/>
                    <a:pt x="29385" y="7594"/>
                    <a:pt x="29217" y="7493"/>
                  </a:cubicBezTo>
                  <a:cubicBezTo>
                    <a:pt x="27896" y="6738"/>
                    <a:pt x="26454" y="6167"/>
                    <a:pt x="24925" y="5816"/>
                  </a:cubicBezTo>
                  <a:cubicBezTo>
                    <a:pt x="24731" y="5769"/>
                    <a:pt x="24538" y="5724"/>
                    <a:pt x="24339" y="5684"/>
                  </a:cubicBezTo>
                  <a:cubicBezTo>
                    <a:pt x="24145" y="5653"/>
                    <a:pt x="23951" y="5616"/>
                    <a:pt x="23758" y="5592"/>
                  </a:cubicBezTo>
                  <a:cubicBezTo>
                    <a:pt x="23651" y="5571"/>
                    <a:pt x="23560" y="5550"/>
                    <a:pt x="23452" y="5536"/>
                  </a:cubicBezTo>
                  <a:lnTo>
                    <a:pt x="23452" y="2141"/>
                  </a:lnTo>
                  <a:cubicBezTo>
                    <a:pt x="23452" y="963"/>
                    <a:pt x="22494" y="0"/>
                    <a:pt x="21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12"/>
            <p:cNvSpPr/>
            <p:nvPr/>
          </p:nvSpPr>
          <p:spPr>
            <a:xfrm>
              <a:off x="5875518" y="2782694"/>
              <a:ext cx="85560" cy="33278"/>
            </a:xfrm>
            <a:custGeom>
              <a:avLst/>
              <a:gdLst/>
              <a:ahLst/>
              <a:cxnLst/>
              <a:rect l="l" t="t" r="r" b="b"/>
              <a:pathLst>
                <a:path w="5520" h="2147" extrusionOk="0">
                  <a:moveTo>
                    <a:pt x="2645" y="0"/>
                  </a:moveTo>
                  <a:cubicBezTo>
                    <a:pt x="2626" y="0"/>
                    <a:pt x="2615" y="5"/>
                    <a:pt x="2600" y="10"/>
                  </a:cubicBezTo>
                  <a:cubicBezTo>
                    <a:pt x="1580" y="20"/>
                    <a:pt x="657" y="443"/>
                    <a:pt x="0" y="1121"/>
                  </a:cubicBezTo>
                  <a:lnTo>
                    <a:pt x="1121" y="1993"/>
                  </a:lnTo>
                  <a:cubicBezTo>
                    <a:pt x="1518" y="1641"/>
                    <a:pt x="2033" y="1427"/>
                    <a:pt x="2600" y="1412"/>
                  </a:cubicBezTo>
                  <a:cubicBezTo>
                    <a:pt x="2615" y="1412"/>
                    <a:pt x="2626" y="1407"/>
                    <a:pt x="2645" y="1407"/>
                  </a:cubicBezTo>
                  <a:cubicBezTo>
                    <a:pt x="3303" y="1407"/>
                    <a:pt x="3899" y="1697"/>
                    <a:pt x="4317" y="2146"/>
                  </a:cubicBezTo>
                  <a:lnTo>
                    <a:pt x="5520" y="1396"/>
                  </a:lnTo>
                  <a:cubicBezTo>
                    <a:pt x="4842" y="556"/>
                    <a:pt x="3807" y="0"/>
                    <a:pt x="2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12"/>
            <p:cNvSpPr/>
            <p:nvPr/>
          </p:nvSpPr>
          <p:spPr>
            <a:xfrm>
              <a:off x="5859151" y="2819023"/>
              <a:ext cx="114731" cy="78476"/>
            </a:xfrm>
            <a:custGeom>
              <a:avLst/>
              <a:gdLst/>
              <a:ahLst/>
              <a:cxnLst/>
              <a:rect l="l" t="t" r="r" b="b"/>
              <a:pathLst>
                <a:path w="7402" h="5063" extrusionOk="0">
                  <a:moveTo>
                    <a:pt x="266" y="0"/>
                  </a:moveTo>
                  <a:cubicBezTo>
                    <a:pt x="92" y="423"/>
                    <a:pt x="1" y="877"/>
                    <a:pt x="1" y="1362"/>
                  </a:cubicBezTo>
                  <a:cubicBezTo>
                    <a:pt x="1" y="3390"/>
                    <a:pt x="1633" y="5031"/>
                    <a:pt x="3656" y="5057"/>
                  </a:cubicBezTo>
                  <a:cubicBezTo>
                    <a:pt x="3671" y="5057"/>
                    <a:pt x="3682" y="5062"/>
                    <a:pt x="3701" y="5062"/>
                  </a:cubicBezTo>
                  <a:cubicBezTo>
                    <a:pt x="5745" y="5062"/>
                    <a:pt x="7401" y="3406"/>
                    <a:pt x="7401" y="1362"/>
                  </a:cubicBezTo>
                  <a:cubicBezTo>
                    <a:pt x="7401" y="1005"/>
                    <a:pt x="7335" y="668"/>
                    <a:pt x="7244" y="342"/>
                  </a:cubicBezTo>
                  <a:lnTo>
                    <a:pt x="5969" y="1137"/>
                  </a:lnTo>
                  <a:cubicBezTo>
                    <a:pt x="5980" y="1209"/>
                    <a:pt x="5995" y="1280"/>
                    <a:pt x="5995" y="1362"/>
                  </a:cubicBezTo>
                  <a:cubicBezTo>
                    <a:pt x="5995" y="2625"/>
                    <a:pt x="4966" y="3655"/>
                    <a:pt x="3701" y="3655"/>
                  </a:cubicBezTo>
                  <a:cubicBezTo>
                    <a:pt x="3682" y="3655"/>
                    <a:pt x="3671" y="3650"/>
                    <a:pt x="3656" y="3650"/>
                  </a:cubicBezTo>
                  <a:cubicBezTo>
                    <a:pt x="2407" y="3625"/>
                    <a:pt x="1407" y="2616"/>
                    <a:pt x="1407" y="1362"/>
                  </a:cubicBezTo>
                  <a:cubicBezTo>
                    <a:pt x="1407" y="1209"/>
                    <a:pt x="1418" y="1056"/>
                    <a:pt x="1449" y="913"/>
                  </a:cubicBezTo>
                  <a:lnTo>
                    <a:pt x="2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12"/>
            <p:cNvSpPr/>
            <p:nvPr/>
          </p:nvSpPr>
          <p:spPr>
            <a:xfrm>
              <a:off x="5825271" y="2773999"/>
              <a:ext cx="67735" cy="59179"/>
            </a:xfrm>
            <a:custGeom>
              <a:avLst/>
              <a:gdLst/>
              <a:ahLst/>
              <a:cxnLst/>
              <a:rect l="l" t="t" r="r" b="b"/>
              <a:pathLst>
                <a:path w="4370" h="3818" extrusionOk="0">
                  <a:moveTo>
                    <a:pt x="816" y="1"/>
                  </a:moveTo>
                  <a:cubicBezTo>
                    <a:pt x="601" y="1"/>
                    <a:pt x="388" y="97"/>
                    <a:pt x="245" y="280"/>
                  </a:cubicBezTo>
                  <a:cubicBezTo>
                    <a:pt x="1" y="597"/>
                    <a:pt x="62" y="1051"/>
                    <a:pt x="373" y="1295"/>
                  </a:cubicBezTo>
                  <a:lnTo>
                    <a:pt x="2452" y="2900"/>
                  </a:lnTo>
                  <a:lnTo>
                    <a:pt x="3635" y="3818"/>
                  </a:lnTo>
                  <a:cubicBezTo>
                    <a:pt x="3732" y="3319"/>
                    <a:pt x="4002" y="2886"/>
                    <a:pt x="4369" y="2554"/>
                  </a:cubicBezTo>
                  <a:lnTo>
                    <a:pt x="3238" y="1682"/>
                  </a:lnTo>
                  <a:lnTo>
                    <a:pt x="1260" y="153"/>
                  </a:lnTo>
                  <a:cubicBezTo>
                    <a:pt x="1127" y="50"/>
                    <a:pt x="971" y="1"/>
                    <a:pt x="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12"/>
            <p:cNvSpPr/>
            <p:nvPr/>
          </p:nvSpPr>
          <p:spPr>
            <a:xfrm>
              <a:off x="5942425" y="2770047"/>
              <a:ext cx="89745" cy="66526"/>
            </a:xfrm>
            <a:custGeom>
              <a:avLst/>
              <a:gdLst/>
              <a:ahLst/>
              <a:cxnLst/>
              <a:rect l="l" t="t" r="r" b="b"/>
              <a:pathLst>
                <a:path w="5790" h="4292" extrusionOk="0">
                  <a:moveTo>
                    <a:pt x="4963" y="1"/>
                  </a:moveTo>
                  <a:cubicBezTo>
                    <a:pt x="4834" y="1"/>
                    <a:pt x="4704" y="35"/>
                    <a:pt x="4587" y="107"/>
                  </a:cubicBezTo>
                  <a:lnTo>
                    <a:pt x="1203" y="2212"/>
                  </a:lnTo>
                  <a:lnTo>
                    <a:pt x="0" y="2962"/>
                  </a:lnTo>
                  <a:cubicBezTo>
                    <a:pt x="332" y="3318"/>
                    <a:pt x="546" y="3783"/>
                    <a:pt x="596" y="4292"/>
                  </a:cubicBezTo>
                  <a:lnTo>
                    <a:pt x="1871" y="3502"/>
                  </a:lnTo>
                  <a:lnTo>
                    <a:pt x="5352" y="1336"/>
                  </a:lnTo>
                  <a:cubicBezTo>
                    <a:pt x="5688" y="1127"/>
                    <a:pt x="5790" y="678"/>
                    <a:pt x="5581" y="342"/>
                  </a:cubicBezTo>
                  <a:cubicBezTo>
                    <a:pt x="5445" y="122"/>
                    <a:pt x="5206" y="1"/>
                    <a:pt x="4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12"/>
            <p:cNvSpPr/>
            <p:nvPr/>
          </p:nvSpPr>
          <p:spPr>
            <a:xfrm>
              <a:off x="5880958" y="2804501"/>
              <a:ext cx="71114" cy="71192"/>
            </a:xfrm>
            <a:custGeom>
              <a:avLst/>
              <a:gdLst/>
              <a:ahLst/>
              <a:cxnLst/>
              <a:rect l="l" t="t" r="r" b="b"/>
              <a:pathLst>
                <a:path w="4588" h="4593" extrusionOk="0">
                  <a:moveTo>
                    <a:pt x="2294" y="0"/>
                  </a:moveTo>
                  <a:cubicBezTo>
                    <a:pt x="2275" y="0"/>
                    <a:pt x="2264" y="5"/>
                    <a:pt x="2249" y="5"/>
                  </a:cubicBezTo>
                  <a:cubicBezTo>
                    <a:pt x="1682" y="20"/>
                    <a:pt x="1167" y="234"/>
                    <a:pt x="770" y="586"/>
                  </a:cubicBezTo>
                  <a:cubicBezTo>
                    <a:pt x="409" y="912"/>
                    <a:pt x="139" y="1351"/>
                    <a:pt x="42" y="1850"/>
                  </a:cubicBezTo>
                  <a:cubicBezTo>
                    <a:pt x="11" y="1993"/>
                    <a:pt x="0" y="2146"/>
                    <a:pt x="0" y="2299"/>
                  </a:cubicBezTo>
                  <a:cubicBezTo>
                    <a:pt x="0" y="3553"/>
                    <a:pt x="1000" y="4562"/>
                    <a:pt x="2249" y="4587"/>
                  </a:cubicBezTo>
                  <a:cubicBezTo>
                    <a:pt x="2264" y="4587"/>
                    <a:pt x="2275" y="4592"/>
                    <a:pt x="2294" y="4592"/>
                  </a:cubicBezTo>
                  <a:cubicBezTo>
                    <a:pt x="3559" y="4592"/>
                    <a:pt x="4588" y="3562"/>
                    <a:pt x="4588" y="2299"/>
                  </a:cubicBezTo>
                  <a:cubicBezTo>
                    <a:pt x="4588" y="2217"/>
                    <a:pt x="4573" y="2146"/>
                    <a:pt x="4562" y="2074"/>
                  </a:cubicBezTo>
                  <a:cubicBezTo>
                    <a:pt x="4512" y="1560"/>
                    <a:pt x="4303" y="1095"/>
                    <a:pt x="3966" y="739"/>
                  </a:cubicBezTo>
                  <a:cubicBezTo>
                    <a:pt x="3548" y="290"/>
                    <a:pt x="2952" y="0"/>
                    <a:pt x="2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12"/>
            <p:cNvSpPr/>
            <p:nvPr/>
          </p:nvSpPr>
          <p:spPr>
            <a:xfrm>
              <a:off x="5906003" y="2667896"/>
              <a:ext cx="20940" cy="30597"/>
            </a:xfrm>
            <a:custGeom>
              <a:avLst/>
              <a:gdLst/>
              <a:ahLst/>
              <a:cxnLst/>
              <a:rect l="l" t="t" r="r" b="b"/>
              <a:pathLst>
                <a:path w="1351" h="1974" extrusionOk="0">
                  <a:moveTo>
                    <a:pt x="678" y="1"/>
                  </a:moveTo>
                  <a:cubicBezTo>
                    <a:pt x="659" y="1"/>
                    <a:pt x="648" y="7"/>
                    <a:pt x="633" y="7"/>
                  </a:cubicBezTo>
                  <a:cubicBezTo>
                    <a:pt x="281" y="31"/>
                    <a:pt x="0" y="322"/>
                    <a:pt x="0" y="673"/>
                  </a:cubicBezTo>
                  <a:lnTo>
                    <a:pt x="0" y="1296"/>
                  </a:lnTo>
                  <a:cubicBezTo>
                    <a:pt x="0" y="1652"/>
                    <a:pt x="281" y="1943"/>
                    <a:pt x="633" y="1964"/>
                  </a:cubicBezTo>
                  <a:cubicBezTo>
                    <a:pt x="648" y="1964"/>
                    <a:pt x="659" y="1974"/>
                    <a:pt x="678" y="1974"/>
                  </a:cubicBezTo>
                  <a:cubicBezTo>
                    <a:pt x="1050" y="1974"/>
                    <a:pt x="1351" y="1668"/>
                    <a:pt x="1351" y="1296"/>
                  </a:cubicBezTo>
                  <a:lnTo>
                    <a:pt x="1351" y="673"/>
                  </a:lnTo>
                  <a:cubicBezTo>
                    <a:pt x="1351" y="302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12"/>
            <p:cNvSpPr/>
            <p:nvPr/>
          </p:nvSpPr>
          <p:spPr>
            <a:xfrm>
              <a:off x="5906003" y="2984749"/>
              <a:ext cx="20940" cy="30674"/>
            </a:xfrm>
            <a:custGeom>
              <a:avLst/>
              <a:gdLst/>
              <a:ahLst/>
              <a:cxnLst/>
              <a:rect l="l" t="t" r="r" b="b"/>
              <a:pathLst>
                <a:path w="1351" h="1979" extrusionOk="0">
                  <a:moveTo>
                    <a:pt x="678" y="1"/>
                  </a:moveTo>
                  <a:cubicBezTo>
                    <a:pt x="659" y="1"/>
                    <a:pt x="648" y="11"/>
                    <a:pt x="633" y="11"/>
                  </a:cubicBezTo>
                  <a:cubicBezTo>
                    <a:pt x="281" y="32"/>
                    <a:pt x="0" y="321"/>
                    <a:pt x="0" y="679"/>
                  </a:cubicBezTo>
                  <a:lnTo>
                    <a:pt x="0" y="1300"/>
                  </a:lnTo>
                  <a:cubicBezTo>
                    <a:pt x="0" y="1652"/>
                    <a:pt x="281" y="1942"/>
                    <a:pt x="633" y="1968"/>
                  </a:cubicBezTo>
                  <a:cubicBezTo>
                    <a:pt x="648" y="1968"/>
                    <a:pt x="659" y="1979"/>
                    <a:pt x="678" y="1979"/>
                  </a:cubicBezTo>
                  <a:cubicBezTo>
                    <a:pt x="1050" y="1979"/>
                    <a:pt x="1351" y="1673"/>
                    <a:pt x="1351" y="1300"/>
                  </a:cubicBezTo>
                  <a:lnTo>
                    <a:pt x="1351" y="679"/>
                  </a:lnTo>
                  <a:cubicBezTo>
                    <a:pt x="1351" y="307"/>
                    <a:pt x="1050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12"/>
            <p:cNvSpPr/>
            <p:nvPr/>
          </p:nvSpPr>
          <p:spPr>
            <a:xfrm>
              <a:off x="6059641" y="2831112"/>
              <a:ext cx="30597" cy="21033"/>
            </a:xfrm>
            <a:custGeom>
              <a:avLst/>
              <a:gdLst/>
              <a:ahLst/>
              <a:cxnLst/>
              <a:rect l="l" t="t" r="r" b="b"/>
              <a:pathLst>
                <a:path w="1974" h="1357" extrusionOk="0">
                  <a:moveTo>
                    <a:pt x="678" y="1"/>
                  </a:moveTo>
                  <a:cubicBezTo>
                    <a:pt x="306" y="1"/>
                    <a:pt x="1" y="306"/>
                    <a:pt x="1" y="678"/>
                  </a:cubicBezTo>
                  <a:cubicBezTo>
                    <a:pt x="1" y="1050"/>
                    <a:pt x="306" y="1356"/>
                    <a:pt x="678" y="1356"/>
                  </a:cubicBezTo>
                  <a:lnTo>
                    <a:pt x="1296" y="1356"/>
                  </a:lnTo>
                  <a:cubicBezTo>
                    <a:pt x="1668" y="1356"/>
                    <a:pt x="1974" y="1050"/>
                    <a:pt x="1974" y="678"/>
                  </a:cubicBezTo>
                  <a:cubicBezTo>
                    <a:pt x="1974" y="306"/>
                    <a:pt x="1668" y="1"/>
                    <a:pt x="1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12"/>
            <p:cNvSpPr/>
            <p:nvPr/>
          </p:nvSpPr>
          <p:spPr>
            <a:xfrm>
              <a:off x="5742726" y="2831112"/>
              <a:ext cx="30582" cy="21033"/>
            </a:xfrm>
            <a:custGeom>
              <a:avLst/>
              <a:gdLst/>
              <a:ahLst/>
              <a:cxnLst/>
              <a:rect l="l" t="t" r="r" b="b"/>
              <a:pathLst>
                <a:path w="1973" h="1357" extrusionOk="0">
                  <a:moveTo>
                    <a:pt x="678" y="1"/>
                  </a:moveTo>
                  <a:cubicBezTo>
                    <a:pt x="307" y="1"/>
                    <a:pt x="1" y="306"/>
                    <a:pt x="1" y="678"/>
                  </a:cubicBezTo>
                  <a:cubicBezTo>
                    <a:pt x="1" y="1050"/>
                    <a:pt x="307" y="1356"/>
                    <a:pt x="678" y="1356"/>
                  </a:cubicBezTo>
                  <a:lnTo>
                    <a:pt x="1295" y="1356"/>
                  </a:lnTo>
                  <a:cubicBezTo>
                    <a:pt x="1667" y="1356"/>
                    <a:pt x="1973" y="1050"/>
                    <a:pt x="1973" y="678"/>
                  </a:cubicBezTo>
                  <a:cubicBezTo>
                    <a:pt x="1973" y="306"/>
                    <a:pt x="1667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9" name="Google Shape;3559;p112"/>
          <p:cNvGrpSpPr/>
          <p:nvPr/>
        </p:nvGrpSpPr>
        <p:grpSpPr>
          <a:xfrm>
            <a:off x="4390564" y="3527305"/>
            <a:ext cx="362871" cy="868407"/>
            <a:chOff x="4374852" y="3501430"/>
            <a:chExt cx="362871" cy="868407"/>
          </a:xfrm>
        </p:grpSpPr>
        <p:sp>
          <p:nvSpPr>
            <p:cNvPr id="3560" name="Google Shape;3560;p112"/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12"/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12"/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12"/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12"/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12"/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12"/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12"/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12"/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12"/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12"/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12"/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12"/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12"/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12"/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12"/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12"/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12"/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12"/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9" name="Google Shape;3579;p112"/>
          <p:cNvGrpSpPr/>
          <p:nvPr/>
        </p:nvGrpSpPr>
        <p:grpSpPr>
          <a:xfrm>
            <a:off x="3042361" y="2444953"/>
            <a:ext cx="429071" cy="790355"/>
            <a:chOff x="3042361" y="2444953"/>
            <a:chExt cx="429071" cy="790355"/>
          </a:xfrm>
        </p:grpSpPr>
        <p:sp>
          <p:nvSpPr>
            <p:cNvPr id="3580" name="Google Shape;3580;p112"/>
            <p:cNvSpPr/>
            <p:nvPr/>
          </p:nvSpPr>
          <p:spPr>
            <a:xfrm>
              <a:off x="3042361" y="2444953"/>
              <a:ext cx="429071" cy="434449"/>
            </a:xfrm>
            <a:custGeom>
              <a:avLst/>
              <a:gdLst/>
              <a:ahLst/>
              <a:cxnLst/>
              <a:rect l="l" t="t" r="r" b="b"/>
              <a:pathLst>
                <a:path w="27682" h="28029" extrusionOk="0">
                  <a:moveTo>
                    <a:pt x="13839" y="1"/>
                  </a:moveTo>
                  <a:cubicBezTo>
                    <a:pt x="6194" y="1"/>
                    <a:pt x="0" y="7595"/>
                    <a:pt x="0" y="16964"/>
                  </a:cubicBezTo>
                  <a:cubicBezTo>
                    <a:pt x="0" y="21194"/>
                    <a:pt x="1275" y="25057"/>
                    <a:pt x="3369" y="28028"/>
                  </a:cubicBezTo>
                  <a:cubicBezTo>
                    <a:pt x="3792" y="27310"/>
                    <a:pt x="4568" y="26816"/>
                    <a:pt x="5460" y="26816"/>
                  </a:cubicBezTo>
                  <a:lnTo>
                    <a:pt x="5566" y="26816"/>
                  </a:lnTo>
                  <a:cubicBezTo>
                    <a:pt x="5531" y="26510"/>
                    <a:pt x="5505" y="26199"/>
                    <a:pt x="5505" y="25883"/>
                  </a:cubicBezTo>
                  <a:lnTo>
                    <a:pt x="5505" y="14797"/>
                  </a:lnTo>
                  <a:cubicBezTo>
                    <a:pt x="5505" y="10419"/>
                    <a:pt x="9088" y="6846"/>
                    <a:pt x="13461" y="6846"/>
                  </a:cubicBezTo>
                  <a:lnTo>
                    <a:pt x="14221" y="6846"/>
                  </a:lnTo>
                  <a:cubicBezTo>
                    <a:pt x="18594" y="6846"/>
                    <a:pt x="22172" y="10419"/>
                    <a:pt x="22172" y="14797"/>
                  </a:cubicBezTo>
                  <a:lnTo>
                    <a:pt x="22172" y="25883"/>
                  </a:lnTo>
                  <a:cubicBezTo>
                    <a:pt x="22172" y="26199"/>
                    <a:pt x="22146" y="26510"/>
                    <a:pt x="22111" y="26816"/>
                  </a:cubicBezTo>
                  <a:lnTo>
                    <a:pt x="22218" y="26816"/>
                  </a:lnTo>
                  <a:cubicBezTo>
                    <a:pt x="23110" y="26816"/>
                    <a:pt x="23889" y="27310"/>
                    <a:pt x="24313" y="28028"/>
                  </a:cubicBezTo>
                  <a:cubicBezTo>
                    <a:pt x="26403" y="25057"/>
                    <a:pt x="27681" y="21194"/>
                    <a:pt x="27681" y="16964"/>
                  </a:cubicBezTo>
                  <a:cubicBezTo>
                    <a:pt x="27681" y="7595"/>
                    <a:pt x="21484" y="1"/>
                    <a:pt x="13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2"/>
            <p:cNvSpPr/>
            <p:nvPr/>
          </p:nvSpPr>
          <p:spPr>
            <a:xfrm>
              <a:off x="3127680" y="2551057"/>
              <a:ext cx="258338" cy="309535"/>
            </a:xfrm>
            <a:custGeom>
              <a:avLst/>
              <a:gdLst/>
              <a:ahLst/>
              <a:cxnLst/>
              <a:rect l="l" t="t" r="r" b="b"/>
              <a:pathLst>
                <a:path w="16667" h="19970" extrusionOk="0">
                  <a:moveTo>
                    <a:pt x="7956" y="0"/>
                  </a:moveTo>
                  <a:cubicBezTo>
                    <a:pt x="3583" y="0"/>
                    <a:pt x="0" y="3573"/>
                    <a:pt x="0" y="7951"/>
                  </a:cubicBezTo>
                  <a:lnTo>
                    <a:pt x="0" y="19037"/>
                  </a:lnTo>
                  <a:cubicBezTo>
                    <a:pt x="0" y="19353"/>
                    <a:pt x="26" y="19664"/>
                    <a:pt x="61" y="19970"/>
                  </a:cubicBezTo>
                  <a:lnTo>
                    <a:pt x="6754" y="19970"/>
                  </a:lnTo>
                  <a:lnTo>
                    <a:pt x="6754" y="18359"/>
                  </a:lnTo>
                  <a:lnTo>
                    <a:pt x="2997" y="18359"/>
                  </a:lnTo>
                  <a:cubicBezTo>
                    <a:pt x="2294" y="18359"/>
                    <a:pt x="1728" y="17794"/>
                    <a:pt x="1728" y="17090"/>
                  </a:cubicBezTo>
                  <a:lnTo>
                    <a:pt x="1728" y="16973"/>
                  </a:lnTo>
                  <a:cubicBezTo>
                    <a:pt x="1728" y="16274"/>
                    <a:pt x="2294" y="15703"/>
                    <a:pt x="2997" y="15703"/>
                  </a:cubicBezTo>
                  <a:lnTo>
                    <a:pt x="6754" y="15703"/>
                  </a:lnTo>
                  <a:lnTo>
                    <a:pt x="6754" y="14087"/>
                  </a:lnTo>
                  <a:lnTo>
                    <a:pt x="3410" y="14087"/>
                  </a:lnTo>
                  <a:cubicBezTo>
                    <a:pt x="2712" y="14087"/>
                    <a:pt x="2141" y="13522"/>
                    <a:pt x="2141" y="12824"/>
                  </a:cubicBezTo>
                  <a:lnTo>
                    <a:pt x="2141" y="12701"/>
                  </a:lnTo>
                  <a:cubicBezTo>
                    <a:pt x="2141" y="12003"/>
                    <a:pt x="2712" y="11433"/>
                    <a:pt x="3410" y="11433"/>
                  </a:cubicBezTo>
                  <a:lnTo>
                    <a:pt x="6754" y="11433"/>
                  </a:lnTo>
                  <a:lnTo>
                    <a:pt x="6754" y="9822"/>
                  </a:lnTo>
                  <a:lnTo>
                    <a:pt x="3981" y="9822"/>
                  </a:lnTo>
                  <a:cubicBezTo>
                    <a:pt x="3288" y="9822"/>
                    <a:pt x="2717" y="9246"/>
                    <a:pt x="2717" y="8552"/>
                  </a:cubicBezTo>
                  <a:lnTo>
                    <a:pt x="2717" y="8430"/>
                  </a:lnTo>
                  <a:cubicBezTo>
                    <a:pt x="2717" y="7737"/>
                    <a:pt x="3288" y="7161"/>
                    <a:pt x="3981" y="7161"/>
                  </a:cubicBezTo>
                  <a:lnTo>
                    <a:pt x="6754" y="7161"/>
                  </a:lnTo>
                  <a:lnTo>
                    <a:pt x="6754" y="5550"/>
                  </a:lnTo>
                  <a:lnTo>
                    <a:pt x="5199" y="5550"/>
                  </a:lnTo>
                  <a:cubicBezTo>
                    <a:pt x="4500" y="5550"/>
                    <a:pt x="3930" y="4980"/>
                    <a:pt x="3930" y="4282"/>
                  </a:cubicBezTo>
                  <a:lnTo>
                    <a:pt x="3930" y="4159"/>
                  </a:lnTo>
                  <a:cubicBezTo>
                    <a:pt x="3930" y="3466"/>
                    <a:pt x="4500" y="2894"/>
                    <a:pt x="5199" y="2894"/>
                  </a:cubicBezTo>
                  <a:lnTo>
                    <a:pt x="11341" y="2894"/>
                  </a:lnTo>
                  <a:cubicBezTo>
                    <a:pt x="12034" y="2894"/>
                    <a:pt x="12611" y="3466"/>
                    <a:pt x="12611" y="4159"/>
                  </a:cubicBezTo>
                  <a:lnTo>
                    <a:pt x="12611" y="4282"/>
                  </a:lnTo>
                  <a:cubicBezTo>
                    <a:pt x="12611" y="4980"/>
                    <a:pt x="12034" y="5550"/>
                    <a:pt x="11341" y="5550"/>
                  </a:cubicBezTo>
                  <a:lnTo>
                    <a:pt x="9786" y="5550"/>
                  </a:lnTo>
                  <a:lnTo>
                    <a:pt x="9786" y="7161"/>
                  </a:lnTo>
                  <a:lnTo>
                    <a:pt x="12554" y="7161"/>
                  </a:lnTo>
                  <a:cubicBezTo>
                    <a:pt x="13253" y="7161"/>
                    <a:pt x="13823" y="7737"/>
                    <a:pt x="13823" y="8430"/>
                  </a:cubicBezTo>
                  <a:lnTo>
                    <a:pt x="13823" y="8552"/>
                  </a:lnTo>
                  <a:cubicBezTo>
                    <a:pt x="13823" y="9246"/>
                    <a:pt x="13253" y="9822"/>
                    <a:pt x="12554" y="9822"/>
                  </a:cubicBezTo>
                  <a:lnTo>
                    <a:pt x="9786" y="9822"/>
                  </a:lnTo>
                  <a:lnTo>
                    <a:pt x="9786" y="11433"/>
                  </a:lnTo>
                  <a:lnTo>
                    <a:pt x="13130" y="11433"/>
                  </a:lnTo>
                  <a:cubicBezTo>
                    <a:pt x="13828" y="11433"/>
                    <a:pt x="14399" y="12003"/>
                    <a:pt x="14399" y="12701"/>
                  </a:cubicBezTo>
                  <a:lnTo>
                    <a:pt x="14399" y="12824"/>
                  </a:lnTo>
                  <a:cubicBezTo>
                    <a:pt x="14399" y="13522"/>
                    <a:pt x="13828" y="14087"/>
                    <a:pt x="13130" y="14087"/>
                  </a:cubicBezTo>
                  <a:lnTo>
                    <a:pt x="9786" y="14087"/>
                  </a:lnTo>
                  <a:lnTo>
                    <a:pt x="9786" y="15703"/>
                  </a:lnTo>
                  <a:lnTo>
                    <a:pt x="13543" y="15703"/>
                  </a:lnTo>
                  <a:cubicBezTo>
                    <a:pt x="14241" y="15703"/>
                    <a:pt x="14812" y="16274"/>
                    <a:pt x="14812" y="16973"/>
                  </a:cubicBezTo>
                  <a:lnTo>
                    <a:pt x="14812" y="17090"/>
                  </a:lnTo>
                  <a:cubicBezTo>
                    <a:pt x="14812" y="17794"/>
                    <a:pt x="14241" y="18359"/>
                    <a:pt x="13543" y="18359"/>
                  </a:cubicBezTo>
                  <a:lnTo>
                    <a:pt x="9786" y="18359"/>
                  </a:lnTo>
                  <a:lnTo>
                    <a:pt x="9786" y="19970"/>
                  </a:lnTo>
                  <a:lnTo>
                    <a:pt x="16606" y="19970"/>
                  </a:lnTo>
                  <a:cubicBezTo>
                    <a:pt x="16641" y="19664"/>
                    <a:pt x="16667" y="19353"/>
                    <a:pt x="16667" y="19037"/>
                  </a:cubicBezTo>
                  <a:lnTo>
                    <a:pt x="16667" y="7951"/>
                  </a:lnTo>
                  <a:cubicBezTo>
                    <a:pt x="16667" y="3573"/>
                    <a:pt x="13089" y="0"/>
                    <a:pt x="87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2"/>
            <p:cNvSpPr/>
            <p:nvPr/>
          </p:nvSpPr>
          <p:spPr>
            <a:xfrm>
              <a:off x="3232342" y="2835580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2"/>
            <p:cNvSpPr/>
            <p:nvPr/>
          </p:nvSpPr>
          <p:spPr>
            <a:xfrm>
              <a:off x="3232342" y="2637074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0"/>
                  </a:moveTo>
                  <a:lnTo>
                    <a:pt x="1" y="1611"/>
                  </a:lnTo>
                  <a:lnTo>
                    <a:pt x="3033" y="1611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2"/>
            <p:cNvSpPr/>
            <p:nvPr/>
          </p:nvSpPr>
          <p:spPr>
            <a:xfrm>
              <a:off x="3232342" y="2703268"/>
              <a:ext cx="47027" cy="24986"/>
            </a:xfrm>
            <a:custGeom>
              <a:avLst/>
              <a:gdLst/>
              <a:ahLst/>
              <a:cxnLst/>
              <a:rect l="l" t="t" r="r" b="b"/>
              <a:pathLst>
                <a:path w="3034" h="1612" extrusionOk="0">
                  <a:moveTo>
                    <a:pt x="1" y="1"/>
                  </a:moveTo>
                  <a:lnTo>
                    <a:pt x="1" y="1612"/>
                  </a:lnTo>
                  <a:lnTo>
                    <a:pt x="3033" y="1612"/>
                  </a:lnTo>
                  <a:lnTo>
                    <a:pt x="3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2"/>
            <p:cNvSpPr/>
            <p:nvPr/>
          </p:nvSpPr>
          <p:spPr>
            <a:xfrm>
              <a:off x="3232342" y="2769385"/>
              <a:ext cx="47027" cy="25063"/>
            </a:xfrm>
            <a:custGeom>
              <a:avLst/>
              <a:gdLst/>
              <a:ahLst/>
              <a:cxnLst/>
              <a:rect l="l" t="t" r="r" b="b"/>
              <a:pathLst>
                <a:path w="3034" h="1617" extrusionOk="0">
                  <a:moveTo>
                    <a:pt x="1" y="0"/>
                  </a:moveTo>
                  <a:lnTo>
                    <a:pt x="1" y="1616"/>
                  </a:lnTo>
                  <a:lnTo>
                    <a:pt x="3033" y="1616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2"/>
            <p:cNvSpPr/>
            <p:nvPr/>
          </p:nvSpPr>
          <p:spPr>
            <a:xfrm>
              <a:off x="3189535" y="3107022"/>
              <a:ext cx="132571" cy="22847"/>
            </a:xfrm>
            <a:custGeom>
              <a:avLst/>
              <a:gdLst/>
              <a:ahLst/>
              <a:cxnLst/>
              <a:rect l="l" t="t" r="r" b="b"/>
              <a:pathLst>
                <a:path w="8553" h="1474" extrusionOk="0">
                  <a:moveTo>
                    <a:pt x="1" y="0"/>
                  </a:moveTo>
                  <a:lnTo>
                    <a:pt x="1" y="1473"/>
                  </a:lnTo>
                  <a:lnTo>
                    <a:pt x="8552" y="147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2"/>
            <p:cNvSpPr/>
            <p:nvPr/>
          </p:nvSpPr>
          <p:spPr>
            <a:xfrm>
              <a:off x="3189535" y="2995091"/>
              <a:ext cx="132571" cy="35387"/>
            </a:xfrm>
            <a:custGeom>
              <a:avLst/>
              <a:gdLst/>
              <a:ahLst/>
              <a:cxnLst/>
              <a:rect l="l" t="t" r="r" b="b"/>
              <a:pathLst>
                <a:path w="8553" h="2283" extrusionOk="0">
                  <a:moveTo>
                    <a:pt x="5" y="0"/>
                  </a:moveTo>
                  <a:cubicBezTo>
                    <a:pt x="1" y="5"/>
                    <a:pt x="1" y="15"/>
                    <a:pt x="1" y="15"/>
                  </a:cubicBezTo>
                  <a:lnTo>
                    <a:pt x="1" y="2283"/>
                  </a:lnTo>
                  <a:lnTo>
                    <a:pt x="8552" y="2283"/>
                  </a:lnTo>
                  <a:lnTo>
                    <a:pt x="8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2"/>
            <p:cNvSpPr/>
            <p:nvPr/>
          </p:nvSpPr>
          <p:spPr>
            <a:xfrm>
              <a:off x="3189535" y="3188064"/>
              <a:ext cx="132571" cy="47244"/>
            </a:xfrm>
            <a:custGeom>
              <a:avLst/>
              <a:gdLst/>
              <a:ahLst/>
              <a:cxnLst/>
              <a:rect l="l" t="t" r="r" b="b"/>
              <a:pathLst>
                <a:path w="8553" h="3048" extrusionOk="0">
                  <a:moveTo>
                    <a:pt x="1" y="1"/>
                  </a:moveTo>
                  <a:lnTo>
                    <a:pt x="1" y="387"/>
                  </a:lnTo>
                  <a:cubicBezTo>
                    <a:pt x="1" y="1855"/>
                    <a:pt x="1198" y="3048"/>
                    <a:pt x="2666" y="3048"/>
                  </a:cubicBezTo>
                  <a:lnTo>
                    <a:pt x="5892" y="3048"/>
                  </a:lnTo>
                  <a:cubicBezTo>
                    <a:pt x="7360" y="3048"/>
                    <a:pt x="8552" y="1855"/>
                    <a:pt x="8552" y="387"/>
                  </a:cubicBezTo>
                  <a:lnTo>
                    <a:pt x="8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2"/>
            <p:cNvSpPr/>
            <p:nvPr/>
          </p:nvSpPr>
          <p:spPr>
            <a:xfrm>
              <a:off x="3154462" y="2794431"/>
              <a:ext cx="202817" cy="41168"/>
            </a:xfrm>
            <a:custGeom>
              <a:avLst/>
              <a:gdLst/>
              <a:ahLst/>
              <a:cxnLst/>
              <a:rect l="l" t="t" r="r" b="b"/>
              <a:pathLst>
                <a:path w="13085" h="2656" extrusionOk="0">
                  <a:moveTo>
                    <a:pt x="1269" y="0"/>
                  </a:moveTo>
                  <a:cubicBezTo>
                    <a:pt x="566" y="0"/>
                    <a:pt x="0" y="571"/>
                    <a:pt x="0" y="1270"/>
                  </a:cubicBezTo>
                  <a:lnTo>
                    <a:pt x="0" y="1387"/>
                  </a:lnTo>
                  <a:cubicBezTo>
                    <a:pt x="0" y="2091"/>
                    <a:pt x="566" y="2656"/>
                    <a:pt x="1269" y="2656"/>
                  </a:cubicBezTo>
                  <a:lnTo>
                    <a:pt x="11815" y="2656"/>
                  </a:lnTo>
                  <a:cubicBezTo>
                    <a:pt x="12513" y="2656"/>
                    <a:pt x="13084" y="2091"/>
                    <a:pt x="13084" y="1387"/>
                  </a:cubicBezTo>
                  <a:lnTo>
                    <a:pt x="13084" y="1270"/>
                  </a:lnTo>
                  <a:cubicBezTo>
                    <a:pt x="13084" y="571"/>
                    <a:pt x="12513" y="0"/>
                    <a:pt x="11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2"/>
            <p:cNvSpPr/>
            <p:nvPr/>
          </p:nvSpPr>
          <p:spPr>
            <a:xfrm>
              <a:off x="3067251" y="3030459"/>
              <a:ext cx="377161" cy="76585"/>
            </a:xfrm>
            <a:custGeom>
              <a:avLst/>
              <a:gdLst/>
              <a:ahLst/>
              <a:cxnLst/>
              <a:rect l="l" t="t" r="r" b="b"/>
              <a:pathLst>
                <a:path w="24333" h="4941" extrusionOk="0">
                  <a:moveTo>
                    <a:pt x="2478" y="1"/>
                  </a:moveTo>
                  <a:cubicBezTo>
                    <a:pt x="1116" y="1"/>
                    <a:pt x="1" y="1113"/>
                    <a:pt x="1" y="2473"/>
                  </a:cubicBezTo>
                  <a:cubicBezTo>
                    <a:pt x="1" y="3828"/>
                    <a:pt x="1116" y="4940"/>
                    <a:pt x="2478" y="4940"/>
                  </a:cubicBezTo>
                  <a:lnTo>
                    <a:pt x="21866" y="4940"/>
                  </a:lnTo>
                  <a:cubicBezTo>
                    <a:pt x="23222" y="4940"/>
                    <a:pt x="24332" y="3828"/>
                    <a:pt x="24332" y="2473"/>
                  </a:cubicBezTo>
                  <a:cubicBezTo>
                    <a:pt x="24332" y="1113"/>
                    <a:pt x="23222" y="1"/>
                    <a:pt x="218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2"/>
            <p:cNvSpPr/>
            <p:nvPr/>
          </p:nvSpPr>
          <p:spPr>
            <a:xfrm>
              <a:off x="3138266" y="3129851"/>
              <a:ext cx="235213" cy="58233"/>
            </a:xfrm>
            <a:custGeom>
              <a:avLst/>
              <a:gdLst/>
              <a:ahLst/>
              <a:cxnLst/>
              <a:rect l="l" t="t" r="r" b="b"/>
              <a:pathLst>
                <a:path w="15175" h="3757" extrusionOk="0">
                  <a:moveTo>
                    <a:pt x="1707" y="0"/>
                  </a:moveTo>
                  <a:cubicBezTo>
                    <a:pt x="765" y="0"/>
                    <a:pt x="1" y="765"/>
                    <a:pt x="1" y="1708"/>
                  </a:cubicBezTo>
                  <a:lnTo>
                    <a:pt x="1" y="2044"/>
                  </a:lnTo>
                  <a:cubicBezTo>
                    <a:pt x="1" y="2987"/>
                    <a:pt x="765" y="3757"/>
                    <a:pt x="1707" y="3757"/>
                  </a:cubicBezTo>
                  <a:lnTo>
                    <a:pt x="13462" y="3757"/>
                  </a:lnTo>
                  <a:cubicBezTo>
                    <a:pt x="14405" y="3757"/>
                    <a:pt x="15174" y="2987"/>
                    <a:pt x="15174" y="2044"/>
                  </a:cubicBezTo>
                  <a:lnTo>
                    <a:pt x="15174" y="1708"/>
                  </a:lnTo>
                  <a:cubicBezTo>
                    <a:pt x="15174" y="765"/>
                    <a:pt x="14405" y="0"/>
                    <a:pt x="13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2"/>
            <p:cNvSpPr/>
            <p:nvPr/>
          </p:nvSpPr>
          <p:spPr>
            <a:xfrm>
              <a:off x="3160847" y="2728236"/>
              <a:ext cx="190015" cy="41168"/>
            </a:xfrm>
            <a:custGeom>
              <a:avLst/>
              <a:gdLst/>
              <a:ahLst/>
              <a:cxnLst/>
              <a:rect l="l" t="t" r="r" b="b"/>
              <a:pathLst>
                <a:path w="12259" h="2656" extrusionOk="0">
                  <a:moveTo>
                    <a:pt x="1270" y="1"/>
                  </a:moveTo>
                  <a:cubicBezTo>
                    <a:pt x="572" y="1"/>
                    <a:pt x="1" y="571"/>
                    <a:pt x="1" y="1269"/>
                  </a:cubicBezTo>
                  <a:lnTo>
                    <a:pt x="1" y="1392"/>
                  </a:lnTo>
                  <a:cubicBezTo>
                    <a:pt x="1" y="2090"/>
                    <a:pt x="572" y="2655"/>
                    <a:pt x="1270" y="2655"/>
                  </a:cubicBezTo>
                  <a:lnTo>
                    <a:pt x="10990" y="2655"/>
                  </a:lnTo>
                  <a:cubicBezTo>
                    <a:pt x="11688" y="2655"/>
                    <a:pt x="12259" y="2090"/>
                    <a:pt x="12259" y="1392"/>
                  </a:cubicBezTo>
                  <a:lnTo>
                    <a:pt x="12259" y="1269"/>
                  </a:lnTo>
                  <a:cubicBezTo>
                    <a:pt x="12259" y="571"/>
                    <a:pt x="11688" y="1"/>
                    <a:pt x="10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2"/>
            <p:cNvSpPr/>
            <p:nvPr/>
          </p:nvSpPr>
          <p:spPr>
            <a:xfrm>
              <a:off x="3169775" y="2662042"/>
              <a:ext cx="172159" cy="41246"/>
            </a:xfrm>
            <a:custGeom>
              <a:avLst/>
              <a:gdLst/>
              <a:ahLst/>
              <a:cxnLst/>
              <a:rect l="l" t="t" r="r" b="b"/>
              <a:pathLst>
                <a:path w="11107" h="2661" extrusionOk="0">
                  <a:moveTo>
                    <a:pt x="1265" y="0"/>
                  </a:moveTo>
                  <a:cubicBezTo>
                    <a:pt x="572" y="0"/>
                    <a:pt x="1" y="576"/>
                    <a:pt x="1" y="1269"/>
                  </a:cubicBezTo>
                  <a:lnTo>
                    <a:pt x="1" y="1391"/>
                  </a:lnTo>
                  <a:cubicBezTo>
                    <a:pt x="1" y="2085"/>
                    <a:pt x="572" y="2661"/>
                    <a:pt x="1265" y="2661"/>
                  </a:cubicBezTo>
                  <a:lnTo>
                    <a:pt x="9838" y="2661"/>
                  </a:lnTo>
                  <a:cubicBezTo>
                    <a:pt x="10537" y="2661"/>
                    <a:pt x="11107" y="2085"/>
                    <a:pt x="11107" y="1391"/>
                  </a:cubicBezTo>
                  <a:lnTo>
                    <a:pt x="11107" y="1269"/>
                  </a:lnTo>
                  <a:cubicBezTo>
                    <a:pt x="11107" y="576"/>
                    <a:pt x="10537" y="0"/>
                    <a:pt x="9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2"/>
            <p:cNvSpPr/>
            <p:nvPr/>
          </p:nvSpPr>
          <p:spPr>
            <a:xfrm>
              <a:off x="3188590" y="2595910"/>
              <a:ext cx="134555" cy="41183"/>
            </a:xfrm>
            <a:custGeom>
              <a:avLst/>
              <a:gdLst/>
              <a:ahLst/>
              <a:cxnLst/>
              <a:rect l="l" t="t" r="r" b="b"/>
              <a:pathLst>
                <a:path w="8681" h="2657" extrusionOk="0">
                  <a:moveTo>
                    <a:pt x="1269" y="0"/>
                  </a:moveTo>
                  <a:cubicBezTo>
                    <a:pt x="570" y="0"/>
                    <a:pt x="0" y="572"/>
                    <a:pt x="0" y="1265"/>
                  </a:cubicBezTo>
                  <a:lnTo>
                    <a:pt x="0" y="1388"/>
                  </a:lnTo>
                  <a:cubicBezTo>
                    <a:pt x="0" y="2086"/>
                    <a:pt x="570" y="2656"/>
                    <a:pt x="1269" y="2656"/>
                  </a:cubicBezTo>
                  <a:lnTo>
                    <a:pt x="7411" y="2656"/>
                  </a:lnTo>
                  <a:cubicBezTo>
                    <a:pt x="8104" y="2656"/>
                    <a:pt x="8681" y="2086"/>
                    <a:pt x="8681" y="1388"/>
                  </a:cubicBezTo>
                  <a:lnTo>
                    <a:pt x="8681" y="1265"/>
                  </a:lnTo>
                  <a:cubicBezTo>
                    <a:pt x="8681" y="572"/>
                    <a:pt x="8104" y="0"/>
                    <a:pt x="7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2"/>
            <p:cNvSpPr/>
            <p:nvPr/>
          </p:nvSpPr>
          <p:spPr>
            <a:xfrm>
              <a:off x="3089275" y="2860548"/>
              <a:ext cx="335218" cy="134571"/>
            </a:xfrm>
            <a:custGeom>
              <a:avLst/>
              <a:gdLst/>
              <a:ahLst/>
              <a:cxnLst/>
              <a:rect l="l" t="t" r="r" b="b"/>
              <a:pathLst>
                <a:path w="21627" h="8682" extrusionOk="0">
                  <a:moveTo>
                    <a:pt x="2887" y="1464"/>
                  </a:moveTo>
                  <a:cubicBezTo>
                    <a:pt x="3391" y="1464"/>
                    <a:pt x="3793" y="1871"/>
                    <a:pt x="3793" y="2375"/>
                  </a:cubicBezTo>
                  <a:cubicBezTo>
                    <a:pt x="3793" y="2876"/>
                    <a:pt x="3391" y="3283"/>
                    <a:pt x="2887" y="3283"/>
                  </a:cubicBezTo>
                  <a:cubicBezTo>
                    <a:pt x="2381" y="3283"/>
                    <a:pt x="1974" y="2876"/>
                    <a:pt x="1974" y="2375"/>
                  </a:cubicBezTo>
                  <a:cubicBezTo>
                    <a:pt x="1974" y="1871"/>
                    <a:pt x="2381" y="1464"/>
                    <a:pt x="2887" y="1464"/>
                  </a:cubicBezTo>
                  <a:close/>
                  <a:moveTo>
                    <a:pt x="8269" y="1464"/>
                  </a:moveTo>
                  <a:cubicBezTo>
                    <a:pt x="8768" y="1464"/>
                    <a:pt x="9180" y="1871"/>
                    <a:pt x="9180" y="2375"/>
                  </a:cubicBezTo>
                  <a:cubicBezTo>
                    <a:pt x="9180" y="2876"/>
                    <a:pt x="8768" y="3283"/>
                    <a:pt x="8269" y="3283"/>
                  </a:cubicBezTo>
                  <a:cubicBezTo>
                    <a:pt x="7769" y="3283"/>
                    <a:pt x="7361" y="2876"/>
                    <a:pt x="7361" y="2375"/>
                  </a:cubicBezTo>
                  <a:cubicBezTo>
                    <a:pt x="7361" y="1871"/>
                    <a:pt x="7769" y="1464"/>
                    <a:pt x="8269" y="1464"/>
                  </a:cubicBezTo>
                  <a:close/>
                  <a:moveTo>
                    <a:pt x="13651" y="1464"/>
                  </a:moveTo>
                  <a:cubicBezTo>
                    <a:pt x="14155" y="1464"/>
                    <a:pt x="14563" y="1871"/>
                    <a:pt x="14563" y="2375"/>
                  </a:cubicBezTo>
                  <a:cubicBezTo>
                    <a:pt x="14563" y="2876"/>
                    <a:pt x="14155" y="3283"/>
                    <a:pt x="13651" y="3283"/>
                  </a:cubicBezTo>
                  <a:cubicBezTo>
                    <a:pt x="13151" y="3283"/>
                    <a:pt x="12744" y="2876"/>
                    <a:pt x="12744" y="2375"/>
                  </a:cubicBezTo>
                  <a:cubicBezTo>
                    <a:pt x="12744" y="1871"/>
                    <a:pt x="13151" y="1464"/>
                    <a:pt x="13651" y="1464"/>
                  </a:cubicBezTo>
                  <a:close/>
                  <a:moveTo>
                    <a:pt x="19038" y="1464"/>
                  </a:moveTo>
                  <a:cubicBezTo>
                    <a:pt x="19538" y="1464"/>
                    <a:pt x="19945" y="1871"/>
                    <a:pt x="19945" y="2375"/>
                  </a:cubicBezTo>
                  <a:cubicBezTo>
                    <a:pt x="19945" y="2876"/>
                    <a:pt x="19538" y="3283"/>
                    <a:pt x="19038" y="3283"/>
                  </a:cubicBezTo>
                  <a:cubicBezTo>
                    <a:pt x="18533" y="3283"/>
                    <a:pt x="18126" y="2876"/>
                    <a:pt x="18126" y="2375"/>
                  </a:cubicBezTo>
                  <a:cubicBezTo>
                    <a:pt x="18126" y="1871"/>
                    <a:pt x="18533" y="1464"/>
                    <a:pt x="19038" y="1464"/>
                  </a:cubicBezTo>
                  <a:close/>
                  <a:moveTo>
                    <a:pt x="2433" y="1"/>
                  </a:moveTo>
                  <a:cubicBezTo>
                    <a:pt x="1541" y="1"/>
                    <a:pt x="765" y="495"/>
                    <a:pt x="342" y="1213"/>
                  </a:cubicBezTo>
                  <a:cubicBezTo>
                    <a:pt x="128" y="1575"/>
                    <a:pt x="1" y="1989"/>
                    <a:pt x="1" y="2432"/>
                  </a:cubicBezTo>
                  <a:lnTo>
                    <a:pt x="1" y="6249"/>
                  </a:lnTo>
                  <a:cubicBezTo>
                    <a:pt x="1" y="7585"/>
                    <a:pt x="1092" y="8681"/>
                    <a:pt x="2433" y="8681"/>
                  </a:cubicBezTo>
                  <a:lnTo>
                    <a:pt x="19191" y="8681"/>
                  </a:lnTo>
                  <a:cubicBezTo>
                    <a:pt x="20532" y="8681"/>
                    <a:pt x="21627" y="7585"/>
                    <a:pt x="21627" y="6249"/>
                  </a:cubicBezTo>
                  <a:lnTo>
                    <a:pt x="21627" y="2432"/>
                  </a:lnTo>
                  <a:cubicBezTo>
                    <a:pt x="21627" y="1989"/>
                    <a:pt x="21495" y="1575"/>
                    <a:pt x="21286" y="1213"/>
                  </a:cubicBezTo>
                  <a:cubicBezTo>
                    <a:pt x="20862" y="495"/>
                    <a:pt x="20083" y="1"/>
                    <a:pt x="19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2"/>
            <p:cNvSpPr/>
            <p:nvPr/>
          </p:nvSpPr>
          <p:spPr>
            <a:xfrm>
              <a:off x="3119869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7" y="1"/>
                    <a:pt x="0" y="408"/>
                    <a:pt x="0" y="912"/>
                  </a:cubicBezTo>
                  <a:cubicBezTo>
                    <a:pt x="0" y="1413"/>
                    <a:pt x="407" y="1820"/>
                    <a:pt x="913" y="1820"/>
                  </a:cubicBezTo>
                  <a:cubicBezTo>
                    <a:pt x="1412" y="1820"/>
                    <a:pt x="1819" y="1413"/>
                    <a:pt x="1819" y="912"/>
                  </a:cubicBezTo>
                  <a:cubicBezTo>
                    <a:pt x="1819" y="408"/>
                    <a:pt x="1412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2"/>
            <p:cNvSpPr/>
            <p:nvPr/>
          </p:nvSpPr>
          <p:spPr>
            <a:xfrm>
              <a:off x="3203360" y="2883222"/>
              <a:ext cx="28133" cy="28210"/>
            </a:xfrm>
            <a:custGeom>
              <a:avLst/>
              <a:gdLst/>
              <a:ahLst/>
              <a:cxnLst/>
              <a:rect l="l" t="t" r="r" b="b"/>
              <a:pathLst>
                <a:path w="1815" h="1820" extrusionOk="0">
                  <a:moveTo>
                    <a:pt x="908" y="1"/>
                  </a:moveTo>
                  <a:cubicBezTo>
                    <a:pt x="408" y="1"/>
                    <a:pt x="0" y="408"/>
                    <a:pt x="0" y="912"/>
                  </a:cubicBezTo>
                  <a:cubicBezTo>
                    <a:pt x="0" y="1413"/>
                    <a:pt x="408" y="1820"/>
                    <a:pt x="908" y="1820"/>
                  </a:cubicBezTo>
                  <a:cubicBezTo>
                    <a:pt x="1407" y="1820"/>
                    <a:pt x="1814" y="1413"/>
                    <a:pt x="1814" y="912"/>
                  </a:cubicBezTo>
                  <a:cubicBezTo>
                    <a:pt x="1814" y="408"/>
                    <a:pt x="1407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2"/>
            <p:cNvSpPr/>
            <p:nvPr/>
          </p:nvSpPr>
          <p:spPr>
            <a:xfrm>
              <a:off x="3286773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08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08" y="1820"/>
                  </a:cubicBezTo>
                  <a:cubicBezTo>
                    <a:pt x="1412" y="1820"/>
                    <a:pt x="1820" y="1413"/>
                    <a:pt x="1820" y="912"/>
                  </a:cubicBezTo>
                  <a:cubicBezTo>
                    <a:pt x="1820" y="408"/>
                    <a:pt x="1412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2"/>
            <p:cNvSpPr/>
            <p:nvPr/>
          </p:nvSpPr>
          <p:spPr>
            <a:xfrm>
              <a:off x="3370187" y="2883222"/>
              <a:ext cx="28210" cy="28210"/>
            </a:xfrm>
            <a:custGeom>
              <a:avLst/>
              <a:gdLst/>
              <a:ahLst/>
              <a:cxnLst/>
              <a:rect l="l" t="t" r="r" b="b"/>
              <a:pathLst>
                <a:path w="1820" h="1820" extrusionOk="0">
                  <a:moveTo>
                    <a:pt x="913" y="1"/>
                  </a:moveTo>
                  <a:cubicBezTo>
                    <a:pt x="408" y="1"/>
                    <a:pt x="1" y="408"/>
                    <a:pt x="1" y="912"/>
                  </a:cubicBezTo>
                  <a:cubicBezTo>
                    <a:pt x="1" y="1413"/>
                    <a:pt x="408" y="1820"/>
                    <a:pt x="913" y="1820"/>
                  </a:cubicBezTo>
                  <a:cubicBezTo>
                    <a:pt x="1413" y="1820"/>
                    <a:pt x="1820" y="1413"/>
                    <a:pt x="1820" y="912"/>
                  </a:cubicBezTo>
                  <a:cubicBezTo>
                    <a:pt x="1820" y="408"/>
                    <a:pt x="1413" y="1"/>
                    <a:pt x="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0" name="Google Shape;3600;p112"/>
          <p:cNvGrpSpPr/>
          <p:nvPr/>
        </p:nvGrpSpPr>
        <p:grpSpPr>
          <a:xfrm>
            <a:off x="5802269" y="3556470"/>
            <a:ext cx="353617" cy="810066"/>
            <a:chOff x="5739719" y="3596545"/>
            <a:chExt cx="353617" cy="810066"/>
          </a:xfrm>
        </p:grpSpPr>
        <p:sp>
          <p:nvSpPr>
            <p:cNvPr id="3601" name="Google Shape;3601;p112"/>
            <p:cNvSpPr/>
            <p:nvPr/>
          </p:nvSpPr>
          <p:spPr>
            <a:xfrm>
              <a:off x="6009333" y="3638174"/>
              <a:ext cx="73253" cy="32240"/>
            </a:xfrm>
            <a:custGeom>
              <a:avLst/>
              <a:gdLst/>
              <a:ahLst/>
              <a:cxnLst/>
              <a:rect l="l" t="t" r="r" b="b"/>
              <a:pathLst>
                <a:path w="4726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3686" y="2080"/>
                  </a:lnTo>
                  <a:cubicBezTo>
                    <a:pt x="4261" y="2080"/>
                    <a:pt x="4726" y="1616"/>
                    <a:pt x="4726" y="1040"/>
                  </a:cubicBezTo>
                  <a:cubicBezTo>
                    <a:pt x="4726" y="470"/>
                    <a:pt x="4261" y="0"/>
                    <a:pt x="3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2"/>
            <p:cNvSpPr/>
            <p:nvPr/>
          </p:nvSpPr>
          <p:spPr>
            <a:xfrm>
              <a:off x="6009333" y="3670396"/>
              <a:ext cx="41881" cy="32178"/>
            </a:xfrm>
            <a:custGeom>
              <a:avLst/>
              <a:gdLst/>
              <a:ahLst/>
              <a:cxnLst/>
              <a:rect l="l" t="t" r="r" b="b"/>
              <a:pathLst>
                <a:path w="2702" h="2076" extrusionOk="0">
                  <a:moveTo>
                    <a:pt x="0" y="1"/>
                  </a:moveTo>
                  <a:lnTo>
                    <a:pt x="0" y="2075"/>
                  </a:lnTo>
                  <a:lnTo>
                    <a:pt x="1667" y="2075"/>
                  </a:lnTo>
                  <a:cubicBezTo>
                    <a:pt x="2237" y="2075"/>
                    <a:pt x="2701" y="1612"/>
                    <a:pt x="2701" y="1035"/>
                  </a:cubicBezTo>
                  <a:cubicBezTo>
                    <a:pt x="2701" y="465"/>
                    <a:pt x="2237" y="1"/>
                    <a:pt x="16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2"/>
            <p:cNvSpPr/>
            <p:nvPr/>
          </p:nvSpPr>
          <p:spPr>
            <a:xfrm>
              <a:off x="6009333" y="3702555"/>
              <a:ext cx="51832" cy="32240"/>
            </a:xfrm>
            <a:custGeom>
              <a:avLst/>
              <a:gdLst/>
              <a:ahLst/>
              <a:cxnLst/>
              <a:rect l="l" t="t" r="r" b="b"/>
              <a:pathLst>
                <a:path w="3344" h="2080" extrusionOk="0">
                  <a:moveTo>
                    <a:pt x="0" y="0"/>
                  </a:moveTo>
                  <a:lnTo>
                    <a:pt x="0" y="2080"/>
                  </a:lnTo>
                  <a:lnTo>
                    <a:pt x="2310" y="2080"/>
                  </a:lnTo>
                  <a:cubicBezTo>
                    <a:pt x="2880" y="2080"/>
                    <a:pt x="3343" y="1611"/>
                    <a:pt x="3343" y="1040"/>
                  </a:cubicBezTo>
                  <a:cubicBezTo>
                    <a:pt x="3343" y="464"/>
                    <a:pt x="2880" y="0"/>
                    <a:pt x="2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2"/>
            <p:cNvSpPr/>
            <p:nvPr/>
          </p:nvSpPr>
          <p:spPr>
            <a:xfrm>
              <a:off x="6009333" y="3734777"/>
              <a:ext cx="36580" cy="32178"/>
            </a:xfrm>
            <a:custGeom>
              <a:avLst/>
              <a:gdLst/>
              <a:ahLst/>
              <a:cxnLst/>
              <a:rect l="l" t="t" r="r" b="b"/>
              <a:pathLst>
                <a:path w="2360" h="2076" extrusionOk="0">
                  <a:moveTo>
                    <a:pt x="0" y="1"/>
                  </a:moveTo>
                  <a:lnTo>
                    <a:pt x="0" y="2075"/>
                  </a:lnTo>
                  <a:lnTo>
                    <a:pt x="1320" y="2075"/>
                  </a:lnTo>
                  <a:cubicBezTo>
                    <a:pt x="1896" y="2075"/>
                    <a:pt x="2360" y="1612"/>
                    <a:pt x="2360" y="1036"/>
                  </a:cubicBezTo>
                  <a:cubicBezTo>
                    <a:pt x="2360" y="464"/>
                    <a:pt x="1896" y="1"/>
                    <a:pt x="1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2"/>
            <p:cNvSpPr/>
            <p:nvPr/>
          </p:nvSpPr>
          <p:spPr>
            <a:xfrm>
              <a:off x="6009333" y="3766936"/>
              <a:ext cx="73253" cy="32178"/>
            </a:xfrm>
            <a:custGeom>
              <a:avLst/>
              <a:gdLst/>
              <a:ahLst/>
              <a:cxnLst/>
              <a:rect l="l" t="t" r="r" b="b"/>
              <a:pathLst>
                <a:path w="4726" h="2076" extrusionOk="0">
                  <a:moveTo>
                    <a:pt x="0" y="0"/>
                  </a:moveTo>
                  <a:lnTo>
                    <a:pt x="0" y="2075"/>
                  </a:lnTo>
                  <a:lnTo>
                    <a:pt x="3686" y="2075"/>
                  </a:lnTo>
                  <a:cubicBezTo>
                    <a:pt x="4261" y="2075"/>
                    <a:pt x="4726" y="1611"/>
                    <a:pt x="4726" y="1040"/>
                  </a:cubicBezTo>
                  <a:cubicBezTo>
                    <a:pt x="4726" y="464"/>
                    <a:pt x="4261" y="0"/>
                    <a:pt x="3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12"/>
            <p:cNvSpPr/>
            <p:nvPr/>
          </p:nvSpPr>
          <p:spPr>
            <a:xfrm>
              <a:off x="5961938" y="3638174"/>
              <a:ext cx="47414" cy="160952"/>
            </a:xfrm>
            <a:custGeom>
              <a:avLst/>
              <a:gdLst/>
              <a:ahLst/>
              <a:cxnLst/>
              <a:rect l="l" t="t" r="r" b="b"/>
              <a:pathLst>
                <a:path w="3059" h="10384" extrusionOk="0">
                  <a:moveTo>
                    <a:pt x="0" y="0"/>
                  </a:moveTo>
                  <a:lnTo>
                    <a:pt x="0" y="10383"/>
                  </a:lnTo>
                  <a:lnTo>
                    <a:pt x="3058" y="10383"/>
                  </a:lnTo>
                  <a:lnTo>
                    <a:pt x="3058" y="8308"/>
                  </a:lnTo>
                  <a:lnTo>
                    <a:pt x="3058" y="6234"/>
                  </a:lnTo>
                  <a:lnTo>
                    <a:pt x="3058" y="4154"/>
                  </a:lnTo>
                  <a:lnTo>
                    <a:pt x="3058" y="2080"/>
                  </a:lnTo>
                  <a:lnTo>
                    <a:pt x="3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12"/>
            <p:cNvSpPr/>
            <p:nvPr/>
          </p:nvSpPr>
          <p:spPr>
            <a:xfrm>
              <a:off x="5889265" y="3837083"/>
              <a:ext cx="54451" cy="263810"/>
            </a:xfrm>
            <a:custGeom>
              <a:avLst/>
              <a:gdLst/>
              <a:ahLst/>
              <a:cxnLst/>
              <a:rect l="l" t="t" r="r" b="b"/>
              <a:pathLst>
                <a:path w="3513" h="17020" extrusionOk="0">
                  <a:moveTo>
                    <a:pt x="0" y="0"/>
                  </a:moveTo>
                  <a:lnTo>
                    <a:pt x="0" y="17020"/>
                  </a:lnTo>
                  <a:cubicBezTo>
                    <a:pt x="203" y="16978"/>
                    <a:pt x="403" y="16922"/>
                    <a:pt x="612" y="16897"/>
                  </a:cubicBezTo>
                  <a:lnTo>
                    <a:pt x="612" y="15077"/>
                  </a:lnTo>
                  <a:cubicBezTo>
                    <a:pt x="612" y="14445"/>
                    <a:pt x="1127" y="13931"/>
                    <a:pt x="1758" y="13931"/>
                  </a:cubicBezTo>
                  <a:cubicBezTo>
                    <a:pt x="2386" y="13931"/>
                    <a:pt x="2901" y="14445"/>
                    <a:pt x="2901" y="15077"/>
                  </a:cubicBezTo>
                  <a:lnTo>
                    <a:pt x="2901" y="16897"/>
                  </a:lnTo>
                  <a:cubicBezTo>
                    <a:pt x="3109" y="16922"/>
                    <a:pt x="3308" y="16978"/>
                    <a:pt x="3512" y="17020"/>
                  </a:cubicBezTo>
                  <a:lnTo>
                    <a:pt x="3512" y="0"/>
                  </a:lnTo>
                  <a:cubicBezTo>
                    <a:pt x="3216" y="148"/>
                    <a:pt x="2890" y="240"/>
                    <a:pt x="2539" y="240"/>
                  </a:cubicBezTo>
                  <a:lnTo>
                    <a:pt x="974" y="240"/>
                  </a:lnTo>
                  <a:cubicBezTo>
                    <a:pt x="622" y="240"/>
                    <a:pt x="295" y="14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2"/>
            <p:cNvSpPr/>
            <p:nvPr/>
          </p:nvSpPr>
          <p:spPr>
            <a:xfrm>
              <a:off x="5889265" y="4132285"/>
              <a:ext cx="54451" cy="34937"/>
            </a:xfrm>
            <a:custGeom>
              <a:avLst/>
              <a:gdLst/>
              <a:ahLst/>
              <a:cxnLst/>
              <a:rect l="l" t="t" r="r" b="b"/>
              <a:pathLst>
                <a:path w="3513" h="2254" extrusionOk="0">
                  <a:moveTo>
                    <a:pt x="1758" y="1"/>
                  </a:moveTo>
                  <a:cubicBezTo>
                    <a:pt x="1146" y="1"/>
                    <a:pt x="556" y="93"/>
                    <a:pt x="0" y="250"/>
                  </a:cubicBezTo>
                  <a:lnTo>
                    <a:pt x="0" y="2254"/>
                  </a:lnTo>
                  <a:cubicBezTo>
                    <a:pt x="540" y="2029"/>
                    <a:pt x="1132" y="1907"/>
                    <a:pt x="1758" y="1907"/>
                  </a:cubicBezTo>
                  <a:cubicBezTo>
                    <a:pt x="2381" y="1907"/>
                    <a:pt x="2972" y="2029"/>
                    <a:pt x="3512" y="2254"/>
                  </a:cubicBezTo>
                  <a:lnTo>
                    <a:pt x="3512" y="250"/>
                  </a:lnTo>
                  <a:cubicBezTo>
                    <a:pt x="2956" y="93"/>
                    <a:pt x="2365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2"/>
            <p:cNvSpPr/>
            <p:nvPr/>
          </p:nvSpPr>
          <p:spPr>
            <a:xfrm>
              <a:off x="5866188" y="4183321"/>
              <a:ext cx="100579" cy="100579"/>
            </a:xfrm>
            <a:custGeom>
              <a:avLst/>
              <a:gdLst/>
              <a:ahLst/>
              <a:cxnLst/>
              <a:rect l="l" t="t" r="r" b="b"/>
              <a:pathLst>
                <a:path w="6489" h="6489" extrusionOk="0">
                  <a:moveTo>
                    <a:pt x="3247" y="1718"/>
                  </a:moveTo>
                  <a:cubicBezTo>
                    <a:pt x="4089" y="1718"/>
                    <a:pt x="4776" y="2401"/>
                    <a:pt x="4776" y="3247"/>
                  </a:cubicBezTo>
                  <a:cubicBezTo>
                    <a:pt x="4776" y="4093"/>
                    <a:pt x="4089" y="4776"/>
                    <a:pt x="3247" y="4776"/>
                  </a:cubicBezTo>
                  <a:cubicBezTo>
                    <a:pt x="2402" y="4776"/>
                    <a:pt x="1713" y="4093"/>
                    <a:pt x="1713" y="3247"/>
                  </a:cubicBezTo>
                  <a:cubicBezTo>
                    <a:pt x="1713" y="2401"/>
                    <a:pt x="2402" y="1718"/>
                    <a:pt x="3247" y="1718"/>
                  </a:cubicBezTo>
                  <a:close/>
                  <a:moveTo>
                    <a:pt x="3247" y="1"/>
                  </a:moveTo>
                  <a:cubicBezTo>
                    <a:pt x="1454" y="1"/>
                    <a:pt x="1" y="1453"/>
                    <a:pt x="1" y="3247"/>
                  </a:cubicBezTo>
                  <a:cubicBezTo>
                    <a:pt x="1" y="5036"/>
                    <a:pt x="1454" y="6489"/>
                    <a:pt x="3247" y="6489"/>
                  </a:cubicBezTo>
                  <a:cubicBezTo>
                    <a:pt x="5037" y="6489"/>
                    <a:pt x="6489" y="5036"/>
                    <a:pt x="6489" y="3247"/>
                  </a:cubicBezTo>
                  <a:cubicBezTo>
                    <a:pt x="6489" y="1453"/>
                    <a:pt x="5037" y="1"/>
                    <a:pt x="32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2"/>
            <p:cNvSpPr/>
            <p:nvPr/>
          </p:nvSpPr>
          <p:spPr>
            <a:xfrm>
              <a:off x="5892737" y="4209948"/>
              <a:ext cx="47492" cy="47414"/>
            </a:xfrm>
            <a:custGeom>
              <a:avLst/>
              <a:gdLst/>
              <a:ahLst/>
              <a:cxnLst/>
              <a:rect l="l" t="t" r="r" b="b"/>
              <a:pathLst>
                <a:path w="3064" h="3059" extrusionOk="0">
                  <a:moveTo>
                    <a:pt x="1534" y="0"/>
                  </a:moveTo>
                  <a:cubicBezTo>
                    <a:pt x="689" y="0"/>
                    <a:pt x="0" y="683"/>
                    <a:pt x="0" y="1529"/>
                  </a:cubicBezTo>
                  <a:cubicBezTo>
                    <a:pt x="0" y="2375"/>
                    <a:pt x="689" y="3058"/>
                    <a:pt x="1534" y="3058"/>
                  </a:cubicBezTo>
                  <a:cubicBezTo>
                    <a:pt x="2376" y="3058"/>
                    <a:pt x="3063" y="2375"/>
                    <a:pt x="3063" y="1529"/>
                  </a:cubicBezTo>
                  <a:cubicBezTo>
                    <a:pt x="3063" y="683"/>
                    <a:pt x="2376" y="0"/>
                    <a:pt x="1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2"/>
            <p:cNvSpPr/>
            <p:nvPr/>
          </p:nvSpPr>
          <p:spPr>
            <a:xfrm>
              <a:off x="5844629" y="4161825"/>
              <a:ext cx="143716" cy="143716"/>
            </a:xfrm>
            <a:custGeom>
              <a:avLst/>
              <a:gdLst/>
              <a:ahLst/>
              <a:cxnLst/>
              <a:rect l="l" t="t" r="r" b="b"/>
              <a:pathLst>
                <a:path w="9272" h="9272" extrusionOk="0">
                  <a:moveTo>
                    <a:pt x="4638" y="1388"/>
                  </a:moveTo>
                  <a:cubicBezTo>
                    <a:pt x="6428" y="1388"/>
                    <a:pt x="7880" y="2840"/>
                    <a:pt x="7880" y="4634"/>
                  </a:cubicBezTo>
                  <a:cubicBezTo>
                    <a:pt x="7880" y="6423"/>
                    <a:pt x="6428" y="7876"/>
                    <a:pt x="4638" y="7876"/>
                  </a:cubicBezTo>
                  <a:cubicBezTo>
                    <a:pt x="2845" y="7876"/>
                    <a:pt x="1392" y="6423"/>
                    <a:pt x="1392" y="4634"/>
                  </a:cubicBezTo>
                  <a:cubicBezTo>
                    <a:pt x="1392" y="2840"/>
                    <a:pt x="2845" y="1388"/>
                    <a:pt x="4638" y="1388"/>
                  </a:cubicBezTo>
                  <a:close/>
                  <a:moveTo>
                    <a:pt x="4638" y="1"/>
                  </a:moveTo>
                  <a:cubicBezTo>
                    <a:pt x="4012" y="1"/>
                    <a:pt x="3420" y="123"/>
                    <a:pt x="2880" y="348"/>
                  </a:cubicBezTo>
                  <a:cubicBezTo>
                    <a:pt x="1193" y="1040"/>
                    <a:pt x="1" y="2697"/>
                    <a:pt x="1" y="4634"/>
                  </a:cubicBezTo>
                  <a:cubicBezTo>
                    <a:pt x="1" y="7192"/>
                    <a:pt x="2074" y="9272"/>
                    <a:pt x="4638" y="9272"/>
                  </a:cubicBezTo>
                  <a:cubicBezTo>
                    <a:pt x="7197" y="9272"/>
                    <a:pt x="9272" y="7192"/>
                    <a:pt x="9272" y="4634"/>
                  </a:cubicBezTo>
                  <a:cubicBezTo>
                    <a:pt x="9272" y="2697"/>
                    <a:pt x="8079" y="1040"/>
                    <a:pt x="6392" y="348"/>
                  </a:cubicBezTo>
                  <a:cubicBezTo>
                    <a:pt x="5852" y="123"/>
                    <a:pt x="5261" y="1"/>
                    <a:pt x="46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2"/>
            <p:cNvSpPr/>
            <p:nvPr/>
          </p:nvSpPr>
          <p:spPr>
            <a:xfrm>
              <a:off x="5830494" y="3678145"/>
              <a:ext cx="40532" cy="81003"/>
            </a:xfrm>
            <a:custGeom>
              <a:avLst/>
              <a:gdLst/>
              <a:ahLst/>
              <a:cxnLst/>
              <a:rect l="l" t="t" r="r" b="b"/>
              <a:pathLst>
                <a:path w="2615" h="5226" extrusionOk="0">
                  <a:moveTo>
                    <a:pt x="2614" y="1"/>
                  </a:moveTo>
                  <a:cubicBezTo>
                    <a:pt x="1172" y="1"/>
                    <a:pt x="0" y="1173"/>
                    <a:pt x="0" y="2615"/>
                  </a:cubicBezTo>
                  <a:cubicBezTo>
                    <a:pt x="0" y="4057"/>
                    <a:pt x="1172" y="5225"/>
                    <a:pt x="2614" y="5225"/>
                  </a:cubicBezTo>
                  <a:lnTo>
                    <a:pt x="2614" y="4445"/>
                  </a:lnTo>
                  <a:cubicBezTo>
                    <a:pt x="1605" y="4445"/>
                    <a:pt x="784" y="3624"/>
                    <a:pt x="784" y="2615"/>
                  </a:cubicBezTo>
                  <a:cubicBezTo>
                    <a:pt x="784" y="1606"/>
                    <a:pt x="1605" y="785"/>
                    <a:pt x="2614" y="785"/>
                  </a:cubicBezTo>
                  <a:lnTo>
                    <a:pt x="26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2"/>
            <p:cNvSpPr/>
            <p:nvPr/>
          </p:nvSpPr>
          <p:spPr>
            <a:xfrm>
              <a:off x="5739719" y="4052978"/>
              <a:ext cx="353617" cy="353632"/>
            </a:xfrm>
            <a:custGeom>
              <a:avLst/>
              <a:gdLst/>
              <a:ahLst/>
              <a:cxnLst/>
              <a:rect l="l" t="t" r="r" b="b"/>
              <a:pathLst>
                <a:path w="22814" h="22815" extrusionOk="0">
                  <a:moveTo>
                    <a:pt x="11407" y="5118"/>
                  </a:moveTo>
                  <a:cubicBezTo>
                    <a:pt x="12014" y="5118"/>
                    <a:pt x="12605" y="5210"/>
                    <a:pt x="13161" y="5367"/>
                  </a:cubicBezTo>
                  <a:cubicBezTo>
                    <a:pt x="15780" y="6132"/>
                    <a:pt x="17692" y="8543"/>
                    <a:pt x="17692" y="11408"/>
                  </a:cubicBezTo>
                  <a:cubicBezTo>
                    <a:pt x="17692" y="13140"/>
                    <a:pt x="16989" y="14715"/>
                    <a:pt x="15852" y="15852"/>
                  </a:cubicBezTo>
                  <a:cubicBezTo>
                    <a:pt x="14715" y="16993"/>
                    <a:pt x="13145" y="17697"/>
                    <a:pt x="11407" y="17697"/>
                  </a:cubicBezTo>
                  <a:cubicBezTo>
                    <a:pt x="7932" y="17697"/>
                    <a:pt x="5112" y="14878"/>
                    <a:pt x="5112" y="11408"/>
                  </a:cubicBezTo>
                  <a:cubicBezTo>
                    <a:pt x="5112" y="8543"/>
                    <a:pt x="7029" y="6132"/>
                    <a:pt x="9649" y="5367"/>
                  </a:cubicBezTo>
                  <a:cubicBezTo>
                    <a:pt x="10205" y="5210"/>
                    <a:pt x="10795" y="5118"/>
                    <a:pt x="11407" y="5118"/>
                  </a:cubicBezTo>
                  <a:close/>
                  <a:moveTo>
                    <a:pt x="11407" y="1"/>
                  </a:moveTo>
                  <a:cubicBezTo>
                    <a:pt x="10776" y="1"/>
                    <a:pt x="10261" y="515"/>
                    <a:pt x="10261" y="1147"/>
                  </a:cubicBezTo>
                  <a:lnTo>
                    <a:pt x="10261" y="2967"/>
                  </a:lnTo>
                  <a:cubicBezTo>
                    <a:pt x="10052" y="2992"/>
                    <a:pt x="9852" y="3048"/>
                    <a:pt x="9649" y="3090"/>
                  </a:cubicBezTo>
                  <a:cubicBezTo>
                    <a:pt x="8391" y="3354"/>
                    <a:pt x="7233" y="3874"/>
                    <a:pt x="6244" y="4628"/>
                  </a:cubicBezTo>
                  <a:lnTo>
                    <a:pt x="4959" y="3339"/>
                  </a:lnTo>
                  <a:cubicBezTo>
                    <a:pt x="4738" y="3117"/>
                    <a:pt x="4445" y="3006"/>
                    <a:pt x="4151" y="3006"/>
                  </a:cubicBezTo>
                  <a:cubicBezTo>
                    <a:pt x="3857" y="3006"/>
                    <a:pt x="3563" y="3117"/>
                    <a:pt x="3338" y="3339"/>
                  </a:cubicBezTo>
                  <a:cubicBezTo>
                    <a:pt x="2896" y="3787"/>
                    <a:pt x="2896" y="4516"/>
                    <a:pt x="3338" y="4960"/>
                  </a:cubicBezTo>
                  <a:lnTo>
                    <a:pt x="4623" y="6249"/>
                  </a:lnTo>
                  <a:cubicBezTo>
                    <a:pt x="3752" y="7395"/>
                    <a:pt x="3166" y="8767"/>
                    <a:pt x="2962" y="10260"/>
                  </a:cubicBezTo>
                  <a:lnTo>
                    <a:pt x="1143" y="10260"/>
                  </a:lnTo>
                  <a:cubicBezTo>
                    <a:pt x="515" y="10260"/>
                    <a:pt x="0" y="10775"/>
                    <a:pt x="0" y="11408"/>
                  </a:cubicBezTo>
                  <a:cubicBezTo>
                    <a:pt x="0" y="12039"/>
                    <a:pt x="515" y="12554"/>
                    <a:pt x="1143" y="12554"/>
                  </a:cubicBezTo>
                  <a:lnTo>
                    <a:pt x="2962" y="12554"/>
                  </a:lnTo>
                  <a:cubicBezTo>
                    <a:pt x="3166" y="14048"/>
                    <a:pt x="3752" y="15419"/>
                    <a:pt x="4623" y="16565"/>
                  </a:cubicBezTo>
                  <a:lnTo>
                    <a:pt x="3338" y="17854"/>
                  </a:lnTo>
                  <a:cubicBezTo>
                    <a:pt x="2896" y="18298"/>
                    <a:pt x="2896" y="19027"/>
                    <a:pt x="3338" y="19470"/>
                  </a:cubicBezTo>
                  <a:cubicBezTo>
                    <a:pt x="3563" y="19695"/>
                    <a:pt x="3857" y="19807"/>
                    <a:pt x="4151" y="19807"/>
                  </a:cubicBezTo>
                  <a:cubicBezTo>
                    <a:pt x="4445" y="19807"/>
                    <a:pt x="4738" y="19695"/>
                    <a:pt x="4959" y="19470"/>
                  </a:cubicBezTo>
                  <a:lnTo>
                    <a:pt x="6244" y="18186"/>
                  </a:lnTo>
                  <a:cubicBezTo>
                    <a:pt x="7391" y="19063"/>
                    <a:pt x="8762" y="19649"/>
                    <a:pt x="10261" y="19848"/>
                  </a:cubicBezTo>
                  <a:lnTo>
                    <a:pt x="10261" y="21667"/>
                  </a:lnTo>
                  <a:cubicBezTo>
                    <a:pt x="10261" y="22300"/>
                    <a:pt x="10776" y="22815"/>
                    <a:pt x="11407" y="22815"/>
                  </a:cubicBezTo>
                  <a:cubicBezTo>
                    <a:pt x="12035" y="22815"/>
                    <a:pt x="12550" y="22300"/>
                    <a:pt x="12550" y="21667"/>
                  </a:cubicBezTo>
                  <a:lnTo>
                    <a:pt x="12550" y="19848"/>
                  </a:lnTo>
                  <a:cubicBezTo>
                    <a:pt x="14048" y="19649"/>
                    <a:pt x="15418" y="19063"/>
                    <a:pt x="16566" y="18186"/>
                  </a:cubicBezTo>
                  <a:lnTo>
                    <a:pt x="17850" y="19470"/>
                  </a:lnTo>
                  <a:cubicBezTo>
                    <a:pt x="18071" y="19695"/>
                    <a:pt x="18366" y="19807"/>
                    <a:pt x="18660" y="19807"/>
                  </a:cubicBezTo>
                  <a:cubicBezTo>
                    <a:pt x="18954" y="19807"/>
                    <a:pt x="19249" y="19695"/>
                    <a:pt x="19471" y="19470"/>
                  </a:cubicBezTo>
                  <a:cubicBezTo>
                    <a:pt x="19920" y="19027"/>
                    <a:pt x="19920" y="18298"/>
                    <a:pt x="19471" y="17854"/>
                  </a:cubicBezTo>
                  <a:lnTo>
                    <a:pt x="18186" y="16565"/>
                  </a:lnTo>
                  <a:cubicBezTo>
                    <a:pt x="19057" y="15419"/>
                    <a:pt x="19644" y="14048"/>
                    <a:pt x="19848" y="12554"/>
                  </a:cubicBezTo>
                  <a:lnTo>
                    <a:pt x="21668" y="12554"/>
                  </a:lnTo>
                  <a:cubicBezTo>
                    <a:pt x="22294" y="12554"/>
                    <a:pt x="22814" y="12039"/>
                    <a:pt x="22814" y="11408"/>
                  </a:cubicBezTo>
                  <a:cubicBezTo>
                    <a:pt x="22814" y="10775"/>
                    <a:pt x="22294" y="10260"/>
                    <a:pt x="21668" y="10260"/>
                  </a:cubicBezTo>
                  <a:lnTo>
                    <a:pt x="19848" y="10260"/>
                  </a:lnTo>
                  <a:cubicBezTo>
                    <a:pt x="19644" y="8767"/>
                    <a:pt x="19057" y="7395"/>
                    <a:pt x="18186" y="6249"/>
                  </a:cubicBezTo>
                  <a:lnTo>
                    <a:pt x="19471" y="4960"/>
                  </a:lnTo>
                  <a:cubicBezTo>
                    <a:pt x="19920" y="4516"/>
                    <a:pt x="19920" y="3787"/>
                    <a:pt x="19471" y="3339"/>
                  </a:cubicBezTo>
                  <a:cubicBezTo>
                    <a:pt x="19249" y="3117"/>
                    <a:pt x="18954" y="3006"/>
                    <a:pt x="18660" y="3006"/>
                  </a:cubicBezTo>
                  <a:cubicBezTo>
                    <a:pt x="18366" y="3006"/>
                    <a:pt x="18071" y="3117"/>
                    <a:pt x="17850" y="3339"/>
                  </a:cubicBezTo>
                  <a:lnTo>
                    <a:pt x="16566" y="4628"/>
                  </a:lnTo>
                  <a:cubicBezTo>
                    <a:pt x="15577" y="3874"/>
                    <a:pt x="14420" y="3354"/>
                    <a:pt x="13161" y="3090"/>
                  </a:cubicBezTo>
                  <a:cubicBezTo>
                    <a:pt x="12957" y="3048"/>
                    <a:pt x="12758" y="2992"/>
                    <a:pt x="12550" y="2967"/>
                  </a:cubicBezTo>
                  <a:lnTo>
                    <a:pt x="12550" y="1147"/>
                  </a:lnTo>
                  <a:cubicBezTo>
                    <a:pt x="12550" y="515"/>
                    <a:pt x="12035" y="1"/>
                    <a:pt x="11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2"/>
            <p:cNvSpPr/>
            <p:nvPr/>
          </p:nvSpPr>
          <p:spPr>
            <a:xfrm>
              <a:off x="5781968" y="3629634"/>
              <a:ext cx="89063" cy="178018"/>
            </a:xfrm>
            <a:custGeom>
              <a:avLst/>
              <a:gdLst/>
              <a:ahLst/>
              <a:cxnLst/>
              <a:rect l="l" t="t" r="r" b="b"/>
              <a:pathLst>
                <a:path w="5746" h="11485" extrusionOk="0">
                  <a:moveTo>
                    <a:pt x="5745" y="1"/>
                  </a:moveTo>
                  <a:cubicBezTo>
                    <a:pt x="5430" y="1"/>
                    <a:pt x="5169" y="261"/>
                    <a:pt x="5169" y="582"/>
                  </a:cubicBezTo>
                  <a:lnTo>
                    <a:pt x="5169" y="1494"/>
                  </a:lnTo>
                  <a:cubicBezTo>
                    <a:pt x="4416" y="1597"/>
                    <a:pt x="3727" y="1892"/>
                    <a:pt x="3146" y="2331"/>
                  </a:cubicBezTo>
                  <a:lnTo>
                    <a:pt x="2499" y="1683"/>
                  </a:lnTo>
                  <a:cubicBezTo>
                    <a:pt x="2387" y="1571"/>
                    <a:pt x="2239" y="1515"/>
                    <a:pt x="2091" y="1515"/>
                  </a:cubicBezTo>
                  <a:cubicBezTo>
                    <a:pt x="1943" y="1515"/>
                    <a:pt x="1795" y="1571"/>
                    <a:pt x="1683" y="1683"/>
                  </a:cubicBezTo>
                  <a:cubicBezTo>
                    <a:pt x="1459" y="1908"/>
                    <a:pt x="1459" y="2275"/>
                    <a:pt x="1683" y="2498"/>
                  </a:cubicBezTo>
                  <a:lnTo>
                    <a:pt x="2331" y="3146"/>
                  </a:lnTo>
                  <a:cubicBezTo>
                    <a:pt x="1892" y="3727"/>
                    <a:pt x="1597" y="4415"/>
                    <a:pt x="1494" y="5169"/>
                  </a:cubicBezTo>
                  <a:lnTo>
                    <a:pt x="582" y="5169"/>
                  </a:lnTo>
                  <a:cubicBezTo>
                    <a:pt x="261" y="5169"/>
                    <a:pt x="1" y="5429"/>
                    <a:pt x="1" y="5745"/>
                  </a:cubicBezTo>
                  <a:cubicBezTo>
                    <a:pt x="1" y="6062"/>
                    <a:pt x="261" y="6321"/>
                    <a:pt x="582" y="6321"/>
                  </a:cubicBezTo>
                  <a:lnTo>
                    <a:pt x="1494" y="6321"/>
                  </a:lnTo>
                  <a:cubicBezTo>
                    <a:pt x="1597" y="7076"/>
                    <a:pt x="1892" y="7763"/>
                    <a:pt x="2331" y="8340"/>
                  </a:cubicBezTo>
                  <a:lnTo>
                    <a:pt x="1683" y="8987"/>
                  </a:lnTo>
                  <a:cubicBezTo>
                    <a:pt x="1459" y="9212"/>
                    <a:pt x="1459" y="9579"/>
                    <a:pt x="1683" y="9803"/>
                  </a:cubicBezTo>
                  <a:cubicBezTo>
                    <a:pt x="1795" y="9914"/>
                    <a:pt x="1943" y="9970"/>
                    <a:pt x="2091" y="9970"/>
                  </a:cubicBezTo>
                  <a:cubicBezTo>
                    <a:pt x="2239" y="9970"/>
                    <a:pt x="2387" y="9914"/>
                    <a:pt x="2499" y="9803"/>
                  </a:cubicBezTo>
                  <a:lnTo>
                    <a:pt x="3146" y="9155"/>
                  </a:lnTo>
                  <a:cubicBezTo>
                    <a:pt x="3727" y="9598"/>
                    <a:pt x="4416" y="9894"/>
                    <a:pt x="5169" y="9996"/>
                  </a:cubicBezTo>
                  <a:lnTo>
                    <a:pt x="5169" y="10908"/>
                  </a:lnTo>
                  <a:cubicBezTo>
                    <a:pt x="5169" y="11224"/>
                    <a:pt x="5430" y="11485"/>
                    <a:pt x="5745" y="11485"/>
                  </a:cubicBezTo>
                  <a:lnTo>
                    <a:pt x="5745" y="11475"/>
                  </a:lnTo>
                  <a:lnTo>
                    <a:pt x="5745" y="8911"/>
                  </a:lnTo>
                  <a:cubicBezTo>
                    <a:pt x="3997" y="8911"/>
                    <a:pt x="2581" y="7493"/>
                    <a:pt x="2581" y="5745"/>
                  </a:cubicBezTo>
                  <a:cubicBezTo>
                    <a:pt x="2581" y="3997"/>
                    <a:pt x="3997" y="2580"/>
                    <a:pt x="5745" y="2580"/>
                  </a:cubicBezTo>
                  <a:lnTo>
                    <a:pt x="5745" y="12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2"/>
            <p:cNvSpPr/>
            <p:nvPr/>
          </p:nvSpPr>
          <p:spPr>
            <a:xfrm>
              <a:off x="5871008" y="3596545"/>
              <a:ext cx="90939" cy="244296"/>
            </a:xfrm>
            <a:custGeom>
              <a:avLst/>
              <a:gdLst/>
              <a:ahLst/>
              <a:cxnLst/>
              <a:rect l="l" t="t" r="r" b="b"/>
              <a:pathLst>
                <a:path w="5867" h="15761" extrusionOk="0">
                  <a:moveTo>
                    <a:pt x="2997" y="2142"/>
                  </a:moveTo>
                  <a:cubicBezTo>
                    <a:pt x="3787" y="2142"/>
                    <a:pt x="4430" y="2784"/>
                    <a:pt x="4430" y="3573"/>
                  </a:cubicBezTo>
                  <a:lnTo>
                    <a:pt x="4430" y="12187"/>
                  </a:lnTo>
                  <a:cubicBezTo>
                    <a:pt x="4430" y="12977"/>
                    <a:pt x="3787" y="13620"/>
                    <a:pt x="2997" y="13620"/>
                  </a:cubicBezTo>
                  <a:lnTo>
                    <a:pt x="2870" y="13620"/>
                  </a:lnTo>
                  <a:cubicBezTo>
                    <a:pt x="2085" y="13620"/>
                    <a:pt x="1438" y="12977"/>
                    <a:pt x="1438" y="12187"/>
                  </a:cubicBezTo>
                  <a:lnTo>
                    <a:pt x="1438" y="3573"/>
                  </a:lnTo>
                  <a:cubicBezTo>
                    <a:pt x="1438" y="2784"/>
                    <a:pt x="2085" y="2142"/>
                    <a:pt x="2870" y="2142"/>
                  </a:cubicBezTo>
                  <a:close/>
                  <a:moveTo>
                    <a:pt x="2152" y="1"/>
                  </a:moveTo>
                  <a:cubicBezTo>
                    <a:pt x="969" y="1"/>
                    <a:pt x="5" y="954"/>
                    <a:pt x="0" y="2136"/>
                  </a:cubicBezTo>
                  <a:lnTo>
                    <a:pt x="0" y="13624"/>
                  </a:lnTo>
                  <a:cubicBezTo>
                    <a:pt x="5" y="14455"/>
                    <a:pt x="485" y="15163"/>
                    <a:pt x="1178" y="15520"/>
                  </a:cubicBezTo>
                  <a:cubicBezTo>
                    <a:pt x="1473" y="15668"/>
                    <a:pt x="1800" y="15760"/>
                    <a:pt x="2152" y="15760"/>
                  </a:cubicBezTo>
                  <a:lnTo>
                    <a:pt x="3717" y="15760"/>
                  </a:lnTo>
                  <a:cubicBezTo>
                    <a:pt x="4068" y="15760"/>
                    <a:pt x="4394" y="15668"/>
                    <a:pt x="4690" y="15520"/>
                  </a:cubicBezTo>
                  <a:cubicBezTo>
                    <a:pt x="5387" y="15158"/>
                    <a:pt x="5867" y="14445"/>
                    <a:pt x="5867" y="13610"/>
                  </a:cubicBezTo>
                  <a:lnTo>
                    <a:pt x="5867" y="2147"/>
                  </a:lnTo>
                  <a:cubicBezTo>
                    <a:pt x="5867" y="959"/>
                    <a:pt x="4904" y="1"/>
                    <a:pt x="3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2"/>
            <p:cNvSpPr/>
            <p:nvPr/>
          </p:nvSpPr>
          <p:spPr>
            <a:xfrm>
              <a:off x="5893279" y="3629727"/>
              <a:ext cx="46392" cy="177925"/>
            </a:xfrm>
            <a:custGeom>
              <a:avLst/>
              <a:gdLst/>
              <a:ahLst/>
              <a:cxnLst/>
              <a:rect l="l" t="t" r="r" b="b"/>
              <a:pathLst>
                <a:path w="2993" h="11479" extrusionOk="0">
                  <a:moveTo>
                    <a:pt x="1433" y="1"/>
                  </a:moveTo>
                  <a:cubicBezTo>
                    <a:pt x="648" y="1"/>
                    <a:pt x="1" y="643"/>
                    <a:pt x="1" y="1432"/>
                  </a:cubicBezTo>
                  <a:lnTo>
                    <a:pt x="1" y="10046"/>
                  </a:lnTo>
                  <a:cubicBezTo>
                    <a:pt x="1" y="10836"/>
                    <a:pt x="648" y="11479"/>
                    <a:pt x="1433" y="11479"/>
                  </a:cubicBezTo>
                  <a:lnTo>
                    <a:pt x="1560" y="11479"/>
                  </a:lnTo>
                  <a:cubicBezTo>
                    <a:pt x="2350" y="11479"/>
                    <a:pt x="2993" y="10836"/>
                    <a:pt x="2993" y="10046"/>
                  </a:cubicBezTo>
                  <a:lnTo>
                    <a:pt x="2993" y="1432"/>
                  </a:lnTo>
                  <a:cubicBezTo>
                    <a:pt x="2993" y="643"/>
                    <a:pt x="2350" y="1"/>
                    <a:pt x="1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7" name="Google Shape;3617;p112"/>
          <p:cNvGrpSpPr/>
          <p:nvPr/>
        </p:nvGrpSpPr>
        <p:grpSpPr>
          <a:xfrm>
            <a:off x="2829925" y="3549017"/>
            <a:ext cx="853993" cy="869973"/>
            <a:chOff x="2829875" y="3500717"/>
            <a:chExt cx="853993" cy="869973"/>
          </a:xfrm>
        </p:grpSpPr>
        <p:sp>
          <p:nvSpPr>
            <p:cNvPr id="3618" name="Google Shape;3618;p112"/>
            <p:cNvSpPr/>
            <p:nvPr/>
          </p:nvSpPr>
          <p:spPr>
            <a:xfrm>
              <a:off x="3035495" y="4001554"/>
              <a:ext cx="163478" cy="163463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2"/>
            <p:cNvSpPr/>
            <p:nvPr/>
          </p:nvSpPr>
          <p:spPr>
            <a:xfrm>
              <a:off x="2958792" y="3924836"/>
              <a:ext cx="316882" cy="316913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2"/>
            <p:cNvSpPr/>
            <p:nvPr/>
          </p:nvSpPr>
          <p:spPr>
            <a:xfrm>
              <a:off x="3000421" y="3966481"/>
              <a:ext cx="233538" cy="233554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2"/>
            <p:cNvSpPr/>
            <p:nvPr/>
          </p:nvSpPr>
          <p:spPr>
            <a:xfrm>
              <a:off x="2829875" y="3795919"/>
              <a:ext cx="574740" cy="574771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2"/>
            <p:cNvSpPr/>
            <p:nvPr/>
          </p:nvSpPr>
          <p:spPr>
            <a:xfrm>
              <a:off x="3070398" y="4036550"/>
              <a:ext cx="93574" cy="93465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2"/>
            <p:cNvSpPr/>
            <p:nvPr/>
          </p:nvSpPr>
          <p:spPr>
            <a:xfrm>
              <a:off x="3426199" y="3774763"/>
              <a:ext cx="111879" cy="111957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2"/>
            <p:cNvSpPr/>
            <p:nvPr/>
          </p:nvSpPr>
          <p:spPr>
            <a:xfrm>
              <a:off x="3370900" y="3719867"/>
              <a:ext cx="222487" cy="222472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2"/>
            <p:cNvSpPr/>
            <p:nvPr/>
          </p:nvSpPr>
          <p:spPr>
            <a:xfrm>
              <a:off x="3402269" y="3750818"/>
              <a:ext cx="159836" cy="159836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2"/>
            <p:cNvSpPr/>
            <p:nvPr/>
          </p:nvSpPr>
          <p:spPr>
            <a:xfrm>
              <a:off x="3280465" y="3629402"/>
              <a:ext cx="403403" cy="403403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2"/>
            <p:cNvSpPr/>
            <p:nvPr/>
          </p:nvSpPr>
          <p:spPr>
            <a:xfrm>
              <a:off x="3103828" y="3574754"/>
              <a:ext cx="182032" cy="181939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2"/>
            <p:cNvSpPr/>
            <p:nvPr/>
          </p:nvSpPr>
          <p:spPr>
            <a:xfrm>
              <a:off x="3029807" y="3500717"/>
              <a:ext cx="330088" cy="330104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2"/>
            <p:cNvSpPr/>
            <p:nvPr/>
          </p:nvSpPr>
          <p:spPr>
            <a:xfrm>
              <a:off x="3143489" y="3614399"/>
              <a:ext cx="102626" cy="102641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0" name="Google Shape;3630;p112"/>
          <p:cNvGrpSpPr/>
          <p:nvPr/>
        </p:nvGrpSpPr>
        <p:grpSpPr>
          <a:xfrm>
            <a:off x="4094622" y="2508947"/>
            <a:ext cx="954753" cy="552514"/>
            <a:chOff x="4078922" y="2508947"/>
            <a:chExt cx="954753" cy="552514"/>
          </a:xfrm>
        </p:grpSpPr>
        <p:sp>
          <p:nvSpPr>
            <p:cNvPr id="3631" name="Google Shape;3631;p112"/>
            <p:cNvSpPr/>
            <p:nvPr/>
          </p:nvSpPr>
          <p:spPr>
            <a:xfrm>
              <a:off x="4141567" y="3008032"/>
              <a:ext cx="829467" cy="53428"/>
            </a:xfrm>
            <a:custGeom>
              <a:avLst/>
              <a:gdLst/>
              <a:ahLst/>
              <a:cxnLst/>
              <a:rect l="l" t="t" r="r" b="b"/>
              <a:pathLst>
                <a:path w="53514" h="3447" extrusionOk="0">
                  <a:moveTo>
                    <a:pt x="1" y="1"/>
                  </a:moveTo>
                  <a:cubicBezTo>
                    <a:pt x="1" y="1906"/>
                    <a:pt x="1546" y="3447"/>
                    <a:pt x="3451" y="3447"/>
                  </a:cubicBezTo>
                  <a:lnTo>
                    <a:pt x="50062" y="3447"/>
                  </a:lnTo>
                  <a:cubicBezTo>
                    <a:pt x="51969" y="3447"/>
                    <a:pt x="53513" y="1906"/>
                    <a:pt x="535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2"/>
            <p:cNvSpPr/>
            <p:nvPr/>
          </p:nvSpPr>
          <p:spPr>
            <a:xfrm>
              <a:off x="4553767" y="2508947"/>
              <a:ext cx="2542" cy="93"/>
            </a:xfrm>
            <a:custGeom>
              <a:avLst/>
              <a:gdLst/>
              <a:ahLst/>
              <a:cxnLst/>
              <a:rect l="l" t="t" r="r" b="b"/>
              <a:pathLst>
                <a:path w="164" h="6" extrusionOk="0">
                  <a:moveTo>
                    <a:pt x="163" y="5"/>
                  </a:moveTo>
                  <a:cubicBezTo>
                    <a:pt x="108" y="5"/>
                    <a:pt x="57" y="0"/>
                    <a:pt x="1" y="0"/>
                  </a:cubicBezTo>
                  <a:cubicBezTo>
                    <a:pt x="57" y="0"/>
                    <a:pt x="108" y="5"/>
                    <a:pt x="163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2"/>
            <p:cNvSpPr/>
            <p:nvPr/>
          </p:nvSpPr>
          <p:spPr>
            <a:xfrm>
              <a:off x="4556294" y="2509024"/>
              <a:ext cx="378603" cy="381037"/>
            </a:xfrm>
            <a:custGeom>
              <a:avLst/>
              <a:gdLst/>
              <a:ahLst/>
              <a:cxnLst/>
              <a:rect l="l" t="t" r="r" b="b"/>
              <a:pathLst>
                <a:path w="24426" h="24583" extrusionOk="0">
                  <a:moveTo>
                    <a:pt x="13004" y="6769"/>
                  </a:moveTo>
                  <a:cubicBezTo>
                    <a:pt x="13548" y="6769"/>
                    <a:pt x="13987" y="7213"/>
                    <a:pt x="13987" y="7753"/>
                  </a:cubicBezTo>
                  <a:cubicBezTo>
                    <a:pt x="13987" y="8298"/>
                    <a:pt x="13548" y="8742"/>
                    <a:pt x="13004" y="8742"/>
                  </a:cubicBezTo>
                  <a:cubicBezTo>
                    <a:pt x="12458" y="8742"/>
                    <a:pt x="12014" y="8298"/>
                    <a:pt x="12014" y="7753"/>
                  </a:cubicBezTo>
                  <a:cubicBezTo>
                    <a:pt x="12014" y="7213"/>
                    <a:pt x="12458" y="6769"/>
                    <a:pt x="13004" y="6769"/>
                  </a:cubicBezTo>
                  <a:close/>
                  <a:moveTo>
                    <a:pt x="15700" y="13992"/>
                  </a:moveTo>
                  <a:cubicBezTo>
                    <a:pt x="16245" y="13992"/>
                    <a:pt x="16683" y="14430"/>
                    <a:pt x="16683" y="14975"/>
                  </a:cubicBezTo>
                  <a:cubicBezTo>
                    <a:pt x="16683" y="15521"/>
                    <a:pt x="16245" y="15964"/>
                    <a:pt x="15700" y="15964"/>
                  </a:cubicBezTo>
                  <a:cubicBezTo>
                    <a:pt x="15154" y="15964"/>
                    <a:pt x="14710" y="15521"/>
                    <a:pt x="14710" y="14975"/>
                  </a:cubicBezTo>
                  <a:cubicBezTo>
                    <a:pt x="14710" y="14430"/>
                    <a:pt x="15154" y="13992"/>
                    <a:pt x="15700" y="13992"/>
                  </a:cubicBezTo>
                  <a:close/>
                  <a:moveTo>
                    <a:pt x="16846" y="21264"/>
                  </a:moveTo>
                  <a:cubicBezTo>
                    <a:pt x="17391" y="21264"/>
                    <a:pt x="17829" y="21703"/>
                    <a:pt x="17829" y="22249"/>
                  </a:cubicBezTo>
                  <a:cubicBezTo>
                    <a:pt x="17829" y="22793"/>
                    <a:pt x="17391" y="23237"/>
                    <a:pt x="16846" y="23237"/>
                  </a:cubicBezTo>
                  <a:cubicBezTo>
                    <a:pt x="16300" y="23237"/>
                    <a:pt x="15857" y="22793"/>
                    <a:pt x="15857" y="22249"/>
                  </a:cubicBezTo>
                  <a:cubicBezTo>
                    <a:pt x="15857" y="21703"/>
                    <a:pt x="16300" y="21264"/>
                    <a:pt x="16846" y="21264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8257" y="143"/>
                    <a:pt x="14924" y="11092"/>
                    <a:pt x="14924" y="24583"/>
                  </a:cubicBezTo>
                  <a:lnTo>
                    <a:pt x="24425" y="24583"/>
                  </a:lnTo>
                  <a:cubicBezTo>
                    <a:pt x="24425" y="11056"/>
                    <a:pt x="13503" y="8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2"/>
            <p:cNvSpPr/>
            <p:nvPr/>
          </p:nvSpPr>
          <p:spPr>
            <a:xfrm>
              <a:off x="4172704" y="2508947"/>
              <a:ext cx="381114" cy="381114"/>
            </a:xfrm>
            <a:custGeom>
              <a:avLst/>
              <a:gdLst/>
              <a:ahLst/>
              <a:cxnLst/>
              <a:rect l="l" t="t" r="r" b="b"/>
              <a:pathLst>
                <a:path w="24588" h="24588" extrusionOk="0">
                  <a:moveTo>
                    <a:pt x="11600" y="6774"/>
                  </a:moveTo>
                  <a:cubicBezTo>
                    <a:pt x="12146" y="6774"/>
                    <a:pt x="12585" y="7218"/>
                    <a:pt x="12585" y="7758"/>
                  </a:cubicBezTo>
                  <a:cubicBezTo>
                    <a:pt x="12585" y="8303"/>
                    <a:pt x="12146" y="8747"/>
                    <a:pt x="11600" y="8747"/>
                  </a:cubicBezTo>
                  <a:cubicBezTo>
                    <a:pt x="11056" y="8747"/>
                    <a:pt x="10612" y="8303"/>
                    <a:pt x="10612" y="7758"/>
                  </a:cubicBezTo>
                  <a:cubicBezTo>
                    <a:pt x="10612" y="7218"/>
                    <a:pt x="11056" y="6774"/>
                    <a:pt x="11600" y="6774"/>
                  </a:cubicBezTo>
                  <a:close/>
                  <a:moveTo>
                    <a:pt x="8904" y="13997"/>
                  </a:moveTo>
                  <a:cubicBezTo>
                    <a:pt x="9450" y="13997"/>
                    <a:pt x="9888" y="14435"/>
                    <a:pt x="9888" y="14980"/>
                  </a:cubicBezTo>
                  <a:cubicBezTo>
                    <a:pt x="9888" y="15526"/>
                    <a:pt x="9450" y="15969"/>
                    <a:pt x="8904" y="15969"/>
                  </a:cubicBezTo>
                  <a:cubicBezTo>
                    <a:pt x="8359" y="15969"/>
                    <a:pt x="7916" y="15526"/>
                    <a:pt x="7916" y="14980"/>
                  </a:cubicBezTo>
                  <a:cubicBezTo>
                    <a:pt x="7916" y="14435"/>
                    <a:pt x="8359" y="13997"/>
                    <a:pt x="8904" y="13997"/>
                  </a:cubicBezTo>
                  <a:close/>
                  <a:moveTo>
                    <a:pt x="7758" y="21269"/>
                  </a:moveTo>
                  <a:cubicBezTo>
                    <a:pt x="8298" y="21269"/>
                    <a:pt x="8742" y="21708"/>
                    <a:pt x="8742" y="22254"/>
                  </a:cubicBezTo>
                  <a:cubicBezTo>
                    <a:pt x="8742" y="22798"/>
                    <a:pt x="8298" y="23242"/>
                    <a:pt x="7758" y="23242"/>
                  </a:cubicBezTo>
                  <a:cubicBezTo>
                    <a:pt x="7212" y="23242"/>
                    <a:pt x="6768" y="22798"/>
                    <a:pt x="6768" y="22254"/>
                  </a:cubicBezTo>
                  <a:cubicBezTo>
                    <a:pt x="6768" y="21708"/>
                    <a:pt x="7212" y="21269"/>
                    <a:pt x="7758" y="21269"/>
                  </a:cubicBezTo>
                  <a:close/>
                  <a:moveTo>
                    <a:pt x="24588" y="0"/>
                  </a:moveTo>
                  <a:cubicBezTo>
                    <a:pt x="11009" y="0"/>
                    <a:pt x="0" y="11010"/>
                    <a:pt x="0" y="24588"/>
                  </a:cubicBezTo>
                  <a:lnTo>
                    <a:pt x="9501" y="24588"/>
                  </a:lnTo>
                  <a:cubicBezTo>
                    <a:pt x="9501" y="11010"/>
                    <a:pt x="16255" y="0"/>
                    <a:pt x="24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2"/>
            <p:cNvSpPr/>
            <p:nvPr/>
          </p:nvSpPr>
          <p:spPr>
            <a:xfrm>
              <a:off x="4319956" y="2508947"/>
              <a:ext cx="233849" cy="381114"/>
            </a:xfrm>
            <a:custGeom>
              <a:avLst/>
              <a:gdLst/>
              <a:ahLst/>
              <a:cxnLst/>
              <a:rect l="l" t="t" r="r" b="b"/>
              <a:pathLst>
                <a:path w="15087" h="24588" extrusionOk="0">
                  <a:moveTo>
                    <a:pt x="15087" y="0"/>
                  </a:moveTo>
                  <a:cubicBezTo>
                    <a:pt x="6754" y="0"/>
                    <a:pt x="0" y="11010"/>
                    <a:pt x="0" y="24588"/>
                  </a:cubicBezTo>
                  <a:lnTo>
                    <a:pt x="1621" y="24588"/>
                  </a:lnTo>
                  <a:cubicBezTo>
                    <a:pt x="1621" y="23833"/>
                    <a:pt x="2238" y="23217"/>
                    <a:pt x="2992" y="23217"/>
                  </a:cubicBezTo>
                  <a:lnTo>
                    <a:pt x="5164" y="23217"/>
                  </a:lnTo>
                  <a:cubicBezTo>
                    <a:pt x="5402" y="21433"/>
                    <a:pt x="6105" y="19791"/>
                    <a:pt x="7151" y="18425"/>
                  </a:cubicBezTo>
                  <a:lnTo>
                    <a:pt x="5611" y="16886"/>
                  </a:lnTo>
                  <a:cubicBezTo>
                    <a:pt x="5082" y="16357"/>
                    <a:pt x="5082" y="15484"/>
                    <a:pt x="5611" y="14955"/>
                  </a:cubicBezTo>
                  <a:cubicBezTo>
                    <a:pt x="5879" y="14687"/>
                    <a:pt x="6230" y="14553"/>
                    <a:pt x="6580" y="14553"/>
                  </a:cubicBezTo>
                  <a:cubicBezTo>
                    <a:pt x="6931" y="14553"/>
                    <a:pt x="7281" y="14687"/>
                    <a:pt x="7549" y="14955"/>
                  </a:cubicBezTo>
                  <a:lnTo>
                    <a:pt x="9083" y="16489"/>
                  </a:lnTo>
                  <a:cubicBezTo>
                    <a:pt x="9194" y="16407"/>
                    <a:pt x="9317" y="16341"/>
                    <a:pt x="9429" y="16260"/>
                  </a:cubicBezTo>
                  <a:cubicBezTo>
                    <a:pt x="10265" y="6780"/>
                    <a:pt x="12482" y="0"/>
                    <a:pt x="150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2"/>
            <p:cNvSpPr/>
            <p:nvPr/>
          </p:nvSpPr>
          <p:spPr>
            <a:xfrm>
              <a:off x="4645162" y="2814889"/>
              <a:ext cx="27590" cy="75144"/>
            </a:xfrm>
            <a:custGeom>
              <a:avLst/>
              <a:gdLst/>
              <a:ahLst/>
              <a:cxnLst/>
              <a:rect l="l" t="t" r="r" b="b"/>
              <a:pathLst>
                <a:path w="1780" h="4848" extrusionOk="0">
                  <a:moveTo>
                    <a:pt x="1" y="0"/>
                  </a:moveTo>
                  <a:cubicBezTo>
                    <a:pt x="77" y="1566"/>
                    <a:pt x="118" y="3187"/>
                    <a:pt x="118" y="4848"/>
                  </a:cubicBezTo>
                  <a:lnTo>
                    <a:pt x="1780" y="4848"/>
                  </a:lnTo>
                  <a:cubicBezTo>
                    <a:pt x="1780" y="2997"/>
                    <a:pt x="1107" y="131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2"/>
            <p:cNvSpPr/>
            <p:nvPr/>
          </p:nvSpPr>
          <p:spPr>
            <a:xfrm>
              <a:off x="4556294" y="2509024"/>
              <a:ext cx="231338" cy="381037"/>
            </a:xfrm>
            <a:custGeom>
              <a:avLst/>
              <a:gdLst/>
              <a:ahLst/>
              <a:cxnLst/>
              <a:rect l="l" t="t" r="r" b="b"/>
              <a:pathLst>
                <a:path w="14925" h="24583" extrusionOk="0">
                  <a:moveTo>
                    <a:pt x="0" y="0"/>
                  </a:moveTo>
                  <a:lnTo>
                    <a:pt x="0" y="21"/>
                  </a:lnTo>
                  <a:cubicBezTo>
                    <a:pt x="2514" y="291"/>
                    <a:pt x="4644" y="6860"/>
                    <a:pt x="5474" y="16025"/>
                  </a:cubicBezTo>
                  <a:cubicBezTo>
                    <a:pt x="5709" y="16178"/>
                    <a:pt x="5944" y="16316"/>
                    <a:pt x="6163" y="16484"/>
                  </a:cubicBezTo>
                  <a:lnTo>
                    <a:pt x="7697" y="14950"/>
                  </a:lnTo>
                  <a:cubicBezTo>
                    <a:pt x="7965" y="14682"/>
                    <a:pt x="8315" y="14548"/>
                    <a:pt x="8666" y="14548"/>
                  </a:cubicBezTo>
                  <a:cubicBezTo>
                    <a:pt x="9016" y="14548"/>
                    <a:pt x="9366" y="14682"/>
                    <a:pt x="9633" y="14950"/>
                  </a:cubicBezTo>
                  <a:cubicBezTo>
                    <a:pt x="10164" y="15479"/>
                    <a:pt x="10164" y="16352"/>
                    <a:pt x="9633" y="16881"/>
                  </a:cubicBezTo>
                  <a:lnTo>
                    <a:pt x="8095" y="18420"/>
                  </a:lnTo>
                  <a:cubicBezTo>
                    <a:pt x="9139" y="19786"/>
                    <a:pt x="9843" y="21428"/>
                    <a:pt x="10082" y="23212"/>
                  </a:cubicBezTo>
                  <a:lnTo>
                    <a:pt x="12254" y="23212"/>
                  </a:lnTo>
                  <a:cubicBezTo>
                    <a:pt x="13008" y="23212"/>
                    <a:pt x="13625" y="23828"/>
                    <a:pt x="13625" y="24583"/>
                  </a:cubicBezTo>
                  <a:lnTo>
                    <a:pt x="14924" y="24583"/>
                  </a:lnTo>
                  <a:cubicBezTo>
                    <a:pt x="14924" y="11092"/>
                    <a:pt x="8257" y="14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2"/>
            <p:cNvSpPr/>
            <p:nvPr/>
          </p:nvSpPr>
          <p:spPr>
            <a:xfrm>
              <a:off x="4553767" y="2508947"/>
              <a:ext cx="2542" cy="419"/>
            </a:xfrm>
            <a:custGeom>
              <a:avLst/>
              <a:gdLst/>
              <a:ahLst/>
              <a:cxnLst/>
              <a:rect l="l" t="t" r="r" b="b"/>
              <a:pathLst>
                <a:path w="164" h="27" extrusionOk="0">
                  <a:moveTo>
                    <a:pt x="1" y="0"/>
                  </a:moveTo>
                  <a:cubicBezTo>
                    <a:pt x="57" y="0"/>
                    <a:pt x="108" y="21"/>
                    <a:pt x="163" y="26"/>
                  </a:cubicBezTo>
                  <a:lnTo>
                    <a:pt x="163" y="5"/>
                  </a:lnTo>
                  <a:cubicBezTo>
                    <a:pt x="108" y="5"/>
                    <a:pt x="57" y="0"/>
                    <a:pt x="1" y="0"/>
                  </a:cubicBezTo>
                  <a:close/>
                </a:path>
              </a:pathLst>
            </a:custGeom>
            <a:solidFill>
              <a:srgbClr val="FAA3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2"/>
            <p:cNvSpPr/>
            <p:nvPr/>
          </p:nvSpPr>
          <p:spPr>
            <a:xfrm>
              <a:off x="4439791" y="2821693"/>
              <a:ext cx="22367" cy="68340"/>
            </a:xfrm>
            <a:custGeom>
              <a:avLst/>
              <a:gdLst/>
              <a:ahLst/>
              <a:cxnLst/>
              <a:rect l="l" t="t" r="r" b="b"/>
              <a:pathLst>
                <a:path w="1443" h="4409" extrusionOk="0">
                  <a:moveTo>
                    <a:pt x="1443" y="0"/>
                  </a:moveTo>
                  <a:lnTo>
                    <a:pt x="1443" y="0"/>
                  </a:lnTo>
                  <a:cubicBezTo>
                    <a:pt x="540" y="1238"/>
                    <a:pt x="0" y="2757"/>
                    <a:pt x="0" y="4409"/>
                  </a:cubicBezTo>
                  <a:lnTo>
                    <a:pt x="1340" y="4409"/>
                  </a:lnTo>
                  <a:cubicBezTo>
                    <a:pt x="1340" y="2905"/>
                    <a:pt x="1377" y="1433"/>
                    <a:pt x="14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2"/>
            <p:cNvSpPr/>
            <p:nvPr/>
          </p:nvSpPr>
          <p:spPr>
            <a:xfrm>
              <a:off x="4460543" y="2773570"/>
              <a:ext cx="186481" cy="116467"/>
            </a:xfrm>
            <a:custGeom>
              <a:avLst/>
              <a:gdLst/>
              <a:ahLst/>
              <a:cxnLst/>
              <a:rect l="l" t="t" r="r" b="b"/>
              <a:pathLst>
                <a:path w="12031" h="7514" extrusionOk="0">
                  <a:moveTo>
                    <a:pt x="6178" y="1"/>
                  </a:moveTo>
                  <a:cubicBezTo>
                    <a:pt x="4924" y="1"/>
                    <a:pt x="3748" y="306"/>
                    <a:pt x="2713" y="847"/>
                  </a:cubicBezTo>
                  <a:cubicBezTo>
                    <a:pt x="1678" y="1388"/>
                    <a:pt x="786" y="2162"/>
                    <a:pt x="104" y="3105"/>
                  </a:cubicBezTo>
                  <a:cubicBezTo>
                    <a:pt x="38" y="4538"/>
                    <a:pt x="1" y="6006"/>
                    <a:pt x="1" y="7514"/>
                  </a:cubicBezTo>
                  <a:lnTo>
                    <a:pt x="638" y="7514"/>
                  </a:lnTo>
                  <a:cubicBezTo>
                    <a:pt x="638" y="4456"/>
                    <a:pt x="3120" y="1979"/>
                    <a:pt x="6178" y="1979"/>
                  </a:cubicBezTo>
                  <a:cubicBezTo>
                    <a:pt x="9232" y="1979"/>
                    <a:pt x="11714" y="4456"/>
                    <a:pt x="11714" y="7514"/>
                  </a:cubicBezTo>
                  <a:lnTo>
                    <a:pt x="12030" y="7514"/>
                  </a:lnTo>
                  <a:cubicBezTo>
                    <a:pt x="12030" y="5853"/>
                    <a:pt x="11989" y="4237"/>
                    <a:pt x="11913" y="2661"/>
                  </a:cubicBezTo>
                  <a:cubicBezTo>
                    <a:pt x="10532" y="1036"/>
                    <a:pt x="8478" y="1"/>
                    <a:pt x="6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2"/>
            <p:cNvSpPr/>
            <p:nvPr/>
          </p:nvSpPr>
          <p:spPr>
            <a:xfrm>
              <a:off x="4496190" y="2829892"/>
              <a:ext cx="120171" cy="60140"/>
            </a:xfrm>
            <a:custGeom>
              <a:avLst/>
              <a:gdLst/>
              <a:ahLst/>
              <a:cxnLst/>
              <a:rect l="l" t="t" r="r" b="b"/>
              <a:pathLst>
                <a:path w="7753" h="3880" extrusionOk="0">
                  <a:moveTo>
                    <a:pt x="3878" y="1"/>
                  </a:moveTo>
                  <a:cubicBezTo>
                    <a:pt x="1733" y="1"/>
                    <a:pt x="1" y="1739"/>
                    <a:pt x="1" y="3880"/>
                  </a:cubicBezTo>
                  <a:lnTo>
                    <a:pt x="7752" y="3880"/>
                  </a:lnTo>
                  <a:cubicBezTo>
                    <a:pt x="7752" y="1739"/>
                    <a:pt x="6014" y="1"/>
                    <a:pt x="38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2"/>
            <p:cNvSpPr/>
            <p:nvPr/>
          </p:nvSpPr>
          <p:spPr>
            <a:xfrm>
              <a:off x="4466092" y="2508947"/>
              <a:ext cx="175165" cy="252030"/>
            </a:xfrm>
            <a:custGeom>
              <a:avLst/>
              <a:gdLst/>
              <a:ahLst/>
              <a:cxnLst/>
              <a:rect l="l" t="t" r="r" b="b"/>
              <a:pathLst>
                <a:path w="11301" h="16260" extrusionOk="0">
                  <a:moveTo>
                    <a:pt x="5658" y="0"/>
                  </a:moveTo>
                  <a:cubicBezTo>
                    <a:pt x="3053" y="0"/>
                    <a:pt x="836" y="6780"/>
                    <a:pt x="0" y="16260"/>
                  </a:cubicBezTo>
                  <a:cubicBezTo>
                    <a:pt x="1300" y="15352"/>
                    <a:pt x="2804" y="14725"/>
                    <a:pt x="4450" y="14501"/>
                  </a:cubicBezTo>
                  <a:lnTo>
                    <a:pt x="4450" y="12330"/>
                  </a:lnTo>
                  <a:cubicBezTo>
                    <a:pt x="4450" y="11581"/>
                    <a:pt x="5067" y="10963"/>
                    <a:pt x="5820" y="10963"/>
                  </a:cubicBezTo>
                  <a:cubicBezTo>
                    <a:pt x="6575" y="10963"/>
                    <a:pt x="7187" y="11581"/>
                    <a:pt x="7187" y="12330"/>
                  </a:cubicBezTo>
                  <a:lnTo>
                    <a:pt x="7187" y="14501"/>
                  </a:lnTo>
                  <a:cubicBezTo>
                    <a:pt x="8690" y="14705"/>
                    <a:pt x="10077" y="15251"/>
                    <a:pt x="11301" y="16035"/>
                  </a:cubicBezTo>
                  <a:cubicBezTo>
                    <a:pt x="10464" y="6865"/>
                    <a:pt x="8334" y="296"/>
                    <a:pt x="5820" y="26"/>
                  </a:cubicBezTo>
                  <a:cubicBezTo>
                    <a:pt x="5765" y="21"/>
                    <a:pt x="5714" y="0"/>
                    <a:pt x="56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2"/>
            <p:cNvSpPr/>
            <p:nvPr/>
          </p:nvSpPr>
          <p:spPr>
            <a:xfrm>
              <a:off x="4277598" y="2838586"/>
              <a:ext cx="30597" cy="30597"/>
            </a:xfrm>
            <a:custGeom>
              <a:avLst/>
              <a:gdLst/>
              <a:ahLst/>
              <a:cxnLst/>
              <a:rect l="l" t="t" r="r" b="b"/>
              <a:pathLst>
                <a:path w="1974" h="1974" extrusionOk="0">
                  <a:moveTo>
                    <a:pt x="990" y="0"/>
                  </a:moveTo>
                  <a:cubicBezTo>
                    <a:pt x="444" y="0"/>
                    <a:pt x="0" y="439"/>
                    <a:pt x="0" y="985"/>
                  </a:cubicBezTo>
                  <a:cubicBezTo>
                    <a:pt x="0" y="1529"/>
                    <a:pt x="444" y="1973"/>
                    <a:pt x="990" y="1973"/>
                  </a:cubicBezTo>
                  <a:cubicBezTo>
                    <a:pt x="1530" y="1973"/>
                    <a:pt x="1974" y="1529"/>
                    <a:pt x="1974" y="985"/>
                  </a:cubicBezTo>
                  <a:cubicBezTo>
                    <a:pt x="1974" y="439"/>
                    <a:pt x="1530" y="0"/>
                    <a:pt x="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2"/>
            <p:cNvSpPr/>
            <p:nvPr/>
          </p:nvSpPr>
          <p:spPr>
            <a:xfrm>
              <a:off x="4295375" y="2725865"/>
              <a:ext cx="30582" cy="30581"/>
            </a:xfrm>
            <a:custGeom>
              <a:avLst/>
              <a:gdLst/>
              <a:ahLst/>
              <a:cxnLst/>
              <a:rect l="l" t="t" r="r" b="b"/>
              <a:pathLst>
                <a:path w="1973" h="1973" extrusionOk="0">
                  <a:moveTo>
                    <a:pt x="989" y="1"/>
                  </a:moveTo>
                  <a:cubicBezTo>
                    <a:pt x="444" y="1"/>
                    <a:pt x="1" y="439"/>
                    <a:pt x="1" y="984"/>
                  </a:cubicBezTo>
                  <a:cubicBezTo>
                    <a:pt x="1" y="1530"/>
                    <a:pt x="444" y="1973"/>
                    <a:pt x="989" y="1973"/>
                  </a:cubicBezTo>
                  <a:cubicBezTo>
                    <a:pt x="1535" y="1973"/>
                    <a:pt x="1973" y="1530"/>
                    <a:pt x="1973" y="984"/>
                  </a:cubicBezTo>
                  <a:cubicBezTo>
                    <a:pt x="1973" y="439"/>
                    <a:pt x="1535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2"/>
            <p:cNvSpPr/>
            <p:nvPr/>
          </p:nvSpPr>
          <p:spPr>
            <a:xfrm>
              <a:off x="4337159" y="2613919"/>
              <a:ext cx="30613" cy="30597"/>
            </a:xfrm>
            <a:custGeom>
              <a:avLst/>
              <a:gdLst/>
              <a:ahLst/>
              <a:cxnLst/>
              <a:rect l="l" t="t" r="r" b="b"/>
              <a:pathLst>
                <a:path w="1975" h="1974" extrusionOk="0">
                  <a:moveTo>
                    <a:pt x="989" y="1"/>
                  </a:moveTo>
                  <a:cubicBezTo>
                    <a:pt x="445" y="1"/>
                    <a:pt x="1" y="445"/>
                    <a:pt x="1" y="985"/>
                  </a:cubicBezTo>
                  <a:cubicBezTo>
                    <a:pt x="1" y="1530"/>
                    <a:pt x="445" y="1974"/>
                    <a:pt x="989" y="1974"/>
                  </a:cubicBezTo>
                  <a:cubicBezTo>
                    <a:pt x="1535" y="1974"/>
                    <a:pt x="1974" y="1530"/>
                    <a:pt x="1974" y="985"/>
                  </a:cubicBezTo>
                  <a:cubicBezTo>
                    <a:pt x="1974" y="445"/>
                    <a:pt x="1535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2"/>
            <p:cNvSpPr/>
            <p:nvPr/>
          </p:nvSpPr>
          <p:spPr>
            <a:xfrm>
              <a:off x="4802055" y="2838586"/>
              <a:ext cx="30582" cy="30597"/>
            </a:xfrm>
            <a:custGeom>
              <a:avLst/>
              <a:gdLst/>
              <a:ahLst/>
              <a:cxnLst/>
              <a:rect l="l" t="t" r="r" b="b"/>
              <a:pathLst>
                <a:path w="1973" h="1974" extrusionOk="0">
                  <a:moveTo>
                    <a:pt x="989" y="0"/>
                  </a:moveTo>
                  <a:cubicBezTo>
                    <a:pt x="443" y="0"/>
                    <a:pt x="0" y="439"/>
                    <a:pt x="0" y="985"/>
                  </a:cubicBezTo>
                  <a:cubicBezTo>
                    <a:pt x="0" y="1529"/>
                    <a:pt x="443" y="1973"/>
                    <a:pt x="989" y="1973"/>
                  </a:cubicBezTo>
                  <a:cubicBezTo>
                    <a:pt x="1534" y="1973"/>
                    <a:pt x="1972" y="1529"/>
                    <a:pt x="1972" y="985"/>
                  </a:cubicBezTo>
                  <a:cubicBezTo>
                    <a:pt x="1972" y="439"/>
                    <a:pt x="1534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2"/>
            <p:cNvSpPr/>
            <p:nvPr/>
          </p:nvSpPr>
          <p:spPr>
            <a:xfrm>
              <a:off x="4784262" y="2725865"/>
              <a:ext cx="30613" cy="30581"/>
            </a:xfrm>
            <a:custGeom>
              <a:avLst/>
              <a:gdLst/>
              <a:ahLst/>
              <a:cxnLst/>
              <a:rect l="l" t="t" r="r" b="b"/>
              <a:pathLst>
                <a:path w="1975" h="1973" extrusionOk="0">
                  <a:moveTo>
                    <a:pt x="991" y="1"/>
                  </a:moveTo>
                  <a:cubicBezTo>
                    <a:pt x="445" y="1"/>
                    <a:pt x="1" y="439"/>
                    <a:pt x="1" y="984"/>
                  </a:cubicBezTo>
                  <a:cubicBezTo>
                    <a:pt x="1" y="1530"/>
                    <a:pt x="445" y="1973"/>
                    <a:pt x="991" y="1973"/>
                  </a:cubicBezTo>
                  <a:cubicBezTo>
                    <a:pt x="1536" y="1973"/>
                    <a:pt x="1974" y="1530"/>
                    <a:pt x="1974" y="984"/>
                  </a:cubicBezTo>
                  <a:cubicBezTo>
                    <a:pt x="1974" y="439"/>
                    <a:pt x="1536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2"/>
            <p:cNvSpPr/>
            <p:nvPr/>
          </p:nvSpPr>
          <p:spPr>
            <a:xfrm>
              <a:off x="4742478" y="2613919"/>
              <a:ext cx="30613" cy="30597"/>
            </a:xfrm>
            <a:custGeom>
              <a:avLst/>
              <a:gdLst/>
              <a:ahLst/>
              <a:cxnLst/>
              <a:rect l="l" t="t" r="r" b="b"/>
              <a:pathLst>
                <a:path w="1975" h="1974" extrusionOk="0">
                  <a:moveTo>
                    <a:pt x="991" y="1"/>
                  </a:moveTo>
                  <a:cubicBezTo>
                    <a:pt x="445" y="1"/>
                    <a:pt x="1" y="445"/>
                    <a:pt x="1" y="985"/>
                  </a:cubicBezTo>
                  <a:cubicBezTo>
                    <a:pt x="1" y="1530"/>
                    <a:pt x="445" y="1974"/>
                    <a:pt x="991" y="1974"/>
                  </a:cubicBezTo>
                  <a:cubicBezTo>
                    <a:pt x="1535" y="1974"/>
                    <a:pt x="1974" y="1530"/>
                    <a:pt x="1974" y="985"/>
                  </a:cubicBezTo>
                  <a:cubicBezTo>
                    <a:pt x="1974" y="445"/>
                    <a:pt x="1535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12"/>
            <p:cNvSpPr/>
            <p:nvPr/>
          </p:nvSpPr>
          <p:spPr>
            <a:xfrm>
              <a:off x="4078922" y="2890011"/>
              <a:ext cx="954753" cy="118048"/>
            </a:xfrm>
            <a:custGeom>
              <a:avLst/>
              <a:gdLst/>
              <a:ahLst/>
              <a:cxnLst/>
              <a:rect l="l" t="t" r="r" b="b"/>
              <a:pathLst>
                <a:path w="61597" h="7616" extrusionOk="0">
                  <a:moveTo>
                    <a:pt x="3452" y="1"/>
                  </a:moveTo>
                  <a:cubicBezTo>
                    <a:pt x="1546" y="1"/>
                    <a:pt x="1" y="1545"/>
                    <a:pt x="1" y="3452"/>
                  </a:cubicBezTo>
                  <a:lnTo>
                    <a:pt x="1" y="4165"/>
                  </a:lnTo>
                  <a:cubicBezTo>
                    <a:pt x="1" y="6071"/>
                    <a:pt x="1546" y="7616"/>
                    <a:pt x="3452" y="7616"/>
                  </a:cubicBezTo>
                  <a:lnTo>
                    <a:pt x="58147" y="7616"/>
                  </a:lnTo>
                  <a:cubicBezTo>
                    <a:pt x="60053" y="7616"/>
                    <a:pt x="61597" y="6071"/>
                    <a:pt x="61597" y="4165"/>
                  </a:cubicBezTo>
                  <a:lnTo>
                    <a:pt x="61597" y="3452"/>
                  </a:lnTo>
                  <a:cubicBezTo>
                    <a:pt x="61597" y="1545"/>
                    <a:pt x="60053" y="1"/>
                    <a:pt x="58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12"/>
            <p:cNvSpPr/>
            <p:nvPr/>
          </p:nvSpPr>
          <p:spPr>
            <a:xfrm>
              <a:off x="4470431" y="2804226"/>
              <a:ext cx="171678" cy="85808"/>
            </a:xfrm>
            <a:custGeom>
              <a:avLst/>
              <a:gdLst/>
              <a:ahLst/>
              <a:cxnLst/>
              <a:rect l="l" t="t" r="r" b="b"/>
              <a:pathLst>
                <a:path w="11076" h="5536" extrusionOk="0">
                  <a:moveTo>
                    <a:pt x="5540" y="1"/>
                  </a:moveTo>
                  <a:cubicBezTo>
                    <a:pt x="4011" y="1"/>
                    <a:pt x="2625" y="617"/>
                    <a:pt x="1626" y="1621"/>
                  </a:cubicBezTo>
                  <a:cubicBezTo>
                    <a:pt x="623" y="2621"/>
                    <a:pt x="0" y="4007"/>
                    <a:pt x="0" y="5536"/>
                  </a:cubicBezTo>
                  <a:lnTo>
                    <a:pt x="1663" y="5536"/>
                  </a:lnTo>
                  <a:cubicBezTo>
                    <a:pt x="1663" y="3395"/>
                    <a:pt x="3395" y="1657"/>
                    <a:pt x="5540" y="1657"/>
                  </a:cubicBezTo>
                  <a:cubicBezTo>
                    <a:pt x="7676" y="1657"/>
                    <a:pt x="9414" y="3395"/>
                    <a:pt x="9414" y="5536"/>
                  </a:cubicBezTo>
                  <a:lnTo>
                    <a:pt x="11076" y="5536"/>
                  </a:lnTo>
                  <a:cubicBezTo>
                    <a:pt x="11076" y="2478"/>
                    <a:pt x="8594" y="1"/>
                    <a:pt x="5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12"/>
            <p:cNvSpPr/>
            <p:nvPr/>
          </p:nvSpPr>
          <p:spPr>
            <a:xfrm>
              <a:off x="4345079" y="2678858"/>
              <a:ext cx="422422" cy="211188"/>
            </a:xfrm>
            <a:custGeom>
              <a:avLst/>
              <a:gdLst/>
              <a:ahLst/>
              <a:cxnLst/>
              <a:rect l="l" t="t" r="r" b="b"/>
              <a:pathLst>
                <a:path w="27253" h="13625" extrusionOk="0">
                  <a:moveTo>
                    <a:pt x="13628" y="0"/>
                  </a:moveTo>
                  <a:cubicBezTo>
                    <a:pt x="13252" y="0"/>
                    <a:pt x="12910" y="153"/>
                    <a:pt x="12661" y="404"/>
                  </a:cubicBezTo>
                  <a:cubicBezTo>
                    <a:pt x="12411" y="649"/>
                    <a:pt x="12258" y="990"/>
                    <a:pt x="12258" y="1367"/>
                  </a:cubicBezTo>
                  <a:lnTo>
                    <a:pt x="12258" y="3538"/>
                  </a:lnTo>
                  <a:cubicBezTo>
                    <a:pt x="10612" y="3762"/>
                    <a:pt x="9108" y="4389"/>
                    <a:pt x="7808" y="5297"/>
                  </a:cubicBezTo>
                  <a:cubicBezTo>
                    <a:pt x="7696" y="5373"/>
                    <a:pt x="7573" y="5444"/>
                    <a:pt x="7467" y="5526"/>
                  </a:cubicBezTo>
                  <a:lnTo>
                    <a:pt x="5928" y="3992"/>
                  </a:lnTo>
                  <a:cubicBezTo>
                    <a:pt x="5660" y="3724"/>
                    <a:pt x="5308" y="3590"/>
                    <a:pt x="4957" y="3590"/>
                  </a:cubicBezTo>
                  <a:cubicBezTo>
                    <a:pt x="4606" y="3590"/>
                    <a:pt x="4256" y="3724"/>
                    <a:pt x="3990" y="3992"/>
                  </a:cubicBezTo>
                  <a:cubicBezTo>
                    <a:pt x="3461" y="4521"/>
                    <a:pt x="3461" y="5394"/>
                    <a:pt x="3990" y="5928"/>
                  </a:cubicBezTo>
                  <a:lnTo>
                    <a:pt x="5530" y="7462"/>
                  </a:lnTo>
                  <a:cubicBezTo>
                    <a:pt x="4484" y="8833"/>
                    <a:pt x="3781" y="10470"/>
                    <a:pt x="3543" y="12258"/>
                  </a:cubicBezTo>
                  <a:lnTo>
                    <a:pt x="1365" y="12258"/>
                  </a:lnTo>
                  <a:cubicBezTo>
                    <a:pt x="617" y="12258"/>
                    <a:pt x="0" y="12870"/>
                    <a:pt x="0" y="13625"/>
                  </a:cubicBezTo>
                  <a:lnTo>
                    <a:pt x="6116" y="13625"/>
                  </a:lnTo>
                  <a:cubicBezTo>
                    <a:pt x="6116" y="12799"/>
                    <a:pt x="6248" y="12009"/>
                    <a:pt x="6493" y="11265"/>
                  </a:cubicBezTo>
                  <a:cubicBezTo>
                    <a:pt x="6743" y="10526"/>
                    <a:pt x="7100" y="9838"/>
                    <a:pt x="7554" y="9216"/>
                  </a:cubicBezTo>
                  <a:cubicBezTo>
                    <a:pt x="8919" y="7335"/>
                    <a:pt x="11127" y="6112"/>
                    <a:pt x="13628" y="6112"/>
                  </a:cubicBezTo>
                  <a:cubicBezTo>
                    <a:pt x="15928" y="6112"/>
                    <a:pt x="17982" y="7147"/>
                    <a:pt x="19363" y="8772"/>
                  </a:cubicBezTo>
                  <a:cubicBezTo>
                    <a:pt x="20469" y="10087"/>
                    <a:pt x="21142" y="11774"/>
                    <a:pt x="21142" y="13625"/>
                  </a:cubicBezTo>
                  <a:lnTo>
                    <a:pt x="27253" y="13625"/>
                  </a:lnTo>
                  <a:cubicBezTo>
                    <a:pt x="27253" y="12870"/>
                    <a:pt x="26636" y="12258"/>
                    <a:pt x="25882" y="12258"/>
                  </a:cubicBezTo>
                  <a:lnTo>
                    <a:pt x="23715" y="12258"/>
                  </a:lnTo>
                  <a:cubicBezTo>
                    <a:pt x="23471" y="10470"/>
                    <a:pt x="22767" y="8833"/>
                    <a:pt x="21723" y="7462"/>
                  </a:cubicBezTo>
                  <a:lnTo>
                    <a:pt x="23261" y="5928"/>
                  </a:lnTo>
                  <a:cubicBezTo>
                    <a:pt x="23797" y="5394"/>
                    <a:pt x="23797" y="4521"/>
                    <a:pt x="23261" y="3992"/>
                  </a:cubicBezTo>
                  <a:cubicBezTo>
                    <a:pt x="22994" y="3724"/>
                    <a:pt x="22644" y="3590"/>
                    <a:pt x="22294" y="3590"/>
                  </a:cubicBezTo>
                  <a:cubicBezTo>
                    <a:pt x="21943" y="3590"/>
                    <a:pt x="21593" y="3724"/>
                    <a:pt x="21325" y="3992"/>
                  </a:cubicBezTo>
                  <a:lnTo>
                    <a:pt x="19786" y="5526"/>
                  </a:lnTo>
                  <a:cubicBezTo>
                    <a:pt x="19572" y="5363"/>
                    <a:pt x="19337" y="5220"/>
                    <a:pt x="19109" y="5072"/>
                  </a:cubicBezTo>
                  <a:cubicBezTo>
                    <a:pt x="17885" y="4288"/>
                    <a:pt x="16498" y="3742"/>
                    <a:pt x="14995" y="3538"/>
                  </a:cubicBezTo>
                  <a:lnTo>
                    <a:pt x="14995" y="1367"/>
                  </a:lnTo>
                  <a:cubicBezTo>
                    <a:pt x="14995" y="618"/>
                    <a:pt x="14383" y="0"/>
                    <a:pt x="1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2" name="Google Shape;3652;p112"/>
          <p:cNvGrpSpPr/>
          <p:nvPr/>
        </p:nvGrpSpPr>
        <p:grpSpPr>
          <a:xfrm>
            <a:off x="5643960" y="1150592"/>
            <a:ext cx="660791" cy="973195"/>
            <a:chOff x="5396625" y="238000"/>
            <a:chExt cx="1163775" cy="1713975"/>
          </a:xfrm>
        </p:grpSpPr>
        <p:sp>
          <p:nvSpPr>
            <p:cNvPr id="3653" name="Google Shape;3653;p112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12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12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12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12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12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12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12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12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12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12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12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12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12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12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12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12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12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12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12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12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12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12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12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12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12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12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12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12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12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12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12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12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12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12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12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12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12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12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12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12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12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12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12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12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12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12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12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12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12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12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12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12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12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12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12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12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12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12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12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12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p11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3719" name="Google Shape;3719;p113"/>
          <p:cNvGrpSpPr/>
          <p:nvPr/>
        </p:nvGrpSpPr>
        <p:grpSpPr>
          <a:xfrm>
            <a:off x="4536642" y="3257041"/>
            <a:ext cx="374467" cy="678198"/>
            <a:chOff x="6589800" y="1016025"/>
            <a:chExt cx="394425" cy="798350"/>
          </a:xfrm>
        </p:grpSpPr>
        <p:sp>
          <p:nvSpPr>
            <p:cNvPr id="3720" name="Google Shape;3720;p113"/>
            <p:cNvSpPr/>
            <p:nvPr/>
          </p:nvSpPr>
          <p:spPr>
            <a:xfrm>
              <a:off x="6589800" y="1016025"/>
              <a:ext cx="394425" cy="504850"/>
            </a:xfrm>
            <a:custGeom>
              <a:avLst/>
              <a:gdLst/>
              <a:ahLst/>
              <a:cxnLst/>
              <a:rect l="l" t="t" r="r" b="b"/>
              <a:pathLst>
                <a:path w="15777" h="20194" extrusionOk="0">
                  <a:moveTo>
                    <a:pt x="7882" y="1"/>
                  </a:moveTo>
                  <a:cubicBezTo>
                    <a:pt x="3525" y="1"/>
                    <a:pt x="0" y="4525"/>
                    <a:pt x="0" y="10097"/>
                  </a:cubicBezTo>
                  <a:cubicBezTo>
                    <a:pt x="0" y="15681"/>
                    <a:pt x="3525" y="20194"/>
                    <a:pt x="7882" y="20194"/>
                  </a:cubicBezTo>
                  <a:cubicBezTo>
                    <a:pt x="12240" y="20194"/>
                    <a:pt x="15776" y="15681"/>
                    <a:pt x="15776" y="10097"/>
                  </a:cubicBezTo>
                  <a:cubicBezTo>
                    <a:pt x="15776" y="4525"/>
                    <a:pt x="12240" y="1"/>
                    <a:pt x="78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13"/>
            <p:cNvSpPr/>
            <p:nvPr/>
          </p:nvSpPr>
          <p:spPr>
            <a:xfrm>
              <a:off x="6682075" y="1238975"/>
              <a:ext cx="209875" cy="341725"/>
            </a:xfrm>
            <a:custGeom>
              <a:avLst/>
              <a:gdLst/>
              <a:ahLst/>
              <a:cxnLst/>
              <a:rect l="l" t="t" r="r" b="b"/>
              <a:pathLst>
                <a:path w="8395" h="13669" extrusionOk="0">
                  <a:moveTo>
                    <a:pt x="7430" y="0"/>
                  </a:moveTo>
                  <a:cubicBezTo>
                    <a:pt x="6763" y="0"/>
                    <a:pt x="6561" y="727"/>
                    <a:pt x="6823" y="1167"/>
                  </a:cubicBezTo>
                  <a:lnTo>
                    <a:pt x="5263" y="2786"/>
                  </a:lnTo>
                  <a:lnTo>
                    <a:pt x="4275" y="1108"/>
                  </a:lnTo>
                  <a:cubicBezTo>
                    <a:pt x="4275" y="1096"/>
                    <a:pt x="4275" y="1096"/>
                    <a:pt x="4263" y="1096"/>
                  </a:cubicBezTo>
                  <a:cubicBezTo>
                    <a:pt x="4263" y="1084"/>
                    <a:pt x="4251" y="1084"/>
                    <a:pt x="4251" y="1072"/>
                  </a:cubicBezTo>
                  <a:cubicBezTo>
                    <a:pt x="4239" y="1072"/>
                    <a:pt x="4239" y="1060"/>
                    <a:pt x="4227" y="1060"/>
                  </a:cubicBezTo>
                  <a:cubicBezTo>
                    <a:pt x="4227" y="1048"/>
                    <a:pt x="4215" y="1048"/>
                    <a:pt x="4215" y="1048"/>
                  </a:cubicBezTo>
                  <a:lnTo>
                    <a:pt x="4203" y="1048"/>
                  </a:lnTo>
                  <a:cubicBezTo>
                    <a:pt x="4191" y="1036"/>
                    <a:pt x="4180" y="1036"/>
                    <a:pt x="4168" y="1036"/>
                  </a:cubicBezTo>
                  <a:lnTo>
                    <a:pt x="4120" y="1036"/>
                  </a:lnTo>
                  <a:cubicBezTo>
                    <a:pt x="4108" y="1036"/>
                    <a:pt x="4096" y="1036"/>
                    <a:pt x="4084" y="1048"/>
                  </a:cubicBezTo>
                  <a:lnTo>
                    <a:pt x="4072" y="1048"/>
                  </a:lnTo>
                  <a:cubicBezTo>
                    <a:pt x="4072" y="1048"/>
                    <a:pt x="4060" y="1060"/>
                    <a:pt x="4060" y="1060"/>
                  </a:cubicBezTo>
                  <a:cubicBezTo>
                    <a:pt x="4060" y="1060"/>
                    <a:pt x="4049" y="1072"/>
                    <a:pt x="4037" y="1084"/>
                  </a:cubicBezTo>
                  <a:cubicBezTo>
                    <a:pt x="4037" y="1084"/>
                    <a:pt x="4025" y="1096"/>
                    <a:pt x="4025" y="1108"/>
                  </a:cubicBezTo>
                  <a:lnTo>
                    <a:pt x="4013" y="1108"/>
                  </a:lnTo>
                  <a:lnTo>
                    <a:pt x="3132" y="2775"/>
                  </a:lnTo>
                  <a:lnTo>
                    <a:pt x="1584" y="1179"/>
                  </a:lnTo>
                  <a:cubicBezTo>
                    <a:pt x="1822" y="739"/>
                    <a:pt x="1608" y="36"/>
                    <a:pt x="953" y="36"/>
                  </a:cubicBezTo>
                  <a:cubicBezTo>
                    <a:pt x="0" y="36"/>
                    <a:pt x="0" y="1524"/>
                    <a:pt x="953" y="1524"/>
                  </a:cubicBezTo>
                  <a:lnTo>
                    <a:pt x="1001" y="1524"/>
                  </a:lnTo>
                  <a:lnTo>
                    <a:pt x="3834" y="13550"/>
                  </a:lnTo>
                  <a:cubicBezTo>
                    <a:pt x="3858" y="13621"/>
                    <a:pt x="3918" y="13669"/>
                    <a:pt x="3977" y="13669"/>
                  </a:cubicBezTo>
                  <a:cubicBezTo>
                    <a:pt x="3989" y="13669"/>
                    <a:pt x="4001" y="13657"/>
                    <a:pt x="4013" y="13657"/>
                  </a:cubicBezTo>
                  <a:cubicBezTo>
                    <a:pt x="4096" y="13645"/>
                    <a:pt x="4144" y="13562"/>
                    <a:pt x="4132" y="13478"/>
                  </a:cubicBezTo>
                  <a:lnTo>
                    <a:pt x="1286" y="1453"/>
                  </a:lnTo>
                  <a:cubicBezTo>
                    <a:pt x="1322" y="1441"/>
                    <a:pt x="1358" y="1417"/>
                    <a:pt x="1382" y="1393"/>
                  </a:cubicBezTo>
                  <a:lnTo>
                    <a:pt x="3060" y="3132"/>
                  </a:lnTo>
                  <a:cubicBezTo>
                    <a:pt x="3060" y="3132"/>
                    <a:pt x="3072" y="3144"/>
                    <a:pt x="3072" y="3144"/>
                  </a:cubicBezTo>
                  <a:cubicBezTo>
                    <a:pt x="3084" y="3144"/>
                    <a:pt x="3084" y="3156"/>
                    <a:pt x="3096" y="3156"/>
                  </a:cubicBezTo>
                  <a:lnTo>
                    <a:pt x="3108" y="3156"/>
                  </a:lnTo>
                  <a:cubicBezTo>
                    <a:pt x="3108" y="3167"/>
                    <a:pt x="3108" y="3167"/>
                    <a:pt x="3120" y="3167"/>
                  </a:cubicBezTo>
                  <a:cubicBezTo>
                    <a:pt x="3132" y="3167"/>
                    <a:pt x="3144" y="3179"/>
                    <a:pt x="3167" y="3179"/>
                  </a:cubicBezTo>
                  <a:cubicBezTo>
                    <a:pt x="3179" y="3179"/>
                    <a:pt x="3203" y="3167"/>
                    <a:pt x="3215" y="3167"/>
                  </a:cubicBezTo>
                  <a:cubicBezTo>
                    <a:pt x="3215" y="3167"/>
                    <a:pt x="3227" y="3167"/>
                    <a:pt x="3227" y="3156"/>
                  </a:cubicBezTo>
                  <a:cubicBezTo>
                    <a:pt x="3239" y="3156"/>
                    <a:pt x="3251" y="3144"/>
                    <a:pt x="3263" y="3132"/>
                  </a:cubicBezTo>
                  <a:lnTo>
                    <a:pt x="3275" y="3132"/>
                  </a:lnTo>
                  <a:cubicBezTo>
                    <a:pt x="3287" y="3120"/>
                    <a:pt x="3287" y="3108"/>
                    <a:pt x="3298" y="3096"/>
                  </a:cubicBezTo>
                  <a:lnTo>
                    <a:pt x="4156" y="1489"/>
                  </a:lnTo>
                  <a:lnTo>
                    <a:pt x="5108" y="3096"/>
                  </a:lnTo>
                  <a:cubicBezTo>
                    <a:pt x="5120" y="3132"/>
                    <a:pt x="5144" y="3144"/>
                    <a:pt x="5180" y="3156"/>
                  </a:cubicBezTo>
                  <a:cubicBezTo>
                    <a:pt x="5180" y="3167"/>
                    <a:pt x="5180" y="3167"/>
                    <a:pt x="5192" y="3167"/>
                  </a:cubicBezTo>
                  <a:cubicBezTo>
                    <a:pt x="5203" y="3167"/>
                    <a:pt x="5215" y="3179"/>
                    <a:pt x="5239" y="3179"/>
                  </a:cubicBezTo>
                  <a:cubicBezTo>
                    <a:pt x="5251" y="3179"/>
                    <a:pt x="5275" y="3167"/>
                    <a:pt x="5287" y="3167"/>
                  </a:cubicBezTo>
                  <a:cubicBezTo>
                    <a:pt x="5287" y="3167"/>
                    <a:pt x="5299" y="3156"/>
                    <a:pt x="5299" y="3156"/>
                  </a:cubicBezTo>
                  <a:lnTo>
                    <a:pt x="5311" y="3156"/>
                  </a:lnTo>
                  <a:cubicBezTo>
                    <a:pt x="5323" y="3156"/>
                    <a:pt x="5323" y="3144"/>
                    <a:pt x="5323" y="3144"/>
                  </a:cubicBezTo>
                  <a:cubicBezTo>
                    <a:pt x="5334" y="3132"/>
                    <a:pt x="5334" y="3132"/>
                    <a:pt x="5346" y="3132"/>
                  </a:cubicBezTo>
                  <a:lnTo>
                    <a:pt x="7037" y="1382"/>
                  </a:lnTo>
                  <a:cubicBezTo>
                    <a:pt x="7049" y="1393"/>
                    <a:pt x="7073" y="1405"/>
                    <a:pt x="7097" y="1417"/>
                  </a:cubicBezTo>
                  <a:lnTo>
                    <a:pt x="4251" y="13478"/>
                  </a:lnTo>
                  <a:cubicBezTo>
                    <a:pt x="4239" y="13562"/>
                    <a:pt x="4287" y="13645"/>
                    <a:pt x="4370" y="13657"/>
                  </a:cubicBezTo>
                  <a:cubicBezTo>
                    <a:pt x="4382" y="13657"/>
                    <a:pt x="4394" y="13669"/>
                    <a:pt x="4406" y="13669"/>
                  </a:cubicBezTo>
                  <a:cubicBezTo>
                    <a:pt x="4465" y="13669"/>
                    <a:pt x="4525" y="13621"/>
                    <a:pt x="4549" y="13550"/>
                  </a:cubicBezTo>
                  <a:lnTo>
                    <a:pt x="7394" y="1489"/>
                  </a:lnTo>
                  <a:lnTo>
                    <a:pt x="7430" y="1489"/>
                  </a:lnTo>
                  <a:cubicBezTo>
                    <a:pt x="8394" y="1489"/>
                    <a:pt x="8394" y="0"/>
                    <a:pt x="7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13"/>
            <p:cNvSpPr/>
            <p:nvPr/>
          </p:nvSpPr>
          <p:spPr>
            <a:xfrm>
              <a:off x="6658550" y="1736350"/>
              <a:ext cx="256600" cy="78025"/>
            </a:xfrm>
            <a:custGeom>
              <a:avLst/>
              <a:gdLst/>
              <a:ahLst/>
              <a:cxnLst/>
              <a:rect l="l" t="t" r="r" b="b"/>
              <a:pathLst>
                <a:path w="10264" h="3121" extrusionOk="0">
                  <a:moveTo>
                    <a:pt x="1" y="1"/>
                  </a:moveTo>
                  <a:cubicBezTo>
                    <a:pt x="1" y="1727"/>
                    <a:pt x="2299" y="3120"/>
                    <a:pt x="5132" y="3120"/>
                  </a:cubicBezTo>
                  <a:cubicBezTo>
                    <a:pt x="7966" y="3120"/>
                    <a:pt x="10264" y="1727"/>
                    <a:pt x="10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13"/>
            <p:cNvSpPr/>
            <p:nvPr/>
          </p:nvSpPr>
          <p:spPr>
            <a:xfrm>
              <a:off x="6671650" y="1473225"/>
              <a:ext cx="230425" cy="245000"/>
            </a:xfrm>
            <a:custGeom>
              <a:avLst/>
              <a:gdLst/>
              <a:ahLst/>
              <a:cxnLst/>
              <a:rect l="l" t="t" r="r" b="b"/>
              <a:pathLst>
                <a:path w="9217" h="9800" extrusionOk="0">
                  <a:moveTo>
                    <a:pt x="1489" y="1"/>
                  </a:moveTo>
                  <a:cubicBezTo>
                    <a:pt x="667" y="1"/>
                    <a:pt x="1" y="667"/>
                    <a:pt x="1" y="1489"/>
                  </a:cubicBezTo>
                  <a:lnTo>
                    <a:pt x="1" y="8311"/>
                  </a:lnTo>
                  <a:cubicBezTo>
                    <a:pt x="1" y="9133"/>
                    <a:pt x="667" y="9799"/>
                    <a:pt x="1489" y="9799"/>
                  </a:cubicBezTo>
                  <a:lnTo>
                    <a:pt x="7728" y="9799"/>
                  </a:lnTo>
                  <a:cubicBezTo>
                    <a:pt x="8549" y="9799"/>
                    <a:pt x="9216" y="9133"/>
                    <a:pt x="9216" y="8311"/>
                  </a:cubicBezTo>
                  <a:lnTo>
                    <a:pt x="9216" y="1489"/>
                  </a:lnTo>
                  <a:cubicBezTo>
                    <a:pt x="9216" y="667"/>
                    <a:pt x="854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13"/>
            <p:cNvSpPr/>
            <p:nvPr/>
          </p:nvSpPr>
          <p:spPr>
            <a:xfrm>
              <a:off x="6621350" y="1696475"/>
              <a:ext cx="331025" cy="47650"/>
            </a:xfrm>
            <a:custGeom>
              <a:avLst/>
              <a:gdLst/>
              <a:ahLst/>
              <a:cxnLst/>
              <a:rect l="l" t="t" r="r" b="b"/>
              <a:pathLst>
                <a:path w="13241" h="1906" extrusionOk="0">
                  <a:moveTo>
                    <a:pt x="953" y="0"/>
                  </a:moveTo>
                  <a:cubicBezTo>
                    <a:pt x="429" y="0"/>
                    <a:pt x="1" y="429"/>
                    <a:pt x="1" y="953"/>
                  </a:cubicBezTo>
                  <a:cubicBezTo>
                    <a:pt x="1" y="1489"/>
                    <a:pt x="429" y="1905"/>
                    <a:pt x="953" y="1905"/>
                  </a:cubicBezTo>
                  <a:lnTo>
                    <a:pt x="12288" y="1905"/>
                  </a:lnTo>
                  <a:cubicBezTo>
                    <a:pt x="12812" y="1905"/>
                    <a:pt x="13240" y="1489"/>
                    <a:pt x="13240" y="953"/>
                  </a:cubicBezTo>
                  <a:cubicBezTo>
                    <a:pt x="13240" y="429"/>
                    <a:pt x="12812" y="0"/>
                    <a:pt x="12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13"/>
            <p:cNvSpPr/>
            <p:nvPr/>
          </p:nvSpPr>
          <p:spPr>
            <a:xfrm>
              <a:off x="6735350" y="1556875"/>
              <a:ext cx="103025" cy="102700"/>
            </a:xfrm>
            <a:custGeom>
              <a:avLst/>
              <a:gdLst/>
              <a:ahLst/>
              <a:cxnLst/>
              <a:rect l="l" t="t" r="r" b="b"/>
              <a:pathLst>
                <a:path w="4121" h="4108" extrusionOk="0">
                  <a:moveTo>
                    <a:pt x="2060" y="0"/>
                  </a:moveTo>
                  <a:cubicBezTo>
                    <a:pt x="929" y="0"/>
                    <a:pt x="1" y="917"/>
                    <a:pt x="1" y="2060"/>
                  </a:cubicBezTo>
                  <a:cubicBezTo>
                    <a:pt x="1" y="3191"/>
                    <a:pt x="929" y="4108"/>
                    <a:pt x="2060" y="4108"/>
                  </a:cubicBezTo>
                  <a:cubicBezTo>
                    <a:pt x="3192" y="4108"/>
                    <a:pt x="4120" y="3191"/>
                    <a:pt x="4120" y="2060"/>
                  </a:cubicBezTo>
                  <a:cubicBezTo>
                    <a:pt x="4120" y="917"/>
                    <a:pt x="3192" y="0"/>
                    <a:pt x="2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13"/>
            <p:cNvSpPr/>
            <p:nvPr/>
          </p:nvSpPr>
          <p:spPr>
            <a:xfrm>
              <a:off x="6751125" y="1572650"/>
              <a:ext cx="71475" cy="71450"/>
            </a:xfrm>
            <a:custGeom>
              <a:avLst/>
              <a:gdLst/>
              <a:ahLst/>
              <a:cxnLst/>
              <a:rect l="l" t="t" r="r" b="b"/>
              <a:pathLst>
                <a:path w="2859" h="2858" extrusionOk="0">
                  <a:moveTo>
                    <a:pt x="1429" y="0"/>
                  </a:moveTo>
                  <a:cubicBezTo>
                    <a:pt x="644" y="0"/>
                    <a:pt x="1" y="631"/>
                    <a:pt x="1" y="1429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2215" y="2858"/>
                    <a:pt x="2858" y="2215"/>
                    <a:pt x="2858" y="1429"/>
                  </a:cubicBezTo>
                  <a:cubicBezTo>
                    <a:pt x="2858" y="631"/>
                    <a:pt x="2215" y="0"/>
                    <a:pt x="1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13"/>
            <p:cNvSpPr/>
            <p:nvPr/>
          </p:nvSpPr>
          <p:spPr>
            <a:xfrm>
              <a:off x="6621650" y="1569675"/>
              <a:ext cx="77425" cy="77100"/>
            </a:xfrm>
            <a:custGeom>
              <a:avLst/>
              <a:gdLst/>
              <a:ahLst/>
              <a:cxnLst/>
              <a:rect l="l" t="t" r="r" b="b"/>
              <a:pathLst>
                <a:path w="3097" h="3084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cubicBezTo>
                    <a:pt x="0" y="2393"/>
                    <a:pt x="691" y="3084"/>
                    <a:pt x="1548" y="3084"/>
                  </a:cubicBezTo>
                  <a:cubicBezTo>
                    <a:pt x="2406" y="3084"/>
                    <a:pt x="3096" y="2393"/>
                    <a:pt x="3096" y="1548"/>
                  </a:cubicBezTo>
                  <a:cubicBezTo>
                    <a:pt x="3096" y="691"/>
                    <a:pt x="2406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13"/>
            <p:cNvSpPr/>
            <p:nvPr/>
          </p:nvSpPr>
          <p:spPr>
            <a:xfrm>
              <a:off x="6633550" y="1581575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7"/>
                    <a:pt x="1" y="1072"/>
                  </a:cubicBezTo>
                  <a:cubicBezTo>
                    <a:pt x="1" y="1655"/>
                    <a:pt x="477" y="2144"/>
                    <a:pt x="1072" y="2144"/>
                  </a:cubicBezTo>
                  <a:cubicBezTo>
                    <a:pt x="1668" y="2144"/>
                    <a:pt x="2144" y="1655"/>
                    <a:pt x="2144" y="1072"/>
                  </a:cubicBezTo>
                  <a:cubicBezTo>
                    <a:pt x="2144" y="477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13"/>
            <p:cNvSpPr/>
            <p:nvPr/>
          </p:nvSpPr>
          <p:spPr>
            <a:xfrm>
              <a:off x="6874650" y="1569675"/>
              <a:ext cx="77425" cy="77100"/>
            </a:xfrm>
            <a:custGeom>
              <a:avLst/>
              <a:gdLst/>
              <a:ahLst/>
              <a:cxnLst/>
              <a:rect l="l" t="t" r="r" b="b"/>
              <a:pathLst>
                <a:path w="3097" h="3084" extrusionOk="0">
                  <a:moveTo>
                    <a:pt x="1549" y="0"/>
                  </a:moveTo>
                  <a:cubicBezTo>
                    <a:pt x="691" y="0"/>
                    <a:pt x="1" y="691"/>
                    <a:pt x="1" y="1548"/>
                  </a:cubicBezTo>
                  <a:cubicBezTo>
                    <a:pt x="1" y="2393"/>
                    <a:pt x="691" y="3084"/>
                    <a:pt x="1549" y="3084"/>
                  </a:cubicBezTo>
                  <a:cubicBezTo>
                    <a:pt x="2406" y="3084"/>
                    <a:pt x="3096" y="2393"/>
                    <a:pt x="3096" y="1548"/>
                  </a:cubicBezTo>
                  <a:cubicBezTo>
                    <a:pt x="3096" y="691"/>
                    <a:pt x="2406" y="0"/>
                    <a:pt x="15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13"/>
            <p:cNvSpPr/>
            <p:nvPr/>
          </p:nvSpPr>
          <p:spPr>
            <a:xfrm>
              <a:off x="6886575" y="1581575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6" y="0"/>
                    <a:pt x="0" y="477"/>
                    <a:pt x="0" y="1072"/>
                  </a:cubicBezTo>
                  <a:cubicBezTo>
                    <a:pt x="0" y="1655"/>
                    <a:pt x="476" y="2144"/>
                    <a:pt x="1072" y="2144"/>
                  </a:cubicBezTo>
                  <a:cubicBezTo>
                    <a:pt x="1667" y="2144"/>
                    <a:pt x="2143" y="1655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13"/>
            <p:cNvSpPr/>
            <p:nvPr/>
          </p:nvSpPr>
          <p:spPr>
            <a:xfrm>
              <a:off x="6621350" y="1473225"/>
              <a:ext cx="331025" cy="47650"/>
            </a:xfrm>
            <a:custGeom>
              <a:avLst/>
              <a:gdLst/>
              <a:ahLst/>
              <a:cxnLst/>
              <a:rect l="l" t="t" r="r" b="b"/>
              <a:pathLst>
                <a:path w="13241" h="1906" extrusionOk="0">
                  <a:moveTo>
                    <a:pt x="953" y="1"/>
                  </a:moveTo>
                  <a:cubicBezTo>
                    <a:pt x="429" y="1"/>
                    <a:pt x="1" y="429"/>
                    <a:pt x="1" y="953"/>
                  </a:cubicBezTo>
                  <a:cubicBezTo>
                    <a:pt x="1" y="1489"/>
                    <a:pt x="429" y="1906"/>
                    <a:pt x="953" y="1906"/>
                  </a:cubicBezTo>
                  <a:lnTo>
                    <a:pt x="12288" y="1906"/>
                  </a:lnTo>
                  <a:cubicBezTo>
                    <a:pt x="12812" y="1906"/>
                    <a:pt x="13240" y="1489"/>
                    <a:pt x="13240" y="953"/>
                  </a:cubicBezTo>
                  <a:cubicBezTo>
                    <a:pt x="13240" y="429"/>
                    <a:pt x="12812" y="1"/>
                    <a:pt x="12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13"/>
            <p:cNvSpPr/>
            <p:nvPr/>
          </p:nvSpPr>
          <p:spPr>
            <a:xfrm>
              <a:off x="6656775" y="1530075"/>
              <a:ext cx="260475" cy="12825"/>
            </a:xfrm>
            <a:custGeom>
              <a:avLst/>
              <a:gdLst/>
              <a:ahLst/>
              <a:cxnLst/>
              <a:rect l="l" t="t" r="r" b="b"/>
              <a:pathLst>
                <a:path w="10419" h="513" extrusionOk="0">
                  <a:moveTo>
                    <a:pt x="262" y="1"/>
                  </a:moveTo>
                  <a:cubicBezTo>
                    <a:pt x="119" y="1"/>
                    <a:pt x="0" y="120"/>
                    <a:pt x="0" y="251"/>
                  </a:cubicBezTo>
                  <a:cubicBezTo>
                    <a:pt x="0" y="394"/>
                    <a:pt x="119" y="513"/>
                    <a:pt x="262" y="513"/>
                  </a:cubicBezTo>
                  <a:lnTo>
                    <a:pt x="10145" y="513"/>
                  </a:lnTo>
                  <a:cubicBezTo>
                    <a:pt x="10287" y="513"/>
                    <a:pt x="10418" y="394"/>
                    <a:pt x="10418" y="251"/>
                  </a:cubicBezTo>
                  <a:cubicBezTo>
                    <a:pt x="10418" y="120"/>
                    <a:pt x="10287" y="1"/>
                    <a:pt x="10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13"/>
            <p:cNvSpPr/>
            <p:nvPr/>
          </p:nvSpPr>
          <p:spPr>
            <a:xfrm>
              <a:off x="6656775" y="1675325"/>
              <a:ext cx="260475" cy="12525"/>
            </a:xfrm>
            <a:custGeom>
              <a:avLst/>
              <a:gdLst/>
              <a:ahLst/>
              <a:cxnLst/>
              <a:rect l="l" t="t" r="r" b="b"/>
              <a:pathLst>
                <a:path w="10419" h="501" extrusionOk="0">
                  <a:moveTo>
                    <a:pt x="262" y="1"/>
                  </a:moveTo>
                  <a:cubicBezTo>
                    <a:pt x="119" y="1"/>
                    <a:pt x="0" y="108"/>
                    <a:pt x="0" y="251"/>
                  </a:cubicBezTo>
                  <a:cubicBezTo>
                    <a:pt x="0" y="394"/>
                    <a:pt x="119" y="501"/>
                    <a:pt x="262" y="501"/>
                  </a:cubicBezTo>
                  <a:lnTo>
                    <a:pt x="10145" y="501"/>
                  </a:lnTo>
                  <a:cubicBezTo>
                    <a:pt x="10287" y="501"/>
                    <a:pt x="10418" y="394"/>
                    <a:pt x="10418" y="251"/>
                  </a:cubicBezTo>
                  <a:cubicBezTo>
                    <a:pt x="10418" y="108"/>
                    <a:pt x="10287" y="1"/>
                    <a:pt x="10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113"/>
          <p:cNvGrpSpPr/>
          <p:nvPr/>
        </p:nvGrpSpPr>
        <p:grpSpPr>
          <a:xfrm>
            <a:off x="6340448" y="1618120"/>
            <a:ext cx="1301878" cy="500825"/>
            <a:chOff x="4712775" y="1268450"/>
            <a:chExt cx="910850" cy="350350"/>
          </a:xfrm>
        </p:grpSpPr>
        <p:sp>
          <p:nvSpPr>
            <p:cNvPr id="3735" name="Google Shape;3735;p113"/>
            <p:cNvSpPr/>
            <p:nvPr/>
          </p:nvSpPr>
          <p:spPr>
            <a:xfrm>
              <a:off x="4712775" y="1426800"/>
              <a:ext cx="910850" cy="33650"/>
            </a:xfrm>
            <a:custGeom>
              <a:avLst/>
              <a:gdLst/>
              <a:ahLst/>
              <a:cxnLst/>
              <a:rect l="l" t="t" r="r" b="b"/>
              <a:pathLst>
                <a:path w="36434" h="1346" extrusionOk="0">
                  <a:moveTo>
                    <a:pt x="763" y="0"/>
                  </a:moveTo>
                  <a:cubicBezTo>
                    <a:pt x="346" y="0"/>
                    <a:pt x="1" y="298"/>
                    <a:pt x="1" y="667"/>
                  </a:cubicBezTo>
                  <a:cubicBezTo>
                    <a:pt x="1" y="1036"/>
                    <a:pt x="346" y="1346"/>
                    <a:pt x="763" y="1346"/>
                  </a:cubicBezTo>
                  <a:lnTo>
                    <a:pt x="35684" y="1346"/>
                  </a:lnTo>
                  <a:cubicBezTo>
                    <a:pt x="36100" y="1346"/>
                    <a:pt x="36434" y="1036"/>
                    <a:pt x="36434" y="667"/>
                  </a:cubicBezTo>
                  <a:cubicBezTo>
                    <a:pt x="36434" y="298"/>
                    <a:pt x="36100" y="0"/>
                    <a:pt x="35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13"/>
            <p:cNvSpPr/>
            <p:nvPr/>
          </p:nvSpPr>
          <p:spPr>
            <a:xfrm>
              <a:off x="4742850" y="1395825"/>
              <a:ext cx="851025" cy="95575"/>
            </a:xfrm>
            <a:custGeom>
              <a:avLst/>
              <a:gdLst/>
              <a:ahLst/>
              <a:cxnLst/>
              <a:rect l="l" t="t" r="r" b="b"/>
              <a:pathLst>
                <a:path w="34041" h="3823" extrusionOk="0">
                  <a:moveTo>
                    <a:pt x="0" y="1"/>
                  </a:moveTo>
                  <a:lnTo>
                    <a:pt x="0" y="3823"/>
                  </a:lnTo>
                  <a:lnTo>
                    <a:pt x="34040" y="3823"/>
                  </a:lnTo>
                  <a:lnTo>
                    <a:pt x="34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13"/>
            <p:cNvSpPr/>
            <p:nvPr/>
          </p:nvSpPr>
          <p:spPr>
            <a:xfrm>
              <a:off x="5180700" y="1268450"/>
              <a:ext cx="353925" cy="350350"/>
            </a:xfrm>
            <a:custGeom>
              <a:avLst/>
              <a:gdLst/>
              <a:ahLst/>
              <a:cxnLst/>
              <a:rect l="l" t="t" r="r" b="b"/>
              <a:pathLst>
                <a:path w="14157" h="14014" extrusionOk="0">
                  <a:moveTo>
                    <a:pt x="6072" y="0"/>
                  </a:moveTo>
                  <a:lnTo>
                    <a:pt x="5287" y="893"/>
                  </a:lnTo>
                  <a:lnTo>
                    <a:pt x="4144" y="572"/>
                  </a:lnTo>
                  <a:lnTo>
                    <a:pt x="3644" y="1643"/>
                  </a:lnTo>
                  <a:lnTo>
                    <a:pt x="2453" y="1655"/>
                  </a:lnTo>
                  <a:lnTo>
                    <a:pt x="2262" y="2834"/>
                  </a:lnTo>
                  <a:lnTo>
                    <a:pt x="1131" y="3179"/>
                  </a:lnTo>
                  <a:lnTo>
                    <a:pt x="1286" y="4358"/>
                  </a:lnTo>
                  <a:lnTo>
                    <a:pt x="286" y="5013"/>
                  </a:lnTo>
                  <a:lnTo>
                    <a:pt x="774" y="6096"/>
                  </a:lnTo>
                  <a:lnTo>
                    <a:pt x="0" y="7001"/>
                  </a:lnTo>
                  <a:lnTo>
                    <a:pt x="774" y="7918"/>
                  </a:lnTo>
                  <a:lnTo>
                    <a:pt x="286" y="9001"/>
                  </a:lnTo>
                  <a:lnTo>
                    <a:pt x="1286" y="9656"/>
                  </a:lnTo>
                  <a:lnTo>
                    <a:pt x="1131" y="10835"/>
                  </a:lnTo>
                  <a:lnTo>
                    <a:pt x="2262" y="11180"/>
                  </a:lnTo>
                  <a:lnTo>
                    <a:pt x="2453" y="12359"/>
                  </a:lnTo>
                  <a:lnTo>
                    <a:pt x="3644" y="12359"/>
                  </a:lnTo>
                  <a:lnTo>
                    <a:pt x="4144" y="13442"/>
                  </a:lnTo>
                  <a:lnTo>
                    <a:pt x="5287" y="13121"/>
                  </a:lnTo>
                  <a:lnTo>
                    <a:pt x="6072" y="14014"/>
                  </a:lnTo>
                  <a:lnTo>
                    <a:pt x="7085" y="13371"/>
                  </a:lnTo>
                  <a:lnTo>
                    <a:pt x="8085" y="14014"/>
                  </a:lnTo>
                  <a:lnTo>
                    <a:pt x="8870" y="13121"/>
                  </a:lnTo>
                  <a:lnTo>
                    <a:pt x="10025" y="13442"/>
                  </a:lnTo>
                  <a:lnTo>
                    <a:pt x="10525" y="12359"/>
                  </a:lnTo>
                  <a:lnTo>
                    <a:pt x="11716" y="12359"/>
                  </a:lnTo>
                  <a:lnTo>
                    <a:pt x="11895" y="11180"/>
                  </a:lnTo>
                  <a:lnTo>
                    <a:pt x="13038" y="10835"/>
                  </a:lnTo>
                  <a:lnTo>
                    <a:pt x="12871" y="9656"/>
                  </a:lnTo>
                  <a:lnTo>
                    <a:pt x="13871" y="9001"/>
                  </a:lnTo>
                  <a:lnTo>
                    <a:pt x="13383" y="7918"/>
                  </a:lnTo>
                  <a:lnTo>
                    <a:pt x="14157" y="7001"/>
                  </a:lnTo>
                  <a:lnTo>
                    <a:pt x="13383" y="6096"/>
                  </a:lnTo>
                  <a:lnTo>
                    <a:pt x="13871" y="5013"/>
                  </a:lnTo>
                  <a:lnTo>
                    <a:pt x="12871" y="4358"/>
                  </a:lnTo>
                  <a:lnTo>
                    <a:pt x="13038" y="3179"/>
                  </a:lnTo>
                  <a:lnTo>
                    <a:pt x="11895" y="2834"/>
                  </a:lnTo>
                  <a:lnTo>
                    <a:pt x="11716" y="1655"/>
                  </a:lnTo>
                  <a:lnTo>
                    <a:pt x="10525" y="1643"/>
                  </a:lnTo>
                  <a:lnTo>
                    <a:pt x="10025" y="572"/>
                  </a:lnTo>
                  <a:lnTo>
                    <a:pt x="8870" y="893"/>
                  </a:lnTo>
                  <a:lnTo>
                    <a:pt x="8085" y="0"/>
                  </a:lnTo>
                  <a:lnTo>
                    <a:pt x="7085" y="631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13"/>
            <p:cNvSpPr/>
            <p:nvPr/>
          </p:nvSpPr>
          <p:spPr>
            <a:xfrm>
              <a:off x="4802075" y="1268450"/>
              <a:ext cx="353950" cy="350350"/>
            </a:xfrm>
            <a:custGeom>
              <a:avLst/>
              <a:gdLst/>
              <a:ahLst/>
              <a:cxnLst/>
              <a:rect l="l" t="t" r="r" b="b"/>
              <a:pathLst>
                <a:path w="14158" h="14014" extrusionOk="0">
                  <a:moveTo>
                    <a:pt x="6073" y="0"/>
                  </a:moveTo>
                  <a:lnTo>
                    <a:pt x="5275" y="893"/>
                  </a:lnTo>
                  <a:lnTo>
                    <a:pt x="4132" y="572"/>
                  </a:lnTo>
                  <a:lnTo>
                    <a:pt x="3632" y="1643"/>
                  </a:lnTo>
                  <a:lnTo>
                    <a:pt x="2441" y="1655"/>
                  </a:lnTo>
                  <a:lnTo>
                    <a:pt x="2263" y="2834"/>
                  </a:lnTo>
                  <a:lnTo>
                    <a:pt x="1120" y="3179"/>
                  </a:lnTo>
                  <a:lnTo>
                    <a:pt x="1286" y="4358"/>
                  </a:lnTo>
                  <a:lnTo>
                    <a:pt x="286" y="5013"/>
                  </a:lnTo>
                  <a:lnTo>
                    <a:pt x="774" y="6096"/>
                  </a:lnTo>
                  <a:lnTo>
                    <a:pt x="1" y="7001"/>
                  </a:lnTo>
                  <a:lnTo>
                    <a:pt x="774" y="7918"/>
                  </a:lnTo>
                  <a:lnTo>
                    <a:pt x="286" y="9001"/>
                  </a:lnTo>
                  <a:lnTo>
                    <a:pt x="1286" y="9656"/>
                  </a:lnTo>
                  <a:lnTo>
                    <a:pt x="1120" y="10835"/>
                  </a:lnTo>
                  <a:lnTo>
                    <a:pt x="2263" y="11180"/>
                  </a:lnTo>
                  <a:lnTo>
                    <a:pt x="2441" y="12359"/>
                  </a:lnTo>
                  <a:lnTo>
                    <a:pt x="3632" y="12359"/>
                  </a:lnTo>
                  <a:lnTo>
                    <a:pt x="4132" y="13442"/>
                  </a:lnTo>
                  <a:lnTo>
                    <a:pt x="5275" y="13121"/>
                  </a:lnTo>
                  <a:lnTo>
                    <a:pt x="6073" y="14014"/>
                  </a:lnTo>
                  <a:lnTo>
                    <a:pt x="7073" y="13371"/>
                  </a:lnTo>
                  <a:lnTo>
                    <a:pt x="8085" y="14014"/>
                  </a:lnTo>
                  <a:lnTo>
                    <a:pt x="8871" y="13121"/>
                  </a:lnTo>
                  <a:lnTo>
                    <a:pt x="10014" y="13442"/>
                  </a:lnTo>
                  <a:lnTo>
                    <a:pt x="10514" y="12359"/>
                  </a:lnTo>
                  <a:lnTo>
                    <a:pt x="11704" y="12359"/>
                  </a:lnTo>
                  <a:lnTo>
                    <a:pt x="11895" y="11180"/>
                  </a:lnTo>
                  <a:lnTo>
                    <a:pt x="13026" y="10835"/>
                  </a:lnTo>
                  <a:lnTo>
                    <a:pt x="12871" y="9656"/>
                  </a:lnTo>
                  <a:lnTo>
                    <a:pt x="13871" y="9001"/>
                  </a:lnTo>
                  <a:lnTo>
                    <a:pt x="13383" y="7918"/>
                  </a:lnTo>
                  <a:lnTo>
                    <a:pt x="14157" y="7001"/>
                  </a:lnTo>
                  <a:lnTo>
                    <a:pt x="13383" y="6096"/>
                  </a:lnTo>
                  <a:lnTo>
                    <a:pt x="13871" y="5013"/>
                  </a:lnTo>
                  <a:lnTo>
                    <a:pt x="12871" y="4358"/>
                  </a:lnTo>
                  <a:lnTo>
                    <a:pt x="13026" y="3179"/>
                  </a:lnTo>
                  <a:lnTo>
                    <a:pt x="11895" y="2834"/>
                  </a:lnTo>
                  <a:lnTo>
                    <a:pt x="11704" y="1655"/>
                  </a:lnTo>
                  <a:lnTo>
                    <a:pt x="10514" y="1643"/>
                  </a:lnTo>
                  <a:lnTo>
                    <a:pt x="10014" y="572"/>
                  </a:lnTo>
                  <a:lnTo>
                    <a:pt x="8871" y="893"/>
                  </a:lnTo>
                  <a:lnTo>
                    <a:pt x="8085" y="0"/>
                  </a:lnTo>
                  <a:lnTo>
                    <a:pt x="7073" y="631"/>
                  </a:lnTo>
                  <a:lnTo>
                    <a:pt x="60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13"/>
            <p:cNvSpPr/>
            <p:nvPr/>
          </p:nvSpPr>
          <p:spPr>
            <a:xfrm>
              <a:off x="4757425" y="1426800"/>
              <a:ext cx="36650" cy="33650"/>
            </a:xfrm>
            <a:custGeom>
              <a:avLst/>
              <a:gdLst/>
              <a:ahLst/>
              <a:cxnLst/>
              <a:rect l="l" t="t" r="r" b="b"/>
              <a:pathLst>
                <a:path w="1466" h="1346" extrusionOk="0">
                  <a:moveTo>
                    <a:pt x="739" y="0"/>
                  </a:moveTo>
                  <a:cubicBezTo>
                    <a:pt x="334" y="0"/>
                    <a:pt x="1" y="298"/>
                    <a:pt x="1" y="667"/>
                  </a:cubicBezTo>
                  <a:cubicBezTo>
                    <a:pt x="1" y="1036"/>
                    <a:pt x="334" y="1346"/>
                    <a:pt x="739" y="1346"/>
                  </a:cubicBezTo>
                  <a:cubicBezTo>
                    <a:pt x="1144" y="1346"/>
                    <a:pt x="1465" y="1036"/>
                    <a:pt x="1465" y="667"/>
                  </a:cubicBezTo>
                  <a:cubicBezTo>
                    <a:pt x="1465" y="298"/>
                    <a:pt x="1144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13"/>
            <p:cNvSpPr/>
            <p:nvPr/>
          </p:nvSpPr>
          <p:spPr>
            <a:xfrm>
              <a:off x="5542650" y="1426800"/>
              <a:ext cx="36625" cy="33650"/>
            </a:xfrm>
            <a:custGeom>
              <a:avLst/>
              <a:gdLst/>
              <a:ahLst/>
              <a:cxnLst/>
              <a:rect l="l" t="t" r="r" b="b"/>
              <a:pathLst>
                <a:path w="1465" h="1346" extrusionOk="0">
                  <a:moveTo>
                    <a:pt x="727" y="0"/>
                  </a:moveTo>
                  <a:cubicBezTo>
                    <a:pt x="322" y="0"/>
                    <a:pt x="0" y="298"/>
                    <a:pt x="0" y="667"/>
                  </a:cubicBezTo>
                  <a:cubicBezTo>
                    <a:pt x="0" y="1036"/>
                    <a:pt x="322" y="1346"/>
                    <a:pt x="727" y="1346"/>
                  </a:cubicBezTo>
                  <a:cubicBezTo>
                    <a:pt x="1131" y="1346"/>
                    <a:pt x="1465" y="1036"/>
                    <a:pt x="1465" y="667"/>
                  </a:cubicBezTo>
                  <a:cubicBezTo>
                    <a:pt x="1465" y="298"/>
                    <a:pt x="1131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13"/>
            <p:cNvSpPr/>
            <p:nvPr/>
          </p:nvSpPr>
          <p:spPr>
            <a:xfrm>
              <a:off x="5057775" y="1380050"/>
              <a:ext cx="221175" cy="127125"/>
            </a:xfrm>
            <a:custGeom>
              <a:avLst/>
              <a:gdLst/>
              <a:ahLst/>
              <a:cxnLst/>
              <a:rect l="l" t="t" r="r" b="b"/>
              <a:pathLst>
                <a:path w="8847" h="5085" extrusionOk="0">
                  <a:moveTo>
                    <a:pt x="1953" y="1"/>
                  </a:moveTo>
                  <a:cubicBezTo>
                    <a:pt x="869" y="1"/>
                    <a:pt x="0" y="334"/>
                    <a:pt x="0" y="739"/>
                  </a:cubicBezTo>
                  <a:lnTo>
                    <a:pt x="0" y="4347"/>
                  </a:lnTo>
                  <a:cubicBezTo>
                    <a:pt x="0" y="4752"/>
                    <a:pt x="869" y="5085"/>
                    <a:pt x="1953" y="5085"/>
                  </a:cubicBezTo>
                  <a:lnTo>
                    <a:pt x="6894" y="5085"/>
                  </a:lnTo>
                  <a:cubicBezTo>
                    <a:pt x="7977" y="5085"/>
                    <a:pt x="8846" y="4752"/>
                    <a:pt x="8846" y="4347"/>
                  </a:cubicBezTo>
                  <a:lnTo>
                    <a:pt x="8846" y="739"/>
                  </a:lnTo>
                  <a:cubicBezTo>
                    <a:pt x="8846" y="334"/>
                    <a:pt x="7977" y="1"/>
                    <a:pt x="6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13"/>
            <p:cNvSpPr/>
            <p:nvPr/>
          </p:nvSpPr>
          <p:spPr>
            <a:xfrm>
              <a:off x="4834225" y="1299100"/>
              <a:ext cx="289350" cy="289050"/>
            </a:xfrm>
            <a:custGeom>
              <a:avLst/>
              <a:gdLst/>
              <a:ahLst/>
              <a:cxnLst/>
              <a:rect l="l" t="t" r="r" b="b"/>
              <a:pathLst>
                <a:path w="11574" h="11562" extrusionOk="0">
                  <a:moveTo>
                    <a:pt x="5787" y="0"/>
                  </a:moveTo>
                  <a:cubicBezTo>
                    <a:pt x="2596" y="0"/>
                    <a:pt x="0" y="2584"/>
                    <a:pt x="0" y="5775"/>
                  </a:cubicBezTo>
                  <a:cubicBezTo>
                    <a:pt x="0" y="8978"/>
                    <a:pt x="2596" y="11561"/>
                    <a:pt x="5787" y="11561"/>
                  </a:cubicBezTo>
                  <a:cubicBezTo>
                    <a:pt x="8990" y="11561"/>
                    <a:pt x="11573" y="8978"/>
                    <a:pt x="11573" y="5775"/>
                  </a:cubicBezTo>
                  <a:cubicBezTo>
                    <a:pt x="11573" y="2584"/>
                    <a:pt x="8990" y="0"/>
                    <a:pt x="5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13"/>
            <p:cNvSpPr/>
            <p:nvPr/>
          </p:nvSpPr>
          <p:spPr>
            <a:xfrm>
              <a:off x="4858625" y="1323200"/>
              <a:ext cx="240825" cy="240825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11" y="1"/>
                  </a:moveTo>
                  <a:cubicBezTo>
                    <a:pt x="4549" y="1"/>
                    <a:pt x="4335" y="215"/>
                    <a:pt x="4335" y="477"/>
                  </a:cubicBezTo>
                  <a:lnTo>
                    <a:pt x="4335" y="3668"/>
                  </a:lnTo>
                  <a:lnTo>
                    <a:pt x="2084" y="1406"/>
                  </a:lnTo>
                  <a:cubicBezTo>
                    <a:pt x="1995" y="1317"/>
                    <a:pt x="1870" y="1272"/>
                    <a:pt x="1745" y="1272"/>
                  </a:cubicBezTo>
                  <a:cubicBezTo>
                    <a:pt x="1620" y="1272"/>
                    <a:pt x="1495" y="1317"/>
                    <a:pt x="1406" y="1406"/>
                  </a:cubicBezTo>
                  <a:cubicBezTo>
                    <a:pt x="1227" y="1596"/>
                    <a:pt x="1227" y="1894"/>
                    <a:pt x="1406" y="2084"/>
                  </a:cubicBezTo>
                  <a:lnTo>
                    <a:pt x="3668" y="4335"/>
                  </a:lnTo>
                  <a:lnTo>
                    <a:pt x="477" y="4335"/>
                  </a:lnTo>
                  <a:cubicBezTo>
                    <a:pt x="215" y="4335"/>
                    <a:pt x="1" y="4549"/>
                    <a:pt x="1" y="4811"/>
                  </a:cubicBezTo>
                  <a:cubicBezTo>
                    <a:pt x="1" y="5073"/>
                    <a:pt x="215" y="5287"/>
                    <a:pt x="477" y="5287"/>
                  </a:cubicBezTo>
                  <a:lnTo>
                    <a:pt x="3668" y="5287"/>
                  </a:lnTo>
                  <a:lnTo>
                    <a:pt x="1406" y="7549"/>
                  </a:lnTo>
                  <a:cubicBezTo>
                    <a:pt x="1227" y="7728"/>
                    <a:pt x="1227" y="8038"/>
                    <a:pt x="1406" y="8216"/>
                  </a:cubicBezTo>
                  <a:cubicBezTo>
                    <a:pt x="1501" y="8311"/>
                    <a:pt x="1620" y="8359"/>
                    <a:pt x="1751" y="8359"/>
                  </a:cubicBezTo>
                  <a:cubicBezTo>
                    <a:pt x="1870" y="8359"/>
                    <a:pt x="1989" y="8311"/>
                    <a:pt x="2084" y="8216"/>
                  </a:cubicBezTo>
                  <a:lnTo>
                    <a:pt x="4335" y="5966"/>
                  </a:lnTo>
                  <a:lnTo>
                    <a:pt x="4335" y="9157"/>
                  </a:lnTo>
                  <a:cubicBezTo>
                    <a:pt x="4335" y="9419"/>
                    <a:pt x="4549" y="9633"/>
                    <a:pt x="4811" y="9633"/>
                  </a:cubicBezTo>
                  <a:cubicBezTo>
                    <a:pt x="5073" y="9633"/>
                    <a:pt x="5287" y="9419"/>
                    <a:pt x="5287" y="9157"/>
                  </a:cubicBezTo>
                  <a:lnTo>
                    <a:pt x="5287" y="5966"/>
                  </a:lnTo>
                  <a:lnTo>
                    <a:pt x="7549" y="8216"/>
                  </a:lnTo>
                  <a:cubicBezTo>
                    <a:pt x="7633" y="8311"/>
                    <a:pt x="7752" y="8359"/>
                    <a:pt x="7883" y="8359"/>
                  </a:cubicBezTo>
                  <a:cubicBezTo>
                    <a:pt x="8014" y="8359"/>
                    <a:pt x="8133" y="8311"/>
                    <a:pt x="8216" y="8216"/>
                  </a:cubicBezTo>
                  <a:cubicBezTo>
                    <a:pt x="8311" y="8133"/>
                    <a:pt x="8359" y="8014"/>
                    <a:pt x="8359" y="7883"/>
                  </a:cubicBezTo>
                  <a:cubicBezTo>
                    <a:pt x="8359" y="7752"/>
                    <a:pt x="8311" y="7633"/>
                    <a:pt x="8216" y="7549"/>
                  </a:cubicBezTo>
                  <a:lnTo>
                    <a:pt x="5966" y="5287"/>
                  </a:lnTo>
                  <a:lnTo>
                    <a:pt x="9157" y="5287"/>
                  </a:lnTo>
                  <a:cubicBezTo>
                    <a:pt x="9419" y="5287"/>
                    <a:pt x="9633" y="5073"/>
                    <a:pt x="9633" y="4811"/>
                  </a:cubicBezTo>
                  <a:cubicBezTo>
                    <a:pt x="9633" y="4549"/>
                    <a:pt x="9419" y="4335"/>
                    <a:pt x="9157" y="4335"/>
                  </a:cubicBezTo>
                  <a:lnTo>
                    <a:pt x="5966" y="4335"/>
                  </a:lnTo>
                  <a:lnTo>
                    <a:pt x="8216" y="2084"/>
                  </a:lnTo>
                  <a:cubicBezTo>
                    <a:pt x="8311" y="1989"/>
                    <a:pt x="8359" y="1870"/>
                    <a:pt x="8359" y="1751"/>
                  </a:cubicBezTo>
                  <a:cubicBezTo>
                    <a:pt x="8359" y="1620"/>
                    <a:pt x="8311" y="1501"/>
                    <a:pt x="8216" y="1406"/>
                  </a:cubicBezTo>
                  <a:cubicBezTo>
                    <a:pt x="8127" y="1317"/>
                    <a:pt x="8005" y="1272"/>
                    <a:pt x="7883" y="1272"/>
                  </a:cubicBezTo>
                  <a:cubicBezTo>
                    <a:pt x="7761" y="1272"/>
                    <a:pt x="7639" y="1317"/>
                    <a:pt x="7549" y="1406"/>
                  </a:cubicBezTo>
                  <a:lnTo>
                    <a:pt x="5287" y="3668"/>
                  </a:lnTo>
                  <a:lnTo>
                    <a:pt x="5287" y="477"/>
                  </a:lnTo>
                  <a:cubicBezTo>
                    <a:pt x="5287" y="215"/>
                    <a:pt x="5073" y="1"/>
                    <a:pt x="4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13"/>
            <p:cNvSpPr/>
            <p:nvPr/>
          </p:nvSpPr>
          <p:spPr>
            <a:xfrm>
              <a:off x="4875000" y="1339875"/>
              <a:ext cx="207800" cy="207500"/>
            </a:xfrm>
            <a:custGeom>
              <a:avLst/>
              <a:gdLst/>
              <a:ahLst/>
              <a:cxnLst/>
              <a:rect l="l" t="t" r="r" b="b"/>
              <a:pathLst>
                <a:path w="8312" h="8300" extrusionOk="0">
                  <a:moveTo>
                    <a:pt x="4156" y="1"/>
                  </a:moveTo>
                  <a:cubicBezTo>
                    <a:pt x="1870" y="1"/>
                    <a:pt x="1" y="1858"/>
                    <a:pt x="1" y="4144"/>
                  </a:cubicBezTo>
                  <a:cubicBezTo>
                    <a:pt x="1" y="6442"/>
                    <a:pt x="1870" y="8299"/>
                    <a:pt x="4156" y="8299"/>
                  </a:cubicBezTo>
                  <a:cubicBezTo>
                    <a:pt x="6454" y="8299"/>
                    <a:pt x="8311" y="6442"/>
                    <a:pt x="8311" y="4144"/>
                  </a:cubicBezTo>
                  <a:cubicBezTo>
                    <a:pt x="8311" y="1858"/>
                    <a:pt x="6454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13"/>
            <p:cNvSpPr/>
            <p:nvPr/>
          </p:nvSpPr>
          <p:spPr>
            <a:xfrm>
              <a:off x="4885125" y="1349700"/>
              <a:ext cx="187550" cy="187550"/>
            </a:xfrm>
            <a:custGeom>
              <a:avLst/>
              <a:gdLst/>
              <a:ahLst/>
              <a:cxnLst/>
              <a:rect l="l" t="t" r="r" b="b"/>
              <a:pathLst>
                <a:path w="7502" h="7502" extrusionOk="0">
                  <a:moveTo>
                    <a:pt x="3751" y="1"/>
                  </a:moveTo>
                  <a:cubicBezTo>
                    <a:pt x="1679" y="1"/>
                    <a:pt x="0" y="1679"/>
                    <a:pt x="0" y="3751"/>
                  </a:cubicBezTo>
                  <a:cubicBezTo>
                    <a:pt x="0" y="5823"/>
                    <a:pt x="1679" y="7501"/>
                    <a:pt x="3751" y="7501"/>
                  </a:cubicBezTo>
                  <a:cubicBezTo>
                    <a:pt x="5823" y="7501"/>
                    <a:pt x="7501" y="5823"/>
                    <a:pt x="7501" y="3751"/>
                  </a:cubicBezTo>
                  <a:cubicBezTo>
                    <a:pt x="7501" y="1679"/>
                    <a:pt x="5823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13"/>
            <p:cNvSpPr/>
            <p:nvPr/>
          </p:nvSpPr>
          <p:spPr>
            <a:xfrm>
              <a:off x="4903875" y="1368750"/>
              <a:ext cx="150050" cy="149750"/>
            </a:xfrm>
            <a:custGeom>
              <a:avLst/>
              <a:gdLst/>
              <a:ahLst/>
              <a:cxnLst/>
              <a:rect l="l" t="t" r="r" b="b"/>
              <a:pathLst>
                <a:path w="6002" h="5990" extrusionOk="0">
                  <a:moveTo>
                    <a:pt x="3001" y="1"/>
                  </a:moveTo>
                  <a:cubicBezTo>
                    <a:pt x="1346" y="1"/>
                    <a:pt x="0" y="1334"/>
                    <a:pt x="0" y="2989"/>
                  </a:cubicBezTo>
                  <a:cubicBezTo>
                    <a:pt x="0" y="4644"/>
                    <a:pt x="1346" y="5989"/>
                    <a:pt x="3001" y="5989"/>
                  </a:cubicBezTo>
                  <a:cubicBezTo>
                    <a:pt x="4656" y="5989"/>
                    <a:pt x="6001" y="4644"/>
                    <a:pt x="6001" y="2989"/>
                  </a:cubicBezTo>
                  <a:cubicBezTo>
                    <a:pt x="6001" y="1334"/>
                    <a:pt x="4656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13"/>
            <p:cNvSpPr/>
            <p:nvPr/>
          </p:nvSpPr>
          <p:spPr>
            <a:xfrm>
              <a:off x="5213150" y="1299100"/>
              <a:ext cx="289325" cy="289050"/>
            </a:xfrm>
            <a:custGeom>
              <a:avLst/>
              <a:gdLst/>
              <a:ahLst/>
              <a:cxnLst/>
              <a:rect l="l" t="t" r="r" b="b"/>
              <a:pathLst>
                <a:path w="11573" h="11562" extrusionOk="0">
                  <a:moveTo>
                    <a:pt x="5787" y="0"/>
                  </a:moveTo>
                  <a:cubicBezTo>
                    <a:pt x="2584" y="0"/>
                    <a:pt x="0" y="2584"/>
                    <a:pt x="0" y="5775"/>
                  </a:cubicBezTo>
                  <a:cubicBezTo>
                    <a:pt x="0" y="8978"/>
                    <a:pt x="2584" y="11561"/>
                    <a:pt x="5787" y="11561"/>
                  </a:cubicBezTo>
                  <a:cubicBezTo>
                    <a:pt x="8977" y="11561"/>
                    <a:pt x="11573" y="8978"/>
                    <a:pt x="11573" y="5775"/>
                  </a:cubicBezTo>
                  <a:cubicBezTo>
                    <a:pt x="11573" y="2584"/>
                    <a:pt x="8977" y="0"/>
                    <a:pt x="5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13"/>
            <p:cNvSpPr/>
            <p:nvPr/>
          </p:nvSpPr>
          <p:spPr>
            <a:xfrm>
              <a:off x="5237250" y="1323200"/>
              <a:ext cx="240825" cy="240825"/>
            </a:xfrm>
            <a:custGeom>
              <a:avLst/>
              <a:gdLst/>
              <a:ahLst/>
              <a:cxnLst/>
              <a:rect l="l" t="t" r="r" b="b"/>
              <a:pathLst>
                <a:path w="9633" h="9633" extrusionOk="0">
                  <a:moveTo>
                    <a:pt x="4823" y="1"/>
                  </a:moveTo>
                  <a:cubicBezTo>
                    <a:pt x="4561" y="1"/>
                    <a:pt x="4346" y="215"/>
                    <a:pt x="4346" y="477"/>
                  </a:cubicBezTo>
                  <a:lnTo>
                    <a:pt x="4346" y="3668"/>
                  </a:lnTo>
                  <a:lnTo>
                    <a:pt x="2084" y="1406"/>
                  </a:lnTo>
                  <a:cubicBezTo>
                    <a:pt x="1995" y="1317"/>
                    <a:pt x="1873" y="1272"/>
                    <a:pt x="1751" y="1272"/>
                  </a:cubicBezTo>
                  <a:cubicBezTo>
                    <a:pt x="1629" y="1272"/>
                    <a:pt x="1507" y="1317"/>
                    <a:pt x="1417" y="1406"/>
                  </a:cubicBezTo>
                  <a:cubicBezTo>
                    <a:pt x="1322" y="1501"/>
                    <a:pt x="1274" y="1620"/>
                    <a:pt x="1274" y="1751"/>
                  </a:cubicBezTo>
                  <a:cubicBezTo>
                    <a:pt x="1274" y="1870"/>
                    <a:pt x="1322" y="1989"/>
                    <a:pt x="1417" y="2084"/>
                  </a:cubicBezTo>
                  <a:lnTo>
                    <a:pt x="3668" y="4335"/>
                  </a:lnTo>
                  <a:lnTo>
                    <a:pt x="477" y="4335"/>
                  </a:lnTo>
                  <a:cubicBezTo>
                    <a:pt x="215" y="4335"/>
                    <a:pt x="0" y="4549"/>
                    <a:pt x="0" y="4811"/>
                  </a:cubicBezTo>
                  <a:cubicBezTo>
                    <a:pt x="0" y="5073"/>
                    <a:pt x="215" y="5287"/>
                    <a:pt x="477" y="5287"/>
                  </a:cubicBezTo>
                  <a:lnTo>
                    <a:pt x="3668" y="5287"/>
                  </a:lnTo>
                  <a:lnTo>
                    <a:pt x="1417" y="7549"/>
                  </a:lnTo>
                  <a:cubicBezTo>
                    <a:pt x="1227" y="7728"/>
                    <a:pt x="1227" y="8038"/>
                    <a:pt x="1417" y="8216"/>
                  </a:cubicBezTo>
                  <a:cubicBezTo>
                    <a:pt x="1501" y="8311"/>
                    <a:pt x="1620" y="8359"/>
                    <a:pt x="1751" y="8359"/>
                  </a:cubicBezTo>
                  <a:cubicBezTo>
                    <a:pt x="1882" y="8359"/>
                    <a:pt x="2001" y="8311"/>
                    <a:pt x="2084" y="8216"/>
                  </a:cubicBezTo>
                  <a:lnTo>
                    <a:pt x="4346" y="5966"/>
                  </a:lnTo>
                  <a:lnTo>
                    <a:pt x="4346" y="9157"/>
                  </a:lnTo>
                  <a:cubicBezTo>
                    <a:pt x="4346" y="9419"/>
                    <a:pt x="4561" y="9633"/>
                    <a:pt x="4823" y="9633"/>
                  </a:cubicBezTo>
                  <a:cubicBezTo>
                    <a:pt x="5084" y="9633"/>
                    <a:pt x="5299" y="9419"/>
                    <a:pt x="5299" y="9157"/>
                  </a:cubicBezTo>
                  <a:lnTo>
                    <a:pt x="5299" y="5966"/>
                  </a:lnTo>
                  <a:lnTo>
                    <a:pt x="7549" y="8216"/>
                  </a:lnTo>
                  <a:cubicBezTo>
                    <a:pt x="7644" y="8311"/>
                    <a:pt x="7763" y="8359"/>
                    <a:pt x="7882" y="8359"/>
                  </a:cubicBezTo>
                  <a:cubicBezTo>
                    <a:pt x="8013" y="8359"/>
                    <a:pt x="8132" y="8311"/>
                    <a:pt x="8228" y="8216"/>
                  </a:cubicBezTo>
                  <a:cubicBezTo>
                    <a:pt x="8406" y="8038"/>
                    <a:pt x="8406" y="7728"/>
                    <a:pt x="8228" y="7549"/>
                  </a:cubicBezTo>
                  <a:lnTo>
                    <a:pt x="5966" y="5287"/>
                  </a:lnTo>
                  <a:lnTo>
                    <a:pt x="9156" y="5287"/>
                  </a:lnTo>
                  <a:cubicBezTo>
                    <a:pt x="9418" y="5287"/>
                    <a:pt x="9633" y="5073"/>
                    <a:pt x="9633" y="4811"/>
                  </a:cubicBezTo>
                  <a:cubicBezTo>
                    <a:pt x="9633" y="4549"/>
                    <a:pt x="9418" y="4335"/>
                    <a:pt x="9156" y="4335"/>
                  </a:cubicBezTo>
                  <a:lnTo>
                    <a:pt x="5966" y="4335"/>
                  </a:lnTo>
                  <a:lnTo>
                    <a:pt x="8228" y="2084"/>
                  </a:lnTo>
                  <a:cubicBezTo>
                    <a:pt x="8406" y="1894"/>
                    <a:pt x="8406" y="1596"/>
                    <a:pt x="8228" y="1406"/>
                  </a:cubicBezTo>
                  <a:cubicBezTo>
                    <a:pt x="8138" y="1317"/>
                    <a:pt x="8013" y="1272"/>
                    <a:pt x="7888" y="1272"/>
                  </a:cubicBezTo>
                  <a:cubicBezTo>
                    <a:pt x="7763" y="1272"/>
                    <a:pt x="7638" y="1317"/>
                    <a:pt x="7549" y="1406"/>
                  </a:cubicBezTo>
                  <a:lnTo>
                    <a:pt x="5299" y="3668"/>
                  </a:lnTo>
                  <a:lnTo>
                    <a:pt x="5299" y="477"/>
                  </a:lnTo>
                  <a:cubicBezTo>
                    <a:pt x="5299" y="215"/>
                    <a:pt x="5084" y="1"/>
                    <a:pt x="4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13"/>
            <p:cNvSpPr/>
            <p:nvPr/>
          </p:nvSpPr>
          <p:spPr>
            <a:xfrm>
              <a:off x="5253925" y="1339875"/>
              <a:ext cx="207475" cy="207500"/>
            </a:xfrm>
            <a:custGeom>
              <a:avLst/>
              <a:gdLst/>
              <a:ahLst/>
              <a:cxnLst/>
              <a:rect l="l" t="t" r="r" b="b"/>
              <a:pathLst>
                <a:path w="8299" h="8300" extrusionOk="0">
                  <a:moveTo>
                    <a:pt x="4156" y="1"/>
                  </a:moveTo>
                  <a:cubicBezTo>
                    <a:pt x="1858" y="1"/>
                    <a:pt x="0" y="1858"/>
                    <a:pt x="0" y="4144"/>
                  </a:cubicBezTo>
                  <a:cubicBezTo>
                    <a:pt x="0" y="6442"/>
                    <a:pt x="1858" y="8299"/>
                    <a:pt x="4156" y="8299"/>
                  </a:cubicBezTo>
                  <a:cubicBezTo>
                    <a:pt x="6442" y="8299"/>
                    <a:pt x="8299" y="6442"/>
                    <a:pt x="8299" y="4144"/>
                  </a:cubicBezTo>
                  <a:cubicBezTo>
                    <a:pt x="8299" y="1858"/>
                    <a:pt x="6442" y="1"/>
                    <a:pt x="4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13"/>
            <p:cNvSpPr/>
            <p:nvPr/>
          </p:nvSpPr>
          <p:spPr>
            <a:xfrm>
              <a:off x="5264050" y="1349700"/>
              <a:ext cx="187525" cy="187550"/>
            </a:xfrm>
            <a:custGeom>
              <a:avLst/>
              <a:gdLst/>
              <a:ahLst/>
              <a:cxnLst/>
              <a:rect l="l" t="t" r="r" b="b"/>
              <a:pathLst>
                <a:path w="7501" h="7502" extrusionOk="0">
                  <a:moveTo>
                    <a:pt x="3751" y="1"/>
                  </a:moveTo>
                  <a:cubicBezTo>
                    <a:pt x="1679" y="1"/>
                    <a:pt x="0" y="1679"/>
                    <a:pt x="0" y="3751"/>
                  </a:cubicBezTo>
                  <a:cubicBezTo>
                    <a:pt x="0" y="5823"/>
                    <a:pt x="1679" y="7501"/>
                    <a:pt x="3751" y="7501"/>
                  </a:cubicBezTo>
                  <a:cubicBezTo>
                    <a:pt x="5822" y="7501"/>
                    <a:pt x="7501" y="5823"/>
                    <a:pt x="7501" y="3751"/>
                  </a:cubicBezTo>
                  <a:cubicBezTo>
                    <a:pt x="7501" y="1679"/>
                    <a:pt x="5822" y="1"/>
                    <a:pt x="3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13"/>
            <p:cNvSpPr/>
            <p:nvPr/>
          </p:nvSpPr>
          <p:spPr>
            <a:xfrm>
              <a:off x="5282800" y="1368750"/>
              <a:ext cx="150025" cy="149750"/>
            </a:xfrm>
            <a:custGeom>
              <a:avLst/>
              <a:gdLst/>
              <a:ahLst/>
              <a:cxnLst/>
              <a:rect l="l" t="t" r="r" b="b"/>
              <a:pathLst>
                <a:path w="6001" h="5990" extrusionOk="0">
                  <a:moveTo>
                    <a:pt x="3001" y="1"/>
                  </a:moveTo>
                  <a:cubicBezTo>
                    <a:pt x="1346" y="1"/>
                    <a:pt x="0" y="1334"/>
                    <a:pt x="0" y="2989"/>
                  </a:cubicBezTo>
                  <a:cubicBezTo>
                    <a:pt x="0" y="4644"/>
                    <a:pt x="1346" y="5989"/>
                    <a:pt x="3001" y="5989"/>
                  </a:cubicBezTo>
                  <a:cubicBezTo>
                    <a:pt x="4655" y="5989"/>
                    <a:pt x="6001" y="4644"/>
                    <a:pt x="6001" y="2989"/>
                  </a:cubicBezTo>
                  <a:cubicBezTo>
                    <a:pt x="6001" y="1334"/>
                    <a:pt x="4655" y="1"/>
                    <a:pt x="3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13"/>
            <p:cNvSpPr/>
            <p:nvPr/>
          </p:nvSpPr>
          <p:spPr>
            <a:xfrm>
              <a:off x="5154800" y="1363100"/>
              <a:ext cx="26800" cy="160750"/>
            </a:xfrm>
            <a:custGeom>
              <a:avLst/>
              <a:gdLst/>
              <a:ahLst/>
              <a:cxnLst/>
              <a:rect l="l" t="t" r="r" b="b"/>
              <a:pathLst>
                <a:path w="1072" h="6430" extrusionOk="0">
                  <a:moveTo>
                    <a:pt x="536" y="0"/>
                  </a:moveTo>
                  <a:cubicBezTo>
                    <a:pt x="250" y="0"/>
                    <a:pt x="0" y="286"/>
                    <a:pt x="0" y="619"/>
                  </a:cubicBezTo>
                  <a:lnTo>
                    <a:pt x="0" y="5822"/>
                  </a:lnTo>
                  <a:cubicBezTo>
                    <a:pt x="0" y="6156"/>
                    <a:pt x="250" y="6430"/>
                    <a:pt x="536" y="6430"/>
                  </a:cubicBezTo>
                  <a:cubicBezTo>
                    <a:pt x="834" y="6430"/>
                    <a:pt x="1072" y="6156"/>
                    <a:pt x="1072" y="5822"/>
                  </a:cubicBezTo>
                  <a:lnTo>
                    <a:pt x="1072" y="619"/>
                  </a:lnTo>
                  <a:cubicBezTo>
                    <a:pt x="1072" y="286"/>
                    <a:pt x="834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13"/>
            <p:cNvSpPr/>
            <p:nvPr/>
          </p:nvSpPr>
          <p:spPr>
            <a:xfrm>
              <a:off x="5138125" y="1363100"/>
              <a:ext cx="20275" cy="160750"/>
            </a:xfrm>
            <a:custGeom>
              <a:avLst/>
              <a:gdLst/>
              <a:ahLst/>
              <a:cxnLst/>
              <a:rect l="l" t="t" r="r" b="b"/>
              <a:pathLst>
                <a:path w="811" h="6430" extrusionOk="0">
                  <a:moveTo>
                    <a:pt x="406" y="0"/>
                  </a:moveTo>
                  <a:cubicBezTo>
                    <a:pt x="179" y="0"/>
                    <a:pt x="1" y="286"/>
                    <a:pt x="1" y="619"/>
                  </a:cubicBezTo>
                  <a:lnTo>
                    <a:pt x="1" y="5822"/>
                  </a:lnTo>
                  <a:cubicBezTo>
                    <a:pt x="1" y="6156"/>
                    <a:pt x="179" y="6430"/>
                    <a:pt x="406" y="6430"/>
                  </a:cubicBezTo>
                  <a:cubicBezTo>
                    <a:pt x="632" y="6430"/>
                    <a:pt x="810" y="6156"/>
                    <a:pt x="810" y="5822"/>
                  </a:cubicBezTo>
                  <a:lnTo>
                    <a:pt x="810" y="619"/>
                  </a:lnTo>
                  <a:cubicBezTo>
                    <a:pt x="810" y="286"/>
                    <a:pt x="632" y="0"/>
                    <a:pt x="4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13"/>
            <p:cNvSpPr/>
            <p:nvPr/>
          </p:nvSpPr>
          <p:spPr>
            <a:xfrm>
              <a:off x="5178325" y="1363100"/>
              <a:ext cx="20250" cy="160750"/>
            </a:xfrm>
            <a:custGeom>
              <a:avLst/>
              <a:gdLst/>
              <a:ahLst/>
              <a:cxnLst/>
              <a:rect l="l" t="t" r="r" b="b"/>
              <a:pathLst>
                <a:path w="810" h="6430" extrusionOk="0">
                  <a:moveTo>
                    <a:pt x="405" y="0"/>
                  </a:moveTo>
                  <a:cubicBezTo>
                    <a:pt x="179" y="0"/>
                    <a:pt x="0" y="286"/>
                    <a:pt x="0" y="619"/>
                  </a:cubicBezTo>
                  <a:lnTo>
                    <a:pt x="0" y="5822"/>
                  </a:lnTo>
                  <a:cubicBezTo>
                    <a:pt x="0" y="6156"/>
                    <a:pt x="179" y="6430"/>
                    <a:pt x="405" y="6430"/>
                  </a:cubicBezTo>
                  <a:cubicBezTo>
                    <a:pt x="631" y="6430"/>
                    <a:pt x="810" y="6156"/>
                    <a:pt x="810" y="5822"/>
                  </a:cubicBezTo>
                  <a:lnTo>
                    <a:pt x="810" y="619"/>
                  </a:lnTo>
                  <a:cubicBezTo>
                    <a:pt x="810" y="286"/>
                    <a:pt x="631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5" name="Google Shape;3755;p113"/>
          <p:cNvGrpSpPr/>
          <p:nvPr/>
        </p:nvGrpSpPr>
        <p:grpSpPr>
          <a:xfrm>
            <a:off x="5120323" y="3119878"/>
            <a:ext cx="776137" cy="815290"/>
            <a:chOff x="5394400" y="2085475"/>
            <a:chExt cx="733450" cy="770450"/>
          </a:xfrm>
        </p:grpSpPr>
        <p:sp>
          <p:nvSpPr>
            <p:cNvPr id="3756" name="Google Shape;3756;p113"/>
            <p:cNvSpPr/>
            <p:nvPr/>
          </p:nvSpPr>
          <p:spPr>
            <a:xfrm>
              <a:off x="5714700" y="2381675"/>
              <a:ext cx="40800" cy="167900"/>
            </a:xfrm>
            <a:custGeom>
              <a:avLst/>
              <a:gdLst/>
              <a:ahLst/>
              <a:cxnLst/>
              <a:rect l="l" t="t" r="r" b="b"/>
              <a:pathLst>
                <a:path w="1632" h="6716" extrusionOk="0">
                  <a:moveTo>
                    <a:pt x="0" y="0"/>
                  </a:moveTo>
                  <a:lnTo>
                    <a:pt x="0" y="6716"/>
                  </a:lnTo>
                  <a:lnTo>
                    <a:pt x="1631" y="6716"/>
                  </a:lnTo>
                  <a:lnTo>
                    <a:pt x="16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13"/>
            <p:cNvSpPr/>
            <p:nvPr/>
          </p:nvSpPr>
          <p:spPr>
            <a:xfrm>
              <a:off x="5662000" y="2527825"/>
              <a:ext cx="146175" cy="55375"/>
            </a:xfrm>
            <a:custGeom>
              <a:avLst/>
              <a:gdLst/>
              <a:ahLst/>
              <a:cxnLst/>
              <a:rect l="l" t="t" r="r" b="b"/>
              <a:pathLst>
                <a:path w="5847" h="2215" extrusionOk="0">
                  <a:moveTo>
                    <a:pt x="1" y="0"/>
                  </a:moveTo>
                  <a:lnTo>
                    <a:pt x="1" y="2215"/>
                  </a:lnTo>
                  <a:lnTo>
                    <a:pt x="5847" y="2215"/>
                  </a:lnTo>
                  <a:lnTo>
                    <a:pt x="5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13"/>
            <p:cNvSpPr/>
            <p:nvPr/>
          </p:nvSpPr>
          <p:spPr>
            <a:xfrm>
              <a:off x="5610500" y="2553125"/>
              <a:ext cx="121475" cy="281000"/>
            </a:xfrm>
            <a:custGeom>
              <a:avLst/>
              <a:gdLst/>
              <a:ahLst/>
              <a:cxnLst/>
              <a:rect l="l" t="t" r="r" b="b"/>
              <a:pathLst>
                <a:path w="4859" h="11240" extrusionOk="0">
                  <a:moveTo>
                    <a:pt x="3966" y="0"/>
                  </a:moveTo>
                  <a:lnTo>
                    <a:pt x="1" y="10918"/>
                  </a:lnTo>
                  <a:lnTo>
                    <a:pt x="894" y="11240"/>
                  </a:lnTo>
                  <a:lnTo>
                    <a:pt x="4859" y="322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13"/>
            <p:cNvSpPr/>
            <p:nvPr/>
          </p:nvSpPr>
          <p:spPr>
            <a:xfrm>
              <a:off x="5594725" y="2785375"/>
              <a:ext cx="60750" cy="70550"/>
            </a:xfrm>
            <a:custGeom>
              <a:avLst/>
              <a:gdLst/>
              <a:ahLst/>
              <a:cxnLst/>
              <a:rect l="l" t="t" r="r" b="b"/>
              <a:pathLst>
                <a:path w="2430" h="2822" extrusionOk="0">
                  <a:moveTo>
                    <a:pt x="976" y="0"/>
                  </a:moveTo>
                  <a:cubicBezTo>
                    <a:pt x="873" y="0"/>
                    <a:pt x="772" y="67"/>
                    <a:pt x="727" y="176"/>
                  </a:cubicBezTo>
                  <a:lnTo>
                    <a:pt x="49" y="2045"/>
                  </a:lnTo>
                  <a:cubicBezTo>
                    <a:pt x="1" y="2176"/>
                    <a:pt x="72" y="2331"/>
                    <a:pt x="215" y="2390"/>
                  </a:cubicBezTo>
                  <a:lnTo>
                    <a:pt x="1358" y="2807"/>
                  </a:lnTo>
                  <a:cubicBezTo>
                    <a:pt x="1388" y="2817"/>
                    <a:pt x="1418" y="2822"/>
                    <a:pt x="1448" y="2822"/>
                  </a:cubicBezTo>
                  <a:cubicBezTo>
                    <a:pt x="1561" y="2822"/>
                    <a:pt x="1666" y="2753"/>
                    <a:pt x="1703" y="2640"/>
                  </a:cubicBezTo>
                  <a:lnTo>
                    <a:pt x="2382" y="783"/>
                  </a:lnTo>
                  <a:cubicBezTo>
                    <a:pt x="2430" y="640"/>
                    <a:pt x="2358" y="485"/>
                    <a:pt x="2215" y="438"/>
                  </a:cubicBezTo>
                  <a:lnTo>
                    <a:pt x="1072" y="21"/>
                  </a:lnTo>
                  <a:cubicBezTo>
                    <a:pt x="1041" y="7"/>
                    <a:pt x="1008" y="0"/>
                    <a:pt x="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13"/>
            <p:cNvSpPr/>
            <p:nvPr/>
          </p:nvSpPr>
          <p:spPr>
            <a:xfrm>
              <a:off x="5738200" y="2553125"/>
              <a:ext cx="121475" cy="281000"/>
            </a:xfrm>
            <a:custGeom>
              <a:avLst/>
              <a:gdLst/>
              <a:ahLst/>
              <a:cxnLst/>
              <a:rect l="l" t="t" r="r" b="b"/>
              <a:pathLst>
                <a:path w="4859" h="11240" extrusionOk="0">
                  <a:moveTo>
                    <a:pt x="882" y="0"/>
                  </a:moveTo>
                  <a:lnTo>
                    <a:pt x="1" y="322"/>
                  </a:lnTo>
                  <a:lnTo>
                    <a:pt x="3965" y="11240"/>
                  </a:lnTo>
                  <a:lnTo>
                    <a:pt x="4858" y="10906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13"/>
            <p:cNvSpPr/>
            <p:nvPr/>
          </p:nvSpPr>
          <p:spPr>
            <a:xfrm>
              <a:off x="5814700" y="2785375"/>
              <a:ext cx="60750" cy="70550"/>
            </a:xfrm>
            <a:custGeom>
              <a:avLst/>
              <a:gdLst/>
              <a:ahLst/>
              <a:cxnLst/>
              <a:rect l="l" t="t" r="r" b="b"/>
              <a:pathLst>
                <a:path w="2430" h="2822" extrusionOk="0">
                  <a:moveTo>
                    <a:pt x="1449" y="0"/>
                  </a:moveTo>
                  <a:cubicBezTo>
                    <a:pt x="1415" y="0"/>
                    <a:pt x="1380" y="7"/>
                    <a:pt x="1346" y="21"/>
                  </a:cubicBezTo>
                  <a:lnTo>
                    <a:pt x="203" y="438"/>
                  </a:lnTo>
                  <a:cubicBezTo>
                    <a:pt x="72" y="485"/>
                    <a:pt x="1" y="640"/>
                    <a:pt x="48" y="783"/>
                  </a:cubicBezTo>
                  <a:lnTo>
                    <a:pt x="727" y="2640"/>
                  </a:lnTo>
                  <a:cubicBezTo>
                    <a:pt x="765" y="2753"/>
                    <a:pt x="869" y="2822"/>
                    <a:pt x="982" y="2822"/>
                  </a:cubicBezTo>
                  <a:cubicBezTo>
                    <a:pt x="1012" y="2822"/>
                    <a:pt x="1042" y="2817"/>
                    <a:pt x="1072" y="2807"/>
                  </a:cubicBezTo>
                  <a:lnTo>
                    <a:pt x="2215" y="2390"/>
                  </a:lnTo>
                  <a:cubicBezTo>
                    <a:pt x="2358" y="2331"/>
                    <a:pt x="2429" y="2176"/>
                    <a:pt x="2370" y="2045"/>
                  </a:cubicBezTo>
                  <a:lnTo>
                    <a:pt x="1691" y="176"/>
                  </a:lnTo>
                  <a:cubicBezTo>
                    <a:pt x="1655" y="67"/>
                    <a:pt x="1557" y="0"/>
                    <a:pt x="1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13"/>
            <p:cNvSpPr/>
            <p:nvPr/>
          </p:nvSpPr>
          <p:spPr>
            <a:xfrm>
              <a:off x="5714400" y="2532875"/>
              <a:ext cx="41400" cy="41400"/>
            </a:xfrm>
            <a:custGeom>
              <a:avLst/>
              <a:gdLst/>
              <a:ahLst/>
              <a:cxnLst/>
              <a:rect l="l" t="t" r="r" b="b"/>
              <a:pathLst>
                <a:path w="1656" h="1656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87"/>
                    <a:pt x="369" y="1656"/>
                    <a:pt x="822" y="1656"/>
                  </a:cubicBezTo>
                  <a:cubicBezTo>
                    <a:pt x="1286" y="1656"/>
                    <a:pt x="1655" y="1287"/>
                    <a:pt x="1655" y="822"/>
                  </a:cubicBezTo>
                  <a:cubicBezTo>
                    <a:pt x="1655" y="370"/>
                    <a:pt x="1286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13"/>
            <p:cNvSpPr/>
            <p:nvPr/>
          </p:nvSpPr>
          <p:spPr>
            <a:xfrm>
              <a:off x="5394400" y="2107575"/>
              <a:ext cx="133100" cy="206250"/>
            </a:xfrm>
            <a:custGeom>
              <a:avLst/>
              <a:gdLst/>
              <a:ahLst/>
              <a:cxnLst/>
              <a:rect l="l" t="t" r="r" b="b"/>
              <a:pathLst>
                <a:path w="5324" h="8250" extrusionOk="0">
                  <a:moveTo>
                    <a:pt x="4599" y="0"/>
                  </a:moveTo>
                  <a:cubicBezTo>
                    <a:pt x="3348" y="0"/>
                    <a:pt x="1877" y="1220"/>
                    <a:pt x="1025" y="3082"/>
                  </a:cubicBezTo>
                  <a:cubicBezTo>
                    <a:pt x="1" y="5321"/>
                    <a:pt x="275" y="7631"/>
                    <a:pt x="1632" y="8250"/>
                  </a:cubicBezTo>
                  <a:lnTo>
                    <a:pt x="5323" y="154"/>
                  </a:lnTo>
                  <a:cubicBezTo>
                    <a:pt x="5095" y="50"/>
                    <a:pt x="4852" y="0"/>
                    <a:pt x="4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13"/>
            <p:cNvSpPr/>
            <p:nvPr/>
          </p:nvSpPr>
          <p:spPr>
            <a:xfrm>
              <a:off x="5896550" y="247930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10" y="1"/>
                  </a:moveTo>
                  <a:cubicBezTo>
                    <a:pt x="358" y="1"/>
                    <a:pt x="1" y="358"/>
                    <a:pt x="1" y="798"/>
                  </a:cubicBezTo>
                  <a:cubicBezTo>
                    <a:pt x="1" y="1251"/>
                    <a:pt x="358" y="1608"/>
                    <a:pt x="810" y="1608"/>
                  </a:cubicBezTo>
                  <a:cubicBezTo>
                    <a:pt x="1251" y="1608"/>
                    <a:pt x="1608" y="1251"/>
                    <a:pt x="1608" y="798"/>
                  </a:cubicBezTo>
                  <a:cubicBezTo>
                    <a:pt x="1608" y="358"/>
                    <a:pt x="1251" y="1"/>
                    <a:pt x="8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13"/>
            <p:cNvSpPr/>
            <p:nvPr/>
          </p:nvSpPr>
          <p:spPr>
            <a:xfrm>
              <a:off x="5902800" y="2485250"/>
              <a:ext cx="27725" cy="28000"/>
            </a:xfrm>
            <a:custGeom>
              <a:avLst/>
              <a:gdLst/>
              <a:ahLst/>
              <a:cxnLst/>
              <a:rect l="l" t="t" r="r" b="b"/>
              <a:pathLst>
                <a:path w="1109" h="1120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0" y="1120"/>
                  </a:cubicBezTo>
                  <a:cubicBezTo>
                    <a:pt x="858" y="1120"/>
                    <a:pt x="1108" y="870"/>
                    <a:pt x="1108" y="560"/>
                  </a:cubicBezTo>
                  <a:cubicBezTo>
                    <a:pt x="1108" y="251"/>
                    <a:pt x="858" y="1"/>
                    <a:pt x="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13"/>
            <p:cNvSpPr/>
            <p:nvPr/>
          </p:nvSpPr>
          <p:spPr>
            <a:xfrm>
              <a:off x="5896250" y="2481375"/>
              <a:ext cx="39025" cy="36050"/>
            </a:xfrm>
            <a:custGeom>
              <a:avLst/>
              <a:gdLst/>
              <a:ahLst/>
              <a:cxnLst/>
              <a:rect l="l" t="t" r="r" b="b"/>
              <a:pathLst>
                <a:path w="1561" h="1442" extrusionOk="0">
                  <a:moveTo>
                    <a:pt x="822" y="322"/>
                  </a:moveTo>
                  <a:cubicBezTo>
                    <a:pt x="870" y="322"/>
                    <a:pt x="930" y="334"/>
                    <a:pt x="977" y="358"/>
                  </a:cubicBezTo>
                  <a:cubicBezTo>
                    <a:pt x="1072" y="406"/>
                    <a:pt x="1156" y="477"/>
                    <a:pt x="1192" y="584"/>
                  </a:cubicBezTo>
                  <a:cubicBezTo>
                    <a:pt x="1227" y="680"/>
                    <a:pt x="1215" y="787"/>
                    <a:pt x="1180" y="882"/>
                  </a:cubicBezTo>
                  <a:cubicBezTo>
                    <a:pt x="1110" y="1022"/>
                    <a:pt x="964" y="1110"/>
                    <a:pt x="815" y="1110"/>
                  </a:cubicBezTo>
                  <a:cubicBezTo>
                    <a:pt x="761" y="1110"/>
                    <a:pt x="707" y="1098"/>
                    <a:pt x="656" y="1073"/>
                  </a:cubicBezTo>
                  <a:cubicBezTo>
                    <a:pt x="453" y="989"/>
                    <a:pt x="370" y="751"/>
                    <a:pt x="453" y="549"/>
                  </a:cubicBezTo>
                  <a:cubicBezTo>
                    <a:pt x="525" y="418"/>
                    <a:pt x="668" y="322"/>
                    <a:pt x="822" y="322"/>
                  </a:cubicBezTo>
                  <a:close/>
                  <a:moveTo>
                    <a:pt x="822" y="1"/>
                  </a:moveTo>
                  <a:cubicBezTo>
                    <a:pt x="537" y="1"/>
                    <a:pt x="275" y="168"/>
                    <a:pt x="156" y="418"/>
                  </a:cubicBezTo>
                  <a:cubicBezTo>
                    <a:pt x="1" y="787"/>
                    <a:pt x="156" y="1215"/>
                    <a:pt x="513" y="1370"/>
                  </a:cubicBezTo>
                  <a:cubicBezTo>
                    <a:pt x="608" y="1418"/>
                    <a:pt x="715" y="1442"/>
                    <a:pt x="822" y="1442"/>
                  </a:cubicBezTo>
                  <a:cubicBezTo>
                    <a:pt x="1096" y="1442"/>
                    <a:pt x="1358" y="1275"/>
                    <a:pt x="1477" y="1013"/>
                  </a:cubicBezTo>
                  <a:cubicBezTo>
                    <a:pt x="1549" y="846"/>
                    <a:pt x="1561" y="644"/>
                    <a:pt x="1489" y="465"/>
                  </a:cubicBezTo>
                  <a:cubicBezTo>
                    <a:pt x="1430" y="287"/>
                    <a:pt x="1287" y="144"/>
                    <a:pt x="1120" y="61"/>
                  </a:cubicBezTo>
                  <a:cubicBezTo>
                    <a:pt x="1025" y="25"/>
                    <a:pt x="918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13"/>
            <p:cNvSpPr/>
            <p:nvPr/>
          </p:nvSpPr>
          <p:spPr>
            <a:xfrm>
              <a:off x="5962925" y="2333450"/>
              <a:ext cx="40225" cy="40200"/>
            </a:xfrm>
            <a:custGeom>
              <a:avLst/>
              <a:gdLst/>
              <a:ahLst/>
              <a:cxnLst/>
              <a:rect l="l" t="t" r="r" b="b"/>
              <a:pathLst>
                <a:path w="1609" h="1608" extrusionOk="0">
                  <a:moveTo>
                    <a:pt x="811" y="1"/>
                  </a:moveTo>
                  <a:cubicBezTo>
                    <a:pt x="370" y="1"/>
                    <a:pt x="1" y="370"/>
                    <a:pt x="1" y="810"/>
                  </a:cubicBezTo>
                  <a:cubicBezTo>
                    <a:pt x="1" y="1251"/>
                    <a:pt x="370" y="1608"/>
                    <a:pt x="811" y="1608"/>
                  </a:cubicBezTo>
                  <a:cubicBezTo>
                    <a:pt x="1251" y="1608"/>
                    <a:pt x="1608" y="1251"/>
                    <a:pt x="1608" y="810"/>
                  </a:cubicBezTo>
                  <a:cubicBezTo>
                    <a:pt x="1608" y="370"/>
                    <a:pt x="1251" y="1"/>
                    <a:pt x="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13"/>
            <p:cNvSpPr/>
            <p:nvPr/>
          </p:nvSpPr>
          <p:spPr>
            <a:xfrm>
              <a:off x="5969175" y="2339700"/>
              <a:ext cx="28025" cy="28000"/>
            </a:xfrm>
            <a:custGeom>
              <a:avLst/>
              <a:gdLst/>
              <a:ahLst/>
              <a:cxnLst/>
              <a:rect l="l" t="t" r="r" b="b"/>
              <a:pathLst>
                <a:path w="1121" h="1120" extrusionOk="0">
                  <a:moveTo>
                    <a:pt x="561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20"/>
                    <a:pt x="561" y="1120"/>
                  </a:cubicBezTo>
                  <a:cubicBezTo>
                    <a:pt x="870" y="1120"/>
                    <a:pt x="1120" y="870"/>
                    <a:pt x="1120" y="560"/>
                  </a:cubicBezTo>
                  <a:cubicBezTo>
                    <a:pt x="1120" y="251"/>
                    <a:pt x="870" y="1"/>
                    <a:pt x="5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13"/>
            <p:cNvSpPr/>
            <p:nvPr/>
          </p:nvSpPr>
          <p:spPr>
            <a:xfrm>
              <a:off x="5964725" y="2335525"/>
              <a:ext cx="36925" cy="36050"/>
            </a:xfrm>
            <a:custGeom>
              <a:avLst/>
              <a:gdLst/>
              <a:ahLst/>
              <a:cxnLst/>
              <a:rect l="l" t="t" r="r" b="b"/>
              <a:pathLst>
                <a:path w="1477" h="1442" extrusionOk="0">
                  <a:moveTo>
                    <a:pt x="739" y="334"/>
                  </a:moveTo>
                  <a:cubicBezTo>
                    <a:pt x="798" y="334"/>
                    <a:pt x="846" y="346"/>
                    <a:pt x="905" y="370"/>
                  </a:cubicBezTo>
                  <a:cubicBezTo>
                    <a:pt x="1000" y="406"/>
                    <a:pt x="1072" y="489"/>
                    <a:pt x="1108" y="584"/>
                  </a:cubicBezTo>
                  <a:cubicBezTo>
                    <a:pt x="1143" y="680"/>
                    <a:pt x="1143" y="787"/>
                    <a:pt x="1096" y="894"/>
                  </a:cubicBezTo>
                  <a:cubicBezTo>
                    <a:pt x="1034" y="1034"/>
                    <a:pt x="889" y="1117"/>
                    <a:pt x="735" y="1117"/>
                  </a:cubicBezTo>
                  <a:cubicBezTo>
                    <a:pt x="680" y="1117"/>
                    <a:pt x="625" y="1106"/>
                    <a:pt x="572" y="1084"/>
                  </a:cubicBezTo>
                  <a:cubicBezTo>
                    <a:pt x="477" y="1037"/>
                    <a:pt x="405" y="965"/>
                    <a:pt x="369" y="858"/>
                  </a:cubicBezTo>
                  <a:cubicBezTo>
                    <a:pt x="334" y="763"/>
                    <a:pt x="334" y="656"/>
                    <a:pt x="381" y="561"/>
                  </a:cubicBezTo>
                  <a:cubicBezTo>
                    <a:pt x="441" y="418"/>
                    <a:pt x="584" y="334"/>
                    <a:pt x="739" y="334"/>
                  </a:cubicBezTo>
                  <a:close/>
                  <a:moveTo>
                    <a:pt x="739" y="1"/>
                  </a:moveTo>
                  <a:cubicBezTo>
                    <a:pt x="453" y="1"/>
                    <a:pt x="203" y="168"/>
                    <a:pt x="84" y="430"/>
                  </a:cubicBezTo>
                  <a:cubicBezTo>
                    <a:pt x="0" y="596"/>
                    <a:pt x="0" y="799"/>
                    <a:pt x="60" y="977"/>
                  </a:cubicBezTo>
                  <a:cubicBezTo>
                    <a:pt x="131" y="1156"/>
                    <a:pt x="262" y="1299"/>
                    <a:pt x="441" y="1382"/>
                  </a:cubicBezTo>
                  <a:cubicBezTo>
                    <a:pt x="536" y="1418"/>
                    <a:pt x="631" y="1442"/>
                    <a:pt x="739" y="1442"/>
                  </a:cubicBezTo>
                  <a:cubicBezTo>
                    <a:pt x="1024" y="1442"/>
                    <a:pt x="1274" y="1275"/>
                    <a:pt x="1393" y="1025"/>
                  </a:cubicBezTo>
                  <a:cubicBezTo>
                    <a:pt x="1477" y="846"/>
                    <a:pt x="1477" y="656"/>
                    <a:pt x="1417" y="477"/>
                  </a:cubicBezTo>
                  <a:cubicBezTo>
                    <a:pt x="1346" y="287"/>
                    <a:pt x="1215" y="144"/>
                    <a:pt x="1036" y="72"/>
                  </a:cubicBezTo>
                  <a:cubicBezTo>
                    <a:pt x="941" y="25"/>
                    <a:pt x="846" y="1"/>
                    <a:pt x="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13"/>
            <p:cNvSpPr/>
            <p:nvPr/>
          </p:nvSpPr>
          <p:spPr>
            <a:xfrm>
              <a:off x="5776000" y="2432875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4" y="0"/>
                    <a:pt x="1" y="393"/>
                    <a:pt x="1" y="893"/>
                  </a:cubicBezTo>
                  <a:cubicBezTo>
                    <a:pt x="1" y="1381"/>
                    <a:pt x="394" y="1786"/>
                    <a:pt x="894" y="1786"/>
                  </a:cubicBezTo>
                  <a:cubicBezTo>
                    <a:pt x="1382" y="1786"/>
                    <a:pt x="1787" y="1381"/>
                    <a:pt x="1787" y="893"/>
                  </a:cubicBezTo>
                  <a:cubicBezTo>
                    <a:pt x="1787" y="393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13"/>
            <p:cNvSpPr/>
            <p:nvPr/>
          </p:nvSpPr>
          <p:spPr>
            <a:xfrm>
              <a:off x="5782850" y="2439425"/>
              <a:ext cx="30975" cy="31275"/>
            </a:xfrm>
            <a:custGeom>
              <a:avLst/>
              <a:gdLst/>
              <a:ahLst/>
              <a:cxnLst/>
              <a:rect l="l" t="t" r="r" b="b"/>
              <a:pathLst>
                <a:path w="1239" h="1251" extrusionOk="0">
                  <a:moveTo>
                    <a:pt x="620" y="0"/>
                  </a:moveTo>
                  <a:cubicBezTo>
                    <a:pt x="274" y="0"/>
                    <a:pt x="1" y="286"/>
                    <a:pt x="1" y="631"/>
                  </a:cubicBezTo>
                  <a:cubicBezTo>
                    <a:pt x="1" y="965"/>
                    <a:pt x="274" y="1250"/>
                    <a:pt x="620" y="1250"/>
                  </a:cubicBezTo>
                  <a:cubicBezTo>
                    <a:pt x="953" y="1250"/>
                    <a:pt x="1239" y="965"/>
                    <a:pt x="1239" y="631"/>
                  </a:cubicBezTo>
                  <a:cubicBezTo>
                    <a:pt x="1239" y="286"/>
                    <a:pt x="953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13"/>
            <p:cNvSpPr/>
            <p:nvPr/>
          </p:nvSpPr>
          <p:spPr>
            <a:xfrm>
              <a:off x="5776000" y="2435550"/>
              <a:ext cx="42300" cy="39025"/>
            </a:xfrm>
            <a:custGeom>
              <a:avLst/>
              <a:gdLst/>
              <a:ahLst/>
              <a:cxnLst/>
              <a:rect l="l" t="t" r="r" b="b"/>
              <a:pathLst>
                <a:path w="1692" h="1561" extrusionOk="0">
                  <a:moveTo>
                    <a:pt x="894" y="322"/>
                  </a:moveTo>
                  <a:cubicBezTo>
                    <a:pt x="953" y="322"/>
                    <a:pt x="1025" y="334"/>
                    <a:pt x="1084" y="370"/>
                  </a:cubicBezTo>
                  <a:cubicBezTo>
                    <a:pt x="1191" y="417"/>
                    <a:pt x="1275" y="500"/>
                    <a:pt x="1322" y="620"/>
                  </a:cubicBezTo>
                  <a:cubicBezTo>
                    <a:pt x="1358" y="739"/>
                    <a:pt x="1358" y="858"/>
                    <a:pt x="1310" y="977"/>
                  </a:cubicBezTo>
                  <a:cubicBezTo>
                    <a:pt x="1227" y="1132"/>
                    <a:pt x="1072" y="1239"/>
                    <a:pt x="894" y="1239"/>
                  </a:cubicBezTo>
                  <a:cubicBezTo>
                    <a:pt x="822" y="1239"/>
                    <a:pt x="763" y="1227"/>
                    <a:pt x="703" y="1203"/>
                  </a:cubicBezTo>
                  <a:cubicBezTo>
                    <a:pt x="465" y="1096"/>
                    <a:pt x="370" y="822"/>
                    <a:pt x="477" y="596"/>
                  </a:cubicBezTo>
                  <a:cubicBezTo>
                    <a:pt x="548" y="429"/>
                    <a:pt x="715" y="322"/>
                    <a:pt x="894" y="322"/>
                  </a:cubicBezTo>
                  <a:close/>
                  <a:moveTo>
                    <a:pt x="894" y="0"/>
                  </a:moveTo>
                  <a:cubicBezTo>
                    <a:pt x="584" y="0"/>
                    <a:pt x="298" y="179"/>
                    <a:pt x="179" y="453"/>
                  </a:cubicBezTo>
                  <a:cubicBezTo>
                    <a:pt x="1" y="846"/>
                    <a:pt x="167" y="1310"/>
                    <a:pt x="560" y="1489"/>
                  </a:cubicBezTo>
                  <a:cubicBezTo>
                    <a:pt x="668" y="1536"/>
                    <a:pt x="775" y="1560"/>
                    <a:pt x="894" y="1560"/>
                  </a:cubicBezTo>
                  <a:cubicBezTo>
                    <a:pt x="1191" y="1560"/>
                    <a:pt x="1477" y="1382"/>
                    <a:pt x="1596" y="1108"/>
                  </a:cubicBezTo>
                  <a:cubicBezTo>
                    <a:pt x="1691" y="917"/>
                    <a:pt x="1691" y="703"/>
                    <a:pt x="1620" y="512"/>
                  </a:cubicBezTo>
                  <a:cubicBezTo>
                    <a:pt x="1549" y="310"/>
                    <a:pt x="1406" y="155"/>
                    <a:pt x="1215" y="72"/>
                  </a:cubicBezTo>
                  <a:cubicBezTo>
                    <a:pt x="1108" y="24"/>
                    <a:pt x="1001" y="0"/>
                    <a:pt x="8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13"/>
            <p:cNvSpPr/>
            <p:nvPr/>
          </p:nvSpPr>
          <p:spPr>
            <a:xfrm>
              <a:off x="5849825" y="2270950"/>
              <a:ext cx="44675" cy="44675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0"/>
                  </a:moveTo>
                  <a:cubicBezTo>
                    <a:pt x="393" y="0"/>
                    <a:pt x="1" y="393"/>
                    <a:pt x="1" y="893"/>
                  </a:cubicBezTo>
                  <a:cubicBezTo>
                    <a:pt x="1" y="1381"/>
                    <a:pt x="393" y="1786"/>
                    <a:pt x="894" y="1786"/>
                  </a:cubicBezTo>
                  <a:cubicBezTo>
                    <a:pt x="1382" y="1786"/>
                    <a:pt x="1786" y="1381"/>
                    <a:pt x="1786" y="893"/>
                  </a:cubicBezTo>
                  <a:cubicBezTo>
                    <a:pt x="1786" y="393"/>
                    <a:pt x="1382" y="0"/>
                    <a:pt x="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13"/>
            <p:cNvSpPr/>
            <p:nvPr/>
          </p:nvSpPr>
          <p:spPr>
            <a:xfrm>
              <a:off x="5856675" y="2277800"/>
              <a:ext cx="30975" cy="30975"/>
            </a:xfrm>
            <a:custGeom>
              <a:avLst/>
              <a:gdLst/>
              <a:ahLst/>
              <a:cxnLst/>
              <a:rect l="l" t="t" r="r" b="b"/>
              <a:pathLst>
                <a:path w="1239" h="1239" extrusionOk="0">
                  <a:moveTo>
                    <a:pt x="620" y="0"/>
                  </a:moveTo>
                  <a:cubicBezTo>
                    <a:pt x="274" y="0"/>
                    <a:pt x="0" y="274"/>
                    <a:pt x="0" y="619"/>
                  </a:cubicBezTo>
                  <a:cubicBezTo>
                    <a:pt x="0" y="953"/>
                    <a:pt x="274" y="1238"/>
                    <a:pt x="620" y="1238"/>
                  </a:cubicBezTo>
                  <a:cubicBezTo>
                    <a:pt x="965" y="1238"/>
                    <a:pt x="1239" y="953"/>
                    <a:pt x="1239" y="619"/>
                  </a:cubicBezTo>
                  <a:cubicBezTo>
                    <a:pt x="1239" y="274"/>
                    <a:pt x="965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13"/>
            <p:cNvSpPr/>
            <p:nvPr/>
          </p:nvSpPr>
          <p:spPr>
            <a:xfrm>
              <a:off x="5851900" y="2273625"/>
              <a:ext cx="40525" cy="39025"/>
            </a:xfrm>
            <a:custGeom>
              <a:avLst/>
              <a:gdLst/>
              <a:ahLst/>
              <a:cxnLst/>
              <a:rect l="l" t="t" r="r" b="b"/>
              <a:pathLst>
                <a:path w="1621" h="1561" extrusionOk="0">
                  <a:moveTo>
                    <a:pt x="811" y="322"/>
                  </a:moveTo>
                  <a:cubicBezTo>
                    <a:pt x="870" y="322"/>
                    <a:pt x="941" y="334"/>
                    <a:pt x="1001" y="370"/>
                  </a:cubicBezTo>
                  <a:cubicBezTo>
                    <a:pt x="1108" y="417"/>
                    <a:pt x="1192" y="512"/>
                    <a:pt x="1239" y="620"/>
                  </a:cubicBezTo>
                  <a:cubicBezTo>
                    <a:pt x="1275" y="739"/>
                    <a:pt x="1275" y="858"/>
                    <a:pt x="1227" y="977"/>
                  </a:cubicBezTo>
                  <a:cubicBezTo>
                    <a:pt x="1147" y="1137"/>
                    <a:pt x="973" y="1238"/>
                    <a:pt x="795" y="1238"/>
                  </a:cubicBezTo>
                  <a:cubicBezTo>
                    <a:pt x="736" y="1238"/>
                    <a:pt x="677" y="1227"/>
                    <a:pt x="620" y="1203"/>
                  </a:cubicBezTo>
                  <a:cubicBezTo>
                    <a:pt x="513" y="1143"/>
                    <a:pt x="418" y="1060"/>
                    <a:pt x="382" y="941"/>
                  </a:cubicBezTo>
                  <a:cubicBezTo>
                    <a:pt x="334" y="822"/>
                    <a:pt x="346" y="703"/>
                    <a:pt x="394" y="596"/>
                  </a:cubicBezTo>
                  <a:cubicBezTo>
                    <a:pt x="465" y="429"/>
                    <a:pt x="632" y="322"/>
                    <a:pt x="811" y="322"/>
                  </a:cubicBezTo>
                  <a:close/>
                  <a:moveTo>
                    <a:pt x="811" y="0"/>
                  </a:moveTo>
                  <a:cubicBezTo>
                    <a:pt x="501" y="0"/>
                    <a:pt x="227" y="179"/>
                    <a:pt x="96" y="453"/>
                  </a:cubicBezTo>
                  <a:cubicBezTo>
                    <a:pt x="13" y="643"/>
                    <a:pt x="1" y="858"/>
                    <a:pt x="72" y="1060"/>
                  </a:cubicBezTo>
                  <a:cubicBezTo>
                    <a:pt x="144" y="1251"/>
                    <a:pt x="299" y="1405"/>
                    <a:pt x="489" y="1489"/>
                  </a:cubicBezTo>
                  <a:cubicBezTo>
                    <a:pt x="584" y="1536"/>
                    <a:pt x="691" y="1560"/>
                    <a:pt x="811" y="1560"/>
                  </a:cubicBezTo>
                  <a:cubicBezTo>
                    <a:pt x="1120" y="1560"/>
                    <a:pt x="1394" y="1382"/>
                    <a:pt x="1525" y="1108"/>
                  </a:cubicBezTo>
                  <a:cubicBezTo>
                    <a:pt x="1608" y="917"/>
                    <a:pt x="1620" y="703"/>
                    <a:pt x="1537" y="512"/>
                  </a:cubicBezTo>
                  <a:cubicBezTo>
                    <a:pt x="1465" y="310"/>
                    <a:pt x="1322" y="155"/>
                    <a:pt x="1132" y="72"/>
                  </a:cubicBezTo>
                  <a:cubicBezTo>
                    <a:pt x="1037" y="24"/>
                    <a:pt x="918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13"/>
            <p:cNvSpPr/>
            <p:nvPr/>
          </p:nvSpPr>
          <p:spPr>
            <a:xfrm>
              <a:off x="5643550" y="2381675"/>
              <a:ext cx="49425" cy="49725"/>
            </a:xfrm>
            <a:custGeom>
              <a:avLst/>
              <a:gdLst/>
              <a:ahLst/>
              <a:cxnLst/>
              <a:rect l="l" t="t" r="r" b="b"/>
              <a:pathLst>
                <a:path w="1977" h="1989" extrusionOk="0">
                  <a:moveTo>
                    <a:pt x="989" y="0"/>
                  </a:moveTo>
                  <a:cubicBezTo>
                    <a:pt x="441" y="0"/>
                    <a:pt x="1" y="453"/>
                    <a:pt x="1" y="1001"/>
                  </a:cubicBezTo>
                  <a:cubicBezTo>
                    <a:pt x="1" y="1548"/>
                    <a:pt x="441" y="1989"/>
                    <a:pt x="989" y="1989"/>
                  </a:cubicBezTo>
                  <a:cubicBezTo>
                    <a:pt x="1536" y="1989"/>
                    <a:pt x="1977" y="1548"/>
                    <a:pt x="1977" y="1001"/>
                  </a:cubicBezTo>
                  <a:cubicBezTo>
                    <a:pt x="1977" y="453"/>
                    <a:pt x="1536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13"/>
            <p:cNvSpPr/>
            <p:nvPr/>
          </p:nvSpPr>
          <p:spPr>
            <a:xfrm>
              <a:off x="5651000" y="2389400"/>
              <a:ext cx="34550" cy="34575"/>
            </a:xfrm>
            <a:custGeom>
              <a:avLst/>
              <a:gdLst/>
              <a:ahLst/>
              <a:cxnLst/>
              <a:rect l="l" t="t" r="r" b="b"/>
              <a:pathLst>
                <a:path w="1382" h="1383" extrusionOk="0">
                  <a:moveTo>
                    <a:pt x="691" y="1"/>
                  </a:moveTo>
                  <a:cubicBezTo>
                    <a:pt x="310" y="1"/>
                    <a:pt x="0" y="311"/>
                    <a:pt x="0" y="692"/>
                  </a:cubicBezTo>
                  <a:cubicBezTo>
                    <a:pt x="0" y="1073"/>
                    <a:pt x="310" y="1382"/>
                    <a:pt x="691" y="1382"/>
                  </a:cubicBezTo>
                  <a:cubicBezTo>
                    <a:pt x="1072" y="1382"/>
                    <a:pt x="1381" y="1073"/>
                    <a:pt x="1381" y="692"/>
                  </a:cubicBezTo>
                  <a:cubicBezTo>
                    <a:pt x="1381" y="311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13"/>
            <p:cNvSpPr/>
            <p:nvPr/>
          </p:nvSpPr>
          <p:spPr>
            <a:xfrm>
              <a:off x="5644150" y="2385250"/>
              <a:ext cx="48550" cy="42575"/>
            </a:xfrm>
            <a:custGeom>
              <a:avLst/>
              <a:gdLst/>
              <a:ahLst/>
              <a:cxnLst/>
              <a:rect l="l" t="t" r="r" b="b"/>
              <a:pathLst>
                <a:path w="1942" h="1703" extrusionOk="0">
                  <a:moveTo>
                    <a:pt x="965" y="334"/>
                  </a:moveTo>
                  <a:cubicBezTo>
                    <a:pt x="1036" y="334"/>
                    <a:pt x="1120" y="346"/>
                    <a:pt x="1179" y="381"/>
                  </a:cubicBezTo>
                  <a:cubicBezTo>
                    <a:pt x="1453" y="500"/>
                    <a:pt x="1560" y="810"/>
                    <a:pt x="1441" y="1072"/>
                  </a:cubicBezTo>
                  <a:cubicBezTo>
                    <a:pt x="1358" y="1262"/>
                    <a:pt x="1167" y="1381"/>
                    <a:pt x="965" y="1381"/>
                  </a:cubicBezTo>
                  <a:cubicBezTo>
                    <a:pt x="893" y="1381"/>
                    <a:pt x="822" y="1369"/>
                    <a:pt x="750" y="1334"/>
                  </a:cubicBezTo>
                  <a:cubicBezTo>
                    <a:pt x="488" y="1215"/>
                    <a:pt x="369" y="905"/>
                    <a:pt x="488" y="631"/>
                  </a:cubicBezTo>
                  <a:cubicBezTo>
                    <a:pt x="572" y="453"/>
                    <a:pt x="762" y="334"/>
                    <a:pt x="965" y="334"/>
                  </a:cubicBezTo>
                  <a:close/>
                  <a:moveTo>
                    <a:pt x="965" y="0"/>
                  </a:moveTo>
                  <a:cubicBezTo>
                    <a:pt x="631" y="0"/>
                    <a:pt x="334" y="203"/>
                    <a:pt x="191" y="500"/>
                  </a:cubicBezTo>
                  <a:cubicBezTo>
                    <a:pt x="0" y="929"/>
                    <a:pt x="179" y="1441"/>
                    <a:pt x="608" y="1631"/>
                  </a:cubicBezTo>
                  <a:cubicBezTo>
                    <a:pt x="727" y="1679"/>
                    <a:pt x="846" y="1703"/>
                    <a:pt x="965" y="1703"/>
                  </a:cubicBezTo>
                  <a:cubicBezTo>
                    <a:pt x="1298" y="1703"/>
                    <a:pt x="1608" y="1512"/>
                    <a:pt x="1739" y="1203"/>
                  </a:cubicBezTo>
                  <a:cubicBezTo>
                    <a:pt x="1941" y="786"/>
                    <a:pt x="1751" y="274"/>
                    <a:pt x="1322" y="84"/>
                  </a:cubicBezTo>
                  <a:cubicBezTo>
                    <a:pt x="1203" y="24"/>
                    <a:pt x="1084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13"/>
            <p:cNvSpPr/>
            <p:nvPr/>
          </p:nvSpPr>
          <p:spPr>
            <a:xfrm>
              <a:off x="5725700" y="2201900"/>
              <a:ext cx="49450" cy="49725"/>
            </a:xfrm>
            <a:custGeom>
              <a:avLst/>
              <a:gdLst/>
              <a:ahLst/>
              <a:cxnLst/>
              <a:rect l="l" t="t" r="r" b="b"/>
              <a:pathLst>
                <a:path w="1978" h="1989" extrusionOk="0">
                  <a:moveTo>
                    <a:pt x="989" y="0"/>
                  </a:moveTo>
                  <a:cubicBezTo>
                    <a:pt x="441" y="0"/>
                    <a:pt x="1" y="441"/>
                    <a:pt x="1" y="988"/>
                  </a:cubicBezTo>
                  <a:cubicBezTo>
                    <a:pt x="1" y="1536"/>
                    <a:pt x="441" y="1988"/>
                    <a:pt x="989" y="1988"/>
                  </a:cubicBezTo>
                  <a:cubicBezTo>
                    <a:pt x="1537" y="1988"/>
                    <a:pt x="1977" y="1536"/>
                    <a:pt x="1977" y="988"/>
                  </a:cubicBezTo>
                  <a:cubicBezTo>
                    <a:pt x="1977" y="441"/>
                    <a:pt x="1537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13"/>
            <p:cNvSpPr/>
            <p:nvPr/>
          </p:nvSpPr>
          <p:spPr>
            <a:xfrm>
              <a:off x="5733150" y="2209625"/>
              <a:ext cx="34550" cy="34250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691" y="1"/>
                  </a:moveTo>
                  <a:cubicBezTo>
                    <a:pt x="310" y="1"/>
                    <a:pt x="0" y="310"/>
                    <a:pt x="0" y="679"/>
                  </a:cubicBezTo>
                  <a:cubicBezTo>
                    <a:pt x="0" y="1060"/>
                    <a:pt x="310" y="1370"/>
                    <a:pt x="691" y="1370"/>
                  </a:cubicBezTo>
                  <a:cubicBezTo>
                    <a:pt x="1072" y="1370"/>
                    <a:pt x="1381" y="1060"/>
                    <a:pt x="1381" y="679"/>
                  </a:cubicBezTo>
                  <a:cubicBezTo>
                    <a:pt x="1381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13"/>
            <p:cNvSpPr/>
            <p:nvPr/>
          </p:nvSpPr>
          <p:spPr>
            <a:xfrm>
              <a:off x="5726000" y="2205450"/>
              <a:ext cx="48550" cy="42600"/>
            </a:xfrm>
            <a:custGeom>
              <a:avLst/>
              <a:gdLst/>
              <a:ahLst/>
              <a:cxnLst/>
              <a:rect l="l" t="t" r="r" b="b"/>
              <a:pathLst>
                <a:path w="1942" h="1704" extrusionOk="0">
                  <a:moveTo>
                    <a:pt x="977" y="322"/>
                  </a:moveTo>
                  <a:cubicBezTo>
                    <a:pt x="1048" y="322"/>
                    <a:pt x="1120" y="346"/>
                    <a:pt x="1191" y="370"/>
                  </a:cubicBezTo>
                  <a:cubicBezTo>
                    <a:pt x="1453" y="489"/>
                    <a:pt x="1572" y="811"/>
                    <a:pt x="1453" y="1072"/>
                  </a:cubicBezTo>
                  <a:cubicBezTo>
                    <a:pt x="1370" y="1263"/>
                    <a:pt x="1179" y="1382"/>
                    <a:pt x="977" y="1382"/>
                  </a:cubicBezTo>
                  <a:cubicBezTo>
                    <a:pt x="905" y="1382"/>
                    <a:pt x="822" y="1358"/>
                    <a:pt x="763" y="1334"/>
                  </a:cubicBezTo>
                  <a:cubicBezTo>
                    <a:pt x="489" y="1215"/>
                    <a:pt x="382" y="894"/>
                    <a:pt x="501" y="632"/>
                  </a:cubicBezTo>
                  <a:cubicBezTo>
                    <a:pt x="584" y="441"/>
                    <a:pt x="774" y="322"/>
                    <a:pt x="977" y="322"/>
                  </a:cubicBezTo>
                  <a:close/>
                  <a:moveTo>
                    <a:pt x="977" y="1"/>
                  </a:moveTo>
                  <a:cubicBezTo>
                    <a:pt x="643" y="1"/>
                    <a:pt x="334" y="191"/>
                    <a:pt x="203" y="501"/>
                  </a:cubicBezTo>
                  <a:cubicBezTo>
                    <a:pt x="1" y="930"/>
                    <a:pt x="191" y="1430"/>
                    <a:pt x="620" y="1632"/>
                  </a:cubicBezTo>
                  <a:cubicBezTo>
                    <a:pt x="739" y="1680"/>
                    <a:pt x="858" y="1704"/>
                    <a:pt x="977" y="1704"/>
                  </a:cubicBezTo>
                  <a:cubicBezTo>
                    <a:pt x="1310" y="1704"/>
                    <a:pt x="1608" y="1513"/>
                    <a:pt x="1751" y="1203"/>
                  </a:cubicBezTo>
                  <a:cubicBezTo>
                    <a:pt x="1941" y="775"/>
                    <a:pt x="1751" y="275"/>
                    <a:pt x="1334" y="72"/>
                  </a:cubicBezTo>
                  <a:cubicBezTo>
                    <a:pt x="1215" y="25"/>
                    <a:pt x="1096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13"/>
            <p:cNvSpPr/>
            <p:nvPr/>
          </p:nvSpPr>
          <p:spPr>
            <a:xfrm>
              <a:off x="5488175" y="2321550"/>
              <a:ext cx="55100" cy="55075"/>
            </a:xfrm>
            <a:custGeom>
              <a:avLst/>
              <a:gdLst/>
              <a:ahLst/>
              <a:cxnLst/>
              <a:rect l="l" t="t" r="r" b="b"/>
              <a:pathLst>
                <a:path w="2204" h="2203" extrusionOk="0">
                  <a:moveTo>
                    <a:pt x="1096" y="0"/>
                  </a:moveTo>
                  <a:cubicBezTo>
                    <a:pt x="489" y="0"/>
                    <a:pt x="0" y="489"/>
                    <a:pt x="0" y="1096"/>
                  </a:cubicBezTo>
                  <a:cubicBezTo>
                    <a:pt x="0" y="1715"/>
                    <a:pt x="489" y="2203"/>
                    <a:pt x="1096" y="2203"/>
                  </a:cubicBezTo>
                  <a:cubicBezTo>
                    <a:pt x="1715" y="2203"/>
                    <a:pt x="2203" y="1715"/>
                    <a:pt x="2203" y="1096"/>
                  </a:cubicBezTo>
                  <a:cubicBezTo>
                    <a:pt x="2203" y="489"/>
                    <a:pt x="1715" y="0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13"/>
            <p:cNvSpPr/>
            <p:nvPr/>
          </p:nvSpPr>
          <p:spPr>
            <a:xfrm>
              <a:off x="5496500" y="2329875"/>
              <a:ext cx="38425" cy="38425"/>
            </a:xfrm>
            <a:custGeom>
              <a:avLst/>
              <a:gdLst/>
              <a:ahLst/>
              <a:cxnLst/>
              <a:rect l="l" t="t" r="r" b="b"/>
              <a:pathLst>
                <a:path w="1537" h="1537" extrusionOk="0">
                  <a:moveTo>
                    <a:pt x="763" y="1"/>
                  </a:moveTo>
                  <a:cubicBezTo>
                    <a:pt x="346" y="1"/>
                    <a:pt x="1" y="346"/>
                    <a:pt x="1" y="763"/>
                  </a:cubicBezTo>
                  <a:cubicBezTo>
                    <a:pt x="1" y="1191"/>
                    <a:pt x="346" y="1537"/>
                    <a:pt x="763" y="1537"/>
                  </a:cubicBezTo>
                  <a:cubicBezTo>
                    <a:pt x="1191" y="1537"/>
                    <a:pt x="1537" y="1191"/>
                    <a:pt x="1537" y="763"/>
                  </a:cubicBezTo>
                  <a:cubicBezTo>
                    <a:pt x="1537" y="346"/>
                    <a:pt x="1191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13"/>
            <p:cNvSpPr/>
            <p:nvPr/>
          </p:nvSpPr>
          <p:spPr>
            <a:xfrm>
              <a:off x="5491750" y="2325725"/>
              <a:ext cx="50325" cy="46450"/>
            </a:xfrm>
            <a:custGeom>
              <a:avLst/>
              <a:gdLst/>
              <a:ahLst/>
              <a:cxnLst/>
              <a:rect l="l" t="t" r="r" b="b"/>
              <a:pathLst>
                <a:path w="2013" h="1858" extrusionOk="0">
                  <a:moveTo>
                    <a:pt x="953" y="333"/>
                  </a:moveTo>
                  <a:cubicBezTo>
                    <a:pt x="1048" y="333"/>
                    <a:pt x="1131" y="345"/>
                    <a:pt x="1203" y="381"/>
                  </a:cubicBezTo>
                  <a:cubicBezTo>
                    <a:pt x="1512" y="524"/>
                    <a:pt x="1643" y="881"/>
                    <a:pt x="1501" y="1179"/>
                  </a:cubicBezTo>
                  <a:cubicBezTo>
                    <a:pt x="1405" y="1393"/>
                    <a:pt x="1191" y="1536"/>
                    <a:pt x="953" y="1536"/>
                  </a:cubicBezTo>
                  <a:cubicBezTo>
                    <a:pt x="869" y="1536"/>
                    <a:pt x="786" y="1524"/>
                    <a:pt x="703" y="1476"/>
                  </a:cubicBezTo>
                  <a:cubicBezTo>
                    <a:pt x="560" y="1417"/>
                    <a:pt x="453" y="1298"/>
                    <a:pt x="393" y="1143"/>
                  </a:cubicBezTo>
                  <a:cubicBezTo>
                    <a:pt x="334" y="988"/>
                    <a:pt x="346" y="833"/>
                    <a:pt x="405" y="679"/>
                  </a:cubicBezTo>
                  <a:cubicBezTo>
                    <a:pt x="512" y="464"/>
                    <a:pt x="727" y="333"/>
                    <a:pt x="953" y="333"/>
                  </a:cubicBezTo>
                  <a:close/>
                  <a:moveTo>
                    <a:pt x="953" y="0"/>
                  </a:moveTo>
                  <a:cubicBezTo>
                    <a:pt x="596" y="0"/>
                    <a:pt x="262" y="214"/>
                    <a:pt x="107" y="548"/>
                  </a:cubicBezTo>
                  <a:cubicBezTo>
                    <a:pt x="12" y="774"/>
                    <a:pt x="0" y="1024"/>
                    <a:pt x="84" y="1262"/>
                  </a:cubicBezTo>
                  <a:cubicBezTo>
                    <a:pt x="179" y="1488"/>
                    <a:pt x="346" y="1679"/>
                    <a:pt x="572" y="1774"/>
                  </a:cubicBezTo>
                  <a:cubicBezTo>
                    <a:pt x="691" y="1834"/>
                    <a:pt x="822" y="1857"/>
                    <a:pt x="953" y="1857"/>
                  </a:cubicBezTo>
                  <a:cubicBezTo>
                    <a:pt x="1322" y="1857"/>
                    <a:pt x="1655" y="1643"/>
                    <a:pt x="1798" y="1322"/>
                  </a:cubicBezTo>
                  <a:cubicBezTo>
                    <a:pt x="2012" y="857"/>
                    <a:pt x="1810" y="298"/>
                    <a:pt x="1346" y="83"/>
                  </a:cubicBezTo>
                  <a:cubicBezTo>
                    <a:pt x="1215" y="36"/>
                    <a:pt x="1096" y="0"/>
                    <a:pt x="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13"/>
            <p:cNvSpPr/>
            <p:nvPr/>
          </p:nvSpPr>
          <p:spPr>
            <a:xfrm>
              <a:off x="5579250" y="2121525"/>
              <a:ext cx="55100" cy="55100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108" y="0"/>
                  </a:moveTo>
                  <a:cubicBezTo>
                    <a:pt x="501" y="0"/>
                    <a:pt x="1" y="500"/>
                    <a:pt x="1" y="1108"/>
                  </a:cubicBezTo>
                  <a:cubicBezTo>
                    <a:pt x="1" y="1715"/>
                    <a:pt x="501" y="2203"/>
                    <a:pt x="1108" y="2203"/>
                  </a:cubicBezTo>
                  <a:cubicBezTo>
                    <a:pt x="1715" y="2203"/>
                    <a:pt x="2203" y="1715"/>
                    <a:pt x="2203" y="1108"/>
                  </a:cubicBezTo>
                  <a:cubicBezTo>
                    <a:pt x="2203" y="500"/>
                    <a:pt x="1715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13"/>
            <p:cNvSpPr/>
            <p:nvPr/>
          </p:nvSpPr>
          <p:spPr>
            <a:xfrm>
              <a:off x="5587900" y="2130150"/>
              <a:ext cx="38125" cy="38125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2" y="1"/>
                  </a:moveTo>
                  <a:cubicBezTo>
                    <a:pt x="333" y="1"/>
                    <a:pt x="0" y="334"/>
                    <a:pt x="0" y="763"/>
                  </a:cubicBezTo>
                  <a:cubicBezTo>
                    <a:pt x="0" y="1179"/>
                    <a:pt x="333" y="1525"/>
                    <a:pt x="762" y="1525"/>
                  </a:cubicBezTo>
                  <a:cubicBezTo>
                    <a:pt x="1179" y="1525"/>
                    <a:pt x="1524" y="1179"/>
                    <a:pt x="1524" y="763"/>
                  </a:cubicBezTo>
                  <a:cubicBezTo>
                    <a:pt x="1524" y="334"/>
                    <a:pt x="117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13"/>
            <p:cNvSpPr/>
            <p:nvPr/>
          </p:nvSpPr>
          <p:spPr>
            <a:xfrm>
              <a:off x="5582825" y="2125975"/>
              <a:ext cx="47950" cy="46475"/>
            </a:xfrm>
            <a:custGeom>
              <a:avLst/>
              <a:gdLst/>
              <a:ahLst/>
              <a:cxnLst/>
              <a:rect l="l" t="t" r="r" b="b"/>
              <a:pathLst>
                <a:path w="1918" h="1859" extrusionOk="0">
                  <a:moveTo>
                    <a:pt x="965" y="322"/>
                  </a:moveTo>
                  <a:cubicBezTo>
                    <a:pt x="1048" y="322"/>
                    <a:pt x="1132" y="346"/>
                    <a:pt x="1215" y="382"/>
                  </a:cubicBezTo>
                  <a:cubicBezTo>
                    <a:pt x="1358" y="441"/>
                    <a:pt x="1477" y="572"/>
                    <a:pt x="1525" y="715"/>
                  </a:cubicBezTo>
                  <a:cubicBezTo>
                    <a:pt x="1584" y="870"/>
                    <a:pt x="1584" y="1037"/>
                    <a:pt x="1513" y="1180"/>
                  </a:cubicBezTo>
                  <a:cubicBezTo>
                    <a:pt x="1417" y="1394"/>
                    <a:pt x="1203" y="1537"/>
                    <a:pt x="965" y="1537"/>
                  </a:cubicBezTo>
                  <a:cubicBezTo>
                    <a:pt x="882" y="1537"/>
                    <a:pt x="786" y="1513"/>
                    <a:pt x="715" y="1477"/>
                  </a:cubicBezTo>
                  <a:cubicBezTo>
                    <a:pt x="572" y="1406"/>
                    <a:pt x="453" y="1287"/>
                    <a:pt x="394" y="1144"/>
                  </a:cubicBezTo>
                  <a:cubicBezTo>
                    <a:pt x="346" y="989"/>
                    <a:pt x="346" y="822"/>
                    <a:pt x="417" y="680"/>
                  </a:cubicBezTo>
                  <a:cubicBezTo>
                    <a:pt x="513" y="465"/>
                    <a:pt x="727" y="322"/>
                    <a:pt x="965" y="322"/>
                  </a:cubicBezTo>
                  <a:close/>
                  <a:moveTo>
                    <a:pt x="965" y="1"/>
                  </a:moveTo>
                  <a:cubicBezTo>
                    <a:pt x="596" y="1"/>
                    <a:pt x="274" y="215"/>
                    <a:pt x="120" y="549"/>
                  </a:cubicBezTo>
                  <a:cubicBezTo>
                    <a:pt x="13" y="763"/>
                    <a:pt x="1" y="1025"/>
                    <a:pt x="96" y="1251"/>
                  </a:cubicBezTo>
                  <a:cubicBezTo>
                    <a:pt x="179" y="1489"/>
                    <a:pt x="358" y="1668"/>
                    <a:pt x="572" y="1775"/>
                  </a:cubicBezTo>
                  <a:cubicBezTo>
                    <a:pt x="703" y="1835"/>
                    <a:pt x="834" y="1858"/>
                    <a:pt x="965" y="1858"/>
                  </a:cubicBezTo>
                  <a:cubicBezTo>
                    <a:pt x="1322" y="1858"/>
                    <a:pt x="1656" y="1644"/>
                    <a:pt x="1810" y="1311"/>
                  </a:cubicBezTo>
                  <a:cubicBezTo>
                    <a:pt x="1906" y="1084"/>
                    <a:pt x="1918" y="834"/>
                    <a:pt x="1834" y="608"/>
                  </a:cubicBezTo>
                  <a:cubicBezTo>
                    <a:pt x="1751" y="370"/>
                    <a:pt x="1572" y="191"/>
                    <a:pt x="1346" y="84"/>
                  </a:cubicBezTo>
                  <a:cubicBezTo>
                    <a:pt x="1227" y="25"/>
                    <a:pt x="1096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13"/>
            <p:cNvSpPr/>
            <p:nvPr/>
          </p:nvSpPr>
          <p:spPr>
            <a:xfrm>
              <a:off x="5444425" y="2118550"/>
              <a:ext cx="223850" cy="257200"/>
            </a:xfrm>
            <a:custGeom>
              <a:avLst/>
              <a:gdLst/>
              <a:ahLst/>
              <a:cxnLst/>
              <a:rect l="l" t="t" r="r" b="b"/>
              <a:pathLst>
                <a:path w="8954" h="10288" extrusionOk="0">
                  <a:moveTo>
                    <a:pt x="3572" y="0"/>
                  </a:moveTo>
                  <a:lnTo>
                    <a:pt x="0" y="7823"/>
                  </a:lnTo>
                  <a:lnTo>
                    <a:pt x="5394" y="10287"/>
                  </a:lnTo>
                  <a:lnTo>
                    <a:pt x="8954" y="2453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13"/>
            <p:cNvSpPr/>
            <p:nvPr/>
          </p:nvSpPr>
          <p:spPr>
            <a:xfrm>
              <a:off x="5595625" y="2195350"/>
              <a:ext cx="209575" cy="235175"/>
            </a:xfrm>
            <a:custGeom>
              <a:avLst/>
              <a:gdLst/>
              <a:ahLst/>
              <a:cxnLst/>
              <a:rect l="l" t="t" r="r" b="b"/>
              <a:pathLst>
                <a:path w="8383" h="9407" extrusionOk="0">
                  <a:moveTo>
                    <a:pt x="3215" y="0"/>
                  </a:moveTo>
                  <a:lnTo>
                    <a:pt x="1" y="7037"/>
                  </a:lnTo>
                  <a:lnTo>
                    <a:pt x="5168" y="9406"/>
                  </a:lnTo>
                  <a:lnTo>
                    <a:pt x="8383" y="2358"/>
                  </a:lnTo>
                  <a:lnTo>
                    <a:pt x="3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13"/>
            <p:cNvSpPr/>
            <p:nvPr/>
          </p:nvSpPr>
          <p:spPr>
            <a:xfrm>
              <a:off x="5742675" y="2269450"/>
              <a:ext cx="194100" cy="214050"/>
            </a:xfrm>
            <a:custGeom>
              <a:avLst/>
              <a:gdLst/>
              <a:ahLst/>
              <a:cxnLst/>
              <a:rect l="l" t="t" r="r" b="b"/>
              <a:pathLst>
                <a:path w="7764" h="8562" extrusionOk="0">
                  <a:moveTo>
                    <a:pt x="2894" y="1"/>
                  </a:moveTo>
                  <a:lnTo>
                    <a:pt x="0" y="6335"/>
                  </a:lnTo>
                  <a:lnTo>
                    <a:pt x="4870" y="8561"/>
                  </a:lnTo>
                  <a:lnTo>
                    <a:pt x="7763" y="2215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13"/>
            <p:cNvSpPr/>
            <p:nvPr/>
          </p:nvSpPr>
          <p:spPr>
            <a:xfrm>
              <a:off x="5870075" y="2333750"/>
              <a:ext cx="153600" cy="183075"/>
            </a:xfrm>
            <a:custGeom>
              <a:avLst/>
              <a:gdLst/>
              <a:ahLst/>
              <a:cxnLst/>
              <a:rect l="l" t="t" r="r" b="b"/>
              <a:pathLst>
                <a:path w="6144" h="7323" extrusionOk="0">
                  <a:moveTo>
                    <a:pt x="2596" y="1"/>
                  </a:moveTo>
                  <a:lnTo>
                    <a:pt x="0" y="5704"/>
                  </a:lnTo>
                  <a:lnTo>
                    <a:pt x="3548" y="7323"/>
                  </a:lnTo>
                  <a:lnTo>
                    <a:pt x="6144" y="1620"/>
                  </a:lnTo>
                  <a:lnTo>
                    <a:pt x="2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13"/>
            <p:cNvSpPr/>
            <p:nvPr/>
          </p:nvSpPr>
          <p:spPr>
            <a:xfrm>
              <a:off x="5483125" y="2332325"/>
              <a:ext cx="64900" cy="33450"/>
            </a:xfrm>
            <a:custGeom>
              <a:avLst/>
              <a:gdLst/>
              <a:ahLst/>
              <a:cxnLst/>
              <a:rect l="l" t="t" r="r" b="b"/>
              <a:pathLst>
                <a:path w="2596" h="1338" extrusionOk="0">
                  <a:moveTo>
                    <a:pt x="215" y="0"/>
                  </a:moveTo>
                  <a:cubicBezTo>
                    <a:pt x="137" y="0"/>
                    <a:pt x="72" y="35"/>
                    <a:pt x="48" y="93"/>
                  </a:cubicBezTo>
                  <a:cubicBezTo>
                    <a:pt x="0" y="188"/>
                    <a:pt x="60" y="296"/>
                    <a:pt x="167" y="355"/>
                  </a:cubicBezTo>
                  <a:lnTo>
                    <a:pt x="2286" y="1308"/>
                  </a:lnTo>
                  <a:cubicBezTo>
                    <a:pt x="2323" y="1328"/>
                    <a:pt x="2361" y="1337"/>
                    <a:pt x="2397" y="1337"/>
                  </a:cubicBezTo>
                  <a:cubicBezTo>
                    <a:pt x="2466" y="1337"/>
                    <a:pt x="2529" y="1303"/>
                    <a:pt x="2560" y="1248"/>
                  </a:cubicBezTo>
                  <a:cubicBezTo>
                    <a:pt x="2596" y="1153"/>
                    <a:pt x="2548" y="1034"/>
                    <a:pt x="2429" y="986"/>
                  </a:cubicBezTo>
                  <a:lnTo>
                    <a:pt x="322" y="22"/>
                  </a:lnTo>
                  <a:cubicBezTo>
                    <a:pt x="285" y="7"/>
                    <a:pt x="249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13"/>
            <p:cNvSpPr/>
            <p:nvPr/>
          </p:nvSpPr>
          <p:spPr>
            <a:xfrm>
              <a:off x="5574500" y="2132400"/>
              <a:ext cx="64900" cy="33500"/>
            </a:xfrm>
            <a:custGeom>
              <a:avLst/>
              <a:gdLst/>
              <a:ahLst/>
              <a:cxnLst/>
              <a:rect l="l" t="t" r="r" b="b"/>
              <a:pathLst>
                <a:path w="2596" h="1340" extrusionOk="0">
                  <a:moveTo>
                    <a:pt x="199" y="1"/>
                  </a:moveTo>
                  <a:cubicBezTo>
                    <a:pt x="126" y="1"/>
                    <a:pt x="60" y="38"/>
                    <a:pt x="36" y="101"/>
                  </a:cubicBezTo>
                  <a:cubicBezTo>
                    <a:pt x="0" y="184"/>
                    <a:pt x="48" y="304"/>
                    <a:pt x="167" y="351"/>
                  </a:cubicBezTo>
                  <a:lnTo>
                    <a:pt x="2274" y="1316"/>
                  </a:lnTo>
                  <a:cubicBezTo>
                    <a:pt x="2314" y="1331"/>
                    <a:pt x="2354" y="1339"/>
                    <a:pt x="2390" y="1339"/>
                  </a:cubicBezTo>
                  <a:cubicBezTo>
                    <a:pt x="2464" y="1339"/>
                    <a:pt x="2524" y="1308"/>
                    <a:pt x="2548" y="1244"/>
                  </a:cubicBezTo>
                  <a:cubicBezTo>
                    <a:pt x="2596" y="1161"/>
                    <a:pt x="2536" y="1042"/>
                    <a:pt x="2429" y="994"/>
                  </a:cubicBezTo>
                  <a:lnTo>
                    <a:pt x="310" y="30"/>
                  </a:lnTo>
                  <a:cubicBezTo>
                    <a:pt x="274" y="10"/>
                    <a:pt x="23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13"/>
            <p:cNvSpPr/>
            <p:nvPr/>
          </p:nvSpPr>
          <p:spPr>
            <a:xfrm>
              <a:off x="5638800" y="2391775"/>
              <a:ext cx="58650" cy="30125"/>
            </a:xfrm>
            <a:custGeom>
              <a:avLst/>
              <a:gdLst/>
              <a:ahLst/>
              <a:cxnLst/>
              <a:rect l="l" t="t" r="r" b="b"/>
              <a:pathLst>
                <a:path w="2346" h="1205" extrusionOk="0">
                  <a:moveTo>
                    <a:pt x="190" y="1"/>
                  </a:moveTo>
                  <a:cubicBezTo>
                    <a:pt x="125" y="1"/>
                    <a:pt x="71" y="30"/>
                    <a:pt x="48" y="85"/>
                  </a:cubicBezTo>
                  <a:cubicBezTo>
                    <a:pt x="0" y="168"/>
                    <a:pt x="60" y="263"/>
                    <a:pt x="155" y="311"/>
                  </a:cubicBezTo>
                  <a:lnTo>
                    <a:pt x="2060" y="1180"/>
                  </a:lnTo>
                  <a:cubicBezTo>
                    <a:pt x="2092" y="1196"/>
                    <a:pt x="2128" y="1204"/>
                    <a:pt x="2162" y="1204"/>
                  </a:cubicBezTo>
                  <a:cubicBezTo>
                    <a:pt x="2227" y="1204"/>
                    <a:pt x="2286" y="1175"/>
                    <a:pt x="2310" y="1120"/>
                  </a:cubicBezTo>
                  <a:cubicBezTo>
                    <a:pt x="2346" y="1037"/>
                    <a:pt x="2298" y="930"/>
                    <a:pt x="2191" y="882"/>
                  </a:cubicBezTo>
                  <a:lnTo>
                    <a:pt x="298" y="25"/>
                  </a:lnTo>
                  <a:cubicBezTo>
                    <a:pt x="261" y="9"/>
                    <a:pt x="22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13"/>
            <p:cNvSpPr/>
            <p:nvPr/>
          </p:nvSpPr>
          <p:spPr>
            <a:xfrm>
              <a:off x="5720950" y="2211775"/>
              <a:ext cx="58650" cy="30250"/>
            </a:xfrm>
            <a:custGeom>
              <a:avLst/>
              <a:gdLst/>
              <a:ahLst/>
              <a:cxnLst/>
              <a:rect l="l" t="t" r="r" b="b"/>
              <a:pathLst>
                <a:path w="2346" h="1210" extrusionOk="0">
                  <a:moveTo>
                    <a:pt x="195" y="0"/>
                  </a:moveTo>
                  <a:cubicBezTo>
                    <a:pt x="126" y="0"/>
                    <a:pt x="61" y="35"/>
                    <a:pt x="36" y="93"/>
                  </a:cubicBezTo>
                  <a:cubicBezTo>
                    <a:pt x="0" y="165"/>
                    <a:pt x="60" y="272"/>
                    <a:pt x="155" y="319"/>
                  </a:cubicBezTo>
                  <a:lnTo>
                    <a:pt x="2060" y="1189"/>
                  </a:lnTo>
                  <a:cubicBezTo>
                    <a:pt x="2089" y="1203"/>
                    <a:pt x="2120" y="1210"/>
                    <a:pt x="2151" y="1210"/>
                  </a:cubicBezTo>
                  <a:cubicBezTo>
                    <a:pt x="2220" y="1210"/>
                    <a:pt x="2285" y="1175"/>
                    <a:pt x="2310" y="1117"/>
                  </a:cubicBezTo>
                  <a:cubicBezTo>
                    <a:pt x="2346" y="1046"/>
                    <a:pt x="2286" y="939"/>
                    <a:pt x="2191" y="891"/>
                  </a:cubicBezTo>
                  <a:lnTo>
                    <a:pt x="286" y="22"/>
                  </a:lnTo>
                  <a:cubicBezTo>
                    <a:pt x="257" y="7"/>
                    <a:pt x="225" y="0"/>
                    <a:pt x="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13"/>
            <p:cNvSpPr/>
            <p:nvPr/>
          </p:nvSpPr>
          <p:spPr>
            <a:xfrm>
              <a:off x="5771850" y="2441850"/>
              <a:ext cx="52400" cy="27175"/>
            </a:xfrm>
            <a:custGeom>
              <a:avLst/>
              <a:gdLst/>
              <a:ahLst/>
              <a:cxnLst/>
              <a:rect l="l" t="t" r="r" b="b"/>
              <a:pathLst>
                <a:path w="2096" h="1087" extrusionOk="0">
                  <a:moveTo>
                    <a:pt x="168" y="1"/>
                  </a:moveTo>
                  <a:cubicBezTo>
                    <a:pt x="107" y="1"/>
                    <a:pt x="48" y="33"/>
                    <a:pt x="24" y="82"/>
                  </a:cubicBezTo>
                  <a:cubicBezTo>
                    <a:pt x="0" y="153"/>
                    <a:pt x="36" y="248"/>
                    <a:pt x="131" y="284"/>
                  </a:cubicBezTo>
                  <a:lnTo>
                    <a:pt x="1846" y="1070"/>
                  </a:lnTo>
                  <a:cubicBezTo>
                    <a:pt x="1871" y="1081"/>
                    <a:pt x="1899" y="1086"/>
                    <a:pt x="1927" y="1086"/>
                  </a:cubicBezTo>
                  <a:cubicBezTo>
                    <a:pt x="1988" y="1086"/>
                    <a:pt x="2047" y="1060"/>
                    <a:pt x="2072" y="1010"/>
                  </a:cubicBezTo>
                  <a:cubicBezTo>
                    <a:pt x="2096" y="939"/>
                    <a:pt x="2060" y="844"/>
                    <a:pt x="1965" y="796"/>
                  </a:cubicBezTo>
                  <a:lnTo>
                    <a:pt x="250" y="22"/>
                  </a:lnTo>
                  <a:cubicBezTo>
                    <a:pt x="224" y="7"/>
                    <a:pt x="195" y="1"/>
                    <a:pt x="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13"/>
            <p:cNvSpPr/>
            <p:nvPr/>
          </p:nvSpPr>
          <p:spPr>
            <a:xfrm>
              <a:off x="5845650" y="2279925"/>
              <a:ext cx="52725" cy="27175"/>
            </a:xfrm>
            <a:custGeom>
              <a:avLst/>
              <a:gdLst/>
              <a:ahLst/>
              <a:cxnLst/>
              <a:rect l="l" t="t" r="r" b="b"/>
              <a:pathLst>
                <a:path w="2109" h="1087" extrusionOk="0">
                  <a:moveTo>
                    <a:pt x="169" y="1"/>
                  </a:moveTo>
                  <a:cubicBezTo>
                    <a:pt x="108" y="1"/>
                    <a:pt x="53" y="33"/>
                    <a:pt x="37" y="82"/>
                  </a:cubicBezTo>
                  <a:cubicBezTo>
                    <a:pt x="1" y="153"/>
                    <a:pt x="48" y="249"/>
                    <a:pt x="132" y="284"/>
                  </a:cubicBezTo>
                  <a:lnTo>
                    <a:pt x="1846" y="1070"/>
                  </a:lnTo>
                  <a:cubicBezTo>
                    <a:pt x="1876" y="1081"/>
                    <a:pt x="1905" y="1086"/>
                    <a:pt x="1933" y="1086"/>
                  </a:cubicBezTo>
                  <a:cubicBezTo>
                    <a:pt x="1995" y="1086"/>
                    <a:pt x="2048" y="1060"/>
                    <a:pt x="2073" y="1011"/>
                  </a:cubicBezTo>
                  <a:cubicBezTo>
                    <a:pt x="2108" y="939"/>
                    <a:pt x="2061" y="844"/>
                    <a:pt x="1965" y="796"/>
                  </a:cubicBezTo>
                  <a:lnTo>
                    <a:pt x="251" y="22"/>
                  </a:lnTo>
                  <a:cubicBezTo>
                    <a:pt x="225" y="7"/>
                    <a:pt x="196" y="1"/>
                    <a:pt x="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13"/>
            <p:cNvSpPr/>
            <p:nvPr/>
          </p:nvSpPr>
          <p:spPr>
            <a:xfrm>
              <a:off x="5528350" y="2216175"/>
              <a:ext cx="66100" cy="66100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1" y="584"/>
                    <a:pt x="1" y="1322"/>
                  </a:cubicBezTo>
                  <a:cubicBezTo>
                    <a:pt x="1" y="2048"/>
                    <a:pt x="584" y="2644"/>
                    <a:pt x="1322" y="2644"/>
                  </a:cubicBezTo>
                  <a:cubicBezTo>
                    <a:pt x="2049" y="2644"/>
                    <a:pt x="2644" y="2048"/>
                    <a:pt x="2644" y="1322"/>
                  </a:cubicBezTo>
                  <a:cubicBezTo>
                    <a:pt x="2644" y="584"/>
                    <a:pt x="2049" y="1"/>
                    <a:pt x="1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13"/>
            <p:cNvSpPr/>
            <p:nvPr/>
          </p:nvSpPr>
          <p:spPr>
            <a:xfrm>
              <a:off x="5538175" y="2226000"/>
              <a:ext cx="46175" cy="46150"/>
            </a:xfrm>
            <a:custGeom>
              <a:avLst/>
              <a:gdLst/>
              <a:ahLst/>
              <a:cxnLst/>
              <a:rect l="l" t="t" r="r" b="b"/>
              <a:pathLst>
                <a:path w="1847" h="1846" extrusionOk="0">
                  <a:moveTo>
                    <a:pt x="929" y="0"/>
                  </a:moveTo>
                  <a:cubicBezTo>
                    <a:pt x="417" y="0"/>
                    <a:pt x="1" y="417"/>
                    <a:pt x="1" y="929"/>
                  </a:cubicBezTo>
                  <a:cubicBezTo>
                    <a:pt x="1" y="1429"/>
                    <a:pt x="417" y="1846"/>
                    <a:pt x="929" y="1846"/>
                  </a:cubicBezTo>
                  <a:cubicBezTo>
                    <a:pt x="1429" y="1846"/>
                    <a:pt x="1846" y="1429"/>
                    <a:pt x="1846" y="929"/>
                  </a:cubicBezTo>
                  <a:cubicBezTo>
                    <a:pt x="1846" y="417"/>
                    <a:pt x="1429" y="0"/>
                    <a:pt x="9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13"/>
            <p:cNvSpPr/>
            <p:nvPr/>
          </p:nvSpPr>
          <p:spPr>
            <a:xfrm>
              <a:off x="5679575" y="2287025"/>
              <a:ext cx="59550" cy="59550"/>
            </a:xfrm>
            <a:custGeom>
              <a:avLst/>
              <a:gdLst/>
              <a:ahLst/>
              <a:cxnLst/>
              <a:rect l="l" t="t" r="r" b="b"/>
              <a:pathLst>
                <a:path w="2382" h="2382" extrusionOk="0">
                  <a:moveTo>
                    <a:pt x="1191" y="0"/>
                  </a:moveTo>
                  <a:cubicBezTo>
                    <a:pt x="536" y="0"/>
                    <a:pt x="0" y="524"/>
                    <a:pt x="0" y="1191"/>
                  </a:cubicBezTo>
                  <a:cubicBezTo>
                    <a:pt x="0" y="1846"/>
                    <a:pt x="536" y="2381"/>
                    <a:pt x="1191" y="2381"/>
                  </a:cubicBezTo>
                  <a:cubicBezTo>
                    <a:pt x="1846" y="2381"/>
                    <a:pt x="2381" y="1846"/>
                    <a:pt x="2381" y="1191"/>
                  </a:cubicBezTo>
                  <a:cubicBezTo>
                    <a:pt x="2381" y="524"/>
                    <a:pt x="1846" y="0"/>
                    <a:pt x="1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13"/>
            <p:cNvSpPr/>
            <p:nvPr/>
          </p:nvSpPr>
          <p:spPr>
            <a:xfrm>
              <a:off x="5688800" y="2295950"/>
              <a:ext cx="41100" cy="41400"/>
            </a:xfrm>
            <a:custGeom>
              <a:avLst/>
              <a:gdLst/>
              <a:ahLst/>
              <a:cxnLst/>
              <a:rect l="l" t="t" r="r" b="b"/>
              <a:pathLst>
                <a:path w="1644" h="1656" extrusionOk="0">
                  <a:moveTo>
                    <a:pt x="822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274" y="1655"/>
                    <a:pt x="1643" y="1286"/>
                    <a:pt x="1643" y="834"/>
                  </a:cubicBezTo>
                  <a:cubicBezTo>
                    <a:pt x="1643" y="370"/>
                    <a:pt x="1274" y="0"/>
                    <a:pt x="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13"/>
            <p:cNvSpPr/>
            <p:nvPr/>
          </p:nvSpPr>
          <p:spPr>
            <a:xfrm>
              <a:off x="5808450" y="2347450"/>
              <a:ext cx="53600" cy="53600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655"/>
                    <a:pt x="477" y="2143"/>
                    <a:pt x="1072" y="2143"/>
                  </a:cubicBezTo>
                  <a:cubicBezTo>
                    <a:pt x="1656" y="2143"/>
                    <a:pt x="2144" y="1655"/>
                    <a:pt x="2144" y="1072"/>
                  </a:cubicBezTo>
                  <a:cubicBezTo>
                    <a:pt x="2144" y="476"/>
                    <a:pt x="1656" y="0"/>
                    <a:pt x="1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13"/>
            <p:cNvSpPr/>
            <p:nvPr/>
          </p:nvSpPr>
          <p:spPr>
            <a:xfrm>
              <a:off x="5816500" y="2355475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extrusionOk="0">
                  <a:moveTo>
                    <a:pt x="750" y="1"/>
                  </a:moveTo>
                  <a:cubicBezTo>
                    <a:pt x="333" y="1"/>
                    <a:pt x="0" y="334"/>
                    <a:pt x="0" y="751"/>
                  </a:cubicBezTo>
                  <a:cubicBezTo>
                    <a:pt x="0" y="1156"/>
                    <a:pt x="333" y="1489"/>
                    <a:pt x="750" y="1489"/>
                  </a:cubicBezTo>
                  <a:cubicBezTo>
                    <a:pt x="1155" y="1489"/>
                    <a:pt x="1488" y="1156"/>
                    <a:pt x="1488" y="751"/>
                  </a:cubicBezTo>
                  <a:cubicBezTo>
                    <a:pt x="1488" y="334"/>
                    <a:pt x="1155" y="1"/>
                    <a:pt x="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13"/>
            <p:cNvSpPr/>
            <p:nvPr/>
          </p:nvSpPr>
          <p:spPr>
            <a:xfrm>
              <a:off x="5925725" y="2402500"/>
              <a:ext cx="48250" cy="48250"/>
            </a:xfrm>
            <a:custGeom>
              <a:avLst/>
              <a:gdLst/>
              <a:ahLst/>
              <a:cxnLst/>
              <a:rect l="l" t="t" r="r" b="b"/>
              <a:pathLst>
                <a:path w="1930" h="1930" extrusionOk="0">
                  <a:moveTo>
                    <a:pt x="965" y="1"/>
                  </a:moveTo>
                  <a:cubicBezTo>
                    <a:pt x="441" y="1"/>
                    <a:pt x="1" y="429"/>
                    <a:pt x="1" y="965"/>
                  </a:cubicBezTo>
                  <a:cubicBezTo>
                    <a:pt x="1" y="1489"/>
                    <a:pt x="441" y="1930"/>
                    <a:pt x="965" y="1930"/>
                  </a:cubicBezTo>
                  <a:cubicBezTo>
                    <a:pt x="1501" y="1930"/>
                    <a:pt x="1929" y="1489"/>
                    <a:pt x="1929" y="965"/>
                  </a:cubicBezTo>
                  <a:cubicBezTo>
                    <a:pt x="1929" y="429"/>
                    <a:pt x="1501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13"/>
            <p:cNvSpPr/>
            <p:nvPr/>
          </p:nvSpPr>
          <p:spPr>
            <a:xfrm>
              <a:off x="5933175" y="2409650"/>
              <a:ext cx="33350" cy="33650"/>
            </a:xfrm>
            <a:custGeom>
              <a:avLst/>
              <a:gdLst/>
              <a:ahLst/>
              <a:cxnLst/>
              <a:rect l="l" t="t" r="r" b="b"/>
              <a:pathLst>
                <a:path w="1334" h="1346" extrusionOk="0">
                  <a:moveTo>
                    <a:pt x="667" y="1"/>
                  </a:moveTo>
                  <a:cubicBezTo>
                    <a:pt x="298" y="1"/>
                    <a:pt x="0" y="298"/>
                    <a:pt x="0" y="679"/>
                  </a:cubicBezTo>
                  <a:cubicBezTo>
                    <a:pt x="0" y="1048"/>
                    <a:pt x="298" y="1346"/>
                    <a:pt x="667" y="1346"/>
                  </a:cubicBezTo>
                  <a:cubicBezTo>
                    <a:pt x="1036" y="1346"/>
                    <a:pt x="1334" y="1048"/>
                    <a:pt x="1334" y="679"/>
                  </a:cubicBezTo>
                  <a:cubicBezTo>
                    <a:pt x="1334" y="298"/>
                    <a:pt x="1036" y="1"/>
                    <a:pt x="6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13"/>
            <p:cNvSpPr/>
            <p:nvPr/>
          </p:nvSpPr>
          <p:spPr>
            <a:xfrm>
              <a:off x="5892700" y="2487525"/>
              <a:ext cx="47650" cy="24350"/>
            </a:xfrm>
            <a:custGeom>
              <a:avLst/>
              <a:gdLst/>
              <a:ahLst/>
              <a:cxnLst/>
              <a:rect l="l" t="t" r="r" b="b"/>
              <a:pathLst>
                <a:path w="1906" h="974" extrusionOk="0">
                  <a:moveTo>
                    <a:pt x="157" y="0"/>
                  </a:moveTo>
                  <a:cubicBezTo>
                    <a:pt x="101" y="0"/>
                    <a:pt x="52" y="24"/>
                    <a:pt x="36" y="65"/>
                  </a:cubicBezTo>
                  <a:cubicBezTo>
                    <a:pt x="0" y="136"/>
                    <a:pt x="48" y="219"/>
                    <a:pt x="131" y="255"/>
                  </a:cubicBezTo>
                  <a:lnTo>
                    <a:pt x="1667" y="958"/>
                  </a:lnTo>
                  <a:cubicBezTo>
                    <a:pt x="1693" y="969"/>
                    <a:pt x="1720" y="974"/>
                    <a:pt x="1745" y="974"/>
                  </a:cubicBezTo>
                  <a:cubicBezTo>
                    <a:pt x="1802" y="974"/>
                    <a:pt x="1853" y="947"/>
                    <a:pt x="1869" y="898"/>
                  </a:cubicBezTo>
                  <a:cubicBezTo>
                    <a:pt x="1905" y="838"/>
                    <a:pt x="1857" y="755"/>
                    <a:pt x="1774" y="719"/>
                  </a:cubicBezTo>
                  <a:lnTo>
                    <a:pt x="238" y="17"/>
                  </a:lnTo>
                  <a:cubicBezTo>
                    <a:pt x="211" y="5"/>
                    <a:pt x="184" y="0"/>
                    <a:pt x="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13"/>
            <p:cNvSpPr/>
            <p:nvPr/>
          </p:nvSpPr>
          <p:spPr>
            <a:xfrm>
              <a:off x="5959375" y="2341675"/>
              <a:ext cx="47350" cy="24375"/>
            </a:xfrm>
            <a:custGeom>
              <a:avLst/>
              <a:gdLst/>
              <a:ahLst/>
              <a:cxnLst/>
              <a:rect l="l" t="t" r="r" b="b"/>
              <a:pathLst>
                <a:path w="1894" h="975" extrusionOk="0">
                  <a:moveTo>
                    <a:pt x="150" y="0"/>
                  </a:moveTo>
                  <a:cubicBezTo>
                    <a:pt x="96" y="0"/>
                    <a:pt x="49" y="27"/>
                    <a:pt x="24" y="76"/>
                  </a:cubicBezTo>
                  <a:cubicBezTo>
                    <a:pt x="0" y="136"/>
                    <a:pt x="36" y="219"/>
                    <a:pt x="119" y="255"/>
                  </a:cubicBezTo>
                  <a:lnTo>
                    <a:pt x="1655" y="957"/>
                  </a:lnTo>
                  <a:cubicBezTo>
                    <a:pt x="1682" y="969"/>
                    <a:pt x="1710" y="974"/>
                    <a:pt x="1736" y="974"/>
                  </a:cubicBezTo>
                  <a:cubicBezTo>
                    <a:pt x="1792" y="974"/>
                    <a:pt x="1841" y="950"/>
                    <a:pt x="1857" y="910"/>
                  </a:cubicBezTo>
                  <a:cubicBezTo>
                    <a:pt x="1893" y="838"/>
                    <a:pt x="1846" y="755"/>
                    <a:pt x="1774" y="719"/>
                  </a:cubicBezTo>
                  <a:lnTo>
                    <a:pt x="226" y="17"/>
                  </a:lnTo>
                  <a:cubicBezTo>
                    <a:pt x="200" y="6"/>
                    <a:pt x="175" y="0"/>
                    <a:pt x="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13"/>
            <p:cNvSpPr/>
            <p:nvPr/>
          </p:nvSpPr>
          <p:spPr>
            <a:xfrm>
              <a:off x="6040025" y="2410500"/>
              <a:ext cx="87825" cy="154300"/>
            </a:xfrm>
            <a:custGeom>
              <a:avLst/>
              <a:gdLst/>
              <a:ahLst/>
              <a:cxnLst/>
              <a:rect l="l" t="t" r="r" b="b"/>
              <a:pathLst>
                <a:path w="3513" h="6172" extrusionOk="0">
                  <a:moveTo>
                    <a:pt x="2856" y="1"/>
                  </a:moveTo>
                  <a:cubicBezTo>
                    <a:pt x="2711" y="1"/>
                    <a:pt x="2574" y="89"/>
                    <a:pt x="2513" y="229"/>
                  </a:cubicBezTo>
                  <a:lnTo>
                    <a:pt x="84" y="5527"/>
                  </a:lnTo>
                  <a:cubicBezTo>
                    <a:pt x="1" y="5717"/>
                    <a:pt x="84" y="5944"/>
                    <a:pt x="274" y="6039"/>
                  </a:cubicBezTo>
                  <a:lnTo>
                    <a:pt x="501" y="6134"/>
                  </a:lnTo>
                  <a:cubicBezTo>
                    <a:pt x="552" y="6160"/>
                    <a:pt x="605" y="6171"/>
                    <a:pt x="658" y="6171"/>
                  </a:cubicBezTo>
                  <a:cubicBezTo>
                    <a:pt x="802" y="6171"/>
                    <a:pt x="940" y="6083"/>
                    <a:pt x="1001" y="5944"/>
                  </a:cubicBezTo>
                  <a:lnTo>
                    <a:pt x="3430" y="645"/>
                  </a:lnTo>
                  <a:cubicBezTo>
                    <a:pt x="3513" y="455"/>
                    <a:pt x="3430" y="229"/>
                    <a:pt x="3239" y="133"/>
                  </a:cubicBezTo>
                  <a:lnTo>
                    <a:pt x="3013" y="38"/>
                  </a:lnTo>
                  <a:cubicBezTo>
                    <a:pt x="2962" y="13"/>
                    <a:pt x="2908" y="1"/>
                    <a:pt x="28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13"/>
            <p:cNvSpPr/>
            <p:nvPr/>
          </p:nvSpPr>
          <p:spPr>
            <a:xfrm>
              <a:off x="5970075" y="2391600"/>
              <a:ext cx="146475" cy="155025"/>
            </a:xfrm>
            <a:custGeom>
              <a:avLst/>
              <a:gdLst/>
              <a:ahLst/>
              <a:cxnLst/>
              <a:rect l="l" t="t" r="r" b="b"/>
              <a:pathLst>
                <a:path w="5859" h="6201" extrusionOk="0">
                  <a:moveTo>
                    <a:pt x="2417" y="0"/>
                  </a:moveTo>
                  <a:cubicBezTo>
                    <a:pt x="2169" y="0"/>
                    <a:pt x="1928" y="140"/>
                    <a:pt x="1822" y="377"/>
                  </a:cubicBezTo>
                  <a:lnTo>
                    <a:pt x="144" y="4044"/>
                  </a:lnTo>
                  <a:cubicBezTo>
                    <a:pt x="1" y="4378"/>
                    <a:pt x="144" y="4759"/>
                    <a:pt x="465" y="4914"/>
                  </a:cubicBezTo>
                  <a:lnTo>
                    <a:pt x="3168" y="6140"/>
                  </a:lnTo>
                  <a:cubicBezTo>
                    <a:pt x="3257" y="6181"/>
                    <a:pt x="3349" y="6200"/>
                    <a:pt x="3439" y="6200"/>
                  </a:cubicBezTo>
                  <a:cubicBezTo>
                    <a:pt x="3688" y="6200"/>
                    <a:pt x="3923" y="6054"/>
                    <a:pt x="4037" y="5818"/>
                  </a:cubicBezTo>
                  <a:lnTo>
                    <a:pt x="5704" y="2151"/>
                  </a:lnTo>
                  <a:cubicBezTo>
                    <a:pt x="5859" y="1830"/>
                    <a:pt x="5716" y="1437"/>
                    <a:pt x="5382" y="1294"/>
                  </a:cubicBezTo>
                  <a:lnTo>
                    <a:pt x="2680" y="56"/>
                  </a:lnTo>
                  <a:cubicBezTo>
                    <a:pt x="2595" y="18"/>
                    <a:pt x="2506" y="0"/>
                    <a:pt x="2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13"/>
            <p:cNvSpPr/>
            <p:nvPr/>
          </p:nvSpPr>
          <p:spPr>
            <a:xfrm>
              <a:off x="5414650" y="2085475"/>
              <a:ext cx="148550" cy="261300"/>
            </a:xfrm>
            <a:custGeom>
              <a:avLst/>
              <a:gdLst/>
              <a:ahLst/>
              <a:cxnLst/>
              <a:rect l="l" t="t" r="r" b="b"/>
              <a:pathLst>
                <a:path w="5942" h="10452" extrusionOk="0">
                  <a:moveTo>
                    <a:pt x="4842" y="1"/>
                  </a:moveTo>
                  <a:cubicBezTo>
                    <a:pt x="4595" y="1"/>
                    <a:pt x="4356" y="147"/>
                    <a:pt x="4251" y="383"/>
                  </a:cubicBezTo>
                  <a:lnTo>
                    <a:pt x="143" y="9360"/>
                  </a:lnTo>
                  <a:cubicBezTo>
                    <a:pt x="1" y="9693"/>
                    <a:pt x="143" y="10074"/>
                    <a:pt x="477" y="10217"/>
                  </a:cubicBezTo>
                  <a:lnTo>
                    <a:pt x="834" y="10396"/>
                  </a:lnTo>
                  <a:cubicBezTo>
                    <a:pt x="922" y="10433"/>
                    <a:pt x="1013" y="10451"/>
                    <a:pt x="1102" y="10451"/>
                  </a:cubicBezTo>
                  <a:cubicBezTo>
                    <a:pt x="1352" y="10451"/>
                    <a:pt x="1589" y="10311"/>
                    <a:pt x="1703" y="10074"/>
                  </a:cubicBezTo>
                  <a:lnTo>
                    <a:pt x="5799" y="1085"/>
                  </a:lnTo>
                  <a:cubicBezTo>
                    <a:pt x="5942" y="764"/>
                    <a:pt x="5799" y="383"/>
                    <a:pt x="5477" y="228"/>
                  </a:cubicBezTo>
                  <a:lnTo>
                    <a:pt x="5108" y="61"/>
                  </a:lnTo>
                  <a:cubicBezTo>
                    <a:pt x="5023" y="20"/>
                    <a:pt x="4932" y="1"/>
                    <a:pt x="4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13"/>
            <p:cNvSpPr/>
            <p:nvPr/>
          </p:nvSpPr>
          <p:spPr>
            <a:xfrm>
              <a:off x="5567950" y="2165150"/>
              <a:ext cx="133675" cy="235075"/>
            </a:xfrm>
            <a:custGeom>
              <a:avLst/>
              <a:gdLst/>
              <a:ahLst/>
              <a:cxnLst/>
              <a:rect l="l" t="t" r="r" b="b"/>
              <a:pathLst>
                <a:path w="5347" h="9403" extrusionOk="0">
                  <a:moveTo>
                    <a:pt x="4347" y="0"/>
                  </a:moveTo>
                  <a:cubicBezTo>
                    <a:pt x="4126" y="0"/>
                    <a:pt x="3918" y="122"/>
                    <a:pt x="3822" y="339"/>
                  </a:cubicBezTo>
                  <a:lnTo>
                    <a:pt x="131" y="8423"/>
                  </a:lnTo>
                  <a:cubicBezTo>
                    <a:pt x="0" y="8721"/>
                    <a:pt x="119" y="9066"/>
                    <a:pt x="417" y="9197"/>
                  </a:cubicBezTo>
                  <a:lnTo>
                    <a:pt x="750" y="9352"/>
                  </a:lnTo>
                  <a:cubicBezTo>
                    <a:pt x="829" y="9386"/>
                    <a:pt x="910" y="9403"/>
                    <a:pt x="990" y="9403"/>
                  </a:cubicBezTo>
                  <a:cubicBezTo>
                    <a:pt x="1215" y="9403"/>
                    <a:pt x="1428" y="9274"/>
                    <a:pt x="1524" y="9054"/>
                  </a:cubicBezTo>
                  <a:lnTo>
                    <a:pt x="5215" y="982"/>
                  </a:lnTo>
                  <a:cubicBezTo>
                    <a:pt x="5346" y="684"/>
                    <a:pt x="5215" y="339"/>
                    <a:pt x="4930" y="196"/>
                  </a:cubicBezTo>
                  <a:lnTo>
                    <a:pt x="4596" y="53"/>
                  </a:lnTo>
                  <a:cubicBezTo>
                    <a:pt x="4515" y="18"/>
                    <a:pt x="4430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13"/>
            <p:cNvSpPr/>
            <p:nvPr/>
          </p:nvSpPr>
          <p:spPr>
            <a:xfrm>
              <a:off x="5712300" y="2239725"/>
              <a:ext cx="120575" cy="211600"/>
            </a:xfrm>
            <a:custGeom>
              <a:avLst/>
              <a:gdLst/>
              <a:ahLst/>
              <a:cxnLst/>
              <a:rect l="l" t="t" r="r" b="b"/>
              <a:pathLst>
                <a:path w="4823" h="8464" extrusionOk="0">
                  <a:moveTo>
                    <a:pt x="3924" y="0"/>
                  </a:moveTo>
                  <a:cubicBezTo>
                    <a:pt x="3720" y="0"/>
                    <a:pt x="3529" y="116"/>
                    <a:pt x="3442" y="309"/>
                  </a:cubicBezTo>
                  <a:lnTo>
                    <a:pt x="120" y="7583"/>
                  </a:lnTo>
                  <a:cubicBezTo>
                    <a:pt x="1" y="7845"/>
                    <a:pt x="120" y="8155"/>
                    <a:pt x="382" y="8286"/>
                  </a:cubicBezTo>
                  <a:lnTo>
                    <a:pt x="680" y="8417"/>
                  </a:lnTo>
                  <a:cubicBezTo>
                    <a:pt x="749" y="8448"/>
                    <a:pt x="822" y="8463"/>
                    <a:pt x="895" y="8463"/>
                  </a:cubicBezTo>
                  <a:cubicBezTo>
                    <a:pt x="1097" y="8463"/>
                    <a:pt x="1294" y="8348"/>
                    <a:pt x="1382" y="8155"/>
                  </a:cubicBezTo>
                  <a:lnTo>
                    <a:pt x="4704" y="880"/>
                  </a:lnTo>
                  <a:cubicBezTo>
                    <a:pt x="4823" y="618"/>
                    <a:pt x="4704" y="309"/>
                    <a:pt x="4442" y="190"/>
                  </a:cubicBezTo>
                  <a:lnTo>
                    <a:pt x="4144" y="47"/>
                  </a:lnTo>
                  <a:cubicBezTo>
                    <a:pt x="4072" y="15"/>
                    <a:pt x="3997" y="0"/>
                    <a:pt x="3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13"/>
            <p:cNvSpPr/>
            <p:nvPr/>
          </p:nvSpPr>
          <p:spPr>
            <a:xfrm>
              <a:off x="5840900" y="2306225"/>
              <a:ext cx="108375" cy="190525"/>
            </a:xfrm>
            <a:custGeom>
              <a:avLst/>
              <a:gdLst/>
              <a:ahLst/>
              <a:cxnLst/>
              <a:rect l="l" t="t" r="r" b="b"/>
              <a:pathLst>
                <a:path w="4335" h="7621" extrusionOk="0">
                  <a:moveTo>
                    <a:pt x="3533" y="0"/>
                  </a:moveTo>
                  <a:cubicBezTo>
                    <a:pt x="3351" y="0"/>
                    <a:pt x="3175" y="105"/>
                    <a:pt x="3096" y="280"/>
                  </a:cubicBezTo>
                  <a:lnTo>
                    <a:pt x="108" y="6828"/>
                  </a:lnTo>
                  <a:cubicBezTo>
                    <a:pt x="0" y="7067"/>
                    <a:pt x="108" y="7340"/>
                    <a:pt x="346" y="7459"/>
                  </a:cubicBezTo>
                  <a:lnTo>
                    <a:pt x="619" y="7578"/>
                  </a:lnTo>
                  <a:cubicBezTo>
                    <a:pt x="682" y="7607"/>
                    <a:pt x="747" y="7620"/>
                    <a:pt x="811" y="7620"/>
                  </a:cubicBezTo>
                  <a:cubicBezTo>
                    <a:pt x="990" y="7620"/>
                    <a:pt x="1160" y="7516"/>
                    <a:pt x="1239" y="7340"/>
                  </a:cubicBezTo>
                  <a:lnTo>
                    <a:pt x="4227" y="792"/>
                  </a:lnTo>
                  <a:cubicBezTo>
                    <a:pt x="4334" y="554"/>
                    <a:pt x="4239" y="280"/>
                    <a:pt x="3989" y="173"/>
                  </a:cubicBezTo>
                  <a:lnTo>
                    <a:pt x="3727" y="42"/>
                  </a:lnTo>
                  <a:cubicBezTo>
                    <a:pt x="3664" y="14"/>
                    <a:pt x="3598" y="0"/>
                    <a:pt x="3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13"/>
            <p:cNvSpPr/>
            <p:nvPr/>
          </p:nvSpPr>
          <p:spPr>
            <a:xfrm>
              <a:off x="5950125" y="2363200"/>
              <a:ext cx="97375" cy="171225"/>
            </a:xfrm>
            <a:custGeom>
              <a:avLst/>
              <a:gdLst/>
              <a:ahLst/>
              <a:cxnLst/>
              <a:rect l="l" t="t" r="r" b="b"/>
              <a:pathLst>
                <a:path w="3895" h="6849" extrusionOk="0">
                  <a:moveTo>
                    <a:pt x="3174" y="0"/>
                  </a:moveTo>
                  <a:cubicBezTo>
                    <a:pt x="3011" y="0"/>
                    <a:pt x="2857" y="93"/>
                    <a:pt x="2787" y="251"/>
                  </a:cubicBezTo>
                  <a:lnTo>
                    <a:pt x="96" y="6133"/>
                  </a:lnTo>
                  <a:cubicBezTo>
                    <a:pt x="1" y="6347"/>
                    <a:pt x="96" y="6609"/>
                    <a:pt x="311" y="6704"/>
                  </a:cubicBezTo>
                  <a:lnTo>
                    <a:pt x="549" y="6812"/>
                  </a:lnTo>
                  <a:cubicBezTo>
                    <a:pt x="605" y="6837"/>
                    <a:pt x="664" y="6849"/>
                    <a:pt x="722" y="6849"/>
                  </a:cubicBezTo>
                  <a:cubicBezTo>
                    <a:pt x="884" y="6849"/>
                    <a:pt x="1038" y="6755"/>
                    <a:pt x="1108" y="6597"/>
                  </a:cubicBezTo>
                  <a:lnTo>
                    <a:pt x="3799" y="716"/>
                  </a:lnTo>
                  <a:cubicBezTo>
                    <a:pt x="3894" y="501"/>
                    <a:pt x="3799" y="239"/>
                    <a:pt x="3585" y="144"/>
                  </a:cubicBezTo>
                  <a:lnTo>
                    <a:pt x="3347" y="37"/>
                  </a:lnTo>
                  <a:cubicBezTo>
                    <a:pt x="3290" y="12"/>
                    <a:pt x="3231" y="0"/>
                    <a:pt x="3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113"/>
          <p:cNvGrpSpPr/>
          <p:nvPr/>
        </p:nvGrpSpPr>
        <p:grpSpPr>
          <a:xfrm>
            <a:off x="4531691" y="1620789"/>
            <a:ext cx="1447525" cy="574730"/>
            <a:chOff x="4767850" y="1587525"/>
            <a:chExt cx="1481450" cy="588200"/>
          </a:xfrm>
        </p:grpSpPr>
        <p:sp>
          <p:nvSpPr>
            <p:cNvPr id="3816" name="Google Shape;3816;p113"/>
            <p:cNvSpPr/>
            <p:nvPr/>
          </p:nvSpPr>
          <p:spPr>
            <a:xfrm>
              <a:off x="5801600" y="1811375"/>
              <a:ext cx="432225" cy="232775"/>
            </a:xfrm>
            <a:custGeom>
              <a:avLst/>
              <a:gdLst/>
              <a:ahLst/>
              <a:cxnLst/>
              <a:rect l="l" t="t" r="r" b="b"/>
              <a:pathLst>
                <a:path w="17289" h="9311" extrusionOk="0">
                  <a:moveTo>
                    <a:pt x="8645" y="0"/>
                  </a:moveTo>
                  <a:cubicBezTo>
                    <a:pt x="3870" y="0"/>
                    <a:pt x="1" y="4167"/>
                    <a:pt x="1" y="9311"/>
                  </a:cubicBezTo>
                  <a:lnTo>
                    <a:pt x="17289" y="9311"/>
                  </a:lnTo>
                  <a:cubicBezTo>
                    <a:pt x="17289" y="4167"/>
                    <a:pt x="13419" y="0"/>
                    <a:pt x="8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13"/>
            <p:cNvSpPr/>
            <p:nvPr/>
          </p:nvSpPr>
          <p:spPr>
            <a:xfrm>
              <a:off x="5103300" y="1736350"/>
              <a:ext cx="936150" cy="310775"/>
            </a:xfrm>
            <a:custGeom>
              <a:avLst/>
              <a:gdLst/>
              <a:ahLst/>
              <a:cxnLst/>
              <a:rect l="l" t="t" r="r" b="b"/>
              <a:pathLst>
                <a:path w="37446" h="12431" extrusionOk="0">
                  <a:moveTo>
                    <a:pt x="346" y="1"/>
                  </a:moveTo>
                  <a:cubicBezTo>
                    <a:pt x="155" y="1"/>
                    <a:pt x="1" y="144"/>
                    <a:pt x="1" y="334"/>
                  </a:cubicBezTo>
                  <a:lnTo>
                    <a:pt x="1" y="12086"/>
                  </a:lnTo>
                  <a:cubicBezTo>
                    <a:pt x="1" y="12276"/>
                    <a:pt x="155" y="12431"/>
                    <a:pt x="346" y="12431"/>
                  </a:cubicBezTo>
                  <a:lnTo>
                    <a:pt x="37101" y="12431"/>
                  </a:lnTo>
                  <a:cubicBezTo>
                    <a:pt x="37291" y="12431"/>
                    <a:pt x="37446" y="12276"/>
                    <a:pt x="37446" y="12086"/>
                  </a:cubicBezTo>
                  <a:lnTo>
                    <a:pt x="37446" y="334"/>
                  </a:lnTo>
                  <a:cubicBezTo>
                    <a:pt x="37446" y="144"/>
                    <a:pt x="37291" y="1"/>
                    <a:pt x="371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13"/>
            <p:cNvSpPr/>
            <p:nvPr/>
          </p:nvSpPr>
          <p:spPr>
            <a:xfrm>
              <a:off x="5386675" y="1603600"/>
              <a:ext cx="61925" cy="115825"/>
            </a:xfrm>
            <a:custGeom>
              <a:avLst/>
              <a:gdLst/>
              <a:ahLst/>
              <a:cxnLst/>
              <a:rect l="l" t="t" r="r" b="b"/>
              <a:pathLst>
                <a:path w="2477" h="4633" extrusionOk="0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lnTo>
                    <a:pt x="0" y="3977"/>
                  </a:lnTo>
                  <a:cubicBezTo>
                    <a:pt x="0" y="4334"/>
                    <a:pt x="298" y="4632"/>
                    <a:pt x="655" y="4632"/>
                  </a:cubicBezTo>
                  <a:lnTo>
                    <a:pt x="1834" y="4632"/>
                  </a:lnTo>
                  <a:cubicBezTo>
                    <a:pt x="2191" y="4632"/>
                    <a:pt x="2477" y="4334"/>
                    <a:pt x="2477" y="3977"/>
                  </a:cubicBezTo>
                  <a:lnTo>
                    <a:pt x="2477" y="643"/>
                  </a:lnTo>
                  <a:cubicBezTo>
                    <a:pt x="2477" y="286"/>
                    <a:pt x="2191" y="1"/>
                    <a:pt x="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13"/>
            <p:cNvSpPr/>
            <p:nvPr/>
          </p:nvSpPr>
          <p:spPr>
            <a:xfrm>
              <a:off x="5367925" y="1587525"/>
              <a:ext cx="99725" cy="43175"/>
            </a:xfrm>
            <a:custGeom>
              <a:avLst/>
              <a:gdLst/>
              <a:ahLst/>
              <a:cxnLst/>
              <a:rect l="l" t="t" r="r" b="b"/>
              <a:pathLst>
                <a:path w="3989" h="1727" extrusionOk="0">
                  <a:moveTo>
                    <a:pt x="643" y="1"/>
                  </a:moveTo>
                  <a:cubicBezTo>
                    <a:pt x="286" y="1"/>
                    <a:pt x="0" y="286"/>
                    <a:pt x="0" y="644"/>
                  </a:cubicBezTo>
                  <a:lnTo>
                    <a:pt x="0" y="1084"/>
                  </a:lnTo>
                  <a:cubicBezTo>
                    <a:pt x="0" y="1429"/>
                    <a:pt x="286" y="1727"/>
                    <a:pt x="643" y="1727"/>
                  </a:cubicBezTo>
                  <a:lnTo>
                    <a:pt x="3334" y="1727"/>
                  </a:lnTo>
                  <a:cubicBezTo>
                    <a:pt x="3691" y="1727"/>
                    <a:pt x="3989" y="1429"/>
                    <a:pt x="3989" y="1084"/>
                  </a:cubicBezTo>
                  <a:lnTo>
                    <a:pt x="3989" y="644"/>
                  </a:lnTo>
                  <a:cubicBezTo>
                    <a:pt x="3989" y="286"/>
                    <a:pt x="3691" y="1"/>
                    <a:pt x="3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13"/>
            <p:cNvSpPr/>
            <p:nvPr/>
          </p:nvSpPr>
          <p:spPr>
            <a:xfrm>
              <a:off x="5361375" y="1600925"/>
              <a:ext cx="112825" cy="5075"/>
            </a:xfrm>
            <a:custGeom>
              <a:avLst/>
              <a:gdLst/>
              <a:ahLst/>
              <a:cxnLst/>
              <a:rect l="l" t="t" r="r" b="b"/>
              <a:pathLst>
                <a:path w="4513" h="203" extrusionOk="0">
                  <a:moveTo>
                    <a:pt x="131" y="0"/>
                  </a:moveTo>
                  <a:cubicBezTo>
                    <a:pt x="60" y="0"/>
                    <a:pt x="0" y="48"/>
                    <a:pt x="0" y="108"/>
                  </a:cubicBezTo>
                  <a:cubicBezTo>
                    <a:pt x="0" y="155"/>
                    <a:pt x="60" y="203"/>
                    <a:pt x="131" y="203"/>
                  </a:cubicBezTo>
                  <a:lnTo>
                    <a:pt x="4382" y="203"/>
                  </a:lnTo>
                  <a:cubicBezTo>
                    <a:pt x="4453" y="203"/>
                    <a:pt x="4513" y="155"/>
                    <a:pt x="4513" y="108"/>
                  </a:cubicBezTo>
                  <a:cubicBezTo>
                    <a:pt x="4513" y="48"/>
                    <a:pt x="4453" y="0"/>
                    <a:pt x="43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13"/>
            <p:cNvSpPr/>
            <p:nvPr/>
          </p:nvSpPr>
          <p:spPr>
            <a:xfrm>
              <a:off x="5361375" y="1612225"/>
              <a:ext cx="112825" cy="5100"/>
            </a:xfrm>
            <a:custGeom>
              <a:avLst/>
              <a:gdLst/>
              <a:ahLst/>
              <a:cxnLst/>
              <a:rect l="l" t="t" r="r" b="b"/>
              <a:pathLst>
                <a:path w="4513" h="204" extrusionOk="0">
                  <a:moveTo>
                    <a:pt x="131" y="1"/>
                  </a:moveTo>
                  <a:cubicBezTo>
                    <a:pt x="60" y="1"/>
                    <a:pt x="0" y="37"/>
                    <a:pt x="0" y="96"/>
                  </a:cubicBezTo>
                  <a:cubicBezTo>
                    <a:pt x="0" y="156"/>
                    <a:pt x="60" y="203"/>
                    <a:pt x="131" y="203"/>
                  </a:cubicBezTo>
                  <a:lnTo>
                    <a:pt x="4382" y="203"/>
                  </a:lnTo>
                  <a:cubicBezTo>
                    <a:pt x="4453" y="203"/>
                    <a:pt x="4513" y="156"/>
                    <a:pt x="4513" y="96"/>
                  </a:cubicBezTo>
                  <a:cubicBezTo>
                    <a:pt x="4513" y="37"/>
                    <a:pt x="4453" y="1"/>
                    <a:pt x="4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13"/>
            <p:cNvSpPr/>
            <p:nvPr/>
          </p:nvSpPr>
          <p:spPr>
            <a:xfrm>
              <a:off x="5515850" y="1633075"/>
              <a:ext cx="45875" cy="78300"/>
            </a:xfrm>
            <a:custGeom>
              <a:avLst/>
              <a:gdLst/>
              <a:ahLst/>
              <a:cxnLst/>
              <a:rect l="l" t="t" r="r" b="b"/>
              <a:pathLst>
                <a:path w="1835" h="3132" extrusionOk="0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lnTo>
                    <a:pt x="1" y="2477"/>
                  </a:lnTo>
                  <a:cubicBezTo>
                    <a:pt x="1" y="2834"/>
                    <a:pt x="286" y="3132"/>
                    <a:pt x="644" y="3132"/>
                  </a:cubicBezTo>
                  <a:lnTo>
                    <a:pt x="1191" y="3132"/>
                  </a:lnTo>
                  <a:cubicBezTo>
                    <a:pt x="1549" y="3132"/>
                    <a:pt x="1834" y="2834"/>
                    <a:pt x="1834" y="2477"/>
                  </a:cubicBezTo>
                  <a:lnTo>
                    <a:pt x="1834" y="655"/>
                  </a:lnTo>
                  <a:cubicBezTo>
                    <a:pt x="1834" y="298"/>
                    <a:pt x="1549" y="0"/>
                    <a:pt x="11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13"/>
            <p:cNvSpPr/>
            <p:nvPr/>
          </p:nvSpPr>
          <p:spPr>
            <a:xfrm>
              <a:off x="5497100" y="1615200"/>
              <a:ext cx="83675" cy="36350"/>
            </a:xfrm>
            <a:custGeom>
              <a:avLst/>
              <a:gdLst/>
              <a:ahLst/>
              <a:cxnLst/>
              <a:rect l="l" t="t" r="r" b="b"/>
              <a:pathLst>
                <a:path w="3347" h="1454" extrusionOk="0">
                  <a:moveTo>
                    <a:pt x="536" y="1"/>
                  </a:moveTo>
                  <a:cubicBezTo>
                    <a:pt x="239" y="1"/>
                    <a:pt x="1" y="239"/>
                    <a:pt x="1" y="549"/>
                  </a:cubicBezTo>
                  <a:lnTo>
                    <a:pt x="1" y="906"/>
                  </a:lnTo>
                  <a:cubicBezTo>
                    <a:pt x="1" y="1203"/>
                    <a:pt x="239" y="1453"/>
                    <a:pt x="536" y="1453"/>
                  </a:cubicBezTo>
                  <a:lnTo>
                    <a:pt x="2799" y="1453"/>
                  </a:lnTo>
                  <a:cubicBezTo>
                    <a:pt x="3096" y="1453"/>
                    <a:pt x="3346" y="1203"/>
                    <a:pt x="3346" y="906"/>
                  </a:cubicBezTo>
                  <a:lnTo>
                    <a:pt x="3346" y="549"/>
                  </a:lnTo>
                  <a:cubicBezTo>
                    <a:pt x="3346" y="239"/>
                    <a:pt x="3096" y="1"/>
                    <a:pt x="27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13"/>
            <p:cNvSpPr/>
            <p:nvPr/>
          </p:nvSpPr>
          <p:spPr>
            <a:xfrm>
              <a:off x="5491150" y="1629200"/>
              <a:ext cx="96775" cy="8050"/>
            </a:xfrm>
            <a:custGeom>
              <a:avLst/>
              <a:gdLst/>
              <a:ahLst/>
              <a:cxnLst/>
              <a:rect l="l" t="t" r="r" b="b"/>
              <a:pathLst>
                <a:path w="3871" h="322" extrusionOk="0">
                  <a:moveTo>
                    <a:pt x="108" y="0"/>
                  </a:moveTo>
                  <a:cubicBezTo>
                    <a:pt x="48" y="0"/>
                    <a:pt x="1" y="72"/>
                    <a:pt x="1" y="167"/>
                  </a:cubicBezTo>
                  <a:cubicBezTo>
                    <a:pt x="1" y="250"/>
                    <a:pt x="48" y="322"/>
                    <a:pt x="108" y="322"/>
                  </a:cubicBezTo>
                  <a:lnTo>
                    <a:pt x="3751" y="322"/>
                  </a:lnTo>
                  <a:cubicBezTo>
                    <a:pt x="3822" y="322"/>
                    <a:pt x="3870" y="250"/>
                    <a:pt x="3870" y="167"/>
                  </a:cubicBezTo>
                  <a:cubicBezTo>
                    <a:pt x="3870" y="72"/>
                    <a:pt x="3822" y="0"/>
                    <a:pt x="3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13"/>
            <p:cNvSpPr/>
            <p:nvPr/>
          </p:nvSpPr>
          <p:spPr>
            <a:xfrm>
              <a:off x="5047650" y="1693200"/>
              <a:ext cx="1034075" cy="120575"/>
            </a:xfrm>
            <a:custGeom>
              <a:avLst/>
              <a:gdLst/>
              <a:ahLst/>
              <a:cxnLst/>
              <a:rect l="l" t="t" r="r" b="b"/>
              <a:pathLst>
                <a:path w="41363" h="4823" extrusionOk="0">
                  <a:moveTo>
                    <a:pt x="345" y="0"/>
                  </a:moveTo>
                  <a:cubicBezTo>
                    <a:pt x="155" y="0"/>
                    <a:pt x="0" y="155"/>
                    <a:pt x="0" y="334"/>
                  </a:cubicBezTo>
                  <a:lnTo>
                    <a:pt x="0" y="4477"/>
                  </a:lnTo>
                  <a:cubicBezTo>
                    <a:pt x="0" y="4668"/>
                    <a:pt x="155" y="4822"/>
                    <a:pt x="345" y="4822"/>
                  </a:cubicBezTo>
                  <a:lnTo>
                    <a:pt x="41017" y="4822"/>
                  </a:lnTo>
                  <a:cubicBezTo>
                    <a:pt x="41208" y="4822"/>
                    <a:pt x="41363" y="4668"/>
                    <a:pt x="41363" y="4477"/>
                  </a:cubicBezTo>
                  <a:lnTo>
                    <a:pt x="41363" y="334"/>
                  </a:lnTo>
                  <a:cubicBezTo>
                    <a:pt x="41363" y="155"/>
                    <a:pt x="41208" y="0"/>
                    <a:pt x="41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13"/>
            <p:cNvSpPr/>
            <p:nvPr/>
          </p:nvSpPr>
          <p:spPr>
            <a:xfrm>
              <a:off x="4888100" y="1654200"/>
              <a:ext cx="351250" cy="392925"/>
            </a:xfrm>
            <a:custGeom>
              <a:avLst/>
              <a:gdLst/>
              <a:ahLst/>
              <a:cxnLst/>
              <a:rect l="l" t="t" r="r" b="b"/>
              <a:pathLst>
                <a:path w="14050" h="15717" extrusionOk="0">
                  <a:moveTo>
                    <a:pt x="381" y="1"/>
                  </a:moveTo>
                  <a:cubicBezTo>
                    <a:pt x="167" y="1"/>
                    <a:pt x="0" y="227"/>
                    <a:pt x="0" y="513"/>
                  </a:cubicBezTo>
                  <a:lnTo>
                    <a:pt x="0" y="15205"/>
                  </a:lnTo>
                  <a:cubicBezTo>
                    <a:pt x="0" y="15491"/>
                    <a:pt x="167" y="15717"/>
                    <a:pt x="381" y="15717"/>
                  </a:cubicBezTo>
                  <a:lnTo>
                    <a:pt x="13669" y="15717"/>
                  </a:lnTo>
                  <a:cubicBezTo>
                    <a:pt x="13883" y="15717"/>
                    <a:pt x="14050" y="15491"/>
                    <a:pt x="14050" y="15205"/>
                  </a:cubicBezTo>
                  <a:lnTo>
                    <a:pt x="14050" y="513"/>
                  </a:lnTo>
                  <a:cubicBezTo>
                    <a:pt x="14050" y="227"/>
                    <a:pt x="13883" y="1"/>
                    <a:pt x="13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13"/>
            <p:cNvSpPr/>
            <p:nvPr/>
          </p:nvSpPr>
          <p:spPr>
            <a:xfrm>
              <a:off x="4863100" y="1614325"/>
              <a:ext cx="409900" cy="59250"/>
            </a:xfrm>
            <a:custGeom>
              <a:avLst/>
              <a:gdLst/>
              <a:ahLst/>
              <a:cxnLst/>
              <a:rect l="l" t="t" r="r" b="b"/>
              <a:pathLst>
                <a:path w="16396" h="2370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1988"/>
                  </a:lnTo>
                  <a:cubicBezTo>
                    <a:pt x="0" y="2191"/>
                    <a:pt x="167" y="2369"/>
                    <a:pt x="381" y="2369"/>
                  </a:cubicBezTo>
                  <a:lnTo>
                    <a:pt x="16014" y="2369"/>
                  </a:lnTo>
                  <a:cubicBezTo>
                    <a:pt x="16229" y="2369"/>
                    <a:pt x="16395" y="2191"/>
                    <a:pt x="16395" y="1988"/>
                  </a:cubicBezTo>
                  <a:lnTo>
                    <a:pt x="16395" y="381"/>
                  </a:lnTo>
                  <a:cubicBezTo>
                    <a:pt x="16395" y="179"/>
                    <a:pt x="16229" y="0"/>
                    <a:pt x="16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13"/>
            <p:cNvSpPr/>
            <p:nvPr/>
          </p:nvSpPr>
          <p:spPr>
            <a:xfrm>
              <a:off x="4872625" y="2005725"/>
              <a:ext cx="1376675" cy="64025"/>
            </a:xfrm>
            <a:custGeom>
              <a:avLst/>
              <a:gdLst/>
              <a:ahLst/>
              <a:cxnLst/>
              <a:rect l="l" t="t" r="r" b="b"/>
              <a:pathLst>
                <a:path w="55067" h="2561" extrusionOk="0">
                  <a:moveTo>
                    <a:pt x="381" y="1"/>
                  </a:moveTo>
                  <a:cubicBezTo>
                    <a:pt x="167" y="1"/>
                    <a:pt x="0" y="168"/>
                    <a:pt x="0" y="382"/>
                  </a:cubicBezTo>
                  <a:lnTo>
                    <a:pt x="0" y="2192"/>
                  </a:lnTo>
                  <a:cubicBezTo>
                    <a:pt x="0" y="2394"/>
                    <a:pt x="167" y="2561"/>
                    <a:pt x="381" y="2561"/>
                  </a:cubicBezTo>
                  <a:lnTo>
                    <a:pt x="54686" y="2561"/>
                  </a:lnTo>
                  <a:cubicBezTo>
                    <a:pt x="54900" y="2561"/>
                    <a:pt x="55067" y="2394"/>
                    <a:pt x="55067" y="2192"/>
                  </a:cubicBezTo>
                  <a:lnTo>
                    <a:pt x="55067" y="382"/>
                  </a:lnTo>
                  <a:cubicBezTo>
                    <a:pt x="55067" y="168"/>
                    <a:pt x="54900" y="1"/>
                    <a:pt x="546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13"/>
            <p:cNvSpPr/>
            <p:nvPr/>
          </p:nvSpPr>
          <p:spPr>
            <a:xfrm>
              <a:off x="5349775" y="1781600"/>
              <a:ext cx="249450" cy="246775"/>
            </a:xfrm>
            <a:custGeom>
              <a:avLst/>
              <a:gdLst/>
              <a:ahLst/>
              <a:cxnLst/>
              <a:rect l="l" t="t" r="r" b="b"/>
              <a:pathLst>
                <a:path w="9978" h="9871" extrusionOk="0">
                  <a:moveTo>
                    <a:pt x="869" y="0"/>
                  </a:moveTo>
                  <a:cubicBezTo>
                    <a:pt x="393" y="0"/>
                    <a:pt x="0" y="381"/>
                    <a:pt x="0" y="870"/>
                  </a:cubicBezTo>
                  <a:lnTo>
                    <a:pt x="0" y="9002"/>
                  </a:lnTo>
                  <a:cubicBezTo>
                    <a:pt x="0" y="9478"/>
                    <a:pt x="393" y="9871"/>
                    <a:pt x="869" y="9871"/>
                  </a:cubicBezTo>
                  <a:lnTo>
                    <a:pt x="9108" y="9871"/>
                  </a:lnTo>
                  <a:cubicBezTo>
                    <a:pt x="9585" y="9871"/>
                    <a:pt x="9977" y="9478"/>
                    <a:pt x="9977" y="9002"/>
                  </a:cubicBezTo>
                  <a:lnTo>
                    <a:pt x="9977" y="870"/>
                  </a:lnTo>
                  <a:cubicBezTo>
                    <a:pt x="9977" y="381"/>
                    <a:pt x="9585" y="0"/>
                    <a:pt x="9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13"/>
            <p:cNvSpPr/>
            <p:nvPr/>
          </p:nvSpPr>
          <p:spPr>
            <a:xfrm>
              <a:off x="5342625" y="1774150"/>
              <a:ext cx="264050" cy="261675"/>
            </a:xfrm>
            <a:custGeom>
              <a:avLst/>
              <a:gdLst/>
              <a:ahLst/>
              <a:cxnLst/>
              <a:rect l="l" t="t" r="r" b="b"/>
              <a:pathLst>
                <a:path w="10562" h="10467" extrusionOk="0">
                  <a:moveTo>
                    <a:pt x="9394" y="584"/>
                  </a:moveTo>
                  <a:cubicBezTo>
                    <a:pt x="9716" y="584"/>
                    <a:pt x="9978" y="846"/>
                    <a:pt x="9978" y="1168"/>
                  </a:cubicBezTo>
                  <a:lnTo>
                    <a:pt x="9978" y="9300"/>
                  </a:lnTo>
                  <a:cubicBezTo>
                    <a:pt x="9978" y="9621"/>
                    <a:pt x="9716" y="9883"/>
                    <a:pt x="9394" y="9883"/>
                  </a:cubicBezTo>
                  <a:lnTo>
                    <a:pt x="1155" y="9883"/>
                  </a:lnTo>
                  <a:cubicBezTo>
                    <a:pt x="846" y="9883"/>
                    <a:pt x="584" y="9621"/>
                    <a:pt x="584" y="9300"/>
                  </a:cubicBezTo>
                  <a:lnTo>
                    <a:pt x="584" y="1168"/>
                  </a:lnTo>
                  <a:cubicBezTo>
                    <a:pt x="584" y="846"/>
                    <a:pt x="846" y="584"/>
                    <a:pt x="1155" y="584"/>
                  </a:cubicBezTo>
                  <a:close/>
                  <a:moveTo>
                    <a:pt x="1155" y="1"/>
                  </a:moveTo>
                  <a:cubicBezTo>
                    <a:pt x="524" y="1"/>
                    <a:pt x="0" y="525"/>
                    <a:pt x="0" y="1168"/>
                  </a:cubicBezTo>
                  <a:lnTo>
                    <a:pt x="0" y="9300"/>
                  </a:lnTo>
                  <a:cubicBezTo>
                    <a:pt x="0" y="9942"/>
                    <a:pt x="524" y="10466"/>
                    <a:pt x="1155" y="10466"/>
                  </a:cubicBezTo>
                  <a:lnTo>
                    <a:pt x="9394" y="10466"/>
                  </a:lnTo>
                  <a:cubicBezTo>
                    <a:pt x="10037" y="10466"/>
                    <a:pt x="10561" y="9942"/>
                    <a:pt x="10561" y="9300"/>
                  </a:cubicBezTo>
                  <a:lnTo>
                    <a:pt x="10561" y="1168"/>
                  </a:lnTo>
                  <a:cubicBezTo>
                    <a:pt x="10561" y="525"/>
                    <a:pt x="10037" y="1"/>
                    <a:pt x="9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13"/>
            <p:cNvSpPr/>
            <p:nvPr/>
          </p:nvSpPr>
          <p:spPr>
            <a:xfrm>
              <a:off x="5373575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48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48" y="8418"/>
                  </a:cubicBezTo>
                  <a:cubicBezTo>
                    <a:pt x="858" y="8418"/>
                    <a:pt x="1108" y="8145"/>
                    <a:pt x="1108" y="7811"/>
                  </a:cubicBezTo>
                  <a:lnTo>
                    <a:pt x="1108" y="608"/>
                  </a:lnTo>
                  <a:cubicBezTo>
                    <a:pt x="1108" y="263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13"/>
            <p:cNvSpPr/>
            <p:nvPr/>
          </p:nvSpPr>
          <p:spPr>
            <a:xfrm>
              <a:off x="5417025" y="1799750"/>
              <a:ext cx="28025" cy="210475"/>
            </a:xfrm>
            <a:custGeom>
              <a:avLst/>
              <a:gdLst/>
              <a:ahLst/>
              <a:cxnLst/>
              <a:rect l="l" t="t" r="r" b="b"/>
              <a:pathLst>
                <a:path w="1121" h="8419" extrusionOk="0">
                  <a:moveTo>
                    <a:pt x="560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60" y="8418"/>
                  </a:cubicBezTo>
                  <a:cubicBezTo>
                    <a:pt x="870" y="8418"/>
                    <a:pt x="1120" y="8145"/>
                    <a:pt x="1120" y="7811"/>
                  </a:cubicBezTo>
                  <a:lnTo>
                    <a:pt x="1120" y="608"/>
                  </a:ln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13"/>
            <p:cNvSpPr/>
            <p:nvPr/>
          </p:nvSpPr>
          <p:spPr>
            <a:xfrm>
              <a:off x="5460800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48" y="1"/>
                  </a:moveTo>
                  <a:cubicBezTo>
                    <a:pt x="238" y="1"/>
                    <a:pt x="0" y="263"/>
                    <a:pt x="0" y="608"/>
                  </a:cubicBezTo>
                  <a:lnTo>
                    <a:pt x="0" y="7811"/>
                  </a:lnTo>
                  <a:cubicBezTo>
                    <a:pt x="0" y="8145"/>
                    <a:pt x="238" y="8418"/>
                    <a:pt x="548" y="8418"/>
                  </a:cubicBezTo>
                  <a:cubicBezTo>
                    <a:pt x="857" y="8418"/>
                    <a:pt x="1107" y="8145"/>
                    <a:pt x="1107" y="7811"/>
                  </a:cubicBezTo>
                  <a:lnTo>
                    <a:pt x="1107" y="608"/>
                  </a:lnTo>
                  <a:cubicBezTo>
                    <a:pt x="1107" y="263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13"/>
            <p:cNvSpPr/>
            <p:nvPr/>
          </p:nvSpPr>
          <p:spPr>
            <a:xfrm>
              <a:off x="5504250" y="1799750"/>
              <a:ext cx="27700" cy="210475"/>
            </a:xfrm>
            <a:custGeom>
              <a:avLst/>
              <a:gdLst/>
              <a:ahLst/>
              <a:cxnLst/>
              <a:rect l="l" t="t" r="r" b="b"/>
              <a:pathLst>
                <a:path w="1108" h="8419" extrusionOk="0">
                  <a:moveTo>
                    <a:pt x="560" y="1"/>
                  </a:moveTo>
                  <a:cubicBezTo>
                    <a:pt x="250" y="1"/>
                    <a:pt x="0" y="263"/>
                    <a:pt x="0" y="608"/>
                  </a:cubicBezTo>
                  <a:lnTo>
                    <a:pt x="0" y="7811"/>
                  </a:lnTo>
                  <a:cubicBezTo>
                    <a:pt x="0" y="8145"/>
                    <a:pt x="250" y="8418"/>
                    <a:pt x="560" y="8418"/>
                  </a:cubicBezTo>
                  <a:cubicBezTo>
                    <a:pt x="870" y="8418"/>
                    <a:pt x="1108" y="8145"/>
                    <a:pt x="1108" y="7811"/>
                  </a:cubicBezTo>
                  <a:lnTo>
                    <a:pt x="1108" y="608"/>
                  </a:lnTo>
                  <a:cubicBezTo>
                    <a:pt x="1108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13"/>
            <p:cNvSpPr/>
            <p:nvPr/>
          </p:nvSpPr>
          <p:spPr>
            <a:xfrm>
              <a:off x="5547700" y="1799750"/>
              <a:ext cx="28000" cy="210475"/>
            </a:xfrm>
            <a:custGeom>
              <a:avLst/>
              <a:gdLst/>
              <a:ahLst/>
              <a:cxnLst/>
              <a:rect l="l" t="t" r="r" b="b"/>
              <a:pathLst>
                <a:path w="1120" h="8419" extrusionOk="0">
                  <a:moveTo>
                    <a:pt x="560" y="1"/>
                  </a:moveTo>
                  <a:cubicBezTo>
                    <a:pt x="251" y="1"/>
                    <a:pt x="1" y="263"/>
                    <a:pt x="1" y="608"/>
                  </a:cubicBezTo>
                  <a:lnTo>
                    <a:pt x="1" y="7811"/>
                  </a:lnTo>
                  <a:cubicBezTo>
                    <a:pt x="1" y="8145"/>
                    <a:pt x="251" y="8418"/>
                    <a:pt x="560" y="8418"/>
                  </a:cubicBezTo>
                  <a:cubicBezTo>
                    <a:pt x="870" y="8418"/>
                    <a:pt x="1120" y="8145"/>
                    <a:pt x="1120" y="7811"/>
                  </a:cubicBezTo>
                  <a:lnTo>
                    <a:pt x="1120" y="608"/>
                  </a:lnTo>
                  <a:cubicBezTo>
                    <a:pt x="1120" y="263"/>
                    <a:pt x="870" y="1"/>
                    <a:pt x="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13"/>
            <p:cNvSpPr/>
            <p:nvPr/>
          </p:nvSpPr>
          <p:spPr>
            <a:xfrm>
              <a:off x="4914300" y="1688125"/>
              <a:ext cx="32450" cy="32475"/>
            </a:xfrm>
            <a:custGeom>
              <a:avLst/>
              <a:gdLst/>
              <a:ahLst/>
              <a:cxnLst/>
              <a:rect l="l" t="t" r="r" b="b"/>
              <a:pathLst>
                <a:path w="1298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0" y="1299"/>
                    <a:pt x="1298" y="1001"/>
                    <a:pt x="1298" y="656"/>
                  </a:cubicBezTo>
                  <a:cubicBezTo>
                    <a:pt x="1298" y="299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13"/>
            <p:cNvSpPr/>
            <p:nvPr/>
          </p:nvSpPr>
          <p:spPr>
            <a:xfrm>
              <a:off x="4967575" y="1688125"/>
              <a:ext cx="32175" cy="32475"/>
            </a:xfrm>
            <a:custGeom>
              <a:avLst/>
              <a:gdLst/>
              <a:ahLst/>
              <a:cxnLst/>
              <a:rect l="l" t="t" r="r" b="b"/>
              <a:pathLst>
                <a:path w="128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1" y="1299"/>
                    <a:pt x="1286" y="1001"/>
                    <a:pt x="1286" y="656"/>
                  </a:cubicBezTo>
                  <a:cubicBezTo>
                    <a:pt x="1286" y="299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13"/>
            <p:cNvSpPr/>
            <p:nvPr/>
          </p:nvSpPr>
          <p:spPr>
            <a:xfrm>
              <a:off x="5020550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56" y="1"/>
                  </a:moveTo>
                  <a:cubicBezTo>
                    <a:pt x="298" y="1"/>
                    <a:pt x="1" y="299"/>
                    <a:pt x="1" y="656"/>
                  </a:cubicBezTo>
                  <a:cubicBezTo>
                    <a:pt x="1" y="1001"/>
                    <a:pt x="298" y="1299"/>
                    <a:pt x="656" y="1299"/>
                  </a:cubicBezTo>
                  <a:cubicBezTo>
                    <a:pt x="1013" y="1299"/>
                    <a:pt x="1299" y="1001"/>
                    <a:pt x="1299" y="656"/>
                  </a:cubicBezTo>
                  <a:cubicBezTo>
                    <a:pt x="1299" y="299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13"/>
            <p:cNvSpPr/>
            <p:nvPr/>
          </p:nvSpPr>
          <p:spPr>
            <a:xfrm>
              <a:off x="5073825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44" y="1"/>
                  </a:moveTo>
                  <a:cubicBezTo>
                    <a:pt x="287" y="1"/>
                    <a:pt x="1" y="299"/>
                    <a:pt x="1" y="656"/>
                  </a:cubicBezTo>
                  <a:cubicBezTo>
                    <a:pt x="1" y="1001"/>
                    <a:pt x="287" y="1299"/>
                    <a:pt x="644" y="1299"/>
                  </a:cubicBezTo>
                  <a:cubicBezTo>
                    <a:pt x="1001" y="1299"/>
                    <a:pt x="1299" y="1001"/>
                    <a:pt x="1299" y="656"/>
                  </a:cubicBezTo>
                  <a:cubicBezTo>
                    <a:pt x="1299" y="299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13"/>
            <p:cNvSpPr/>
            <p:nvPr/>
          </p:nvSpPr>
          <p:spPr>
            <a:xfrm>
              <a:off x="5127125" y="1688125"/>
              <a:ext cx="32175" cy="32475"/>
            </a:xfrm>
            <a:custGeom>
              <a:avLst/>
              <a:gdLst/>
              <a:ahLst/>
              <a:cxnLst/>
              <a:rect l="l" t="t" r="r" b="b"/>
              <a:pathLst>
                <a:path w="128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01"/>
                    <a:pt x="286" y="1299"/>
                    <a:pt x="643" y="1299"/>
                  </a:cubicBezTo>
                  <a:cubicBezTo>
                    <a:pt x="1000" y="1299"/>
                    <a:pt x="1286" y="1001"/>
                    <a:pt x="1286" y="656"/>
                  </a:cubicBezTo>
                  <a:cubicBezTo>
                    <a:pt x="1286" y="299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13"/>
            <p:cNvSpPr/>
            <p:nvPr/>
          </p:nvSpPr>
          <p:spPr>
            <a:xfrm>
              <a:off x="5180100" y="168812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55" y="1"/>
                  </a:moveTo>
                  <a:cubicBezTo>
                    <a:pt x="298" y="1"/>
                    <a:pt x="0" y="299"/>
                    <a:pt x="0" y="656"/>
                  </a:cubicBezTo>
                  <a:cubicBezTo>
                    <a:pt x="0" y="1001"/>
                    <a:pt x="298" y="1299"/>
                    <a:pt x="655" y="1299"/>
                  </a:cubicBezTo>
                  <a:cubicBezTo>
                    <a:pt x="1013" y="1299"/>
                    <a:pt x="1298" y="1001"/>
                    <a:pt x="1298" y="656"/>
                  </a:cubicBezTo>
                  <a:cubicBezTo>
                    <a:pt x="1298" y="299"/>
                    <a:pt x="1013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13"/>
            <p:cNvSpPr/>
            <p:nvPr/>
          </p:nvSpPr>
          <p:spPr>
            <a:xfrm>
              <a:off x="4881250" y="1736350"/>
              <a:ext cx="365550" cy="11050"/>
            </a:xfrm>
            <a:custGeom>
              <a:avLst/>
              <a:gdLst/>
              <a:ahLst/>
              <a:cxnLst/>
              <a:rect l="l" t="t" r="r" b="b"/>
              <a:pathLst>
                <a:path w="14622" h="442" extrusionOk="0">
                  <a:moveTo>
                    <a:pt x="203" y="1"/>
                  </a:moveTo>
                  <a:cubicBezTo>
                    <a:pt x="84" y="1"/>
                    <a:pt x="1" y="96"/>
                    <a:pt x="1" y="215"/>
                  </a:cubicBezTo>
                  <a:cubicBezTo>
                    <a:pt x="1" y="346"/>
                    <a:pt x="84" y="441"/>
                    <a:pt x="203" y="441"/>
                  </a:cubicBezTo>
                  <a:lnTo>
                    <a:pt x="14407" y="441"/>
                  </a:lnTo>
                  <a:cubicBezTo>
                    <a:pt x="14526" y="441"/>
                    <a:pt x="14621" y="346"/>
                    <a:pt x="14621" y="215"/>
                  </a:cubicBezTo>
                  <a:cubicBezTo>
                    <a:pt x="14621" y="96"/>
                    <a:pt x="14526" y="1"/>
                    <a:pt x="14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13"/>
            <p:cNvSpPr/>
            <p:nvPr/>
          </p:nvSpPr>
          <p:spPr>
            <a:xfrm>
              <a:off x="4950600" y="1766725"/>
              <a:ext cx="88725" cy="103300"/>
            </a:xfrm>
            <a:custGeom>
              <a:avLst/>
              <a:gdLst/>
              <a:ahLst/>
              <a:cxnLst/>
              <a:rect l="l" t="t" r="r" b="b"/>
              <a:pathLst>
                <a:path w="3549" h="4132" extrusionOk="0">
                  <a:moveTo>
                    <a:pt x="382" y="0"/>
                  </a:moveTo>
                  <a:cubicBezTo>
                    <a:pt x="179" y="0"/>
                    <a:pt x="1" y="179"/>
                    <a:pt x="1" y="381"/>
                  </a:cubicBezTo>
                  <a:lnTo>
                    <a:pt x="1" y="3751"/>
                  </a:lnTo>
                  <a:cubicBezTo>
                    <a:pt x="1" y="3953"/>
                    <a:pt x="179" y="4132"/>
                    <a:pt x="382" y="4132"/>
                  </a:cubicBezTo>
                  <a:lnTo>
                    <a:pt x="3168" y="4132"/>
                  </a:lnTo>
                  <a:cubicBezTo>
                    <a:pt x="3382" y="4132"/>
                    <a:pt x="3549" y="3953"/>
                    <a:pt x="3549" y="3751"/>
                  </a:cubicBezTo>
                  <a:lnTo>
                    <a:pt x="3549" y="381"/>
                  </a:lnTo>
                  <a:cubicBezTo>
                    <a:pt x="3549" y="179"/>
                    <a:pt x="3382" y="0"/>
                    <a:pt x="3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13"/>
            <p:cNvSpPr/>
            <p:nvPr/>
          </p:nvSpPr>
          <p:spPr>
            <a:xfrm>
              <a:off x="5088425" y="1766725"/>
              <a:ext cx="88725" cy="103300"/>
            </a:xfrm>
            <a:custGeom>
              <a:avLst/>
              <a:gdLst/>
              <a:ahLst/>
              <a:cxnLst/>
              <a:rect l="l" t="t" r="r" b="b"/>
              <a:pathLst>
                <a:path w="3549" h="4132" extrusionOk="0">
                  <a:moveTo>
                    <a:pt x="381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3751"/>
                  </a:lnTo>
                  <a:cubicBezTo>
                    <a:pt x="0" y="3953"/>
                    <a:pt x="167" y="4132"/>
                    <a:pt x="381" y="4132"/>
                  </a:cubicBezTo>
                  <a:lnTo>
                    <a:pt x="3167" y="4132"/>
                  </a:lnTo>
                  <a:cubicBezTo>
                    <a:pt x="3382" y="4132"/>
                    <a:pt x="3548" y="3953"/>
                    <a:pt x="3548" y="3751"/>
                  </a:cubicBezTo>
                  <a:lnTo>
                    <a:pt x="3548" y="381"/>
                  </a:lnTo>
                  <a:cubicBezTo>
                    <a:pt x="3548" y="179"/>
                    <a:pt x="3382" y="0"/>
                    <a:pt x="3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13"/>
            <p:cNvSpPr/>
            <p:nvPr/>
          </p:nvSpPr>
          <p:spPr>
            <a:xfrm>
              <a:off x="5713800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13"/>
            <p:cNvSpPr/>
            <p:nvPr/>
          </p:nvSpPr>
          <p:spPr>
            <a:xfrm>
              <a:off x="5737900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13"/>
            <p:cNvSpPr/>
            <p:nvPr/>
          </p:nvSpPr>
          <p:spPr>
            <a:xfrm>
              <a:off x="5762025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5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13"/>
            <p:cNvSpPr/>
            <p:nvPr/>
          </p:nvSpPr>
          <p:spPr>
            <a:xfrm>
              <a:off x="578642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13"/>
            <p:cNvSpPr/>
            <p:nvPr/>
          </p:nvSpPr>
          <p:spPr>
            <a:xfrm>
              <a:off x="581052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30" y="1739"/>
                    <a:pt x="430" y="1620"/>
                  </a:cubicBezTo>
                  <a:lnTo>
                    <a:pt x="430" y="215"/>
                  </a:lnTo>
                  <a:cubicBezTo>
                    <a:pt x="430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13"/>
            <p:cNvSpPr/>
            <p:nvPr/>
          </p:nvSpPr>
          <p:spPr>
            <a:xfrm>
              <a:off x="5834650" y="1670275"/>
              <a:ext cx="11025" cy="45875"/>
            </a:xfrm>
            <a:custGeom>
              <a:avLst/>
              <a:gdLst/>
              <a:ahLst/>
              <a:cxnLst/>
              <a:rect l="l" t="t" r="r" b="b"/>
              <a:pathLst>
                <a:path w="441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41" y="1739"/>
                    <a:pt x="441" y="1620"/>
                  </a:cubicBezTo>
                  <a:lnTo>
                    <a:pt x="441" y="215"/>
                  </a:lnTo>
                  <a:cubicBezTo>
                    <a:pt x="441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13"/>
            <p:cNvSpPr/>
            <p:nvPr/>
          </p:nvSpPr>
          <p:spPr>
            <a:xfrm>
              <a:off x="5859050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13"/>
            <p:cNvSpPr/>
            <p:nvPr/>
          </p:nvSpPr>
          <p:spPr>
            <a:xfrm>
              <a:off x="5883175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4" y="1834"/>
                  </a:cubicBezTo>
                  <a:cubicBezTo>
                    <a:pt x="333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3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13"/>
            <p:cNvSpPr/>
            <p:nvPr/>
          </p:nvSpPr>
          <p:spPr>
            <a:xfrm>
              <a:off x="5907275" y="1670275"/>
              <a:ext cx="11025" cy="45875"/>
            </a:xfrm>
            <a:custGeom>
              <a:avLst/>
              <a:gdLst/>
              <a:ahLst/>
              <a:cxnLst/>
              <a:rect l="l" t="t" r="r" b="b"/>
              <a:pathLst>
                <a:path w="441" h="1835" extrusionOk="0">
                  <a:moveTo>
                    <a:pt x="215" y="1"/>
                  </a:moveTo>
                  <a:cubicBezTo>
                    <a:pt x="96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6" y="1834"/>
                    <a:pt x="215" y="1834"/>
                  </a:cubicBezTo>
                  <a:cubicBezTo>
                    <a:pt x="334" y="1834"/>
                    <a:pt x="441" y="1739"/>
                    <a:pt x="441" y="1620"/>
                  </a:cubicBezTo>
                  <a:lnTo>
                    <a:pt x="441" y="215"/>
                  </a:lnTo>
                  <a:cubicBezTo>
                    <a:pt x="441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13"/>
            <p:cNvSpPr/>
            <p:nvPr/>
          </p:nvSpPr>
          <p:spPr>
            <a:xfrm>
              <a:off x="5931675" y="1670275"/>
              <a:ext cx="10750" cy="45875"/>
            </a:xfrm>
            <a:custGeom>
              <a:avLst/>
              <a:gdLst/>
              <a:ahLst/>
              <a:cxnLst/>
              <a:rect l="l" t="t" r="r" b="b"/>
              <a:pathLst>
                <a:path w="430" h="1835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1620"/>
                  </a:lnTo>
                  <a:cubicBezTo>
                    <a:pt x="1" y="1739"/>
                    <a:pt x="96" y="1834"/>
                    <a:pt x="215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13"/>
            <p:cNvSpPr/>
            <p:nvPr/>
          </p:nvSpPr>
          <p:spPr>
            <a:xfrm>
              <a:off x="5955800" y="1670275"/>
              <a:ext cx="10725" cy="45875"/>
            </a:xfrm>
            <a:custGeom>
              <a:avLst/>
              <a:gdLst/>
              <a:ahLst/>
              <a:cxnLst/>
              <a:rect l="l" t="t" r="r" b="b"/>
              <a:pathLst>
                <a:path w="429" h="1835" extrusionOk="0">
                  <a:moveTo>
                    <a:pt x="214" y="1"/>
                  </a:moveTo>
                  <a:cubicBezTo>
                    <a:pt x="95" y="1"/>
                    <a:pt x="0" y="96"/>
                    <a:pt x="0" y="215"/>
                  </a:cubicBezTo>
                  <a:lnTo>
                    <a:pt x="0" y="1620"/>
                  </a:lnTo>
                  <a:cubicBezTo>
                    <a:pt x="0" y="1739"/>
                    <a:pt x="95" y="1834"/>
                    <a:pt x="214" y="1834"/>
                  </a:cubicBezTo>
                  <a:cubicBezTo>
                    <a:pt x="334" y="1834"/>
                    <a:pt x="429" y="1739"/>
                    <a:pt x="429" y="1620"/>
                  </a:cubicBezTo>
                  <a:lnTo>
                    <a:pt x="429" y="215"/>
                  </a:lnTo>
                  <a:cubicBezTo>
                    <a:pt x="429" y="96"/>
                    <a:pt x="334" y="1"/>
                    <a:pt x="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13"/>
            <p:cNvSpPr/>
            <p:nvPr/>
          </p:nvSpPr>
          <p:spPr>
            <a:xfrm>
              <a:off x="5685825" y="1741125"/>
              <a:ext cx="306600" cy="10150"/>
            </a:xfrm>
            <a:custGeom>
              <a:avLst/>
              <a:gdLst/>
              <a:ahLst/>
              <a:cxnLst/>
              <a:rect l="l" t="t" r="r" b="b"/>
              <a:pathLst>
                <a:path w="12264" h="406" extrusionOk="0">
                  <a:moveTo>
                    <a:pt x="215" y="0"/>
                  </a:moveTo>
                  <a:cubicBezTo>
                    <a:pt x="95" y="0"/>
                    <a:pt x="0" y="95"/>
                    <a:pt x="0" y="203"/>
                  </a:cubicBezTo>
                  <a:cubicBezTo>
                    <a:pt x="0" y="310"/>
                    <a:pt x="95" y="405"/>
                    <a:pt x="215" y="405"/>
                  </a:cubicBezTo>
                  <a:lnTo>
                    <a:pt x="12049" y="405"/>
                  </a:lnTo>
                  <a:cubicBezTo>
                    <a:pt x="12168" y="405"/>
                    <a:pt x="12264" y="310"/>
                    <a:pt x="12264" y="203"/>
                  </a:cubicBezTo>
                  <a:cubicBezTo>
                    <a:pt x="12264" y="95"/>
                    <a:pt x="12168" y="0"/>
                    <a:pt x="120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13"/>
            <p:cNvSpPr/>
            <p:nvPr/>
          </p:nvSpPr>
          <p:spPr>
            <a:xfrm>
              <a:off x="5685825" y="1684575"/>
              <a:ext cx="12525" cy="65800"/>
            </a:xfrm>
            <a:custGeom>
              <a:avLst/>
              <a:gdLst/>
              <a:ahLst/>
              <a:cxnLst/>
              <a:rect l="l" t="t" r="r" b="b"/>
              <a:pathLst>
                <a:path w="501" h="2632" extrusionOk="0">
                  <a:moveTo>
                    <a:pt x="250" y="0"/>
                  </a:moveTo>
                  <a:cubicBezTo>
                    <a:pt x="107" y="0"/>
                    <a:pt x="0" y="107"/>
                    <a:pt x="0" y="238"/>
                  </a:cubicBezTo>
                  <a:lnTo>
                    <a:pt x="0" y="2393"/>
                  </a:lnTo>
                  <a:cubicBezTo>
                    <a:pt x="0" y="2524"/>
                    <a:pt x="107" y="2631"/>
                    <a:pt x="250" y="2631"/>
                  </a:cubicBezTo>
                  <a:cubicBezTo>
                    <a:pt x="393" y="2631"/>
                    <a:pt x="500" y="2524"/>
                    <a:pt x="500" y="2393"/>
                  </a:cubicBezTo>
                  <a:lnTo>
                    <a:pt x="500" y="238"/>
                  </a:lnTo>
                  <a:cubicBezTo>
                    <a:pt x="500" y="107"/>
                    <a:pt x="393" y="0"/>
                    <a:pt x="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13"/>
            <p:cNvSpPr/>
            <p:nvPr/>
          </p:nvSpPr>
          <p:spPr>
            <a:xfrm>
              <a:off x="5981975" y="1684575"/>
              <a:ext cx="12525" cy="65800"/>
            </a:xfrm>
            <a:custGeom>
              <a:avLst/>
              <a:gdLst/>
              <a:ahLst/>
              <a:cxnLst/>
              <a:rect l="l" t="t" r="r" b="b"/>
              <a:pathLst>
                <a:path w="501" h="2632" extrusionOk="0">
                  <a:moveTo>
                    <a:pt x="251" y="0"/>
                  </a:moveTo>
                  <a:cubicBezTo>
                    <a:pt x="108" y="0"/>
                    <a:pt x="1" y="107"/>
                    <a:pt x="1" y="238"/>
                  </a:cubicBezTo>
                  <a:lnTo>
                    <a:pt x="1" y="2393"/>
                  </a:lnTo>
                  <a:cubicBezTo>
                    <a:pt x="1" y="2524"/>
                    <a:pt x="108" y="2631"/>
                    <a:pt x="251" y="2631"/>
                  </a:cubicBezTo>
                  <a:cubicBezTo>
                    <a:pt x="382" y="2631"/>
                    <a:pt x="501" y="2524"/>
                    <a:pt x="501" y="2393"/>
                  </a:cubicBezTo>
                  <a:lnTo>
                    <a:pt x="501" y="238"/>
                  </a:lnTo>
                  <a:cubicBezTo>
                    <a:pt x="501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13"/>
            <p:cNvSpPr/>
            <p:nvPr/>
          </p:nvSpPr>
          <p:spPr>
            <a:xfrm>
              <a:off x="5691175" y="1730100"/>
              <a:ext cx="297075" cy="5100"/>
            </a:xfrm>
            <a:custGeom>
              <a:avLst/>
              <a:gdLst/>
              <a:ahLst/>
              <a:cxnLst/>
              <a:rect l="l" t="t" r="r" b="b"/>
              <a:pathLst>
                <a:path w="11883" h="204" extrusionOk="0">
                  <a:moveTo>
                    <a:pt x="108" y="1"/>
                  </a:moveTo>
                  <a:cubicBezTo>
                    <a:pt x="48" y="1"/>
                    <a:pt x="1" y="48"/>
                    <a:pt x="1" y="96"/>
                  </a:cubicBezTo>
                  <a:cubicBezTo>
                    <a:pt x="1" y="155"/>
                    <a:pt x="48" y="203"/>
                    <a:pt x="108" y="203"/>
                  </a:cubicBezTo>
                  <a:lnTo>
                    <a:pt x="11776" y="203"/>
                  </a:lnTo>
                  <a:cubicBezTo>
                    <a:pt x="11835" y="203"/>
                    <a:pt x="11883" y="155"/>
                    <a:pt x="11883" y="96"/>
                  </a:cubicBezTo>
                  <a:cubicBezTo>
                    <a:pt x="11883" y="48"/>
                    <a:pt x="11835" y="1"/>
                    <a:pt x="117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13"/>
            <p:cNvSpPr/>
            <p:nvPr/>
          </p:nvSpPr>
          <p:spPr>
            <a:xfrm>
              <a:off x="6056100" y="1719975"/>
              <a:ext cx="49725" cy="68500"/>
            </a:xfrm>
            <a:custGeom>
              <a:avLst/>
              <a:gdLst/>
              <a:ahLst/>
              <a:cxnLst/>
              <a:rect l="l" t="t" r="r" b="b"/>
              <a:pathLst>
                <a:path w="1989" h="2740" extrusionOk="0">
                  <a:moveTo>
                    <a:pt x="1989" y="1"/>
                  </a:moveTo>
                  <a:cubicBezTo>
                    <a:pt x="894" y="1"/>
                    <a:pt x="1" y="620"/>
                    <a:pt x="1" y="1370"/>
                  </a:cubicBezTo>
                  <a:cubicBezTo>
                    <a:pt x="1" y="2120"/>
                    <a:pt x="894" y="2739"/>
                    <a:pt x="1989" y="2739"/>
                  </a:cubicBezTo>
                  <a:lnTo>
                    <a:pt x="19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13"/>
            <p:cNvSpPr/>
            <p:nvPr/>
          </p:nvSpPr>
          <p:spPr>
            <a:xfrm>
              <a:off x="6112350" y="1726825"/>
              <a:ext cx="32175" cy="54800"/>
            </a:xfrm>
            <a:custGeom>
              <a:avLst/>
              <a:gdLst/>
              <a:ahLst/>
              <a:cxnLst/>
              <a:rect l="l" t="t" r="r" b="b"/>
              <a:pathLst>
                <a:path w="1287" h="2192" extrusionOk="0">
                  <a:moveTo>
                    <a:pt x="1" y="1"/>
                  </a:moveTo>
                  <a:lnTo>
                    <a:pt x="1" y="2191"/>
                  </a:lnTo>
                  <a:cubicBezTo>
                    <a:pt x="882" y="2191"/>
                    <a:pt x="1287" y="1703"/>
                    <a:pt x="1287" y="1096"/>
                  </a:cubicBezTo>
                  <a:cubicBezTo>
                    <a:pt x="1287" y="489"/>
                    <a:pt x="882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13"/>
            <p:cNvSpPr/>
            <p:nvPr/>
          </p:nvSpPr>
          <p:spPr>
            <a:xfrm>
              <a:off x="6101350" y="1709275"/>
              <a:ext cx="16400" cy="89900"/>
            </a:xfrm>
            <a:custGeom>
              <a:avLst/>
              <a:gdLst/>
              <a:ahLst/>
              <a:cxnLst/>
              <a:rect l="l" t="t" r="r" b="b"/>
              <a:pathLst>
                <a:path w="656" h="3596" extrusionOk="0">
                  <a:moveTo>
                    <a:pt x="322" y="0"/>
                  </a:moveTo>
                  <a:cubicBezTo>
                    <a:pt x="143" y="0"/>
                    <a:pt x="0" y="155"/>
                    <a:pt x="0" y="334"/>
                  </a:cubicBezTo>
                  <a:lnTo>
                    <a:pt x="0" y="3263"/>
                  </a:lnTo>
                  <a:cubicBezTo>
                    <a:pt x="0" y="3441"/>
                    <a:pt x="143" y="3596"/>
                    <a:pt x="322" y="3596"/>
                  </a:cubicBezTo>
                  <a:cubicBezTo>
                    <a:pt x="512" y="3596"/>
                    <a:pt x="655" y="3441"/>
                    <a:pt x="655" y="3263"/>
                  </a:cubicBezTo>
                  <a:lnTo>
                    <a:pt x="655" y="334"/>
                  </a:lnTo>
                  <a:cubicBezTo>
                    <a:pt x="655" y="155"/>
                    <a:pt x="512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13"/>
            <p:cNvSpPr/>
            <p:nvPr/>
          </p:nvSpPr>
          <p:spPr>
            <a:xfrm>
              <a:off x="6066825" y="1743500"/>
              <a:ext cx="30675" cy="23825"/>
            </a:xfrm>
            <a:custGeom>
              <a:avLst/>
              <a:gdLst/>
              <a:ahLst/>
              <a:cxnLst/>
              <a:rect l="l" t="t" r="r" b="b"/>
              <a:pathLst>
                <a:path w="1227" h="953" extrusionOk="0">
                  <a:moveTo>
                    <a:pt x="619" y="0"/>
                  </a:moveTo>
                  <a:cubicBezTo>
                    <a:pt x="0" y="0"/>
                    <a:pt x="0" y="953"/>
                    <a:pt x="619" y="953"/>
                  </a:cubicBezTo>
                  <a:cubicBezTo>
                    <a:pt x="1227" y="953"/>
                    <a:pt x="1227" y="0"/>
                    <a:pt x="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13"/>
            <p:cNvSpPr/>
            <p:nvPr/>
          </p:nvSpPr>
          <p:spPr>
            <a:xfrm>
              <a:off x="5728375" y="2008400"/>
              <a:ext cx="1225" cy="160175"/>
            </a:xfrm>
            <a:custGeom>
              <a:avLst/>
              <a:gdLst/>
              <a:ahLst/>
              <a:cxnLst/>
              <a:rect l="l" t="t" r="r" b="b"/>
              <a:pathLst>
                <a:path w="49" h="6407" extrusionOk="0">
                  <a:moveTo>
                    <a:pt x="1" y="1"/>
                  </a:moveTo>
                  <a:lnTo>
                    <a:pt x="48" y="1"/>
                  </a:lnTo>
                  <a:lnTo>
                    <a:pt x="48" y="6407"/>
                  </a:lnTo>
                  <a:lnTo>
                    <a:pt x="1" y="6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13"/>
            <p:cNvSpPr/>
            <p:nvPr/>
          </p:nvSpPr>
          <p:spPr>
            <a:xfrm>
              <a:off x="5648900" y="2087875"/>
              <a:ext cx="160175" cy="1225"/>
            </a:xfrm>
            <a:custGeom>
              <a:avLst/>
              <a:gdLst/>
              <a:ahLst/>
              <a:cxnLst/>
              <a:rect l="l" t="t" r="r" b="b"/>
              <a:pathLst>
                <a:path w="6407" h="49" extrusionOk="0">
                  <a:moveTo>
                    <a:pt x="1" y="1"/>
                  </a:moveTo>
                  <a:lnTo>
                    <a:pt x="6406" y="1"/>
                  </a:lnTo>
                  <a:lnTo>
                    <a:pt x="6406" y="49"/>
                  </a:lnTo>
                  <a:lnTo>
                    <a:pt x="1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13"/>
            <p:cNvSpPr/>
            <p:nvPr/>
          </p:nvSpPr>
          <p:spPr>
            <a:xfrm>
              <a:off x="5671525" y="2031625"/>
              <a:ext cx="114325" cy="114025"/>
            </a:xfrm>
            <a:custGeom>
              <a:avLst/>
              <a:gdLst/>
              <a:ahLst/>
              <a:cxnLst/>
              <a:rect l="l" t="t" r="r" b="b"/>
              <a:pathLst>
                <a:path w="4573" h="4561" extrusionOk="0">
                  <a:moveTo>
                    <a:pt x="36" y="4561"/>
                  </a:moveTo>
                  <a:lnTo>
                    <a:pt x="1" y="4525"/>
                  </a:lnTo>
                  <a:lnTo>
                    <a:pt x="4537" y="1"/>
                  </a:lnTo>
                  <a:lnTo>
                    <a:pt x="4573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13"/>
            <p:cNvSpPr/>
            <p:nvPr/>
          </p:nvSpPr>
          <p:spPr>
            <a:xfrm>
              <a:off x="5671825" y="2031025"/>
              <a:ext cx="114025" cy="114325"/>
            </a:xfrm>
            <a:custGeom>
              <a:avLst/>
              <a:gdLst/>
              <a:ahLst/>
              <a:cxnLst/>
              <a:rect l="l" t="t" r="r" b="b"/>
              <a:pathLst>
                <a:path w="4561" h="4573" extrusionOk="0">
                  <a:moveTo>
                    <a:pt x="4561" y="4525"/>
                  </a:moveTo>
                  <a:lnTo>
                    <a:pt x="4525" y="4573"/>
                  </a:lnTo>
                  <a:lnTo>
                    <a:pt x="1" y="3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13"/>
            <p:cNvSpPr/>
            <p:nvPr/>
          </p:nvSpPr>
          <p:spPr>
            <a:xfrm>
              <a:off x="5697425" y="2014375"/>
              <a:ext cx="62825" cy="148250"/>
            </a:xfrm>
            <a:custGeom>
              <a:avLst/>
              <a:gdLst/>
              <a:ahLst/>
              <a:cxnLst/>
              <a:rect l="l" t="t" r="r" b="b"/>
              <a:pathLst>
                <a:path w="2513" h="5930" extrusionOk="0">
                  <a:moveTo>
                    <a:pt x="1" y="12"/>
                  </a:moveTo>
                  <a:lnTo>
                    <a:pt x="48" y="0"/>
                  </a:lnTo>
                  <a:lnTo>
                    <a:pt x="2513" y="5906"/>
                  </a:lnTo>
                  <a:lnTo>
                    <a:pt x="2465" y="59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13"/>
            <p:cNvSpPr/>
            <p:nvPr/>
          </p:nvSpPr>
          <p:spPr>
            <a:xfrm>
              <a:off x="5654850" y="2057225"/>
              <a:ext cx="148575" cy="62825"/>
            </a:xfrm>
            <a:custGeom>
              <a:avLst/>
              <a:gdLst/>
              <a:ahLst/>
              <a:cxnLst/>
              <a:rect l="l" t="t" r="r" b="b"/>
              <a:pathLst>
                <a:path w="5943" h="2513" extrusionOk="0">
                  <a:moveTo>
                    <a:pt x="25" y="2513"/>
                  </a:moveTo>
                  <a:lnTo>
                    <a:pt x="1" y="2465"/>
                  </a:lnTo>
                  <a:lnTo>
                    <a:pt x="5918" y="1"/>
                  </a:lnTo>
                  <a:lnTo>
                    <a:pt x="5942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13"/>
            <p:cNvSpPr/>
            <p:nvPr/>
          </p:nvSpPr>
          <p:spPr>
            <a:xfrm>
              <a:off x="5698025" y="2014375"/>
              <a:ext cx="62225" cy="148250"/>
            </a:xfrm>
            <a:custGeom>
              <a:avLst/>
              <a:gdLst/>
              <a:ahLst/>
              <a:cxnLst/>
              <a:rect l="l" t="t" r="r" b="b"/>
              <a:pathLst>
                <a:path w="2489" h="5930" extrusionOk="0">
                  <a:moveTo>
                    <a:pt x="48" y="5929"/>
                  </a:moveTo>
                  <a:lnTo>
                    <a:pt x="0" y="5906"/>
                  </a:lnTo>
                  <a:lnTo>
                    <a:pt x="2441" y="0"/>
                  </a:lnTo>
                  <a:lnTo>
                    <a:pt x="2489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13"/>
            <p:cNvSpPr/>
            <p:nvPr/>
          </p:nvSpPr>
          <p:spPr>
            <a:xfrm>
              <a:off x="5654850" y="2057225"/>
              <a:ext cx="148575" cy="62250"/>
            </a:xfrm>
            <a:custGeom>
              <a:avLst/>
              <a:gdLst/>
              <a:ahLst/>
              <a:cxnLst/>
              <a:rect l="l" t="t" r="r" b="b"/>
              <a:pathLst>
                <a:path w="5943" h="2490" extrusionOk="0">
                  <a:moveTo>
                    <a:pt x="5942" y="2441"/>
                  </a:moveTo>
                  <a:lnTo>
                    <a:pt x="5918" y="2489"/>
                  </a:lnTo>
                  <a:lnTo>
                    <a:pt x="1" y="48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13"/>
            <p:cNvSpPr/>
            <p:nvPr/>
          </p:nvSpPr>
          <p:spPr>
            <a:xfrm>
              <a:off x="5641775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7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7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13"/>
            <p:cNvSpPr/>
            <p:nvPr/>
          </p:nvSpPr>
          <p:spPr>
            <a:xfrm>
              <a:off x="5641775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7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7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13"/>
            <p:cNvSpPr/>
            <p:nvPr/>
          </p:nvSpPr>
          <p:spPr>
            <a:xfrm>
              <a:off x="5927800" y="2008400"/>
              <a:ext cx="1225" cy="160175"/>
            </a:xfrm>
            <a:custGeom>
              <a:avLst/>
              <a:gdLst/>
              <a:ahLst/>
              <a:cxnLst/>
              <a:rect l="l" t="t" r="r" b="b"/>
              <a:pathLst>
                <a:path w="49" h="6407" extrusionOk="0">
                  <a:moveTo>
                    <a:pt x="1" y="1"/>
                  </a:moveTo>
                  <a:lnTo>
                    <a:pt x="49" y="1"/>
                  </a:lnTo>
                  <a:lnTo>
                    <a:pt x="49" y="6407"/>
                  </a:lnTo>
                  <a:lnTo>
                    <a:pt x="1" y="640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13"/>
            <p:cNvSpPr/>
            <p:nvPr/>
          </p:nvSpPr>
          <p:spPr>
            <a:xfrm>
              <a:off x="5848350" y="2087875"/>
              <a:ext cx="160150" cy="1225"/>
            </a:xfrm>
            <a:custGeom>
              <a:avLst/>
              <a:gdLst/>
              <a:ahLst/>
              <a:cxnLst/>
              <a:rect l="l" t="t" r="r" b="b"/>
              <a:pathLst>
                <a:path w="6406" h="49" extrusionOk="0">
                  <a:moveTo>
                    <a:pt x="0" y="1"/>
                  </a:moveTo>
                  <a:lnTo>
                    <a:pt x="6406" y="1"/>
                  </a:lnTo>
                  <a:lnTo>
                    <a:pt x="6406" y="4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13"/>
            <p:cNvSpPr/>
            <p:nvPr/>
          </p:nvSpPr>
          <p:spPr>
            <a:xfrm>
              <a:off x="5871250" y="2031625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37" y="4561"/>
                  </a:moveTo>
                  <a:lnTo>
                    <a:pt x="1" y="4525"/>
                  </a:lnTo>
                  <a:lnTo>
                    <a:pt x="4525" y="1"/>
                  </a:lnTo>
                  <a:lnTo>
                    <a:pt x="4561" y="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13"/>
            <p:cNvSpPr/>
            <p:nvPr/>
          </p:nvSpPr>
          <p:spPr>
            <a:xfrm>
              <a:off x="5871250" y="2031025"/>
              <a:ext cx="114025" cy="114325"/>
            </a:xfrm>
            <a:custGeom>
              <a:avLst/>
              <a:gdLst/>
              <a:ahLst/>
              <a:cxnLst/>
              <a:rect l="l" t="t" r="r" b="b"/>
              <a:pathLst>
                <a:path w="4561" h="4573" extrusionOk="0">
                  <a:moveTo>
                    <a:pt x="4561" y="4525"/>
                  </a:moveTo>
                  <a:lnTo>
                    <a:pt x="4525" y="4573"/>
                  </a:lnTo>
                  <a:lnTo>
                    <a:pt x="1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13"/>
            <p:cNvSpPr/>
            <p:nvPr/>
          </p:nvSpPr>
          <p:spPr>
            <a:xfrm>
              <a:off x="5896850" y="2014375"/>
              <a:ext cx="62825" cy="148250"/>
            </a:xfrm>
            <a:custGeom>
              <a:avLst/>
              <a:gdLst/>
              <a:ahLst/>
              <a:cxnLst/>
              <a:rect l="l" t="t" r="r" b="b"/>
              <a:pathLst>
                <a:path w="2513" h="5930" extrusionOk="0">
                  <a:moveTo>
                    <a:pt x="1" y="12"/>
                  </a:moveTo>
                  <a:lnTo>
                    <a:pt x="48" y="0"/>
                  </a:lnTo>
                  <a:lnTo>
                    <a:pt x="2513" y="5906"/>
                  </a:lnTo>
                  <a:lnTo>
                    <a:pt x="2465" y="59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13"/>
            <p:cNvSpPr/>
            <p:nvPr/>
          </p:nvSpPr>
          <p:spPr>
            <a:xfrm>
              <a:off x="5854300" y="2057225"/>
              <a:ext cx="148250" cy="62825"/>
            </a:xfrm>
            <a:custGeom>
              <a:avLst/>
              <a:gdLst/>
              <a:ahLst/>
              <a:cxnLst/>
              <a:rect l="l" t="t" r="r" b="b"/>
              <a:pathLst>
                <a:path w="5930" h="2513" extrusionOk="0">
                  <a:moveTo>
                    <a:pt x="24" y="2513"/>
                  </a:moveTo>
                  <a:lnTo>
                    <a:pt x="0" y="2465"/>
                  </a:lnTo>
                  <a:lnTo>
                    <a:pt x="5906" y="1"/>
                  </a:lnTo>
                  <a:lnTo>
                    <a:pt x="5929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13"/>
            <p:cNvSpPr/>
            <p:nvPr/>
          </p:nvSpPr>
          <p:spPr>
            <a:xfrm>
              <a:off x="5897150" y="2014375"/>
              <a:ext cx="62525" cy="148250"/>
            </a:xfrm>
            <a:custGeom>
              <a:avLst/>
              <a:gdLst/>
              <a:ahLst/>
              <a:cxnLst/>
              <a:rect l="l" t="t" r="r" b="b"/>
              <a:pathLst>
                <a:path w="2501" h="5930" extrusionOk="0">
                  <a:moveTo>
                    <a:pt x="48" y="5929"/>
                  </a:moveTo>
                  <a:lnTo>
                    <a:pt x="1" y="5918"/>
                  </a:lnTo>
                  <a:lnTo>
                    <a:pt x="2453" y="0"/>
                  </a:lnTo>
                  <a:lnTo>
                    <a:pt x="2501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13"/>
            <p:cNvSpPr/>
            <p:nvPr/>
          </p:nvSpPr>
          <p:spPr>
            <a:xfrm>
              <a:off x="5854000" y="2056925"/>
              <a:ext cx="148550" cy="62550"/>
            </a:xfrm>
            <a:custGeom>
              <a:avLst/>
              <a:gdLst/>
              <a:ahLst/>
              <a:cxnLst/>
              <a:rect l="l" t="t" r="r" b="b"/>
              <a:pathLst>
                <a:path w="5942" h="2502" extrusionOk="0">
                  <a:moveTo>
                    <a:pt x="5941" y="2453"/>
                  </a:moveTo>
                  <a:lnTo>
                    <a:pt x="5918" y="2501"/>
                  </a:lnTo>
                  <a:lnTo>
                    <a:pt x="0" y="48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13"/>
            <p:cNvSpPr/>
            <p:nvPr/>
          </p:nvSpPr>
          <p:spPr>
            <a:xfrm>
              <a:off x="5841200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8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8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5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13"/>
            <p:cNvSpPr/>
            <p:nvPr/>
          </p:nvSpPr>
          <p:spPr>
            <a:xfrm>
              <a:off x="5841200" y="2001275"/>
              <a:ext cx="174450" cy="174450"/>
            </a:xfrm>
            <a:custGeom>
              <a:avLst/>
              <a:gdLst/>
              <a:ahLst/>
              <a:cxnLst/>
              <a:rect l="l" t="t" r="r" b="b"/>
              <a:pathLst>
                <a:path w="6978" h="6978" fill="none" extrusionOk="0">
                  <a:moveTo>
                    <a:pt x="6977" y="3489"/>
                  </a:moveTo>
                  <a:cubicBezTo>
                    <a:pt x="6977" y="5418"/>
                    <a:pt x="5418" y="6977"/>
                    <a:pt x="3489" y="6977"/>
                  </a:cubicBezTo>
                  <a:cubicBezTo>
                    <a:pt x="1560" y="6977"/>
                    <a:pt x="0" y="5418"/>
                    <a:pt x="0" y="3489"/>
                  </a:cubicBezTo>
                  <a:cubicBezTo>
                    <a:pt x="0" y="1560"/>
                    <a:pt x="1560" y="0"/>
                    <a:pt x="3489" y="0"/>
                  </a:cubicBezTo>
                  <a:cubicBezTo>
                    <a:pt x="5418" y="0"/>
                    <a:pt x="6977" y="1560"/>
                    <a:pt x="6977" y="3489"/>
                  </a:cubicBezTo>
                  <a:close/>
                </a:path>
              </a:pathLst>
            </a:custGeom>
            <a:noFill/>
            <a:ln w="17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13"/>
            <p:cNvSpPr/>
            <p:nvPr/>
          </p:nvSpPr>
          <p:spPr>
            <a:xfrm>
              <a:off x="5720650" y="2066450"/>
              <a:ext cx="218500" cy="42600"/>
            </a:xfrm>
            <a:custGeom>
              <a:avLst/>
              <a:gdLst/>
              <a:ahLst/>
              <a:cxnLst/>
              <a:rect l="l" t="t" r="r" b="b"/>
              <a:pathLst>
                <a:path w="8740" h="1704" extrusionOk="0">
                  <a:moveTo>
                    <a:pt x="0" y="1"/>
                  </a:moveTo>
                  <a:lnTo>
                    <a:pt x="0" y="1703"/>
                  </a:lnTo>
                  <a:lnTo>
                    <a:pt x="8739" y="1703"/>
                  </a:lnTo>
                  <a:lnTo>
                    <a:pt x="8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13"/>
            <p:cNvSpPr/>
            <p:nvPr/>
          </p:nvSpPr>
          <p:spPr>
            <a:xfrm>
              <a:off x="5720650" y="2084325"/>
              <a:ext cx="218500" cy="7150"/>
            </a:xfrm>
            <a:custGeom>
              <a:avLst/>
              <a:gdLst/>
              <a:ahLst/>
              <a:cxnLst/>
              <a:rect l="l" t="t" r="r" b="b"/>
              <a:pathLst>
                <a:path w="8740" h="286" extrusionOk="0">
                  <a:moveTo>
                    <a:pt x="0" y="0"/>
                  </a:moveTo>
                  <a:lnTo>
                    <a:pt x="0" y="286"/>
                  </a:lnTo>
                  <a:lnTo>
                    <a:pt x="8739" y="286"/>
                  </a:lnTo>
                  <a:lnTo>
                    <a:pt x="8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13"/>
            <p:cNvSpPr/>
            <p:nvPr/>
          </p:nvSpPr>
          <p:spPr>
            <a:xfrm>
              <a:off x="5704575" y="2064075"/>
              <a:ext cx="48825" cy="48850"/>
            </a:xfrm>
            <a:custGeom>
              <a:avLst/>
              <a:gdLst/>
              <a:ahLst/>
              <a:cxnLst/>
              <a:rect l="l" t="t" r="r" b="b"/>
              <a:pathLst>
                <a:path w="1953" h="1954" extrusionOk="0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13"/>
                    <a:pt x="441" y="1953"/>
                    <a:pt x="977" y="1953"/>
                  </a:cubicBezTo>
                  <a:cubicBezTo>
                    <a:pt x="1512" y="1953"/>
                    <a:pt x="1953" y="1513"/>
                    <a:pt x="1953" y="977"/>
                  </a:cubicBezTo>
                  <a:cubicBezTo>
                    <a:pt x="1953" y="441"/>
                    <a:pt x="1512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13"/>
            <p:cNvSpPr/>
            <p:nvPr/>
          </p:nvSpPr>
          <p:spPr>
            <a:xfrm>
              <a:off x="5715000" y="2074500"/>
              <a:ext cx="28000" cy="28000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cubicBezTo>
                    <a:pt x="869" y="1119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13"/>
            <p:cNvSpPr/>
            <p:nvPr/>
          </p:nvSpPr>
          <p:spPr>
            <a:xfrm>
              <a:off x="5904000" y="2064075"/>
              <a:ext cx="48850" cy="48850"/>
            </a:xfrm>
            <a:custGeom>
              <a:avLst/>
              <a:gdLst/>
              <a:ahLst/>
              <a:cxnLst/>
              <a:rect l="l" t="t" r="r" b="b"/>
              <a:pathLst>
                <a:path w="1954" h="1954" extrusionOk="0">
                  <a:moveTo>
                    <a:pt x="977" y="0"/>
                  </a:moveTo>
                  <a:cubicBezTo>
                    <a:pt x="441" y="0"/>
                    <a:pt x="0" y="441"/>
                    <a:pt x="0" y="977"/>
                  </a:cubicBezTo>
                  <a:cubicBezTo>
                    <a:pt x="0" y="1513"/>
                    <a:pt x="441" y="1953"/>
                    <a:pt x="977" y="1953"/>
                  </a:cubicBezTo>
                  <a:cubicBezTo>
                    <a:pt x="1513" y="1953"/>
                    <a:pt x="1953" y="1513"/>
                    <a:pt x="1953" y="977"/>
                  </a:cubicBezTo>
                  <a:cubicBezTo>
                    <a:pt x="1953" y="441"/>
                    <a:pt x="1513" y="0"/>
                    <a:pt x="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13"/>
            <p:cNvSpPr/>
            <p:nvPr/>
          </p:nvSpPr>
          <p:spPr>
            <a:xfrm>
              <a:off x="5914425" y="2074500"/>
              <a:ext cx="28000" cy="28000"/>
            </a:xfrm>
            <a:custGeom>
              <a:avLst/>
              <a:gdLst/>
              <a:ahLst/>
              <a:cxnLst/>
              <a:rect l="l" t="t" r="r" b="b"/>
              <a:pathLst>
                <a:path w="1120" h="1120" extrusionOk="0">
                  <a:moveTo>
                    <a:pt x="560" y="0"/>
                  </a:moveTo>
                  <a:cubicBezTo>
                    <a:pt x="250" y="0"/>
                    <a:pt x="0" y="250"/>
                    <a:pt x="0" y="560"/>
                  </a:cubicBezTo>
                  <a:cubicBezTo>
                    <a:pt x="0" y="869"/>
                    <a:pt x="250" y="1119"/>
                    <a:pt x="560" y="1119"/>
                  </a:cubicBezTo>
                  <a:cubicBezTo>
                    <a:pt x="869" y="1119"/>
                    <a:pt x="1119" y="869"/>
                    <a:pt x="1119" y="560"/>
                  </a:cubicBezTo>
                  <a:cubicBezTo>
                    <a:pt x="1119" y="250"/>
                    <a:pt x="869" y="0"/>
                    <a:pt x="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13"/>
            <p:cNvSpPr/>
            <p:nvPr/>
          </p:nvSpPr>
          <p:spPr>
            <a:xfrm>
              <a:off x="5417925" y="2044125"/>
              <a:ext cx="113125" cy="42000"/>
            </a:xfrm>
            <a:custGeom>
              <a:avLst/>
              <a:gdLst/>
              <a:ahLst/>
              <a:cxnLst/>
              <a:rect l="l" t="t" r="r" b="b"/>
              <a:pathLst>
                <a:path w="4525" h="1680" extrusionOk="0">
                  <a:moveTo>
                    <a:pt x="655" y="1"/>
                  </a:moveTo>
                  <a:cubicBezTo>
                    <a:pt x="298" y="1"/>
                    <a:pt x="1" y="298"/>
                    <a:pt x="1" y="656"/>
                  </a:cubicBezTo>
                  <a:lnTo>
                    <a:pt x="1" y="1025"/>
                  </a:lnTo>
                  <a:cubicBezTo>
                    <a:pt x="1" y="1382"/>
                    <a:pt x="298" y="1680"/>
                    <a:pt x="655" y="1680"/>
                  </a:cubicBezTo>
                  <a:lnTo>
                    <a:pt x="3882" y="1680"/>
                  </a:lnTo>
                  <a:cubicBezTo>
                    <a:pt x="4239" y="1680"/>
                    <a:pt x="4525" y="1382"/>
                    <a:pt x="4525" y="1025"/>
                  </a:cubicBezTo>
                  <a:lnTo>
                    <a:pt x="4525" y="656"/>
                  </a:lnTo>
                  <a:cubicBezTo>
                    <a:pt x="4525" y="298"/>
                    <a:pt x="4239" y="1"/>
                    <a:pt x="3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13"/>
            <p:cNvSpPr/>
            <p:nvPr/>
          </p:nvSpPr>
          <p:spPr>
            <a:xfrm>
              <a:off x="5442325" y="2056550"/>
              <a:ext cx="16100" cy="15650"/>
            </a:xfrm>
            <a:custGeom>
              <a:avLst/>
              <a:gdLst/>
              <a:ahLst/>
              <a:cxnLst/>
              <a:rect l="l" t="t" r="r" b="b"/>
              <a:pathLst>
                <a:path w="644" h="626" extrusionOk="0">
                  <a:moveTo>
                    <a:pt x="322" y="1"/>
                  </a:moveTo>
                  <a:cubicBezTo>
                    <a:pt x="162" y="1"/>
                    <a:pt x="1" y="105"/>
                    <a:pt x="1" y="313"/>
                  </a:cubicBezTo>
                  <a:cubicBezTo>
                    <a:pt x="1" y="522"/>
                    <a:pt x="162" y="626"/>
                    <a:pt x="322" y="626"/>
                  </a:cubicBezTo>
                  <a:cubicBezTo>
                    <a:pt x="483" y="626"/>
                    <a:pt x="644" y="522"/>
                    <a:pt x="644" y="313"/>
                  </a:cubicBezTo>
                  <a:cubicBezTo>
                    <a:pt x="644" y="105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13"/>
            <p:cNvSpPr/>
            <p:nvPr/>
          </p:nvSpPr>
          <p:spPr>
            <a:xfrm>
              <a:off x="5490850" y="2056550"/>
              <a:ext cx="16100" cy="15650"/>
            </a:xfrm>
            <a:custGeom>
              <a:avLst/>
              <a:gdLst/>
              <a:ahLst/>
              <a:cxnLst/>
              <a:rect l="l" t="t" r="r" b="b"/>
              <a:pathLst>
                <a:path w="644" h="626" extrusionOk="0">
                  <a:moveTo>
                    <a:pt x="322" y="1"/>
                  </a:moveTo>
                  <a:cubicBezTo>
                    <a:pt x="161" y="1"/>
                    <a:pt x="1" y="105"/>
                    <a:pt x="1" y="313"/>
                  </a:cubicBezTo>
                  <a:cubicBezTo>
                    <a:pt x="1" y="522"/>
                    <a:pt x="161" y="626"/>
                    <a:pt x="322" y="626"/>
                  </a:cubicBezTo>
                  <a:cubicBezTo>
                    <a:pt x="483" y="626"/>
                    <a:pt x="644" y="522"/>
                    <a:pt x="644" y="313"/>
                  </a:cubicBezTo>
                  <a:cubicBezTo>
                    <a:pt x="644" y="105"/>
                    <a:pt x="483" y="1"/>
                    <a:pt x="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13"/>
            <p:cNvSpPr/>
            <p:nvPr/>
          </p:nvSpPr>
          <p:spPr>
            <a:xfrm>
              <a:off x="4888100" y="1940850"/>
              <a:ext cx="1800" cy="222075"/>
            </a:xfrm>
            <a:custGeom>
              <a:avLst/>
              <a:gdLst/>
              <a:ahLst/>
              <a:cxnLst/>
              <a:rect l="l" t="t" r="r" b="b"/>
              <a:pathLst>
                <a:path w="72" h="8883" extrusionOk="0">
                  <a:moveTo>
                    <a:pt x="0" y="0"/>
                  </a:moveTo>
                  <a:lnTo>
                    <a:pt x="72" y="0"/>
                  </a:lnTo>
                  <a:lnTo>
                    <a:pt x="72" y="8882"/>
                  </a:lnTo>
                  <a:lnTo>
                    <a:pt x="0" y="8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13"/>
            <p:cNvSpPr/>
            <p:nvPr/>
          </p:nvSpPr>
          <p:spPr>
            <a:xfrm>
              <a:off x="4777975" y="2050975"/>
              <a:ext cx="222075" cy="1825"/>
            </a:xfrm>
            <a:custGeom>
              <a:avLst/>
              <a:gdLst/>
              <a:ahLst/>
              <a:cxnLst/>
              <a:rect l="l" t="t" r="r" b="b"/>
              <a:pathLst>
                <a:path w="8883" h="73" extrusionOk="0">
                  <a:moveTo>
                    <a:pt x="0" y="1"/>
                  </a:moveTo>
                  <a:lnTo>
                    <a:pt x="8882" y="1"/>
                  </a:lnTo>
                  <a:lnTo>
                    <a:pt x="8882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13"/>
            <p:cNvSpPr/>
            <p:nvPr/>
          </p:nvSpPr>
          <p:spPr>
            <a:xfrm>
              <a:off x="480982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48" y="6334"/>
                  </a:moveTo>
                  <a:lnTo>
                    <a:pt x="0" y="6275"/>
                  </a:lnTo>
                  <a:lnTo>
                    <a:pt x="6287" y="0"/>
                  </a:lnTo>
                  <a:lnTo>
                    <a:pt x="6346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13"/>
            <p:cNvSpPr/>
            <p:nvPr/>
          </p:nvSpPr>
          <p:spPr>
            <a:xfrm>
              <a:off x="480982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6346" y="6275"/>
                  </a:moveTo>
                  <a:lnTo>
                    <a:pt x="6287" y="6334"/>
                  </a:lnTo>
                  <a:lnTo>
                    <a:pt x="0" y="4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13"/>
            <p:cNvSpPr/>
            <p:nvPr/>
          </p:nvSpPr>
          <p:spPr>
            <a:xfrm>
              <a:off x="4845825" y="1948875"/>
              <a:ext cx="86350" cy="206300"/>
            </a:xfrm>
            <a:custGeom>
              <a:avLst/>
              <a:gdLst/>
              <a:ahLst/>
              <a:cxnLst/>
              <a:rect l="l" t="t" r="r" b="b"/>
              <a:pathLst>
                <a:path w="3454" h="8252" extrusionOk="0">
                  <a:moveTo>
                    <a:pt x="1" y="36"/>
                  </a:moveTo>
                  <a:lnTo>
                    <a:pt x="60" y="1"/>
                  </a:lnTo>
                  <a:lnTo>
                    <a:pt x="3454" y="8216"/>
                  </a:lnTo>
                  <a:lnTo>
                    <a:pt x="3394" y="8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13"/>
            <p:cNvSpPr/>
            <p:nvPr/>
          </p:nvSpPr>
          <p:spPr>
            <a:xfrm>
              <a:off x="4786000" y="2008125"/>
              <a:ext cx="206300" cy="86925"/>
            </a:xfrm>
            <a:custGeom>
              <a:avLst/>
              <a:gdLst/>
              <a:ahLst/>
              <a:cxnLst/>
              <a:rect l="l" t="t" r="r" b="b"/>
              <a:pathLst>
                <a:path w="8252" h="3477" extrusionOk="0">
                  <a:moveTo>
                    <a:pt x="36" y="3477"/>
                  </a:moveTo>
                  <a:lnTo>
                    <a:pt x="1" y="3405"/>
                  </a:lnTo>
                  <a:lnTo>
                    <a:pt x="8216" y="0"/>
                  </a:lnTo>
                  <a:lnTo>
                    <a:pt x="825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13"/>
            <p:cNvSpPr/>
            <p:nvPr/>
          </p:nvSpPr>
          <p:spPr>
            <a:xfrm>
              <a:off x="4845525" y="1948575"/>
              <a:ext cx="86950" cy="206000"/>
            </a:xfrm>
            <a:custGeom>
              <a:avLst/>
              <a:gdLst/>
              <a:ahLst/>
              <a:cxnLst/>
              <a:rect l="l" t="t" r="r" b="b"/>
              <a:pathLst>
                <a:path w="3478" h="8240" extrusionOk="0">
                  <a:moveTo>
                    <a:pt x="72" y="8240"/>
                  </a:moveTo>
                  <a:lnTo>
                    <a:pt x="1" y="8216"/>
                  </a:lnTo>
                  <a:lnTo>
                    <a:pt x="3406" y="1"/>
                  </a:lnTo>
                  <a:lnTo>
                    <a:pt x="3477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13"/>
            <p:cNvSpPr/>
            <p:nvPr/>
          </p:nvSpPr>
          <p:spPr>
            <a:xfrm>
              <a:off x="4785700" y="2009000"/>
              <a:ext cx="206300" cy="86350"/>
            </a:xfrm>
            <a:custGeom>
              <a:avLst/>
              <a:gdLst/>
              <a:ahLst/>
              <a:cxnLst/>
              <a:rect l="l" t="t" r="r" b="b"/>
              <a:pathLst>
                <a:path w="8252" h="3454" extrusionOk="0">
                  <a:moveTo>
                    <a:pt x="8252" y="3382"/>
                  </a:moveTo>
                  <a:lnTo>
                    <a:pt x="8228" y="3454"/>
                  </a:lnTo>
                  <a:lnTo>
                    <a:pt x="1" y="6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13"/>
            <p:cNvSpPr/>
            <p:nvPr/>
          </p:nvSpPr>
          <p:spPr>
            <a:xfrm>
              <a:off x="4767850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67" y="9692"/>
                    <a:pt x="0" y="7525"/>
                    <a:pt x="0" y="4846"/>
                  </a:cubicBezTo>
                  <a:cubicBezTo>
                    <a:pt x="0" y="2167"/>
                    <a:pt x="2167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4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13"/>
            <p:cNvSpPr/>
            <p:nvPr/>
          </p:nvSpPr>
          <p:spPr>
            <a:xfrm>
              <a:off x="4767850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67" y="9692"/>
                    <a:pt x="0" y="7525"/>
                    <a:pt x="0" y="4846"/>
                  </a:cubicBezTo>
                  <a:cubicBezTo>
                    <a:pt x="0" y="2167"/>
                    <a:pt x="2167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3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13"/>
            <p:cNvSpPr/>
            <p:nvPr/>
          </p:nvSpPr>
          <p:spPr>
            <a:xfrm>
              <a:off x="5158675" y="1940850"/>
              <a:ext cx="1800" cy="222075"/>
            </a:xfrm>
            <a:custGeom>
              <a:avLst/>
              <a:gdLst/>
              <a:ahLst/>
              <a:cxnLst/>
              <a:rect l="l" t="t" r="r" b="b"/>
              <a:pathLst>
                <a:path w="72" h="8883" extrusionOk="0">
                  <a:moveTo>
                    <a:pt x="0" y="0"/>
                  </a:moveTo>
                  <a:lnTo>
                    <a:pt x="72" y="0"/>
                  </a:lnTo>
                  <a:lnTo>
                    <a:pt x="72" y="8882"/>
                  </a:lnTo>
                  <a:lnTo>
                    <a:pt x="0" y="88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13"/>
            <p:cNvSpPr/>
            <p:nvPr/>
          </p:nvSpPr>
          <p:spPr>
            <a:xfrm>
              <a:off x="5048525" y="2050975"/>
              <a:ext cx="222375" cy="1825"/>
            </a:xfrm>
            <a:custGeom>
              <a:avLst/>
              <a:gdLst/>
              <a:ahLst/>
              <a:cxnLst/>
              <a:rect l="l" t="t" r="r" b="b"/>
              <a:pathLst>
                <a:path w="8895" h="73" extrusionOk="0">
                  <a:moveTo>
                    <a:pt x="1" y="1"/>
                  </a:moveTo>
                  <a:lnTo>
                    <a:pt x="8895" y="1"/>
                  </a:lnTo>
                  <a:lnTo>
                    <a:pt x="8895" y="72"/>
                  </a:lnTo>
                  <a:lnTo>
                    <a:pt x="1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13"/>
            <p:cNvSpPr/>
            <p:nvPr/>
          </p:nvSpPr>
          <p:spPr>
            <a:xfrm>
              <a:off x="508037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49" y="6334"/>
                  </a:moveTo>
                  <a:lnTo>
                    <a:pt x="1" y="6287"/>
                  </a:lnTo>
                  <a:lnTo>
                    <a:pt x="6287" y="0"/>
                  </a:lnTo>
                  <a:lnTo>
                    <a:pt x="6347" y="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13"/>
            <p:cNvSpPr/>
            <p:nvPr/>
          </p:nvSpPr>
          <p:spPr>
            <a:xfrm>
              <a:off x="5080375" y="197270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extrusionOk="0">
                  <a:moveTo>
                    <a:pt x="6347" y="6275"/>
                  </a:moveTo>
                  <a:lnTo>
                    <a:pt x="6299" y="6334"/>
                  </a:lnTo>
                  <a:lnTo>
                    <a:pt x="1" y="48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13"/>
            <p:cNvSpPr/>
            <p:nvPr/>
          </p:nvSpPr>
          <p:spPr>
            <a:xfrm>
              <a:off x="5116400" y="1948875"/>
              <a:ext cx="86350" cy="206300"/>
            </a:xfrm>
            <a:custGeom>
              <a:avLst/>
              <a:gdLst/>
              <a:ahLst/>
              <a:cxnLst/>
              <a:rect l="l" t="t" r="r" b="b"/>
              <a:pathLst>
                <a:path w="3454" h="8252" extrusionOk="0">
                  <a:moveTo>
                    <a:pt x="1" y="36"/>
                  </a:moveTo>
                  <a:lnTo>
                    <a:pt x="72" y="1"/>
                  </a:lnTo>
                  <a:lnTo>
                    <a:pt x="3453" y="8228"/>
                  </a:lnTo>
                  <a:lnTo>
                    <a:pt x="3394" y="82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13"/>
            <p:cNvSpPr/>
            <p:nvPr/>
          </p:nvSpPr>
          <p:spPr>
            <a:xfrm>
              <a:off x="5056875" y="2008400"/>
              <a:ext cx="205700" cy="87250"/>
            </a:xfrm>
            <a:custGeom>
              <a:avLst/>
              <a:gdLst/>
              <a:ahLst/>
              <a:cxnLst/>
              <a:rect l="l" t="t" r="r" b="b"/>
              <a:pathLst>
                <a:path w="8228" h="3490" extrusionOk="0">
                  <a:moveTo>
                    <a:pt x="24" y="3490"/>
                  </a:moveTo>
                  <a:lnTo>
                    <a:pt x="0" y="3418"/>
                  </a:lnTo>
                  <a:lnTo>
                    <a:pt x="8204" y="1"/>
                  </a:lnTo>
                  <a:lnTo>
                    <a:pt x="8228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13"/>
            <p:cNvSpPr/>
            <p:nvPr/>
          </p:nvSpPr>
          <p:spPr>
            <a:xfrm>
              <a:off x="5116100" y="1948575"/>
              <a:ext cx="86950" cy="206000"/>
            </a:xfrm>
            <a:custGeom>
              <a:avLst/>
              <a:gdLst/>
              <a:ahLst/>
              <a:cxnLst/>
              <a:rect l="l" t="t" r="r" b="b"/>
              <a:pathLst>
                <a:path w="3478" h="8240" extrusionOk="0">
                  <a:moveTo>
                    <a:pt x="72" y="8240"/>
                  </a:moveTo>
                  <a:lnTo>
                    <a:pt x="1" y="8216"/>
                  </a:lnTo>
                  <a:lnTo>
                    <a:pt x="3406" y="1"/>
                  </a:lnTo>
                  <a:lnTo>
                    <a:pt x="3477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13"/>
            <p:cNvSpPr/>
            <p:nvPr/>
          </p:nvSpPr>
          <p:spPr>
            <a:xfrm>
              <a:off x="5056875" y="2008125"/>
              <a:ext cx="206000" cy="87225"/>
            </a:xfrm>
            <a:custGeom>
              <a:avLst/>
              <a:gdLst/>
              <a:ahLst/>
              <a:cxnLst/>
              <a:rect l="l" t="t" r="r" b="b"/>
              <a:pathLst>
                <a:path w="8240" h="3489" extrusionOk="0">
                  <a:moveTo>
                    <a:pt x="8239" y="3417"/>
                  </a:moveTo>
                  <a:lnTo>
                    <a:pt x="8204" y="3489"/>
                  </a:lnTo>
                  <a:lnTo>
                    <a:pt x="0" y="7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13"/>
            <p:cNvSpPr/>
            <p:nvPr/>
          </p:nvSpPr>
          <p:spPr>
            <a:xfrm>
              <a:off x="5038425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79" y="9692"/>
                    <a:pt x="0" y="7525"/>
                    <a:pt x="0" y="4846"/>
                  </a:cubicBezTo>
                  <a:cubicBezTo>
                    <a:pt x="0" y="2167"/>
                    <a:pt x="2179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410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13"/>
            <p:cNvSpPr/>
            <p:nvPr/>
          </p:nvSpPr>
          <p:spPr>
            <a:xfrm>
              <a:off x="5038425" y="1930725"/>
              <a:ext cx="242300" cy="242325"/>
            </a:xfrm>
            <a:custGeom>
              <a:avLst/>
              <a:gdLst/>
              <a:ahLst/>
              <a:cxnLst/>
              <a:rect l="l" t="t" r="r" b="b"/>
              <a:pathLst>
                <a:path w="9692" h="9693" fill="none" extrusionOk="0">
                  <a:moveTo>
                    <a:pt x="9692" y="4846"/>
                  </a:moveTo>
                  <a:cubicBezTo>
                    <a:pt x="9692" y="7525"/>
                    <a:pt x="7525" y="9692"/>
                    <a:pt x="4846" y="9692"/>
                  </a:cubicBezTo>
                  <a:cubicBezTo>
                    <a:pt x="2179" y="9692"/>
                    <a:pt x="0" y="7525"/>
                    <a:pt x="0" y="4846"/>
                  </a:cubicBezTo>
                  <a:cubicBezTo>
                    <a:pt x="0" y="2167"/>
                    <a:pt x="2179" y="0"/>
                    <a:pt x="4846" y="0"/>
                  </a:cubicBezTo>
                  <a:cubicBezTo>
                    <a:pt x="7525" y="0"/>
                    <a:pt x="9692" y="2167"/>
                    <a:pt x="9692" y="4846"/>
                  </a:cubicBezTo>
                  <a:close/>
                </a:path>
              </a:pathLst>
            </a:custGeom>
            <a:noFill/>
            <a:ln w="23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13"/>
            <p:cNvSpPr/>
            <p:nvPr/>
          </p:nvSpPr>
          <p:spPr>
            <a:xfrm>
              <a:off x="4889000" y="2035200"/>
              <a:ext cx="270575" cy="33375"/>
            </a:xfrm>
            <a:custGeom>
              <a:avLst/>
              <a:gdLst/>
              <a:ahLst/>
              <a:cxnLst/>
              <a:rect l="l" t="t" r="r" b="b"/>
              <a:pathLst>
                <a:path w="10823" h="1335" extrusionOk="0">
                  <a:moveTo>
                    <a:pt x="0" y="1"/>
                  </a:moveTo>
                  <a:lnTo>
                    <a:pt x="0" y="1334"/>
                  </a:lnTo>
                  <a:lnTo>
                    <a:pt x="10823" y="1334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13"/>
            <p:cNvSpPr/>
            <p:nvPr/>
          </p:nvSpPr>
          <p:spPr>
            <a:xfrm>
              <a:off x="4889000" y="2048300"/>
              <a:ext cx="270575" cy="7175"/>
            </a:xfrm>
            <a:custGeom>
              <a:avLst/>
              <a:gdLst/>
              <a:ahLst/>
              <a:cxnLst/>
              <a:rect l="l" t="t" r="r" b="b"/>
              <a:pathLst>
                <a:path w="10823" h="287" extrusionOk="0">
                  <a:moveTo>
                    <a:pt x="0" y="0"/>
                  </a:moveTo>
                  <a:lnTo>
                    <a:pt x="0" y="286"/>
                  </a:lnTo>
                  <a:lnTo>
                    <a:pt x="10823" y="286"/>
                  </a:lnTo>
                  <a:lnTo>
                    <a:pt x="10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13"/>
            <p:cNvSpPr/>
            <p:nvPr/>
          </p:nvSpPr>
          <p:spPr>
            <a:xfrm>
              <a:off x="4855050" y="2017925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1"/>
                  </a:moveTo>
                  <a:cubicBezTo>
                    <a:pt x="608" y="1"/>
                    <a:pt x="1" y="608"/>
                    <a:pt x="1" y="1358"/>
                  </a:cubicBezTo>
                  <a:cubicBezTo>
                    <a:pt x="1" y="2108"/>
                    <a:pt x="608" y="2716"/>
                    <a:pt x="1358" y="2716"/>
                  </a:cubicBezTo>
                  <a:cubicBezTo>
                    <a:pt x="2108" y="2716"/>
                    <a:pt x="2715" y="2108"/>
                    <a:pt x="2715" y="1358"/>
                  </a:cubicBezTo>
                  <a:cubicBezTo>
                    <a:pt x="2715" y="608"/>
                    <a:pt x="2108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13"/>
            <p:cNvSpPr/>
            <p:nvPr/>
          </p:nvSpPr>
          <p:spPr>
            <a:xfrm>
              <a:off x="4869650" y="2032525"/>
              <a:ext cx="38725" cy="38725"/>
            </a:xfrm>
            <a:custGeom>
              <a:avLst/>
              <a:gdLst/>
              <a:ahLst/>
              <a:cxnLst/>
              <a:rect l="l" t="t" r="r" b="b"/>
              <a:pathLst>
                <a:path w="1549" h="1549" extrusionOk="0">
                  <a:moveTo>
                    <a:pt x="774" y="0"/>
                  </a:moveTo>
                  <a:cubicBezTo>
                    <a:pt x="346" y="0"/>
                    <a:pt x="0" y="346"/>
                    <a:pt x="0" y="774"/>
                  </a:cubicBezTo>
                  <a:cubicBezTo>
                    <a:pt x="0" y="1203"/>
                    <a:pt x="346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13"/>
            <p:cNvSpPr/>
            <p:nvPr/>
          </p:nvSpPr>
          <p:spPr>
            <a:xfrm>
              <a:off x="5125625" y="2017925"/>
              <a:ext cx="67900" cy="67900"/>
            </a:xfrm>
            <a:custGeom>
              <a:avLst/>
              <a:gdLst/>
              <a:ahLst/>
              <a:cxnLst/>
              <a:rect l="l" t="t" r="r" b="b"/>
              <a:pathLst>
                <a:path w="2716" h="2716" extrusionOk="0">
                  <a:moveTo>
                    <a:pt x="1358" y="1"/>
                  </a:moveTo>
                  <a:cubicBezTo>
                    <a:pt x="608" y="1"/>
                    <a:pt x="1" y="608"/>
                    <a:pt x="1" y="1358"/>
                  </a:cubicBezTo>
                  <a:cubicBezTo>
                    <a:pt x="1" y="2108"/>
                    <a:pt x="608" y="2716"/>
                    <a:pt x="1358" y="2716"/>
                  </a:cubicBezTo>
                  <a:cubicBezTo>
                    <a:pt x="2108" y="2716"/>
                    <a:pt x="2715" y="2108"/>
                    <a:pt x="2715" y="1358"/>
                  </a:cubicBezTo>
                  <a:cubicBezTo>
                    <a:pt x="2715" y="608"/>
                    <a:pt x="2108" y="1"/>
                    <a:pt x="1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13"/>
            <p:cNvSpPr/>
            <p:nvPr/>
          </p:nvSpPr>
          <p:spPr>
            <a:xfrm>
              <a:off x="5140225" y="2032525"/>
              <a:ext cx="38700" cy="38725"/>
            </a:xfrm>
            <a:custGeom>
              <a:avLst/>
              <a:gdLst/>
              <a:ahLst/>
              <a:cxnLst/>
              <a:rect l="l" t="t" r="r" b="b"/>
              <a:pathLst>
                <a:path w="1548" h="1549" extrusionOk="0">
                  <a:moveTo>
                    <a:pt x="774" y="0"/>
                  </a:moveTo>
                  <a:cubicBezTo>
                    <a:pt x="345" y="0"/>
                    <a:pt x="0" y="346"/>
                    <a:pt x="0" y="774"/>
                  </a:cubicBezTo>
                  <a:cubicBezTo>
                    <a:pt x="0" y="1203"/>
                    <a:pt x="345" y="1548"/>
                    <a:pt x="774" y="1548"/>
                  </a:cubicBezTo>
                  <a:cubicBezTo>
                    <a:pt x="1203" y="1548"/>
                    <a:pt x="1548" y="1203"/>
                    <a:pt x="1548" y="774"/>
                  </a:cubicBezTo>
                  <a:cubicBezTo>
                    <a:pt x="1548" y="346"/>
                    <a:pt x="1203" y="0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13"/>
            <p:cNvSpPr/>
            <p:nvPr/>
          </p:nvSpPr>
          <p:spPr>
            <a:xfrm>
              <a:off x="5635800" y="1850650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394"/>
                  </a:lnTo>
                  <a:cubicBezTo>
                    <a:pt x="1" y="596"/>
                    <a:pt x="168" y="775"/>
                    <a:pt x="382" y="775"/>
                  </a:cubicBezTo>
                  <a:lnTo>
                    <a:pt x="17098" y="775"/>
                  </a:lnTo>
                  <a:cubicBezTo>
                    <a:pt x="17313" y="775"/>
                    <a:pt x="17479" y="596"/>
                    <a:pt x="17479" y="394"/>
                  </a:cubicBezTo>
                  <a:lnTo>
                    <a:pt x="17479" y="382"/>
                  </a:lnTo>
                  <a:cubicBezTo>
                    <a:pt x="17479" y="167"/>
                    <a:pt x="17313" y="1"/>
                    <a:pt x="17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13"/>
            <p:cNvSpPr/>
            <p:nvPr/>
          </p:nvSpPr>
          <p:spPr>
            <a:xfrm>
              <a:off x="5635800" y="1883700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0"/>
                  </a:moveTo>
                  <a:cubicBezTo>
                    <a:pt x="168" y="0"/>
                    <a:pt x="1" y="179"/>
                    <a:pt x="1" y="381"/>
                  </a:cubicBezTo>
                  <a:lnTo>
                    <a:pt x="1" y="393"/>
                  </a:lnTo>
                  <a:cubicBezTo>
                    <a:pt x="1" y="608"/>
                    <a:pt x="168" y="774"/>
                    <a:pt x="382" y="774"/>
                  </a:cubicBezTo>
                  <a:lnTo>
                    <a:pt x="17098" y="774"/>
                  </a:lnTo>
                  <a:cubicBezTo>
                    <a:pt x="17313" y="774"/>
                    <a:pt x="17479" y="608"/>
                    <a:pt x="17479" y="393"/>
                  </a:cubicBezTo>
                  <a:lnTo>
                    <a:pt x="17479" y="381"/>
                  </a:lnTo>
                  <a:cubicBezTo>
                    <a:pt x="17479" y="179"/>
                    <a:pt x="17313" y="0"/>
                    <a:pt x="17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13"/>
            <p:cNvSpPr/>
            <p:nvPr/>
          </p:nvSpPr>
          <p:spPr>
            <a:xfrm>
              <a:off x="5635800" y="1917025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lnTo>
                    <a:pt x="1" y="394"/>
                  </a:lnTo>
                  <a:cubicBezTo>
                    <a:pt x="1" y="608"/>
                    <a:pt x="168" y="775"/>
                    <a:pt x="382" y="775"/>
                  </a:cubicBezTo>
                  <a:lnTo>
                    <a:pt x="17098" y="775"/>
                  </a:lnTo>
                  <a:cubicBezTo>
                    <a:pt x="17313" y="775"/>
                    <a:pt x="17479" y="608"/>
                    <a:pt x="17479" y="394"/>
                  </a:cubicBezTo>
                  <a:lnTo>
                    <a:pt x="17479" y="382"/>
                  </a:lnTo>
                  <a:cubicBezTo>
                    <a:pt x="17479" y="167"/>
                    <a:pt x="17313" y="1"/>
                    <a:pt x="17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13"/>
            <p:cNvSpPr/>
            <p:nvPr/>
          </p:nvSpPr>
          <p:spPr>
            <a:xfrm>
              <a:off x="5635800" y="1950375"/>
              <a:ext cx="437000" cy="19375"/>
            </a:xfrm>
            <a:custGeom>
              <a:avLst/>
              <a:gdLst/>
              <a:ahLst/>
              <a:cxnLst/>
              <a:rect l="l" t="t" r="r" b="b"/>
              <a:pathLst>
                <a:path w="17480" h="77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lnTo>
                    <a:pt x="1" y="393"/>
                  </a:lnTo>
                  <a:cubicBezTo>
                    <a:pt x="1" y="596"/>
                    <a:pt x="168" y="774"/>
                    <a:pt x="382" y="774"/>
                  </a:cubicBezTo>
                  <a:lnTo>
                    <a:pt x="17098" y="774"/>
                  </a:lnTo>
                  <a:cubicBezTo>
                    <a:pt x="17313" y="774"/>
                    <a:pt x="17479" y="596"/>
                    <a:pt x="17479" y="393"/>
                  </a:cubicBezTo>
                  <a:lnTo>
                    <a:pt x="17479" y="381"/>
                  </a:lnTo>
                  <a:cubicBezTo>
                    <a:pt x="17479" y="167"/>
                    <a:pt x="17313" y="0"/>
                    <a:pt x="170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13"/>
            <p:cNvSpPr/>
            <p:nvPr/>
          </p:nvSpPr>
          <p:spPr>
            <a:xfrm>
              <a:off x="5239325" y="1860175"/>
              <a:ext cx="84575" cy="23550"/>
            </a:xfrm>
            <a:custGeom>
              <a:avLst/>
              <a:gdLst/>
              <a:ahLst/>
              <a:cxnLst/>
              <a:rect l="l" t="t" r="r" b="b"/>
              <a:pathLst>
                <a:path w="3383" h="942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lnTo>
                    <a:pt x="1" y="572"/>
                  </a:lnTo>
                  <a:cubicBezTo>
                    <a:pt x="1" y="775"/>
                    <a:pt x="179" y="941"/>
                    <a:pt x="382" y="941"/>
                  </a:cubicBezTo>
                  <a:lnTo>
                    <a:pt x="3001" y="941"/>
                  </a:lnTo>
                  <a:cubicBezTo>
                    <a:pt x="3204" y="941"/>
                    <a:pt x="3382" y="775"/>
                    <a:pt x="3382" y="572"/>
                  </a:cubicBezTo>
                  <a:lnTo>
                    <a:pt x="3382" y="382"/>
                  </a:lnTo>
                  <a:cubicBezTo>
                    <a:pt x="3382" y="179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13"/>
            <p:cNvSpPr/>
            <p:nvPr/>
          </p:nvSpPr>
          <p:spPr>
            <a:xfrm>
              <a:off x="5239325" y="1898275"/>
              <a:ext cx="84575" cy="23550"/>
            </a:xfrm>
            <a:custGeom>
              <a:avLst/>
              <a:gdLst/>
              <a:ahLst/>
              <a:cxnLst/>
              <a:rect l="l" t="t" r="r" b="b"/>
              <a:pathLst>
                <a:path w="3383" h="942" extrusionOk="0">
                  <a:moveTo>
                    <a:pt x="382" y="1"/>
                  </a:moveTo>
                  <a:cubicBezTo>
                    <a:pt x="179" y="1"/>
                    <a:pt x="1" y="167"/>
                    <a:pt x="1" y="382"/>
                  </a:cubicBezTo>
                  <a:lnTo>
                    <a:pt x="1" y="560"/>
                  </a:lnTo>
                  <a:cubicBezTo>
                    <a:pt x="1" y="775"/>
                    <a:pt x="179" y="941"/>
                    <a:pt x="382" y="941"/>
                  </a:cubicBezTo>
                  <a:lnTo>
                    <a:pt x="3001" y="941"/>
                  </a:lnTo>
                  <a:cubicBezTo>
                    <a:pt x="3204" y="941"/>
                    <a:pt x="3382" y="775"/>
                    <a:pt x="3382" y="560"/>
                  </a:cubicBezTo>
                  <a:lnTo>
                    <a:pt x="3382" y="382"/>
                  </a:lnTo>
                  <a:cubicBezTo>
                    <a:pt x="3382" y="167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13"/>
            <p:cNvSpPr/>
            <p:nvPr/>
          </p:nvSpPr>
          <p:spPr>
            <a:xfrm>
              <a:off x="5239325" y="1936075"/>
              <a:ext cx="84575" cy="23850"/>
            </a:xfrm>
            <a:custGeom>
              <a:avLst/>
              <a:gdLst/>
              <a:ahLst/>
              <a:cxnLst/>
              <a:rect l="l" t="t" r="r" b="b"/>
              <a:pathLst>
                <a:path w="3383" h="954" extrusionOk="0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lnTo>
                    <a:pt x="1" y="572"/>
                  </a:lnTo>
                  <a:cubicBezTo>
                    <a:pt x="1" y="775"/>
                    <a:pt x="179" y="953"/>
                    <a:pt x="382" y="953"/>
                  </a:cubicBezTo>
                  <a:lnTo>
                    <a:pt x="3001" y="953"/>
                  </a:lnTo>
                  <a:cubicBezTo>
                    <a:pt x="3204" y="953"/>
                    <a:pt x="3382" y="775"/>
                    <a:pt x="3382" y="572"/>
                  </a:cubicBezTo>
                  <a:lnTo>
                    <a:pt x="3382" y="382"/>
                  </a:lnTo>
                  <a:cubicBezTo>
                    <a:pt x="3382" y="179"/>
                    <a:pt x="3204" y="1"/>
                    <a:pt x="30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13"/>
            <p:cNvSpPr/>
            <p:nvPr/>
          </p:nvSpPr>
          <p:spPr>
            <a:xfrm>
              <a:off x="6117725" y="1826550"/>
              <a:ext cx="26800" cy="200050"/>
            </a:xfrm>
            <a:custGeom>
              <a:avLst/>
              <a:gdLst/>
              <a:ahLst/>
              <a:cxnLst/>
              <a:rect l="l" t="t" r="r" b="b"/>
              <a:pathLst>
                <a:path w="1072" h="8002" extrusionOk="0">
                  <a:moveTo>
                    <a:pt x="381" y="0"/>
                  </a:moveTo>
                  <a:cubicBezTo>
                    <a:pt x="179" y="0"/>
                    <a:pt x="0" y="167"/>
                    <a:pt x="0" y="381"/>
                  </a:cubicBezTo>
                  <a:lnTo>
                    <a:pt x="0" y="7620"/>
                  </a:lnTo>
                  <a:cubicBezTo>
                    <a:pt x="0" y="7835"/>
                    <a:pt x="179" y="8001"/>
                    <a:pt x="381" y="8001"/>
                  </a:cubicBezTo>
                  <a:lnTo>
                    <a:pt x="703" y="8001"/>
                  </a:lnTo>
                  <a:cubicBezTo>
                    <a:pt x="905" y="8001"/>
                    <a:pt x="1072" y="7835"/>
                    <a:pt x="1072" y="7620"/>
                  </a:cubicBezTo>
                  <a:lnTo>
                    <a:pt x="1072" y="381"/>
                  </a:lnTo>
                  <a:cubicBezTo>
                    <a:pt x="1072" y="167"/>
                    <a:pt x="905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13"/>
            <p:cNvSpPr/>
            <p:nvPr/>
          </p:nvSpPr>
          <p:spPr>
            <a:xfrm>
              <a:off x="6160575" y="1855125"/>
              <a:ext cx="26825" cy="200050"/>
            </a:xfrm>
            <a:custGeom>
              <a:avLst/>
              <a:gdLst/>
              <a:ahLst/>
              <a:cxnLst/>
              <a:rect l="l" t="t" r="r" b="b"/>
              <a:pathLst>
                <a:path w="1073" h="8002" extrusionOk="0">
                  <a:moveTo>
                    <a:pt x="382" y="0"/>
                  </a:moveTo>
                  <a:cubicBezTo>
                    <a:pt x="167" y="0"/>
                    <a:pt x="1" y="167"/>
                    <a:pt x="1" y="381"/>
                  </a:cubicBezTo>
                  <a:lnTo>
                    <a:pt x="1" y="7620"/>
                  </a:lnTo>
                  <a:cubicBezTo>
                    <a:pt x="1" y="7835"/>
                    <a:pt x="167" y="8001"/>
                    <a:pt x="382" y="8001"/>
                  </a:cubicBezTo>
                  <a:lnTo>
                    <a:pt x="691" y="8001"/>
                  </a:lnTo>
                  <a:cubicBezTo>
                    <a:pt x="906" y="8001"/>
                    <a:pt x="1072" y="7835"/>
                    <a:pt x="1072" y="7620"/>
                  </a:cubicBezTo>
                  <a:lnTo>
                    <a:pt x="1072" y="381"/>
                  </a:lnTo>
                  <a:cubicBezTo>
                    <a:pt x="1072" y="167"/>
                    <a:pt x="906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13"/>
            <p:cNvSpPr/>
            <p:nvPr/>
          </p:nvSpPr>
          <p:spPr>
            <a:xfrm>
              <a:off x="6203150" y="1892925"/>
              <a:ext cx="27100" cy="159275"/>
            </a:xfrm>
            <a:custGeom>
              <a:avLst/>
              <a:gdLst/>
              <a:ahLst/>
              <a:cxnLst/>
              <a:rect l="l" t="t" r="r" b="b"/>
              <a:pathLst>
                <a:path w="1084" h="6371" extrusionOk="0">
                  <a:moveTo>
                    <a:pt x="381" y="0"/>
                  </a:moveTo>
                  <a:cubicBezTo>
                    <a:pt x="179" y="0"/>
                    <a:pt x="0" y="179"/>
                    <a:pt x="0" y="381"/>
                  </a:cubicBezTo>
                  <a:lnTo>
                    <a:pt x="0" y="6263"/>
                  </a:lnTo>
                  <a:cubicBezTo>
                    <a:pt x="369" y="6299"/>
                    <a:pt x="727" y="6334"/>
                    <a:pt x="1084" y="6370"/>
                  </a:cubicBezTo>
                  <a:lnTo>
                    <a:pt x="1084" y="381"/>
                  </a:lnTo>
                  <a:cubicBezTo>
                    <a:pt x="1084" y="179"/>
                    <a:pt x="905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9" name="Google Shape;3929;p113"/>
          <p:cNvGrpSpPr/>
          <p:nvPr/>
        </p:nvGrpSpPr>
        <p:grpSpPr>
          <a:xfrm>
            <a:off x="6748186" y="1933904"/>
            <a:ext cx="1286884" cy="2001494"/>
            <a:chOff x="2894100" y="2492400"/>
            <a:chExt cx="1076350" cy="1674050"/>
          </a:xfrm>
        </p:grpSpPr>
        <p:sp>
          <p:nvSpPr>
            <p:cNvPr id="3930" name="Google Shape;3930;p113"/>
            <p:cNvSpPr/>
            <p:nvPr/>
          </p:nvSpPr>
          <p:spPr>
            <a:xfrm>
              <a:off x="3121800" y="3580025"/>
              <a:ext cx="184875" cy="184875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80" y="1370"/>
                  </a:moveTo>
                  <a:cubicBezTo>
                    <a:pt x="4037" y="1370"/>
                    <a:pt x="4323" y="1656"/>
                    <a:pt x="4323" y="2001"/>
                  </a:cubicBezTo>
                  <a:cubicBezTo>
                    <a:pt x="4323" y="2358"/>
                    <a:pt x="4037" y="2644"/>
                    <a:pt x="3680" y="2644"/>
                  </a:cubicBezTo>
                  <a:cubicBezTo>
                    <a:pt x="3335" y="2644"/>
                    <a:pt x="3049" y="2358"/>
                    <a:pt x="3049" y="2001"/>
                  </a:cubicBezTo>
                  <a:cubicBezTo>
                    <a:pt x="3049" y="1656"/>
                    <a:pt x="3335" y="1370"/>
                    <a:pt x="3680" y="1370"/>
                  </a:cubicBezTo>
                  <a:close/>
                  <a:moveTo>
                    <a:pt x="1918" y="3132"/>
                  </a:moveTo>
                  <a:cubicBezTo>
                    <a:pt x="2275" y="3132"/>
                    <a:pt x="2561" y="3418"/>
                    <a:pt x="2561" y="3775"/>
                  </a:cubicBezTo>
                  <a:cubicBezTo>
                    <a:pt x="2561" y="4120"/>
                    <a:pt x="2275" y="4406"/>
                    <a:pt x="1918" y="4406"/>
                  </a:cubicBezTo>
                  <a:cubicBezTo>
                    <a:pt x="1572" y="4406"/>
                    <a:pt x="1287" y="4120"/>
                    <a:pt x="1287" y="3775"/>
                  </a:cubicBezTo>
                  <a:cubicBezTo>
                    <a:pt x="1287" y="3418"/>
                    <a:pt x="1572" y="3132"/>
                    <a:pt x="1918" y="3132"/>
                  </a:cubicBezTo>
                  <a:close/>
                  <a:moveTo>
                    <a:pt x="3692" y="3132"/>
                  </a:moveTo>
                  <a:cubicBezTo>
                    <a:pt x="4049" y="3132"/>
                    <a:pt x="4335" y="3418"/>
                    <a:pt x="4335" y="3775"/>
                  </a:cubicBezTo>
                  <a:cubicBezTo>
                    <a:pt x="4335" y="4120"/>
                    <a:pt x="4049" y="4406"/>
                    <a:pt x="3692" y="4406"/>
                  </a:cubicBezTo>
                  <a:cubicBezTo>
                    <a:pt x="3346" y="4406"/>
                    <a:pt x="3061" y="4120"/>
                    <a:pt x="3061" y="3775"/>
                  </a:cubicBezTo>
                  <a:cubicBezTo>
                    <a:pt x="3061" y="3418"/>
                    <a:pt x="3346" y="3132"/>
                    <a:pt x="3692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8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7" y="4406"/>
                    <a:pt x="4811" y="4120"/>
                    <a:pt x="4811" y="3775"/>
                  </a:cubicBezTo>
                  <a:cubicBezTo>
                    <a:pt x="4811" y="3418"/>
                    <a:pt x="5097" y="3132"/>
                    <a:pt x="5454" y="3132"/>
                  </a:cubicBezTo>
                  <a:close/>
                  <a:moveTo>
                    <a:pt x="3680" y="4894"/>
                  </a:moveTo>
                  <a:cubicBezTo>
                    <a:pt x="4037" y="4894"/>
                    <a:pt x="4323" y="5180"/>
                    <a:pt x="4323" y="5537"/>
                  </a:cubicBezTo>
                  <a:cubicBezTo>
                    <a:pt x="4323" y="5883"/>
                    <a:pt x="4037" y="6168"/>
                    <a:pt x="3680" y="6168"/>
                  </a:cubicBezTo>
                  <a:cubicBezTo>
                    <a:pt x="3335" y="6168"/>
                    <a:pt x="3049" y="5883"/>
                    <a:pt x="3049" y="5537"/>
                  </a:cubicBezTo>
                  <a:cubicBezTo>
                    <a:pt x="3049" y="5180"/>
                    <a:pt x="3335" y="4894"/>
                    <a:pt x="3680" y="4894"/>
                  </a:cubicBezTo>
                  <a:close/>
                  <a:moveTo>
                    <a:pt x="3537" y="1"/>
                  </a:moveTo>
                  <a:cubicBezTo>
                    <a:pt x="3442" y="1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70" y="501"/>
                  </a:cubicBezTo>
                  <a:cubicBezTo>
                    <a:pt x="3168" y="513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8" y="213"/>
                    <a:pt x="2490" y="213"/>
                  </a:cubicBezTo>
                  <a:cubicBezTo>
                    <a:pt x="2466" y="213"/>
                    <a:pt x="2442" y="218"/>
                    <a:pt x="2418" y="227"/>
                  </a:cubicBezTo>
                  <a:lnTo>
                    <a:pt x="2132" y="346"/>
                  </a:lnTo>
                  <a:cubicBezTo>
                    <a:pt x="2049" y="382"/>
                    <a:pt x="2001" y="489"/>
                    <a:pt x="2037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8" y="858"/>
                  </a:cubicBezTo>
                  <a:cubicBezTo>
                    <a:pt x="1989" y="953"/>
                    <a:pt x="1811" y="1072"/>
                    <a:pt x="1656" y="1203"/>
                  </a:cubicBezTo>
                  <a:cubicBezTo>
                    <a:pt x="1644" y="1191"/>
                    <a:pt x="1644" y="1180"/>
                    <a:pt x="1632" y="1168"/>
                  </a:cubicBezTo>
                  <a:lnTo>
                    <a:pt x="1441" y="977"/>
                  </a:lnTo>
                  <a:cubicBezTo>
                    <a:pt x="1406" y="941"/>
                    <a:pt x="1361" y="924"/>
                    <a:pt x="1316" y="924"/>
                  </a:cubicBezTo>
                  <a:cubicBezTo>
                    <a:pt x="1272" y="924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6" y="1263"/>
                    <a:pt x="906" y="1370"/>
                    <a:pt x="977" y="1442"/>
                  </a:cubicBezTo>
                  <a:lnTo>
                    <a:pt x="1168" y="1632"/>
                  </a:lnTo>
                  <a:cubicBezTo>
                    <a:pt x="1179" y="1644"/>
                    <a:pt x="1179" y="1656"/>
                    <a:pt x="1191" y="1656"/>
                  </a:cubicBezTo>
                  <a:cubicBezTo>
                    <a:pt x="1060" y="1811"/>
                    <a:pt x="953" y="1977"/>
                    <a:pt x="858" y="2156"/>
                  </a:cubicBezTo>
                  <a:cubicBezTo>
                    <a:pt x="846" y="2156"/>
                    <a:pt x="834" y="2144"/>
                    <a:pt x="834" y="2144"/>
                  </a:cubicBezTo>
                  <a:lnTo>
                    <a:pt x="572" y="2037"/>
                  </a:lnTo>
                  <a:cubicBezTo>
                    <a:pt x="551" y="2028"/>
                    <a:pt x="528" y="2023"/>
                    <a:pt x="505" y="2023"/>
                  </a:cubicBezTo>
                  <a:cubicBezTo>
                    <a:pt x="439" y="2023"/>
                    <a:pt x="373" y="2061"/>
                    <a:pt x="346" y="2132"/>
                  </a:cubicBezTo>
                  <a:lnTo>
                    <a:pt x="227" y="2418"/>
                  </a:lnTo>
                  <a:cubicBezTo>
                    <a:pt x="191" y="2501"/>
                    <a:pt x="227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7" y="2954"/>
                    <a:pt x="489" y="3168"/>
                    <a:pt x="465" y="3370"/>
                  </a:cubicBezTo>
                  <a:lnTo>
                    <a:pt x="167" y="3370"/>
                  </a:lnTo>
                  <a:cubicBezTo>
                    <a:pt x="72" y="3370"/>
                    <a:pt x="1" y="3454"/>
                    <a:pt x="1" y="3549"/>
                  </a:cubicBezTo>
                  <a:lnTo>
                    <a:pt x="1" y="3858"/>
                  </a:lnTo>
                  <a:cubicBezTo>
                    <a:pt x="1" y="3954"/>
                    <a:pt x="72" y="4037"/>
                    <a:pt x="167" y="4037"/>
                  </a:cubicBezTo>
                  <a:lnTo>
                    <a:pt x="453" y="4037"/>
                  </a:lnTo>
                  <a:cubicBezTo>
                    <a:pt x="453" y="4037"/>
                    <a:pt x="465" y="4025"/>
                    <a:pt x="465" y="4025"/>
                  </a:cubicBezTo>
                  <a:cubicBezTo>
                    <a:pt x="489" y="4204"/>
                    <a:pt x="525" y="4382"/>
                    <a:pt x="560" y="4549"/>
                  </a:cubicBezTo>
                  <a:lnTo>
                    <a:pt x="548" y="4549"/>
                  </a:lnTo>
                  <a:lnTo>
                    <a:pt x="287" y="4656"/>
                  </a:lnTo>
                  <a:cubicBezTo>
                    <a:pt x="203" y="4692"/>
                    <a:pt x="156" y="4787"/>
                    <a:pt x="191" y="4871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2"/>
                    <a:pt x="525" y="5263"/>
                  </a:cubicBezTo>
                  <a:lnTo>
                    <a:pt x="775" y="5168"/>
                  </a:lnTo>
                  <a:cubicBezTo>
                    <a:pt x="787" y="5168"/>
                    <a:pt x="787" y="5168"/>
                    <a:pt x="798" y="5156"/>
                  </a:cubicBezTo>
                  <a:cubicBezTo>
                    <a:pt x="906" y="5371"/>
                    <a:pt x="1037" y="5573"/>
                    <a:pt x="1179" y="5752"/>
                  </a:cubicBezTo>
                  <a:cubicBezTo>
                    <a:pt x="1179" y="5763"/>
                    <a:pt x="1168" y="5763"/>
                    <a:pt x="1168" y="5763"/>
                  </a:cubicBezTo>
                  <a:lnTo>
                    <a:pt x="977" y="5966"/>
                  </a:lnTo>
                  <a:cubicBezTo>
                    <a:pt x="906" y="6025"/>
                    <a:pt x="906" y="6144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2" y="6475"/>
                    <a:pt x="1316" y="6475"/>
                  </a:cubicBezTo>
                  <a:cubicBezTo>
                    <a:pt x="1361" y="6475"/>
                    <a:pt x="1406" y="6460"/>
                    <a:pt x="1441" y="6430"/>
                  </a:cubicBezTo>
                  <a:lnTo>
                    <a:pt x="1632" y="6228"/>
                  </a:lnTo>
                  <a:cubicBezTo>
                    <a:pt x="1644" y="6228"/>
                    <a:pt x="1644" y="6228"/>
                    <a:pt x="1644" y="6216"/>
                  </a:cubicBezTo>
                  <a:cubicBezTo>
                    <a:pt x="1787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30" y="6883"/>
                    <a:pt x="1977" y="6978"/>
                    <a:pt x="2061" y="7026"/>
                  </a:cubicBezTo>
                  <a:lnTo>
                    <a:pt x="2346" y="7145"/>
                  </a:lnTo>
                  <a:cubicBezTo>
                    <a:pt x="2368" y="7154"/>
                    <a:pt x="2391" y="7158"/>
                    <a:pt x="2415" y="7158"/>
                  </a:cubicBezTo>
                  <a:cubicBezTo>
                    <a:pt x="2481" y="7158"/>
                    <a:pt x="2546" y="7123"/>
                    <a:pt x="2573" y="7061"/>
                  </a:cubicBezTo>
                  <a:lnTo>
                    <a:pt x="2680" y="6811"/>
                  </a:lnTo>
                  <a:cubicBezTo>
                    <a:pt x="2692" y="6799"/>
                    <a:pt x="2692" y="6799"/>
                    <a:pt x="2692" y="6787"/>
                  </a:cubicBezTo>
                  <a:cubicBezTo>
                    <a:pt x="2906" y="6859"/>
                    <a:pt x="3132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8"/>
                  </a:lnTo>
                  <a:cubicBezTo>
                    <a:pt x="3370" y="7323"/>
                    <a:pt x="3442" y="7395"/>
                    <a:pt x="3537" y="7395"/>
                  </a:cubicBezTo>
                  <a:lnTo>
                    <a:pt x="3858" y="7395"/>
                  </a:lnTo>
                  <a:cubicBezTo>
                    <a:pt x="3954" y="7395"/>
                    <a:pt x="4025" y="7323"/>
                    <a:pt x="4025" y="7228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30"/>
                  </a:cubicBezTo>
                  <a:cubicBezTo>
                    <a:pt x="4239" y="6906"/>
                    <a:pt x="4442" y="6859"/>
                    <a:pt x="4632" y="6799"/>
                  </a:cubicBezTo>
                  <a:cubicBezTo>
                    <a:pt x="4632" y="6811"/>
                    <a:pt x="4644" y="6823"/>
                    <a:pt x="4644" y="6835"/>
                  </a:cubicBezTo>
                  <a:lnTo>
                    <a:pt x="4751" y="7085"/>
                  </a:lnTo>
                  <a:cubicBezTo>
                    <a:pt x="4779" y="7149"/>
                    <a:pt x="4842" y="7192"/>
                    <a:pt x="4913" y="7192"/>
                  </a:cubicBezTo>
                  <a:cubicBezTo>
                    <a:pt x="4934" y="7192"/>
                    <a:pt x="4956" y="7189"/>
                    <a:pt x="4978" y="7180"/>
                  </a:cubicBezTo>
                  <a:lnTo>
                    <a:pt x="5263" y="7061"/>
                  </a:lnTo>
                  <a:cubicBezTo>
                    <a:pt x="5347" y="7026"/>
                    <a:pt x="5394" y="6918"/>
                    <a:pt x="5359" y="6835"/>
                  </a:cubicBezTo>
                  <a:lnTo>
                    <a:pt x="5251" y="6573"/>
                  </a:lnTo>
                  <a:cubicBezTo>
                    <a:pt x="5251" y="6561"/>
                    <a:pt x="5240" y="6561"/>
                    <a:pt x="5240" y="6549"/>
                  </a:cubicBezTo>
                  <a:cubicBezTo>
                    <a:pt x="5418" y="6454"/>
                    <a:pt x="5585" y="6335"/>
                    <a:pt x="5740" y="6204"/>
                  </a:cubicBezTo>
                  <a:cubicBezTo>
                    <a:pt x="5751" y="6216"/>
                    <a:pt x="5751" y="6228"/>
                    <a:pt x="5763" y="6228"/>
                  </a:cubicBezTo>
                  <a:lnTo>
                    <a:pt x="5954" y="6430"/>
                  </a:lnTo>
                  <a:cubicBezTo>
                    <a:pt x="5990" y="6460"/>
                    <a:pt x="6034" y="6475"/>
                    <a:pt x="6079" y="6475"/>
                  </a:cubicBezTo>
                  <a:cubicBezTo>
                    <a:pt x="6124" y="6475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90" y="6144"/>
                    <a:pt x="6490" y="6025"/>
                    <a:pt x="6430" y="5966"/>
                  </a:cubicBezTo>
                  <a:lnTo>
                    <a:pt x="6228" y="5763"/>
                  </a:lnTo>
                  <a:cubicBezTo>
                    <a:pt x="6216" y="5763"/>
                    <a:pt x="6204" y="5752"/>
                    <a:pt x="6192" y="5740"/>
                  </a:cubicBezTo>
                  <a:cubicBezTo>
                    <a:pt x="6323" y="5585"/>
                    <a:pt x="6430" y="5418"/>
                    <a:pt x="6525" y="5240"/>
                  </a:cubicBezTo>
                  <a:cubicBezTo>
                    <a:pt x="6537" y="5252"/>
                    <a:pt x="6549" y="5252"/>
                    <a:pt x="6573" y="5263"/>
                  </a:cubicBezTo>
                  <a:lnTo>
                    <a:pt x="6823" y="5371"/>
                  </a:lnTo>
                  <a:cubicBezTo>
                    <a:pt x="6844" y="5380"/>
                    <a:pt x="6867" y="5384"/>
                    <a:pt x="6890" y="5384"/>
                  </a:cubicBezTo>
                  <a:cubicBezTo>
                    <a:pt x="6956" y="5384"/>
                    <a:pt x="7023" y="5346"/>
                    <a:pt x="7049" y="5275"/>
                  </a:cubicBezTo>
                  <a:lnTo>
                    <a:pt x="7168" y="4990"/>
                  </a:lnTo>
                  <a:cubicBezTo>
                    <a:pt x="7204" y="4906"/>
                    <a:pt x="7168" y="4799"/>
                    <a:pt x="7073" y="4763"/>
                  </a:cubicBezTo>
                  <a:lnTo>
                    <a:pt x="6823" y="4656"/>
                  </a:lnTo>
                  <a:cubicBezTo>
                    <a:pt x="6811" y="4656"/>
                    <a:pt x="6787" y="4644"/>
                    <a:pt x="6775" y="4644"/>
                  </a:cubicBezTo>
                  <a:cubicBezTo>
                    <a:pt x="6835" y="4442"/>
                    <a:pt x="6883" y="4239"/>
                    <a:pt x="6894" y="4025"/>
                  </a:cubicBezTo>
                  <a:lnTo>
                    <a:pt x="7228" y="4025"/>
                  </a:lnTo>
                  <a:cubicBezTo>
                    <a:pt x="7323" y="4025"/>
                    <a:pt x="7395" y="3954"/>
                    <a:pt x="7395" y="3858"/>
                  </a:cubicBezTo>
                  <a:lnTo>
                    <a:pt x="7395" y="3549"/>
                  </a:lnTo>
                  <a:cubicBezTo>
                    <a:pt x="7395" y="3454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894" y="3382"/>
                  </a:cubicBezTo>
                  <a:cubicBezTo>
                    <a:pt x="6883" y="3204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47" y="2846"/>
                  </a:cubicBezTo>
                  <a:lnTo>
                    <a:pt x="7109" y="2751"/>
                  </a:lnTo>
                  <a:cubicBezTo>
                    <a:pt x="7204" y="2715"/>
                    <a:pt x="7240" y="2620"/>
                    <a:pt x="7204" y="2525"/>
                  </a:cubicBezTo>
                  <a:lnTo>
                    <a:pt x="7097" y="2239"/>
                  </a:lnTo>
                  <a:cubicBezTo>
                    <a:pt x="7068" y="2163"/>
                    <a:pt x="7002" y="2125"/>
                    <a:pt x="6927" y="2125"/>
                  </a:cubicBezTo>
                  <a:cubicBezTo>
                    <a:pt x="6909" y="2125"/>
                    <a:pt x="6890" y="2127"/>
                    <a:pt x="6871" y="2132"/>
                  </a:cubicBezTo>
                  <a:lnTo>
                    <a:pt x="6621" y="2239"/>
                  </a:lnTo>
                  <a:cubicBezTo>
                    <a:pt x="6597" y="2239"/>
                    <a:pt x="6585" y="2251"/>
                    <a:pt x="6573" y="2263"/>
                  </a:cubicBezTo>
                  <a:cubicBezTo>
                    <a:pt x="6466" y="2049"/>
                    <a:pt x="6335" y="1846"/>
                    <a:pt x="6180" y="1668"/>
                  </a:cubicBezTo>
                  <a:cubicBezTo>
                    <a:pt x="6204" y="1656"/>
                    <a:pt x="6216" y="1644"/>
                    <a:pt x="6228" y="1632"/>
                  </a:cubicBezTo>
                  <a:lnTo>
                    <a:pt x="6430" y="1442"/>
                  </a:lnTo>
                  <a:cubicBezTo>
                    <a:pt x="6490" y="1370"/>
                    <a:pt x="6490" y="1263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4" y="924"/>
                    <a:pt x="6079" y="924"/>
                  </a:cubicBezTo>
                  <a:cubicBezTo>
                    <a:pt x="6034" y="924"/>
                    <a:pt x="5990" y="941"/>
                    <a:pt x="5954" y="977"/>
                  </a:cubicBezTo>
                  <a:lnTo>
                    <a:pt x="5763" y="1168"/>
                  </a:lnTo>
                  <a:cubicBezTo>
                    <a:pt x="5751" y="1180"/>
                    <a:pt x="5740" y="1203"/>
                    <a:pt x="5740" y="1215"/>
                  </a:cubicBezTo>
                  <a:cubicBezTo>
                    <a:pt x="5597" y="1096"/>
                    <a:pt x="5442" y="1001"/>
                    <a:pt x="5287" y="906"/>
                  </a:cubicBezTo>
                  <a:cubicBezTo>
                    <a:pt x="5299" y="894"/>
                    <a:pt x="5311" y="882"/>
                    <a:pt x="5311" y="858"/>
                  </a:cubicBezTo>
                  <a:lnTo>
                    <a:pt x="5430" y="608"/>
                  </a:lnTo>
                  <a:cubicBezTo>
                    <a:pt x="5466" y="525"/>
                    <a:pt x="5430" y="418"/>
                    <a:pt x="5335" y="382"/>
                  </a:cubicBezTo>
                  <a:lnTo>
                    <a:pt x="5049" y="251"/>
                  </a:lnTo>
                  <a:cubicBezTo>
                    <a:pt x="5030" y="243"/>
                    <a:pt x="5010" y="239"/>
                    <a:pt x="4989" y="239"/>
                  </a:cubicBezTo>
                  <a:cubicBezTo>
                    <a:pt x="4920" y="239"/>
                    <a:pt x="4850" y="282"/>
                    <a:pt x="4823" y="346"/>
                  </a:cubicBezTo>
                  <a:lnTo>
                    <a:pt x="4716" y="596"/>
                  </a:lnTo>
                  <a:cubicBezTo>
                    <a:pt x="4704" y="608"/>
                    <a:pt x="4704" y="632"/>
                    <a:pt x="4704" y="644"/>
                  </a:cubicBezTo>
                  <a:cubicBezTo>
                    <a:pt x="4478" y="572"/>
                    <a:pt x="4251" y="525"/>
                    <a:pt x="4025" y="501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4" y="1"/>
                    <a:pt x="3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13"/>
            <p:cNvSpPr/>
            <p:nvPr/>
          </p:nvSpPr>
          <p:spPr>
            <a:xfrm>
              <a:off x="3834400" y="3397825"/>
              <a:ext cx="133075" cy="145675"/>
            </a:xfrm>
            <a:custGeom>
              <a:avLst/>
              <a:gdLst/>
              <a:ahLst/>
              <a:cxnLst/>
              <a:rect l="l" t="t" r="r" b="b"/>
              <a:pathLst>
                <a:path w="5323" h="5827" extrusionOk="0">
                  <a:moveTo>
                    <a:pt x="2961" y="895"/>
                  </a:moveTo>
                  <a:cubicBezTo>
                    <a:pt x="3037" y="895"/>
                    <a:pt x="3114" y="899"/>
                    <a:pt x="3191" y="907"/>
                  </a:cubicBezTo>
                  <a:cubicBezTo>
                    <a:pt x="3322" y="931"/>
                    <a:pt x="3417" y="1062"/>
                    <a:pt x="3382" y="1193"/>
                  </a:cubicBezTo>
                  <a:cubicBezTo>
                    <a:pt x="3346" y="1336"/>
                    <a:pt x="3310" y="1467"/>
                    <a:pt x="3275" y="1610"/>
                  </a:cubicBezTo>
                  <a:cubicBezTo>
                    <a:pt x="3252" y="1709"/>
                    <a:pt x="3159" y="1778"/>
                    <a:pt x="3060" y="1778"/>
                  </a:cubicBezTo>
                  <a:cubicBezTo>
                    <a:pt x="3052" y="1778"/>
                    <a:pt x="3044" y="1777"/>
                    <a:pt x="3036" y="1776"/>
                  </a:cubicBezTo>
                  <a:cubicBezTo>
                    <a:pt x="3014" y="1775"/>
                    <a:pt x="2991" y="1775"/>
                    <a:pt x="2968" y="1775"/>
                  </a:cubicBezTo>
                  <a:cubicBezTo>
                    <a:pt x="2763" y="1775"/>
                    <a:pt x="2553" y="1823"/>
                    <a:pt x="2382" y="1919"/>
                  </a:cubicBezTo>
                  <a:cubicBezTo>
                    <a:pt x="2346" y="1942"/>
                    <a:pt x="2305" y="1952"/>
                    <a:pt x="2264" y="1952"/>
                  </a:cubicBezTo>
                  <a:cubicBezTo>
                    <a:pt x="2196" y="1952"/>
                    <a:pt x="2128" y="1923"/>
                    <a:pt x="2084" y="1872"/>
                  </a:cubicBezTo>
                  <a:cubicBezTo>
                    <a:pt x="2001" y="1764"/>
                    <a:pt x="1905" y="1657"/>
                    <a:pt x="1822" y="1538"/>
                  </a:cubicBezTo>
                  <a:cubicBezTo>
                    <a:pt x="1727" y="1431"/>
                    <a:pt x="1751" y="1276"/>
                    <a:pt x="1870" y="1205"/>
                  </a:cubicBezTo>
                  <a:cubicBezTo>
                    <a:pt x="2197" y="996"/>
                    <a:pt x="2575" y="895"/>
                    <a:pt x="2961" y="895"/>
                  </a:cubicBezTo>
                  <a:close/>
                  <a:moveTo>
                    <a:pt x="4469" y="1751"/>
                  </a:moveTo>
                  <a:cubicBezTo>
                    <a:pt x="4547" y="1751"/>
                    <a:pt x="4625" y="1788"/>
                    <a:pt x="4668" y="1860"/>
                  </a:cubicBezTo>
                  <a:cubicBezTo>
                    <a:pt x="4906" y="2241"/>
                    <a:pt x="5013" y="2705"/>
                    <a:pt x="4953" y="3169"/>
                  </a:cubicBezTo>
                  <a:cubicBezTo>
                    <a:pt x="4943" y="3281"/>
                    <a:pt x="4846" y="3367"/>
                    <a:pt x="4728" y="3367"/>
                  </a:cubicBezTo>
                  <a:cubicBezTo>
                    <a:pt x="4708" y="3367"/>
                    <a:pt x="4688" y="3365"/>
                    <a:pt x="4668" y="3360"/>
                  </a:cubicBezTo>
                  <a:cubicBezTo>
                    <a:pt x="4537" y="3324"/>
                    <a:pt x="4394" y="3288"/>
                    <a:pt x="4263" y="3253"/>
                  </a:cubicBezTo>
                  <a:cubicBezTo>
                    <a:pt x="4156" y="3229"/>
                    <a:pt x="4084" y="3122"/>
                    <a:pt x="4084" y="3015"/>
                  </a:cubicBezTo>
                  <a:cubicBezTo>
                    <a:pt x="4108" y="2788"/>
                    <a:pt x="4060" y="2562"/>
                    <a:pt x="3941" y="2360"/>
                  </a:cubicBezTo>
                  <a:cubicBezTo>
                    <a:pt x="3894" y="2264"/>
                    <a:pt x="3906" y="2145"/>
                    <a:pt x="4001" y="2074"/>
                  </a:cubicBezTo>
                  <a:cubicBezTo>
                    <a:pt x="4108" y="1979"/>
                    <a:pt x="4215" y="1895"/>
                    <a:pt x="4322" y="1800"/>
                  </a:cubicBezTo>
                  <a:cubicBezTo>
                    <a:pt x="4365" y="1767"/>
                    <a:pt x="4417" y="1751"/>
                    <a:pt x="4469" y="1751"/>
                  </a:cubicBezTo>
                  <a:close/>
                  <a:moveTo>
                    <a:pt x="2919" y="2232"/>
                  </a:moveTo>
                  <a:cubicBezTo>
                    <a:pt x="3250" y="2232"/>
                    <a:pt x="3550" y="2465"/>
                    <a:pt x="3632" y="2812"/>
                  </a:cubicBezTo>
                  <a:cubicBezTo>
                    <a:pt x="3715" y="3205"/>
                    <a:pt x="3465" y="3598"/>
                    <a:pt x="3072" y="3693"/>
                  </a:cubicBezTo>
                  <a:cubicBezTo>
                    <a:pt x="3020" y="3704"/>
                    <a:pt x="2967" y="3709"/>
                    <a:pt x="2916" y="3709"/>
                  </a:cubicBezTo>
                  <a:cubicBezTo>
                    <a:pt x="2570" y="3709"/>
                    <a:pt x="2262" y="3475"/>
                    <a:pt x="2179" y="3134"/>
                  </a:cubicBezTo>
                  <a:cubicBezTo>
                    <a:pt x="2096" y="2729"/>
                    <a:pt x="2346" y="2336"/>
                    <a:pt x="2751" y="2253"/>
                  </a:cubicBezTo>
                  <a:cubicBezTo>
                    <a:pt x="2807" y="2239"/>
                    <a:pt x="2864" y="2232"/>
                    <a:pt x="2919" y="2232"/>
                  </a:cubicBezTo>
                  <a:close/>
                  <a:moveTo>
                    <a:pt x="1159" y="2483"/>
                  </a:moveTo>
                  <a:cubicBezTo>
                    <a:pt x="1177" y="2483"/>
                    <a:pt x="1196" y="2486"/>
                    <a:pt x="1215" y="2491"/>
                  </a:cubicBezTo>
                  <a:cubicBezTo>
                    <a:pt x="1358" y="2526"/>
                    <a:pt x="1489" y="2562"/>
                    <a:pt x="1631" y="2598"/>
                  </a:cubicBezTo>
                  <a:cubicBezTo>
                    <a:pt x="1739" y="2622"/>
                    <a:pt x="1810" y="2729"/>
                    <a:pt x="1798" y="2836"/>
                  </a:cubicBezTo>
                  <a:cubicBezTo>
                    <a:pt x="1786" y="3062"/>
                    <a:pt x="1834" y="3288"/>
                    <a:pt x="1941" y="3491"/>
                  </a:cubicBezTo>
                  <a:cubicBezTo>
                    <a:pt x="2001" y="3586"/>
                    <a:pt x="1977" y="3705"/>
                    <a:pt x="1893" y="3777"/>
                  </a:cubicBezTo>
                  <a:cubicBezTo>
                    <a:pt x="1786" y="3872"/>
                    <a:pt x="1667" y="3955"/>
                    <a:pt x="1560" y="4050"/>
                  </a:cubicBezTo>
                  <a:cubicBezTo>
                    <a:pt x="1517" y="4084"/>
                    <a:pt x="1467" y="4100"/>
                    <a:pt x="1418" y="4100"/>
                  </a:cubicBezTo>
                  <a:cubicBezTo>
                    <a:pt x="1343" y="4100"/>
                    <a:pt x="1270" y="4063"/>
                    <a:pt x="1227" y="3991"/>
                  </a:cubicBezTo>
                  <a:cubicBezTo>
                    <a:pt x="977" y="3610"/>
                    <a:pt x="869" y="3146"/>
                    <a:pt x="929" y="2681"/>
                  </a:cubicBezTo>
                  <a:cubicBezTo>
                    <a:pt x="949" y="2569"/>
                    <a:pt x="1048" y="2483"/>
                    <a:pt x="1159" y="2483"/>
                  </a:cubicBezTo>
                  <a:close/>
                  <a:moveTo>
                    <a:pt x="3627" y="3898"/>
                  </a:moveTo>
                  <a:cubicBezTo>
                    <a:pt x="3691" y="3898"/>
                    <a:pt x="3754" y="3927"/>
                    <a:pt x="3798" y="3979"/>
                  </a:cubicBezTo>
                  <a:cubicBezTo>
                    <a:pt x="3894" y="4086"/>
                    <a:pt x="3977" y="4193"/>
                    <a:pt x="4072" y="4312"/>
                  </a:cubicBezTo>
                  <a:cubicBezTo>
                    <a:pt x="4156" y="4419"/>
                    <a:pt x="4132" y="4574"/>
                    <a:pt x="4013" y="4646"/>
                  </a:cubicBezTo>
                  <a:cubicBezTo>
                    <a:pt x="3685" y="4854"/>
                    <a:pt x="3307" y="4955"/>
                    <a:pt x="2928" y="4955"/>
                  </a:cubicBezTo>
                  <a:cubicBezTo>
                    <a:pt x="2853" y="4955"/>
                    <a:pt x="2778" y="4951"/>
                    <a:pt x="2703" y="4943"/>
                  </a:cubicBezTo>
                  <a:cubicBezTo>
                    <a:pt x="2560" y="4920"/>
                    <a:pt x="2477" y="4789"/>
                    <a:pt x="2513" y="4658"/>
                  </a:cubicBezTo>
                  <a:cubicBezTo>
                    <a:pt x="2548" y="4515"/>
                    <a:pt x="2584" y="4384"/>
                    <a:pt x="2620" y="4241"/>
                  </a:cubicBezTo>
                  <a:cubicBezTo>
                    <a:pt x="2642" y="4142"/>
                    <a:pt x="2735" y="4073"/>
                    <a:pt x="2834" y="4073"/>
                  </a:cubicBezTo>
                  <a:cubicBezTo>
                    <a:pt x="2842" y="4073"/>
                    <a:pt x="2850" y="4073"/>
                    <a:pt x="2858" y="4074"/>
                  </a:cubicBezTo>
                  <a:cubicBezTo>
                    <a:pt x="2880" y="4075"/>
                    <a:pt x="2903" y="4076"/>
                    <a:pt x="2926" y="4076"/>
                  </a:cubicBezTo>
                  <a:cubicBezTo>
                    <a:pt x="3129" y="4076"/>
                    <a:pt x="3330" y="4028"/>
                    <a:pt x="3513" y="3931"/>
                  </a:cubicBezTo>
                  <a:cubicBezTo>
                    <a:pt x="3549" y="3909"/>
                    <a:pt x="3588" y="3898"/>
                    <a:pt x="3627" y="3898"/>
                  </a:cubicBezTo>
                  <a:close/>
                  <a:moveTo>
                    <a:pt x="3383" y="0"/>
                  </a:moveTo>
                  <a:cubicBezTo>
                    <a:pt x="3320" y="0"/>
                    <a:pt x="3261" y="45"/>
                    <a:pt x="3251" y="109"/>
                  </a:cubicBezTo>
                  <a:lnTo>
                    <a:pt x="3203" y="324"/>
                  </a:lnTo>
                  <a:cubicBezTo>
                    <a:pt x="3203" y="336"/>
                    <a:pt x="3203" y="359"/>
                    <a:pt x="3203" y="371"/>
                  </a:cubicBezTo>
                  <a:cubicBezTo>
                    <a:pt x="3114" y="359"/>
                    <a:pt x="3022" y="353"/>
                    <a:pt x="2929" y="353"/>
                  </a:cubicBezTo>
                  <a:cubicBezTo>
                    <a:pt x="2837" y="353"/>
                    <a:pt x="2745" y="359"/>
                    <a:pt x="2655" y="371"/>
                  </a:cubicBezTo>
                  <a:cubicBezTo>
                    <a:pt x="2655" y="359"/>
                    <a:pt x="2655" y="348"/>
                    <a:pt x="2644" y="336"/>
                  </a:cubicBezTo>
                  <a:lnTo>
                    <a:pt x="2596" y="121"/>
                  </a:lnTo>
                  <a:cubicBezTo>
                    <a:pt x="2585" y="57"/>
                    <a:pt x="2527" y="12"/>
                    <a:pt x="2463" y="12"/>
                  </a:cubicBezTo>
                  <a:cubicBezTo>
                    <a:pt x="2456" y="12"/>
                    <a:pt x="2448" y="13"/>
                    <a:pt x="2441" y="14"/>
                  </a:cubicBezTo>
                  <a:lnTo>
                    <a:pt x="2191" y="74"/>
                  </a:lnTo>
                  <a:cubicBezTo>
                    <a:pt x="2120" y="86"/>
                    <a:pt x="2072" y="157"/>
                    <a:pt x="2084" y="228"/>
                  </a:cubicBezTo>
                  <a:lnTo>
                    <a:pt x="2132" y="443"/>
                  </a:lnTo>
                  <a:cubicBezTo>
                    <a:pt x="2143" y="455"/>
                    <a:pt x="2143" y="467"/>
                    <a:pt x="2143" y="479"/>
                  </a:cubicBezTo>
                  <a:cubicBezTo>
                    <a:pt x="1989" y="526"/>
                    <a:pt x="1834" y="598"/>
                    <a:pt x="1691" y="681"/>
                  </a:cubicBezTo>
                  <a:cubicBezTo>
                    <a:pt x="1691" y="669"/>
                    <a:pt x="1691" y="657"/>
                    <a:pt x="1679" y="645"/>
                  </a:cubicBezTo>
                  <a:lnTo>
                    <a:pt x="1548" y="467"/>
                  </a:lnTo>
                  <a:cubicBezTo>
                    <a:pt x="1526" y="429"/>
                    <a:pt x="1485" y="411"/>
                    <a:pt x="1440" y="411"/>
                  </a:cubicBezTo>
                  <a:cubicBezTo>
                    <a:pt x="1413" y="411"/>
                    <a:pt x="1384" y="417"/>
                    <a:pt x="1358" y="431"/>
                  </a:cubicBezTo>
                  <a:lnTo>
                    <a:pt x="1155" y="586"/>
                  </a:lnTo>
                  <a:cubicBezTo>
                    <a:pt x="1096" y="621"/>
                    <a:pt x="1084" y="705"/>
                    <a:pt x="1120" y="764"/>
                  </a:cubicBezTo>
                  <a:lnTo>
                    <a:pt x="1250" y="955"/>
                  </a:lnTo>
                  <a:cubicBezTo>
                    <a:pt x="1262" y="955"/>
                    <a:pt x="1262" y="967"/>
                    <a:pt x="1274" y="967"/>
                  </a:cubicBezTo>
                  <a:cubicBezTo>
                    <a:pt x="1143" y="1074"/>
                    <a:pt x="1036" y="1193"/>
                    <a:pt x="929" y="1324"/>
                  </a:cubicBezTo>
                  <a:cubicBezTo>
                    <a:pt x="929" y="1312"/>
                    <a:pt x="917" y="1312"/>
                    <a:pt x="917" y="1300"/>
                  </a:cubicBezTo>
                  <a:lnTo>
                    <a:pt x="727" y="1193"/>
                  </a:lnTo>
                  <a:cubicBezTo>
                    <a:pt x="705" y="1175"/>
                    <a:pt x="680" y="1168"/>
                    <a:pt x="654" y="1168"/>
                  </a:cubicBezTo>
                  <a:cubicBezTo>
                    <a:pt x="611" y="1168"/>
                    <a:pt x="566" y="1191"/>
                    <a:pt x="536" y="1229"/>
                  </a:cubicBezTo>
                  <a:lnTo>
                    <a:pt x="405" y="1443"/>
                  </a:lnTo>
                  <a:cubicBezTo>
                    <a:pt x="358" y="1502"/>
                    <a:pt x="381" y="1586"/>
                    <a:pt x="441" y="1633"/>
                  </a:cubicBezTo>
                  <a:lnTo>
                    <a:pt x="631" y="1752"/>
                  </a:lnTo>
                  <a:lnTo>
                    <a:pt x="655" y="1752"/>
                  </a:lnTo>
                  <a:cubicBezTo>
                    <a:pt x="584" y="1895"/>
                    <a:pt x="524" y="2050"/>
                    <a:pt x="477" y="2205"/>
                  </a:cubicBezTo>
                  <a:cubicBezTo>
                    <a:pt x="465" y="2205"/>
                    <a:pt x="465" y="2205"/>
                    <a:pt x="453" y="2193"/>
                  </a:cubicBezTo>
                  <a:lnTo>
                    <a:pt x="238" y="2157"/>
                  </a:lnTo>
                  <a:cubicBezTo>
                    <a:pt x="231" y="2156"/>
                    <a:pt x="224" y="2155"/>
                    <a:pt x="216" y="2155"/>
                  </a:cubicBezTo>
                  <a:cubicBezTo>
                    <a:pt x="153" y="2155"/>
                    <a:pt x="94" y="2200"/>
                    <a:pt x="84" y="2264"/>
                  </a:cubicBezTo>
                  <a:lnTo>
                    <a:pt x="36" y="2514"/>
                  </a:lnTo>
                  <a:cubicBezTo>
                    <a:pt x="24" y="2586"/>
                    <a:pt x="72" y="2657"/>
                    <a:pt x="143" y="2669"/>
                  </a:cubicBezTo>
                  <a:lnTo>
                    <a:pt x="358" y="2717"/>
                  </a:lnTo>
                  <a:lnTo>
                    <a:pt x="381" y="2717"/>
                  </a:lnTo>
                  <a:cubicBezTo>
                    <a:pt x="369" y="2884"/>
                    <a:pt x="369" y="3050"/>
                    <a:pt x="393" y="3229"/>
                  </a:cubicBezTo>
                  <a:lnTo>
                    <a:pt x="334" y="3229"/>
                  </a:lnTo>
                  <a:lnTo>
                    <a:pt x="119" y="3276"/>
                  </a:lnTo>
                  <a:cubicBezTo>
                    <a:pt x="48" y="3288"/>
                    <a:pt x="0" y="3360"/>
                    <a:pt x="12" y="3443"/>
                  </a:cubicBezTo>
                  <a:lnTo>
                    <a:pt x="72" y="3681"/>
                  </a:lnTo>
                  <a:cubicBezTo>
                    <a:pt x="82" y="3750"/>
                    <a:pt x="132" y="3795"/>
                    <a:pt x="190" y="3795"/>
                  </a:cubicBezTo>
                  <a:cubicBezTo>
                    <a:pt x="202" y="3795"/>
                    <a:pt x="214" y="3793"/>
                    <a:pt x="227" y="3788"/>
                  </a:cubicBezTo>
                  <a:lnTo>
                    <a:pt x="441" y="3741"/>
                  </a:lnTo>
                  <a:cubicBezTo>
                    <a:pt x="465" y="3741"/>
                    <a:pt x="488" y="3729"/>
                    <a:pt x="500" y="3717"/>
                  </a:cubicBezTo>
                  <a:cubicBezTo>
                    <a:pt x="548" y="3860"/>
                    <a:pt x="596" y="3991"/>
                    <a:pt x="667" y="4110"/>
                  </a:cubicBezTo>
                  <a:cubicBezTo>
                    <a:pt x="655" y="4122"/>
                    <a:pt x="655" y="4122"/>
                    <a:pt x="655" y="4122"/>
                  </a:cubicBezTo>
                  <a:lnTo>
                    <a:pt x="465" y="4241"/>
                  </a:lnTo>
                  <a:cubicBezTo>
                    <a:pt x="405" y="4288"/>
                    <a:pt x="381" y="4372"/>
                    <a:pt x="429" y="4431"/>
                  </a:cubicBezTo>
                  <a:lnTo>
                    <a:pt x="560" y="4646"/>
                  </a:lnTo>
                  <a:cubicBezTo>
                    <a:pt x="590" y="4683"/>
                    <a:pt x="633" y="4701"/>
                    <a:pt x="677" y="4701"/>
                  </a:cubicBezTo>
                  <a:cubicBezTo>
                    <a:pt x="702" y="4701"/>
                    <a:pt x="728" y="4695"/>
                    <a:pt x="750" y="4681"/>
                  </a:cubicBezTo>
                  <a:lnTo>
                    <a:pt x="941" y="4562"/>
                  </a:lnTo>
                  <a:cubicBezTo>
                    <a:pt x="941" y="4550"/>
                    <a:pt x="941" y="4550"/>
                    <a:pt x="953" y="4550"/>
                  </a:cubicBezTo>
                  <a:cubicBezTo>
                    <a:pt x="1072" y="4693"/>
                    <a:pt x="1203" y="4824"/>
                    <a:pt x="1358" y="4943"/>
                  </a:cubicBezTo>
                  <a:cubicBezTo>
                    <a:pt x="1346" y="4955"/>
                    <a:pt x="1346" y="4955"/>
                    <a:pt x="1346" y="4955"/>
                  </a:cubicBezTo>
                  <a:lnTo>
                    <a:pt x="1227" y="5146"/>
                  </a:lnTo>
                  <a:cubicBezTo>
                    <a:pt x="1179" y="5205"/>
                    <a:pt x="1203" y="5289"/>
                    <a:pt x="1262" y="5336"/>
                  </a:cubicBezTo>
                  <a:lnTo>
                    <a:pt x="1477" y="5467"/>
                  </a:lnTo>
                  <a:cubicBezTo>
                    <a:pt x="1498" y="5480"/>
                    <a:pt x="1524" y="5487"/>
                    <a:pt x="1550" y="5487"/>
                  </a:cubicBezTo>
                  <a:cubicBezTo>
                    <a:pt x="1597" y="5487"/>
                    <a:pt x="1644" y="5465"/>
                    <a:pt x="1667" y="5420"/>
                  </a:cubicBezTo>
                  <a:lnTo>
                    <a:pt x="1786" y="5241"/>
                  </a:lnTo>
                  <a:cubicBezTo>
                    <a:pt x="1786" y="5229"/>
                    <a:pt x="1786" y="5229"/>
                    <a:pt x="1786" y="5229"/>
                  </a:cubicBezTo>
                  <a:cubicBezTo>
                    <a:pt x="1917" y="5289"/>
                    <a:pt x="2048" y="5348"/>
                    <a:pt x="2191" y="5384"/>
                  </a:cubicBezTo>
                  <a:cubicBezTo>
                    <a:pt x="2191" y="5396"/>
                    <a:pt x="2191" y="5396"/>
                    <a:pt x="2191" y="5396"/>
                  </a:cubicBezTo>
                  <a:lnTo>
                    <a:pt x="2143" y="5610"/>
                  </a:lnTo>
                  <a:cubicBezTo>
                    <a:pt x="2132" y="5693"/>
                    <a:pt x="2179" y="5765"/>
                    <a:pt x="2251" y="5777"/>
                  </a:cubicBezTo>
                  <a:lnTo>
                    <a:pt x="2501" y="5824"/>
                  </a:lnTo>
                  <a:cubicBezTo>
                    <a:pt x="2508" y="5826"/>
                    <a:pt x="2515" y="5826"/>
                    <a:pt x="2523" y="5826"/>
                  </a:cubicBezTo>
                  <a:cubicBezTo>
                    <a:pt x="2586" y="5826"/>
                    <a:pt x="2645" y="5781"/>
                    <a:pt x="2655" y="5717"/>
                  </a:cubicBezTo>
                  <a:lnTo>
                    <a:pt x="2703" y="5503"/>
                  </a:lnTo>
                  <a:cubicBezTo>
                    <a:pt x="2703" y="5503"/>
                    <a:pt x="2703" y="5491"/>
                    <a:pt x="2703" y="5491"/>
                  </a:cubicBezTo>
                  <a:cubicBezTo>
                    <a:pt x="2777" y="5496"/>
                    <a:pt x="2853" y="5499"/>
                    <a:pt x="2929" y="5499"/>
                  </a:cubicBezTo>
                  <a:cubicBezTo>
                    <a:pt x="3037" y="5499"/>
                    <a:pt x="3146" y="5493"/>
                    <a:pt x="3251" y="5479"/>
                  </a:cubicBezTo>
                  <a:cubicBezTo>
                    <a:pt x="3251" y="5479"/>
                    <a:pt x="3251" y="5491"/>
                    <a:pt x="3263" y="5503"/>
                  </a:cubicBezTo>
                  <a:lnTo>
                    <a:pt x="3310" y="5717"/>
                  </a:lnTo>
                  <a:cubicBezTo>
                    <a:pt x="3320" y="5776"/>
                    <a:pt x="3370" y="5819"/>
                    <a:pt x="3427" y="5819"/>
                  </a:cubicBezTo>
                  <a:cubicBezTo>
                    <a:pt x="3440" y="5819"/>
                    <a:pt x="3452" y="5817"/>
                    <a:pt x="3465" y="5812"/>
                  </a:cubicBezTo>
                  <a:lnTo>
                    <a:pt x="3715" y="5765"/>
                  </a:lnTo>
                  <a:cubicBezTo>
                    <a:pt x="3787" y="5741"/>
                    <a:pt x="3834" y="5670"/>
                    <a:pt x="3822" y="5598"/>
                  </a:cubicBezTo>
                  <a:lnTo>
                    <a:pt x="3775" y="5384"/>
                  </a:lnTo>
                  <a:cubicBezTo>
                    <a:pt x="3763" y="5372"/>
                    <a:pt x="3763" y="5372"/>
                    <a:pt x="3763" y="5360"/>
                  </a:cubicBezTo>
                  <a:cubicBezTo>
                    <a:pt x="3917" y="5312"/>
                    <a:pt x="4072" y="5241"/>
                    <a:pt x="4215" y="5158"/>
                  </a:cubicBezTo>
                  <a:cubicBezTo>
                    <a:pt x="4215" y="5170"/>
                    <a:pt x="4227" y="5181"/>
                    <a:pt x="4227" y="5181"/>
                  </a:cubicBezTo>
                  <a:lnTo>
                    <a:pt x="4358" y="5360"/>
                  </a:lnTo>
                  <a:cubicBezTo>
                    <a:pt x="4381" y="5398"/>
                    <a:pt x="4422" y="5421"/>
                    <a:pt x="4468" y="5421"/>
                  </a:cubicBezTo>
                  <a:cubicBezTo>
                    <a:pt x="4494" y="5421"/>
                    <a:pt x="4522" y="5413"/>
                    <a:pt x="4549" y="5396"/>
                  </a:cubicBezTo>
                  <a:lnTo>
                    <a:pt x="4751" y="5253"/>
                  </a:lnTo>
                  <a:cubicBezTo>
                    <a:pt x="4810" y="5205"/>
                    <a:pt x="4822" y="5122"/>
                    <a:pt x="4787" y="5062"/>
                  </a:cubicBezTo>
                  <a:lnTo>
                    <a:pt x="4656" y="4884"/>
                  </a:lnTo>
                  <a:cubicBezTo>
                    <a:pt x="4644" y="4872"/>
                    <a:pt x="4644" y="4872"/>
                    <a:pt x="4632" y="4860"/>
                  </a:cubicBezTo>
                  <a:cubicBezTo>
                    <a:pt x="4763" y="4753"/>
                    <a:pt x="4870" y="4634"/>
                    <a:pt x="4965" y="4503"/>
                  </a:cubicBezTo>
                  <a:cubicBezTo>
                    <a:pt x="4977" y="4515"/>
                    <a:pt x="4989" y="4515"/>
                    <a:pt x="4989" y="4527"/>
                  </a:cubicBezTo>
                  <a:lnTo>
                    <a:pt x="5180" y="4646"/>
                  </a:lnTo>
                  <a:cubicBezTo>
                    <a:pt x="5203" y="4658"/>
                    <a:pt x="5230" y="4664"/>
                    <a:pt x="5255" y="4664"/>
                  </a:cubicBezTo>
                  <a:cubicBezTo>
                    <a:pt x="5281" y="4664"/>
                    <a:pt x="5305" y="4658"/>
                    <a:pt x="5322" y="4646"/>
                  </a:cubicBezTo>
                  <a:lnTo>
                    <a:pt x="5322" y="4122"/>
                  </a:lnTo>
                  <a:lnTo>
                    <a:pt x="5275" y="4086"/>
                  </a:lnTo>
                  <a:cubicBezTo>
                    <a:pt x="5263" y="4074"/>
                    <a:pt x="5251" y="4074"/>
                    <a:pt x="5251" y="4074"/>
                  </a:cubicBezTo>
                  <a:cubicBezTo>
                    <a:pt x="5275" y="4015"/>
                    <a:pt x="5299" y="3943"/>
                    <a:pt x="5322" y="3884"/>
                  </a:cubicBezTo>
                  <a:lnTo>
                    <a:pt x="5322" y="1967"/>
                  </a:lnTo>
                  <a:cubicBezTo>
                    <a:pt x="5299" y="1883"/>
                    <a:pt x="5263" y="1800"/>
                    <a:pt x="5215" y="1729"/>
                  </a:cubicBezTo>
                  <a:cubicBezTo>
                    <a:pt x="5227" y="1729"/>
                    <a:pt x="5239" y="1717"/>
                    <a:pt x="5251" y="1705"/>
                  </a:cubicBezTo>
                  <a:lnTo>
                    <a:pt x="5322" y="1657"/>
                  </a:lnTo>
                  <a:lnTo>
                    <a:pt x="5322" y="1181"/>
                  </a:lnTo>
                  <a:cubicBezTo>
                    <a:pt x="5300" y="1152"/>
                    <a:pt x="5265" y="1131"/>
                    <a:pt x="5227" y="1131"/>
                  </a:cubicBezTo>
                  <a:cubicBezTo>
                    <a:pt x="5203" y="1131"/>
                    <a:pt x="5178" y="1139"/>
                    <a:pt x="5156" y="1157"/>
                  </a:cubicBezTo>
                  <a:lnTo>
                    <a:pt x="4965" y="1276"/>
                  </a:lnTo>
                  <a:cubicBezTo>
                    <a:pt x="4953" y="1276"/>
                    <a:pt x="4941" y="1288"/>
                    <a:pt x="4941" y="1300"/>
                  </a:cubicBezTo>
                  <a:cubicBezTo>
                    <a:pt x="4822" y="1157"/>
                    <a:pt x="4679" y="1026"/>
                    <a:pt x="4537" y="907"/>
                  </a:cubicBezTo>
                  <a:cubicBezTo>
                    <a:pt x="4549" y="895"/>
                    <a:pt x="4560" y="883"/>
                    <a:pt x="4560" y="871"/>
                  </a:cubicBezTo>
                  <a:lnTo>
                    <a:pt x="4679" y="693"/>
                  </a:lnTo>
                  <a:cubicBezTo>
                    <a:pt x="4727" y="621"/>
                    <a:pt x="4703" y="538"/>
                    <a:pt x="4644" y="502"/>
                  </a:cubicBezTo>
                  <a:lnTo>
                    <a:pt x="4429" y="371"/>
                  </a:lnTo>
                  <a:cubicBezTo>
                    <a:pt x="4408" y="354"/>
                    <a:pt x="4381" y="346"/>
                    <a:pt x="4354" y="346"/>
                  </a:cubicBezTo>
                  <a:cubicBezTo>
                    <a:pt x="4308" y="346"/>
                    <a:pt x="4262" y="369"/>
                    <a:pt x="4239" y="407"/>
                  </a:cubicBezTo>
                  <a:lnTo>
                    <a:pt x="4120" y="598"/>
                  </a:lnTo>
                  <a:cubicBezTo>
                    <a:pt x="4108" y="609"/>
                    <a:pt x="4108" y="621"/>
                    <a:pt x="4108" y="633"/>
                  </a:cubicBezTo>
                  <a:cubicBezTo>
                    <a:pt x="3977" y="562"/>
                    <a:pt x="3846" y="514"/>
                    <a:pt x="3703" y="467"/>
                  </a:cubicBezTo>
                  <a:cubicBezTo>
                    <a:pt x="3715" y="455"/>
                    <a:pt x="3715" y="443"/>
                    <a:pt x="3715" y="431"/>
                  </a:cubicBezTo>
                  <a:lnTo>
                    <a:pt x="3763" y="217"/>
                  </a:lnTo>
                  <a:cubicBezTo>
                    <a:pt x="3775" y="145"/>
                    <a:pt x="3727" y="74"/>
                    <a:pt x="3656" y="50"/>
                  </a:cubicBezTo>
                  <a:lnTo>
                    <a:pt x="3406" y="2"/>
                  </a:lnTo>
                  <a:cubicBezTo>
                    <a:pt x="3398" y="1"/>
                    <a:pt x="3391" y="0"/>
                    <a:pt x="3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13"/>
            <p:cNvSpPr/>
            <p:nvPr/>
          </p:nvSpPr>
          <p:spPr>
            <a:xfrm>
              <a:off x="3796300" y="3293625"/>
              <a:ext cx="78600" cy="85875"/>
            </a:xfrm>
            <a:custGeom>
              <a:avLst/>
              <a:gdLst/>
              <a:ahLst/>
              <a:cxnLst/>
              <a:rect l="l" t="t" r="r" b="b"/>
              <a:pathLst>
                <a:path w="3144" h="3435" extrusionOk="0">
                  <a:moveTo>
                    <a:pt x="1726" y="529"/>
                  </a:moveTo>
                  <a:cubicBezTo>
                    <a:pt x="1778" y="529"/>
                    <a:pt x="1830" y="532"/>
                    <a:pt x="1882" y="539"/>
                  </a:cubicBezTo>
                  <a:cubicBezTo>
                    <a:pt x="1965" y="551"/>
                    <a:pt x="2012" y="622"/>
                    <a:pt x="2001" y="706"/>
                  </a:cubicBezTo>
                  <a:cubicBezTo>
                    <a:pt x="1977" y="789"/>
                    <a:pt x="1953" y="860"/>
                    <a:pt x="1929" y="944"/>
                  </a:cubicBezTo>
                  <a:cubicBezTo>
                    <a:pt x="1917" y="1015"/>
                    <a:pt x="1858" y="1051"/>
                    <a:pt x="1786" y="1051"/>
                  </a:cubicBezTo>
                  <a:cubicBezTo>
                    <a:pt x="1765" y="1049"/>
                    <a:pt x="1744" y="1048"/>
                    <a:pt x="1723" y="1048"/>
                  </a:cubicBezTo>
                  <a:cubicBezTo>
                    <a:pt x="1613" y="1048"/>
                    <a:pt x="1505" y="1074"/>
                    <a:pt x="1405" y="1134"/>
                  </a:cubicBezTo>
                  <a:cubicBezTo>
                    <a:pt x="1383" y="1148"/>
                    <a:pt x="1359" y="1154"/>
                    <a:pt x="1336" y="1154"/>
                  </a:cubicBezTo>
                  <a:cubicBezTo>
                    <a:pt x="1297" y="1154"/>
                    <a:pt x="1261" y="1136"/>
                    <a:pt x="1239" y="1098"/>
                  </a:cubicBezTo>
                  <a:cubicBezTo>
                    <a:pt x="1179" y="1039"/>
                    <a:pt x="1131" y="967"/>
                    <a:pt x="1072" y="908"/>
                  </a:cubicBezTo>
                  <a:cubicBezTo>
                    <a:pt x="1024" y="848"/>
                    <a:pt x="1036" y="753"/>
                    <a:pt x="1108" y="706"/>
                  </a:cubicBezTo>
                  <a:cubicBezTo>
                    <a:pt x="1291" y="590"/>
                    <a:pt x="1505" y="529"/>
                    <a:pt x="1726" y="529"/>
                  </a:cubicBezTo>
                  <a:close/>
                  <a:moveTo>
                    <a:pt x="2641" y="1028"/>
                  </a:moveTo>
                  <a:cubicBezTo>
                    <a:pt x="2687" y="1028"/>
                    <a:pt x="2729" y="1051"/>
                    <a:pt x="2751" y="1087"/>
                  </a:cubicBezTo>
                  <a:cubicBezTo>
                    <a:pt x="2894" y="1325"/>
                    <a:pt x="2953" y="1599"/>
                    <a:pt x="2929" y="1860"/>
                  </a:cubicBezTo>
                  <a:cubicBezTo>
                    <a:pt x="2919" y="1931"/>
                    <a:pt x="2858" y="1985"/>
                    <a:pt x="2795" y="1985"/>
                  </a:cubicBezTo>
                  <a:cubicBezTo>
                    <a:pt x="2784" y="1985"/>
                    <a:pt x="2773" y="1983"/>
                    <a:pt x="2763" y="1980"/>
                  </a:cubicBezTo>
                  <a:cubicBezTo>
                    <a:pt x="2679" y="1956"/>
                    <a:pt x="2596" y="1944"/>
                    <a:pt x="2513" y="1920"/>
                  </a:cubicBezTo>
                  <a:cubicBezTo>
                    <a:pt x="2453" y="1896"/>
                    <a:pt x="2405" y="1837"/>
                    <a:pt x="2417" y="1777"/>
                  </a:cubicBezTo>
                  <a:cubicBezTo>
                    <a:pt x="2429" y="1646"/>
                    <a:pt x="2393" y="1503"/>
                    <a:pt x="2334" y="1396"/>
                  </a:cubicBezTo>
                  <a:cubicBezTo>
                    <a:pt x="2298" y="1337"/>
                    <a:pt x="2310" y="1265"/>
                    <a:pt x="2358" y="1218"/>
                  </a:cubicBezTo>
                  <a:cubicBezTo>
                    <a:pt x="2429" y="1170"/>
                    <a:pt x="2489" y="1110"/>
                    <a:pt x="2548" y="1063"/>
                  </a:cubicBezTo>
                  <a:cubicBezTo>
                    <a:pt x="2577" y="1039"/>
                    <a:pt x="2610" y="1028"/>
                    <a:pt x="2641" y="1028"/>
                  </a:cubicBezTo>
                  <a:close/>
                  <a:moveTo>
                    <a:pt x="1723" y="1312"/>
                  </a:moveTo>
                  <a:cubicBezTo>
                    <a:pt x="1923" y="1312"/>
                    <a:pt x="2103" y="1455"/>
                    <a:pt x="2143" y="1658"/>
                  </a:cubicBezTo>
                  <a:cubicBezTo>
                    <a:pt x="2191" y="1884"/>
                    <a:pt x="2048" y="2122"/>
                    <a:pt x="1810" y="2170"/>
                  </a:cubicBezTo>
                  <a:cubicBezTo>
                    <a:pt x="1775" y="2179"/>
                    <a:pt x="1741" y="2183"/>
                    <a:pt x="1707" y="2183"/>
                  </a:cubicBezTo>
                  <a:cubicBezTo>
                    <a:pt x="1509" y="2183"/>
                    <a:pt x="1337" y="2042"/>
                    <a:pt x="1286" y="1849"/>
                  </a:cubicBezTo>
                  <a:cubicBezTo>
                    <a:pt x="1239" y="1610"/>
                    <a:pt x="1381" y="1372"/>
                    <a:pt x="1620" y="1325"/>
                  </a:cubicBezTo>
                  <a:cubicBezTo>
                    <a:pt x="1654" y="1316"/>
                    <a:pt x="1689" y="1312"/>
                    <a:pt x="1723" y="1312"/>
                  </a:cubicBezTo>
                  <a:close/>
                  <a:moveTo>
                    <a:pt x="681" y="1462"/>
                  </a:moveTo>
                  <a:cubicBezTo>
                    <a:pt x="693" y="1462"/>
                    <a:pt x="704" y="1464"/>
                    <a:pt x="715" y="1468"/>
                  </a:cubicBezTo>
                  <a:cubicBezTo>
                    <a:pt x="798" y="1491"/>
                    <a:pt x="881" y="1503"/>
                    <a:pt x="965" y="1527"/>
                  </a:cubicBezTo>
                  <a:cubicBezTo>
                    <a:pt x="1024" y="1551"/>
                    <a:pt x="1072" y="1610"/>
                    <a:pt x="1060" y="1670"/>
                  </a:cubicBezTo>
                  <a:cubicBezTo>
                    <a:pt x="1048" y="1801"/>
                    <a:pt x="1084" y="1944"/>
                    <a:pt x="1143" y="2051"/>
                  </a:cubicBezTo>
                  <a:cubicBezTo>
                    <a:pt x="1179" y="2110"/>
                    <a:pt x="1167" y="2182"/>
                    <a:pt x="1120" y="2230"/>
                  </a:cubicBezTo>
                  <a:cubicBezTo>
                    <a:pt x="1048" y="2277"/>
                    <a:pt x="989" y="2337"/>
                    <a:pt x="929" y="2384"/>
                  </a:cubicBezTo>
                  <a:cubicBezTo>
                    <a:pt x="901" y="2408"/>
                    <a:pt x="870" y="2418"/>
                    <a:pt x="840" y="2418"/>
                  </a:cubicBezTo>
                  <a:cubicBezTo>
                    <a:pt x="792" y="2418"/>
                    <a:pt x="748" y="2392"/>
                    <a:pt x="727" y="2349"/>
                  </a:cubicBezTo>
                  <a:cubicBezTo>
                    <a:pt x="584" y="2122"/>
                    <a:pt x="512" y="1849"/>
                    <a:pt x="548" y="1575"/>
                  </a:cubicBezTo>
                  <a:cubicBezTo>
                    <a:pt x="558" y="1514"/>
                    <a:pt x="619" y="1462"/>
                    <a:pt x="681" y="1462"/>
                  </a:cubicBezTo>
                  <a:close/>
                  <a:moveTo>
                    <a:pt x="2141" y="2293"/>
                  </a:moveTo>
                  <a:cubicBezTo>
                    <a:pt x="2180" y="2293"/>
                    <a:pt x="2216" y="2311"/>
                    <a:pt x="2239" y="2349"/>
                  </a:cubicBezTo>
                  <a:cubicBezTo>
                    <a:pt x="2298" y="2408"/>
                    <a:pt x="2346" y="2468"/>
                    <a:pt x="2405" y="2539"/>
                  </a:cubicBezTo>
                  <a:cubicBezTo>
                    <a:pt x="2453" y="2599"/>
                    <a:pt x="2441" y="2694"/>
                    <a:pt x="2370" y="2742"/>
                  </a:cubicBezTo>
                  <a:cubicBezTo>
                    <a:pt x="2186" y="2857"/>
                    <a:pt x="1972" y="2918"/>
                    <a:pt x="1751" y="2918"/>
                  </a:cubicBezTo>
                  <a:cubicBezTo>
                    <a:pt x="1700" y="2918"/>
                    <a:pt x="1648" y="2915"/>
                    <a:pt x="1596" y="2908"/>
                  </a:cubicBezTo>
                  <a:cubicBezTo>
                    <a:pt x="1512" y="2896"/>
                    <a:pt x="1465" y="2825"/>
                    <a:pt x="1477" y="2742"/>
                  </a:cubicBezTo>
                  <a:cubicBezTo>
                    <a:pt x="1501" y="2658"/>
                    <a:pt x="1524" y="2575"/>
                    <a:pt x="1548" y="2503"/>
                  </a:cubicBezTo>
                  <a:cubicBezTo>
                    <a:pt x="1560" y="2432"/>
                    <a:pt x="1620" y="2396"/>
                    <a:pt x="1691" y="2396"/>
                  </a:cubicBezTo>
                  <a:cubicBezTo>
                    <a:pt x="1712" y="2398"/>
                    <a:pt x="1734" y="2399"/>
                    <a:pt x="1755" y="2399"/>
                  </a:cubicBezTo>
                  <a:cubicBezTo>
                    <a:pt x="1864" y="2399"/>
                    <a:pt x="1972" y="2373"/>
                    <a:pt x="2072" y="2313"/>
                  </a:cubicBezTo>
                  <a:cubicBezTo>
                    <a:pt x="2094" y="2299"/>
                    <a:pt x="2118" y="2293"/>
                    <a:pt x="2141" y="2293"/>
                  </a:cubicBezTo>
                  <a:close/>
                  <a:moveTo>
                    <a:pt x="1989" y="0"/>
                  </a:moveTo>
                  <a:cubicBezTo>
                    <a:pt x="1953" y="0"/>
                    <a:pt x="1927" y="23"/>
                    <a:pt x="1917" y="63"/>
                  </a:cubicBezTo>
                  <a:lnTo>
                    <a:pt x="1893" y="194"/>
                  </a:lnTo>
                  <a:cubicBezTo>
                    <a:pt x="1893" y="194"/>
                    <a:pt x="1893" y="205"/>
                    <a:pt x="1893" y="217"/>
                  </a:cubicBezTo>
                  <a:cubicBezTo>
                    <a:pt x="1840" y="211"/>
                    <a:pt x="1786" y="208"/>
                    <a:pt x="1731" y="208"/>
                  </a:cubicBezTo>
                  <a:cubicBezTo>
                    <a:pt x="1676" y="208"/>
                    <a:pt x="1620" y="211"/>
                    <a:pt x="1560" y="217"/>
                  </a:cubicBezTo>
                  <a:cubicBezTo>
                    <a:pt x="1560" y="205"/>
                    <a:pt x="1560" y="205"/>
                    <a:pt x="1560" y="194"/>
                  </a:cubicBezTo>
                  <a:lnTo>
                    <a:pt x="1536" y="63"/>
                  </a:lnTo>
                  <a:cubicBezTo>
                    <a:pt x="1524" y="27"/>
                    <a:pt x="1489" y="3"/>
                    <a:pt x="1441" y="3"/>
                  </a:cubicBezTo>
                  <a:lnTo>
                    <a:pt x="1298" y="39"/>
                  </a:lnTo>
                  <a:cubicBezTo>
                    <a:pt x="1250" y="51"/>
                    <a:pt x="1227" y="86"/>
                    <a:pt x="1239" y="134"/>
                  </a:cubicBezTo>
                  <a:lnTo>
                    <a:pt x="1262" y="265"/>
                  </a:lnTo>
                  <a:cubicBezTo>
                    <a:pt x="1262" y="265"/>
                    <a:pt x="1262" y="277"/>
                    <a:pt x="1274" y="277"/>
                  </a:cubicBezTo>
                  <a:cubicBezTo>
                    <a:pt x="1179" y="313"/>
                    <a:pt x="1084" y="348"/>
                    <a:pt x="1000" y="396"/>
                  </a:cubicBezTo>
                  <a:cubicBezTo>
                    <a:pt x="1000" y="396"/>
                    <a:pt x="1000" y="384"/>
                    <a:pt x="989" y="384"/>
                  </a:cubicBezTo>
                  <a:lnTo>
                    <a:pt x="917" y="277"/>
                  </a:lnTo>
                  <a:cubicBezTo>
                    <a:pt x="902" y="254"/>
                    <a:pt x="876" y="241"/>
                    <a:pt x="851" y="241"/>
                  </a:cubicBezTo>
                  <a:cubicBezTo>
                    <a:pt x="837" y="241"/>
                    <a:pt x="823" y="245"/>
                    <a:pt x="810" y="253"/>
                  </a:cubicBezTo>
                  <a:lnTo>
                    <a:pt x="691" y="336"/>
                  </a:lnTo>
                  <a:cubicBezTo>
                    <a:pt x="643" y="360"/>
                    <a:pt x="643" y="420"/>
                    <a:pt x="667" y="456"/>
                  </a:cubicBezTo>
                  <a:lnTo>
                    <a:pt x="739" y="563"/>
                  </a:lnTo>
                  <a:cubicBezTo>
                    <a:pt x="739" y="563"/>
                    <a:pt x="750" y="563"/>
                    <a:pt x="750" y="575"/>
                  </a:cubicBezTo>
                  <a:cubicBezTo>
                    <a:pt x="679" y="634"/>
                    <a:pt x="608" y="706"/>
                    <a:pt x="548" y="777"/>
                  </a:cubicBezTo>
                  <a:cubicBezTo>
                    <a:pt x="548" y="777"/>
                    <a:pt x="548" y="765"/>
                    <a:pt x="536" y="765"/>
                  </a:cubicBezTo>
                  <a:lnTo>
                    <a:pt x="429" y="694"/>
                  </a:lnTo>
                  <a:cubicBezTo>
                    <a:pt x="416" y="685"/>
                    <a:pt x="402" y="681"/>
                    <a:pt x="388" y="681"/>
                  </a:cubicBezTo>
                  <a:cubicBezTo>
                    <a:pt x="362" y="681"/>
                    <a:pt x="337" y="694"/>
                    <a:pt x="322" y="717"/>
                  </a:cubicBezTo>
                  <a:lnTo>
                    <a:pt x="238" y="848"/>
                  </a:lnTo>
                  <a:cubicBezTo>
                    <a:pt x="215" y="884"/>
                    <a:pt x="227" y="932"/>
                    <a:pt x="262" y="956"/>
                  </a:cubicBezTo>
                  <a:lnTo>
                    <a:pt x="369" y="1027"/>
                  </a:lnTo>
                  <a:cubicBezTo>
                    <a:pt x="381" y="1027"/>
                    <a:pt x="381" y="1027"/>
                    <a:pt x="381" y="1039"/>
                  </a:cubicBezTo>
                  <a:cubicBezTo>
                    <a:pt x="346" y="1122"/>
                    <a:pt x="310" y="1206"/>
                    <a:pt x="286" y="1301"/>
                  </a:cubicBezTo>
                  <a:cubicBezTo>
                    <a:pt x="274" y="1301"/>
                    <a:pt x="274" y="1289"/>
                    <a:pt x="274" y="1289"/>
                  </a:cubicBezTo>
                  <a:lnTo>
                    <a:pt x="143" y="1265"/>
                  </a:lnTo>
                  <a:cubicBezTo>
                    <a:pt x="96" y="1265"/>
                    <a:pt x="60" y="1289"/>
                    <a:pt x="48" y="1337"/>
                  </a:cubicBezTo>
                  <a:lnTo>
                    <a:pt x="24" y="1479"/>
                  </a:lnTo>
                  <a:cubicBezTo>
                    <a:pt x="12" y="1527"/>
                    <a:pt x="48" y="1563"/>
                    <a:pt x="84" y="1575"/>
                  </a:cubicBezTo>
                  <a:lnTo>
                    <a:pt x="215" y="1599"/>
                  </a:lnTo>
                  <a:lnTo>
                    <a:pt x="227" y="1599"/>
                  </a:lnTo>
                  <a:cubicBezTo>
                    <a:pt x="215" y="1694"/>
                    <a:pt x="215" y="1801"/>
                    <a:pt x="227" y="1896"/>
                  </a:cubicBezTo>
                  <a:lnTo>
                    <a:pt x="203" y="1896"/>
                  </a:lnTo>
                  <a:lnTo>
                    <a:pt x="72" y="1932"/>
                  </a:lnTo>
                  <a:cubicBezTo>
                    <a:pt x="24" y="1944"/>
                    <a:pt x="0" y="1980"/>
                    <a:pt x="12" y="2027"/>
                  </a:cubicBezTo>
                  <a:lnTo>
                    <a:pt x="36" y="2170"/>
                  </a:lnTo>
                  <a:cubicBezTo>
                    <a:pt x="46" y="2209"/>
                    <a:pt x="80" y="2233"/>
                    <a:pt x="119" y="2233"/>
                  </a:cubicBezTo>
                  <a:cubicBezTo>
                    <a:pt x="127" y="2233"/>
                    <a:pt x="135" y="2232"/>
                    <a:pt x="143" y="2230"/>
                  </a:cubicBezTo>
                  <a:lnTo>
                    <a:pt x="262" y="2206"/>
                  </a:lnTo>
                  <a:cubicBezTo>
                    <a:pt x="274" y="2206"/>
                    <a:pt x="286" y="2194"/>
                    <a:pt x="298" y="2194"/>
                  </a:cubicBezTo>
                  <a:cubicBezTo>
                    <a:pt x="322" y="2277"/>
                    <a:pt x="358" y="2349"/>
                    <a:pt x="393" y="2420"/>
                  </a:cubicBezTo>
                  <a:cubicBezTo>
                    <a:pt x="393" y="2420"/>
                    <a:pt x="393" y="2432"/>
                    <a:pt x="381" y="2432"/>
                  </a:cubicBezTo>
                  <a:lnTo>
                    <a:pt x="274" y="2503"/>
                  </a:lnTo>
                  <a:cubicBezTo>
                    <a:pt x="238" y="2527"/>
                    <a:pt x="227" y="2575"/>
                    <a:pt x="250" y="2611"/>
                  </a:cubicBezTo>
                  <a:lnTo>
                    <a:pt x="334" y="2730"/>
                  </a:lnTo>
                  <a:cubicBezTo>
                    <a:pt x="348" y="2758"/>
                    <a:pt x="370" y="2769"/>
                    <a:pt x="395" y="2769"/>
                  </a:cubicBezTo>
                  <a:cubicBezTo>
                    <a:pt x="413" y="2769"/>
                    <a:pt x="433" y="2763"/>
                    <a:pt x="453" y="2753"/>
                  </a:cubicBezTo>
                  <a:lnTo>
                    <a:pt x="560" y="2682"/>
                  </a:lnTo>
                  <a:cubicBezTo>
                    <a:pt x="631" y="2765"/>
                    <a:pt x="715" y="2849"/>
                    <a:pt x="798" y="2920"/>
                  </a:cubicBezTo>
                  <a:lnTo>
                    <a:pt x="727" y="3027"/>
                  </a:lnTo>
                  <a:cubicBezTo>
                    <a:pt x="703" y="3063"/>
                    <a:pt x="715" y="3123"/>
                    <a:pt x="750" y="3146"/>
                  </a:cubicBezTo>
                  <a:lnTo>
                    <a:pt x="869" y="3218"/>
                  </a:lnTo>
                  <a:cubicBezTo>
                    <a:pt x="886" y="3226"/>
                    <a:pt x="903" y="3230"/>
                    <a:pt x="919" y="3230"/>
                  </a:cubicBezTo>
                  <a:cubicBezTo>
                    <a:pt x="948" y="3230"/>
                    <a:pt x="973" y="3217"/>
                    <a:pt x="989" y="3194"/>
                  </a:cubicBezTo>
                  <a:lnTo>
                    <a:pt x="1060" y="3087"/>
                  </a:lnTo>
                  <a:cubicBezTo>
                    <a:pt x="1060" y="3087"/>
                    <a:pt x="1060" y="3087"/>
                    <a:pt x="1060" y="3075"/>
                  </a:cubicBezTo>
                  <a:cubicBezTo>
                    <a:pt x="1131" y="3123"/>
                    <a:pt x="1215" y="3146"/>
                    <a:pt x="1298" y="3170"/>
                  </a:cubicBezTo>
                  <a:cubicBezTo>
                    <a:pt x="1298" y="3182"/>
                    <a:pt x="1298" y="3182"/>
                    <a:pt x="1298" y="3182"/>
                  </a:cubicBezTo>
                  <a:lnTo>
                    <a:pt x="1262" y="3313"/>
                  </a:lnTo>
                  <a:cubicBezTo>
                    <a:pt x="1262" y="3349"/>
                    <a:pt x="1286" y="3396"/>
                    <a:pt x="1334" y="3408"/>
                  </a:cubicBezTo>
                  <a:lnTo>
                    <a:pt x="1477" y="3432"/>
                  </a:lnTo>
                  <a:cubicBezTo>
                    <a:pt x="1483" y="3434"/>
                    <a:pt x="1489" y="3434"/>
                    <a:pt x="1495" y="3434"/>
                  </a:cubicBezTo>
                  <a:cubicBezTo>
                    <a:pt x="1533" y="3434"/>
                    <a:pt x="1562" y="3403"/>
                    <a:pt x="1572" y="3373"/>
                  </a:cubicBezTo>
                  <a:lnTo>
                    <a:pt x="1596" y="3242"/>
                  </a:lnTo>
                  <a:cubicBezTo>
                    <a:pt x="1596" y="3242"/>
                    <a:pt x="1596" y="3242"/>
                    <a:pt x="1596" y="3230"/>
                  </a:cubicBezTo>
                  <a:cubicBezTo>
                    <a:pt x="1649" y="3236"/>
                    <a:pt x="1703" y="3239"/>
                    <a:pt x="1756" y="3239"/>
                  </a:cubicBezTo>
                  <a:cubicBezTo>
                    <a:pt x="1810" y="3239"/>
                    <a:pt x="1864" y="3236"/>
                    <a:pt x="1917" y="3230"/>
                  </a:cubicBezTo>
                  <a:cubicBezTo>
                    <a:pt x="1917" y="3230"/>
                    <a:pt x="1917" y="3242"/>
                    <a:pt x="1929" y="3242"/>
                  </a:cubicBezTo>
                  <a:lnTo>
                    <a:pt x="1953" y="3361"/>
                  </a:lnTo>
                  <a:cubicBezTo>
                    <a:pt x="1965" y="3408"/>
                    <a:pt x="2001" y="3432"/>
                    <a:pt x="2048" y="3432"/>
                  </a:cubicBezTo>
                  <a:lnTo>
                    <a:pt x="2191" y="3396"/>
                  </a:lnTo>
                  <a:cubicBezTo>
                    <a:pt x="2239" y="3384"/>
                    <a:pt x="2263" y="3349"/>
                    <a:pt x="2251" y="3301"/>
                  </a:cubicBezTo>
                  <a:lnTo>
                    <a:pt x="2227" y="3170"/>
                  </a:lnTo>
                  <a:cubicBezTo>
                    <a:pt x="2227" y="3170"/>
                    <a:pt x="2227" y="3170"/>
                    <a:pt x="2227" y="3158"/>
                  </a:cubicBezTo>
                  <a:cubicBezTo>
                    <a:pt x="2310" y="3134"/>
                    <a:pt x="2405" y="3087"/>
                    <a:pt x="2489" y="3039"/>
                  </a:cubicBezTo>
                  <a:cubicBezTo>
                    <a:pt x="2489" y="3051"/>
                    <a:pt x="2489" y="3051"/>
                    <a:pt x="2489" y="3051"/>
                  </a:cubicBezTo>
                  <a:lnTo>
                    <a:pt x="2572" y="3158"/>
                  </a:lnTo>
                  <a:cubicBezTo>
                    <a:pt x="2587" y="3181"/>
                    <a:pt x="2613" y="3194"/>
                    <a:pt x="2638" y="3194"/>
                  </a:cubicBezTo>
                  <a:cubicBezTo>
                    <a:pt x="2652" y="3194"/>
                    <a:pt x="2667" y="3190"/>
                    <a:pt x="2679" y="3182"/>
                  </a:cubicBezTo>
                  <a:lnTo>
                    <a:pt x="2798" y="3099"/>
                  </a:lnTo>
                  <a:cubicBezTo>
                    <a:pt x="2834" y="3075"/>
                    <a:pt x="2846" y="3015"/>
                    <a:pt x="2822" y="2980"/>
                  </a:cubicBezTo>
                  <a:lnTo>
                    <a:pt x="2751" y="2872"/>
                  </a:lnTo>
                  <a:cubicBezTo>
                    <a:pt x="2739" y="2872"/>
                    <a:pt x="2739" y="2872"/>
                    <a:pt x="2739" y="2861"/>
                  </a:cubicBezTo>
                  <a:cubicBezTo>
                    <a:pt x="2810" y="2801"/>
                    <a:pt x="2870" y="2730"/>
                    <a:pt x="2929" y="2658"/>
                  </a:cubicBezTo>
                  <a:cubicBezTo>
                    <a:pt x="2941" y="2658"/>
                    <a:pt x="2941" y="2658"/>
                    <a:pt x="2953" y="2670"/>
                  </a:cubicBezTo>
                  <a:lnTo>
                    <a:pt x="3060" y="2742"/>
                  </a:lnTo>
                  <a:cubicBezTo>
                    <a:pt x="3070" y="2746"/>
                    <a:pt x="3082" y="2749"/>
                    <a:pt x="3094" y="2749"/>
                  </a:cubicBezTo>
                  <a:cubicBezTo>
                    <a:pt x="3112" y="2749"/>
                    <a:pt x="3130" y="2744"/>
                    <a:pt x="3144" y="2730"/>
                  </a:cubicBezTo>
                  <a:lnTo>
                    <a:pt x="3144" y="2420"/>
                  </a:lnTo>
                  <a:lnTo>
                    <a:pt x="3108" y="2408"/>
                  </a:lnTo>
                  <a:cubicBezTo>
                    <a:pt x="3108" y="2408"/>
                    <a:pt x="3096" y="2396"/>
                    <a:pt x="3096" y="2396"/>
                  </a:cubicBezTo>
                  <a:cubicBezTo>
                    <a:pt x="3108" y="2361"/>
                    <a:pt x="3132" y="2325"/>
                    <a:pt x="3144" y="2289"/>
                  </a:cubicBezTo>
                  <a:lnTo>
                    <a:pt x="3144" y="1158"/>
                  </a:lnTo>
                  <a:cubicBezTo>
                    <a:pt x="3120" y="1110"/>
                    <a:pt x="3108" y="1063"/>
                    <a:pt x="3084" y="1015"/>
                  </a:cubicBezTo>
                  <a:cubicBezTo>
                    <a:pt x="3084" y="1015"/>
                    <a:pt x="3096" y="1015"/>
                    <a:pt x="3096" y="1003"/>
                  </a:cubicBezTo>
                  <a:lnTo>
                    <a:pt x="3144" y="979"/>
                  </a:lnTo>
                  <a:lnTo>
                    <a:pt x="3144" y="694"/>
                  </a:lnTo>
                  <a:cubicBezTo>
                    <a:pt x="3130" y="674"/>
                    <a:pt x="3110" y="665"/>
                    <a:pt x="3089" y="665"/>
                  </a:cubicBezTo>
                  <a:cubicBezTo>
                    <a:pt x="3071" y="665"/>
                    <a:pt x="3052" y="671"/>
                    <a:pt x="3036" y="682"/>
                  </a:cubicBezTo>
                  <a:lnTo>
                    <a:pt x="2929" y="753"/>
                  </a:lnTo>
                  <a:cubicBezTo>
                    <a:pt x="2929" y="753"/>
                    <a:pt x="2917" y="753"/>
                    <a:pt x="2917" y="765"/>
                  </a:cubicBezTo>
                  <a:cubicBezTo>
                    <a:pt x="2846" y="682"/>
                    <a:pt x="2763" y="598"/>
                    <a:pt x="2679" y="527"/>
                  </a:cubicBezTo>
                  <a:cubicBezTo>
                    <a:pt x="2679" y="527"/>
                    <a:pt x="2691" y="515"/>
                    <a:pt x="2691" y="515"/>
                  </a:cubicBezTo>
                  <a:lnTo>
                    <a:pt x="2763" y="408"/>
                  </a:lnTo>
                  <a:cubicBezTo>
                    <a:pt x="2786" y="372"/>
                    <a:pt x="2774" y="313"/>
                    <a:pt x="2739" y="289"/>
                  </a:cubicBezTo>
                  <a:lnTo>
                    <a:pt x="2608" y="217"/>
                  </a:lnTo>
                  <a:cubicBezTo>
                    <a:pt x="2595" y="209"/>
                    <a:pt x="2581" y="205"/>
                    <a:pt x="2567" y="205"/>
                  </a:cubicBezTo>
                  <a:cubicBezTo>
                    <a:pt x="2541" y="205"/>
                    <a:pt x="2516" y="218"/>
                    <a:pt x="2501" y="241"/>
                  </a:cubicBezTo>
                  <a:lnTo>
                    <a:pt x="2429" y="348"/>
                  </a:lnTo>
                  <a:cubicBezTo>
                    <a:pt x="2429" y="360"/>
                    <a:pt x="2429" y="360"/>
                    <a:pt x="2417" y="372"/>
                  </a:cubicBezTo>
                  <a:cubicBezTo>
                    <a:pt x="2346" y="336"/>
                    <a:pt x="2263" y="301"/>
                    <a:pt x="2191" y="277"/>
                  </a:cubicBezTo>
                  <a:cubicBezTo>
                    <a:pt x="2191" y="265"/>
                    <a:pt x="2191" y="265"/>
                    <a:pt x="2191" y="253"/>
                  </a:cubicBezTo>
                  <a:lnTo>
                    <a:pt x="2215" y="122"/>
                  </a:lnTo>
                  <a:cubicBezTo>
                    <a:pt x="2227" y="86"/>
                    <a:pt x="2203" y="39"/>
                    <a:pt x="2155" y="27"/>
                  </a:cubicBezTo>
                  <a:lnTo>
                    <a:pt x="2012" y="3"/>
                  </a:lnTo>
                  <a:cubicBezTo>
                    <a:pt x="2004" y="1"/>
                    <a:pt x="1996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13"/>
            <p:cNvSpPr/>
            <p:nvPr/>
          </p:nvSpPr>
          <p:spPr>
            <a:xfrm>
              <a:off x="3796300" y="3189200"/>
              <a:ext cx="78600" cy="86050"/>
            </a:xfrm>
            <a:custGeom>
              <a:avLst/>
              <a:gdLst/>
              <a:ahLst/>
              <a:cxnLst/>
              <a:rect l="l" t="t" r="r" b="b"/>
              <a:pathLst>
                <a:path w="3144" h="3442" extrusionOk="0">
                  <a:moveTo>
                    <a:pt x="1741" y="528"/>
                  </a:moveTo>
                  <a:cubicBezTo>
                    <a:pt x="1788" y="528"/>
                    <a:pt x="1835" y="531"/>
                    <a:pt x="1882" y="537"/>
                  </a:cubicBezTo>
                  <a:cubicBezTo>
                    <a:pt x="1965" y="549"/>
                    <a:pt x="2012" y="632"/>
                    <a:pt x="2001" y="703"/>
                  </a:cubicBezTo>
                  <a:cubicBezTo>
                    <a:pt x="1977" y="787"/>
                    <a:pt x="1953" y="870"/>
                    <a:pt x="1929" y="953"/>
                  </a:cubicBezTo>
                  <a:cubicBezTo>
                    <a:pt x="1918" y="1007"/>
                    <a:pt x="1870" y="1051"/>
                    <a:pt x="1808" y="1051"/>
                  </a:cubicBezTo>
                  <a:cubicBezTo>
                    <a:pt x="1801" y="1051"/>
                    <a:pt x="1794" y="1050"/>
                    <a:pt x="1786" y="1049"/>
                  </a:cubicBezTo>
                  <a:cubicBezTo>
                    <a:pt x="1769" y="1047"/>
                    <a:pt x="1752" y="1046"/>
                    <a:pt x="1736" y="1046"/>
                  </a:cubicBezTo>
                  <a:cubicBezTo>
                    <a:pt x="1622" y="1046"/>
                    <a:pt x="1509" y="1080"/>
                    <a:pt x="1405" y="1132"/>
                  </a:cubicBezTo>
                  <a:cubicBezTo>
                    <a:pt x="1382" y="1146"/>
                    <a:pt x="1356" y="1153"/>
                    <a:pt x="1332" y="1153"/>
                  </a:cubicBezTo>
                  <a:cubicBezTo>
                    <a:pt x="1295" y="1153"/>
                    <a:pt x="1260" y="1137"/>
                    <a:pt x="1239" y="1108"/>
                  </a:cubicBezTo>
                  <a:cubicBezTo>
                    <a:pt x="1179" y="1037"/>
                    <a:pt x="1131" y="977"/>
                    <a:pt x="1072" y="918"/>
                  </a:cubicBezTo>
                  <a:cubicBezTo>
                    <a:pt x="1024" y="846"/>
                    <a:pt x="1036" y="751"/>
                    <a:pt x="1108" y="715"/>
                  </a:cubicBezTo>
                  <a:cubicBezTo>
                    <a:pt x="1295" y="597"/>
                    <a:pt x="1515" y="528"/>
                    <a:pt x="1741" y="528"/>
                  </a:cubicBezTo>
                  <a:close/>
                  <a:moveTo>
                    <a:pt x="2640" y="1032"/>
                  </a:moveTo>
                  <a:cubicBezTo>
                    <a:pt x="2686" y="1032"/>
                    <a:pt x="2729" y="1054"/>
                    <a:pt x="2751" y="1096"/>
                  </a:cubicBezTo>
                  <a:cubicBezTo>
                    <a:pt x="2894" y="1323"/>
                    <a:pt x="2953" y="1596"/>
                    <a:pt x="2929" y="1870"/>
                  </a:cubicBezTo>
                  <a:cubicBezTo>
                    <a:pt x="2919" y="1945"/>
                    <a:pt x="2850" y="1991"/>
                    <a:pt x="2785" y="1991"/>
                  </a:cubicBezTo>
                  <a:cubicBezTo>
                    <a:pt x="2777" y="1991"/>
                    <a:pt x="2770" y="1991"/>
                    <a:pt x="2763" y="1989"/>
                  </a:cubicBezTo>
                  <a:cubicBezTo>
                    <a:pt x="2679" y="1966"/>
                    <a:pt x="2596" y="1942"/>
                    <a:pt x="2513" y="1918"/>
                  </a:cubicBezTo>
                  <a:cubicBezTo>
                    <a:pt x="2453" y="1906"/>
                    <a:pt x="2405" y="1846"/>
                    <a:pt x="2417" y="1775"/>
                  </a:cubicBezTo>
                  <a:cubicBezTo>
                    <a:pt x="2429" y="1644"/>
                    <a:pt x="2393" y="1513"/>
                    <a:pt x="2334" y="1394"/>
                  </a:cubicBezTo>
                  <a:cubicBezTo>
                    <a:pt x="2298" y="1334"/>
                    <a:pt x="2310" y="1263"/>
                    <a:pt x="2358" y="1227"/>
                  </a:cubicBezTo>
                  <a:cubicBezTo>
                    <a:pt x="2429" y="1168"/>
                    <a:pt x="2489" y="1120"/>
                    <a:pt x="2548" y="1061"/>
                  </a:cubicBezTo>
                  <a:cubicBezTo>
                    <a:pt x="2577" y="1042"/>
                    <a:pt x="2609" y="1032"/>
                    <a:pt x="2640" y="1032"/>
                  </a:cubicBezTo>
                  <a:close/>
                  <a:moveTo>
                    <a:pt x="1711" y="1313"/>
                  </a:moveTo>
                  <a:cubicBezTo>
                    <a:pt x="1916" y="1313"/>
                    <a:pt x="2102" y="1449"/>
                    <a:pt x="2143" y="1656"/>
                  </a:cubicBezTo>
                  <a:cubicBezTo>
                    <a:pt x="2191" y="1894"/>
                    <a:pt x="2048" y="2120"/>
                    <a:pt x="1810" y="2180"/>
                  </a:cubicBezTo>
                  <a:cubicBezTo>
                    <a:pt x="1779" y="2186"/>
                    <a:pt x="1749" y="2189"/>
                    <a:pt x="1719" y="2189"/>
                  </a:cubicBezTo>
                  <a:cubicBezTo>
                    <a:pt x="1516" y="2189"/>
                    <a:pt x="1338" y="2054"/>
                    <a:pt x="1286" y="1846"/>
                  </a:cubicBezTo>
                  <a:cubicBezTo>
                    <a:pt x="1239" y="1608"/>
                    <a:pt x="1381" y="1382"/>
                    <a:pt x="1620" y="1323"/>
                  </a:cubicBezTo>
                  <a:cubicBezTo>
                    <a:pt x="1650" y="1316"/>
                    <a:pt x="1681" y="1313"/>
                    <a:pt x="1711" y="1313"/>
                  </a:cubicBezTo>
                  <a:close/>
                  <a:moveTo>
                    <a:pt x="693" y="1464"/>
                  </a:moveTo>
                  <a:cubicBezTo>
                    <a:pt x="700" y="1464"/>
                    <a:pt x="707" y="1464"/>
                    <a:pt x="715" y="1465"/>
                  </a:cubicBezTo>
                  <a:cubicBezTo>
                    <a:pt x="798" y="1489"/>
                    <a:pt x="881" y="1513"/>
                    <a:pt x="965" y="1537"/>
                  </a:cubicBezTo>
                  <a:cubicBezTo>
                    <a:pt x="1024" y="1549"/>
                    <a:pt x="1072" y="1608"/>
                    <a:pt x="1060" y="1680"/>
                  </a:cubicBezTo>
                  <a:cubicBezTo>
                    <a:pt x="1048" y="1811"/>
                    <a:pt x="1084" y="1942"/>
                    <a:pt x="1143" y="2061"/>
                  </a:cubicBezTo>
                  <a:cubicBezTo>
                    <a:pt x="1179" y="2120"/>
                    <a:pt x="1167" y="2192"/>
                    <a:pt x="1120" y="2227"/>
                  </a:cubicBezTo>
                  <a:cubicBezTo>
                    <a:pt x="1048" y="2287"/>
                    <a:pt x="989" y="2335"/>
                    <a:pt x="929" y="2394"/>
                  </a:cubicBezTo>
                  <a:cubicBezTo>
                    <a:pt x="900" y="2413"/>
                    <a:pt x="868" y="2423"/>
                    <a:pt x="837" y="2423"/>
                  </a:cubicBezTo>
                  <a:cubicBezTo>
                    <a:pt x="791" y="2423"/>
                    <a:pt x="748" y="2401"/>
                    <a:pt x="727" y="2358"/>
                  </a:cubicBezTo>
                  <a:cubicBezTo>
                    <a:pt x="584" y="2132"/>
                    <a:pt x="512" y="1858"/>
                    <a:pt x="548" y="1585"/>
                  </a:cubicBezTo>
                  <a:cubicBezTo>
                    <a:pt x="559" y="1510"/>
                    <a:pt x="627" y="1464"/>
                    <a:pt x="693" y="1464"/>
                  </a:cubicBezTo>
                  <a:close/>
                  <a:moveTo>
                    <a:pt x="2145" y="2302"/>
                  </a:moveTo>
                  <a:cubicBezTo>
                    <a:pt x="2182" y="2302"/>
                    <a:pt x="2217" y="2318"/>
                    <a:pt x="2239" y="2347"/>
                  </a:cubicBezTo>
                  <a:cubicBezTo>
                    <a:pt x="2298" y="2418"/>
                    <a:pt x="2346" y="2477"/>
                    <a:pt x="2405" y="2537"/>
                  </a:cubicBezTo>
                  <a:cubicBezTo>
                    <a:pt x="2453" y="2608"/>
                    <a:pt x="2441" y="2704"/>
                    <a:pt x="2370" y="2739"/>
                  </a:cubicBezTo>
                  <a:cubicBezTo>
                    <a:pt x="2182" y="2858"/>
                    <a:pt x="1962" y="2927"/>
                    <a:pt x="1736" y="2927"/>
                  </a:cubicBezTo>
                  <a:cubicBezTo>
                    <a:pt x="1690" y="2927"/>
                    <a:pt x="1643" y="2924"/>
                    <a:pt x="1596" y="2918"/>
                  </a:cubicBezTo>
                  <a:cubicBezTo>
                    <a:pt x="1512" y="2906"/>
                    <a:pt x="1465" y="2823"/>
                    <a:pt x="1477" y="2751"/>
                  </a:cubicBezTo>
                  <a:cubicBezTo>
                    <a:pt x="1501" y="2668"/>
                    <a:pt x="1524" y="2585"/>
                    <a:pt x="1548" y="2501"/>
                  </a:cubicBezTo>
                  <a:cubicBezTo>
                    <a:pt x="1559" y="2448"/>
                    <a:pt x="1608" y="2404"/>
                    <a:pt x="1669" y="2404"/>
                  </a:cubicBezTo>
                  <a:cubicBezTo>
                    <a:pt x="1676" y="2404"/>
                    <a:pt x="1684" y="2405"/>
                    <a:pt x="1691" y="2406"/>
                  </a:cubicBezTo>
                  <a:cubicBezTo>
                    <a:pt x="1708" y="2408"/>
                    <a:pt x="1725" y="2408"/>
                    <a:pt x="1742" y="2408"/>
                  </a:cubicBezTo>
                  <a:cubicBezTo>
                    <a:pt x="1856" y="2408"/>
                    <a:pt x="1968" y="2375"/>
                    <a:pt x="2072" y="2323"/>
                  </a:cubicBezTo>
                  <a:cubicBezTo>
                    <a:pt x="2095" y="2309"/>
                    <a:pt x="2121" y="2302"/>
                    <a:pt x="2145" y="2302"/>
                  </a:cubicBezTo>
                  <a:close/>
                  <a:moveTo>
                    <a:pt x="2012" y="1"/>
                  </a:moveTo>
                  <a:cubicBezTo>
                    <a:pt x="1965" y="1"/>
                    <a:pt x="1929" y="25"/>
                    <a:pt x="1917" y="72"/>
                  </a:cubicBezTo>
                  <a:lnTo>
                    <a:pt x="1893" y="191"/>
                  </a:lnTo>
                  <a:cubicBezTo>
                    <a:pt x="1893" y="203"/>
                    <a:pt x="1893" y="215"/>
                    <a:pt x="1893" y="215"/>
                  </a:cubicBezTo>
                  <a:cubicBezTo>
                    <a:pt x="1840" y="209"/>
                    <a:pt x="1786" y="206"/>
                    <a:pt x="1731" y="206"/>
                  </a:cubicBezTo>
                  <a:cubicBezTo>
                    <a:pt x="1676" y="206"/>
                    <a:pt x="1620" y="209"/>
                    <a:pt x="1560" y="215"/>
                  </a:cubicBezTo>
                  <a:cubicBezTo>
                    <a:pt x="1560" y="215"/>
                    <a:pt x="1560" y="203"/>
                    <a:pt x="1560" y="203"/>
                  </a:cubicBezTo>
                  <a:lnTo>
                    <a:pt x="1536" y="72"/>
                  </a:lnTo>
                  <a:cubicBezTo>
                    <a:pt x="1526" y="33"/>
                    <a:pt x="1500" y="10"/>
                    <a:pt x="1464" y="10"/>
                  </a:cubicBezTo>
                  <a:cubicBezTo>
                    <a:pt x="1457" y="10"/>
                    <a:pt x="1449" y="11"/>
                    <a:pt x="1441" y="13"/>
                  </a:cubicBezTo>
                  <a:lnTo>
                    <a:pt x="1298" y="49"/>
                  </a:lnTo>
                  <a:cubicBezTo>
                    <a:pt x="1250" y="49"/>
                    <a:pt x="1227" y="96"/>
                    <a:pt x="1239" y="144"/>
                  </a:cubicBezTo>
                  <a:lnTo>
                    <a:pt x="1262" y="263"/>
                  </a:lnTo>
                  <a:cubicBezTo>
                    <a:pt x="1262" y="275"/>
                    <a:pt x="1262" y="275"/>
                    <a:pt x="1274" y="287"/>
                  </a:cubicBezTo>
                  <a:cubicBezTo>
                    <a:pt x="1179" y="311"/>
                    <a:pt x="1084" y="358"/>
                    <a:pt x="1000" y="406"/>
                  </a:cubicBezTo>
                  <a:cubicBezTo>
                    <a:pt x="1000" y="394"/>
                    <a:pt x="1000" y="394"/>
                    <a:pt x="989" y="382"/>
                  </a:cubicBezTo>
                  <a:lnTo>
                    <a:pt x="917" y="275"/>
                  </a:lnTo>
                  <a:cubicBezTo>
                    <a:pt x="904" y="255"/>
                    <a:pt x="884" y="246"/>
                    <a:pt x="862" y="246"/>
                  </a:cubicBezTo>
                  <a:cubicBezTo>
                    <a:pt x="844" y="246"/>
                    <a:pt x="826" y="252"/>
                    <a:pt x="810" y="263"/>
                  </a:cubicBezTo>
                  <a:lnTo>
                    <a:pt x="691" y="346"/>
                  </a:lnTo>
                  <a:cubicBezTo>
                    <a:pt x="643" y="370"/>
                    <a:pt x="643" y="418"/>
                    <a:pt x="667" y="453"/>
                  </a:cubicBezTo>
                  <a:lnTo>
                    <a:pt x="739" y="561"/>
                  </a:lnTo>
                  <a:cubicBezTo>
                    <a:pt x="739" y="572"/>
                    <a:pt x="750" y="572"/>
                    <a:pt x="750" y="572"/>
                  </a:cubicBezTo>
                  <a:cubicBezTo>
                    <a:pt x="679" y="632"/>
                    <a:pt x="608" y="703"/>
                    <a:pt x="548" y="787"/>
                  </a:cubicBezTo>
                  <a:cubicBezTo>
                    <a:pt x="548" y="775"/>
                    <a:pt x="548" y="775"/>
                    <a:pt x="536" y="775"/>
                  </a:cubicBezTo>
                  <a:lnTo>
                    <a:pt x="429" y="703"/>
                  </a:lnTo>
                  <a:cubicBezTo>
                    <a:pt x="416" y="695"/>
                    <a:pt x="402" y="691"/>
                    <a:pt x="388" y="691"/>
                  </a:cubicBezTo>
                  <a:cubicBezTo>
                    <a:pt x="362" y="691"/>
                    <a:pt x="337" y="704"/>
                    <a:pt x="322" y="727"/>
                  </a:cubicBezTo>
                  <a:lnTo>
                    <a:pt x="238" y="846"/>
                  </a:lnTo>
                  <a:cubicBezTo>
                    <a:pt x="215" y="894"/>
                    <a:pt x="227" y="942"/>
                    <a:pt x="262" y="965"/>
                  </a:cubicBezTo>
                  <a:lnTo>
                    <a:pt x="369" y="1037"/>
                  </a:lnTo>
                  <a:lnTo>
                    <a:pt x="381" y="1037"/>
                  </a:lnTo>
                  <a:cubicBezTo>
                    <a:pt x="346" y="1120"/>
                    <a:pt x="310" y="1215"/>
                    <a:pt x="286" y="1299"/>
                  </a:cubicBezTo>
                  <a:lnTo>
                    <a:pt x="274" y="1299"/>
                  </a:lnTo>
                  <a:lnTo>
                    <a:pt x="143" y="1275"/>
                  </a:lnTo>
                  <a:cubicBezTo>
                    <a:pt x="137" y="1273"/>
                    <a:pt x="131" y="1273"/>
                    <a:pt x="125" y="1273"/>
                  </a:cubicBezTo>
                  <a:cubicBezTo>
                    <a:pt x="86" y="1273"/>
                    <a:pt x="58" y="1304"/>
                    <a:pt x="48" y="1334"/>
                  </a:cubicBezTo>
                  <a:lnTo>
                    <a:pt x="24" y="1489"/>
                  </a:lnTo>
                  <a:cubicBezTo>
                    <a:pt x="12" y="1525"/>
                    <a:pt x="48" y="1573"/>
                    <a:pt x="84" y="1573"/>
                  </a:cubicBezTo>
                  <a:lnTo>
                    <a:pt x="215" y="1596"/>
                  </a:lnTo>
                  <a:lnTo>
                    <a:pt x="227" y="1596"/>
                  </a:lnTo>
                  <a:cubicBezTo>
                    <a:pt x="215" y="1704"/>
                    <a:pt x="215" y="1799"/>
                    <a:pt x="227" y="1906"/>
                  </a:cubicBezTo>
                  <a:lnTo>
                    <a:pt x="203" y="1906"/>
                  </a:lnTo>
                  <a:lnTo>
                    <a:pt x="72" y="1930"/>
                  </a:lnTo>
                  <a:cubicBezTo>
                    <a:pt x="24" y="1942"/>
                    <a:pt x="0" y="1989"/>
                    <a:pt x="12" y="2025"/>
                  </a:cubicBezTo>
                  <a:lnTo>
                    <a:pt x="36" y="2180"/>
                  </a:lnTo>
                  <a:cubicBezTo>
                    <a:pt x="46" y="2211"/>
                    <a:pt x="83" y="2242"/>
                    <a:pt x="124" y="2242"/>
                  </a:cubicBezTo>
                  <a:cubicBezTo>
                    <a:pt x="130" y="2242"/>
                    <a:pt x="137" y="2241"/>
                    <a:pt x="143" y="2239"/>
                  </a:cubicBezTo>
                  <a:lnTo>
                    <a:pt x="262" y="2204"/>
                  </a:lnTo>
                  <a:cubicBezTo>
                    <a:pt x="274" y="2204"/>
                    <a:pt x="286" y="2204"/>
                    <a:pt x="298" y="2192"/>
                  </a:cubicBezTo>
                  <a:cubicBezTo>
                    <a:pt x="322" y="2275"/>
                    <a:pt x="358" y="2358"/>
                    <a:pt x="393" y="2430"/>
                  </a:cubicBezTo>
                  <a:lnTo>
                    <a:pt x="381" y="2430"/>
                  </a:lnTo>
                  <a:lnTo>
                    <a:pt x="274" y="2501"/>
                  </a:lnTo>
                  <a:cubicBezTo>
                    <a:pt x="238" y="2525"/>
                    <a:pt x="227" y="2573"/>
                    <a:pt x="250" y="2620"/>
                  </a:cubicBezTo>
                  <a:lnTo>
                    <a:pt x="334" y="2739"/>
                  </a:lnTo>
                  <a:cubicBezTo>
                    <a:pt x="349" y="2762"/>
                    <a:pt x="374" y="2776"/>
                    <a:pt x="403" y="2776"/>
                  </a:cubicBezTo>
                  <a:cubicBezTo>
                    <a:pt x="419" y="2776"/>
                    <a:pt x="436" y="2772"/>
                    <a:pt x="453" y="2763"/>
                  </a:cubicBezTo>
                  <a:lnTo>
                    <a:pt x="560" y="2692"/>
                  </a:lnTo>
                  <a:cubicBezTo>
                    <a:pt x="560" y="2692"/>
                    <a:pt x="560" y="2692"/>
                    <a:pt x="560" y="2680"/>
                  </a:cubicBezTo>
                  <a:cubicBezTo>
                    <a:pt x="631" y="2775"/>
                    <a:pt x="715" y="2847"/>
                    <a:pt x="798" y="2918"/>
                  </a:cubicBezTo>
                  <a:cubicBezTo>
                    <a:pt x="798" y="2918"/>
                    <a:pt x="798" y="2918"/>
                    <a:pt x="798" y="2930"/>
                  </a:cubicBezTo>
                  <a:lnTo>
                    <a:pt x="727" y="3037"/>
                  </a:lnTo>
                  <a:cubicBezTo>
                    <a:pt x="703" y="3073"/>
                    <a:pt x="715" y="3120"/>
                    <a:pt x="750" y="3144"/>
                  </a:cubicBezTo>
                  <a:lnTo>
                    <a:pt x="869" y="3228"/>
                  </a:lnTo>
                  <a:cubicBezTo>
                    <a:pt x="886" y="3236"/>
                    <a:pt x="903" y="3240"/>
                    <a:pt x="919" y="3240"/>
                  </a:cubicBezTo>
                  <a:cubicBezTo>
                    <a:pt x="948" y="3240"/>
                    <a:pt x="973" y="3227"/>
                    <a:pt x="989" y="3204"/>
                  </a:cubicBezTo>
                  <a:lnTo>
                    <a:pt x="1060" y="3097"/>
                  </a:lnTo>
                  <a:cubicBezTo>
                    <a:pt x="1060" y="3085"/>
                    <a:pt x="1060" y="3085"/>
                    <a:pt x="1060" y="3085"/>
                  </a:cubicBezTo>
                  <a:cubicBezTo>
                    <a:pt x="1131" y="3120"/>
                    <a:pt x="1215" y="3156"/>
                    <a:pt x="1298" y="3180"/>
                  </a:cubicBezTo>
                  <a:cubicBezTo>
                    <a:pt x="1298" y="3180"/>
                    <a:pt x="1298" y="3180"/>
                    <a:pt x="1298" y="3192"/>
                  </a:cubicBezTo>
                  <a:lnTo>
                    <a:pt x="1262" y="3311"/>
                  </a:lnTo>
                  <a:cubicBezTo>
                    <a:pt x="1262" y="3359"/>
                    <a:pt x="1286" y="3394"/>
                    <a:pt x="1334" y="3406"/>
                  </a:cubicBezTo>
                  <a:lnTo>
                    <a:pt x="1477" y="3442"/>
                  </a:lnTo>
                  <a:cubicBezTo>
                    <a:pt x="1524" y="3442"/>
                    <a:pt x="1560" y="3418"/>
                    <a:pt x="1572" y="3370"/>
                  </a:cubicBezTo>
                  <a:lnTo>
                    <a:pt x="1596" y="3251"/>
                  </a:lnTo>
                  <a:cubicBezTo>
                    <a:pt x="1596" y="3239"/>
                    <a:pt x="1596" y="3239"/>
                    <a:pt x="1596" y="3239"/>
                  </a:cubicBezTo>
                  <a:cubicBezTo>
                    <a:pt x="1640" y="3244"/>
                    <a:pt x="1685" y="3247"/>
                    <a:pt x="1729" y="3247"/>
                  </a:cubicBezTo>
                  <a:cubicBezTo>
                    <a:pt x="1792" y="3247"/>
                    <a:pt x="1854" y="3242"/>
                    <a:pt x="1917" y="3228"/>
                  </a:cubicBezTo>
                  <a:cubicBezTo>
                    <a:pt x="1917" y="3239"/>
                    <a:pt x="1917" y="3239"/>
                    <a:pt x="1929" y="3239"/>
                  </a:cubicBezTo>
                  <a:lnTo>
                    <a:pt x="1953" y="3370"/>
                  </a:lnTo>
                  <a:cubicBezTo>
                    <a:pt x="1963" y="3410"/>
                    <a:pt x="1989" y="3433"/>
                    <a:pt x="2025" y="3433"/>
                  </a:cubicBezTo>
                  <a:cubicBezTo>
                    <a:pt x="2032" y="3433"/>
                    <a:pt x="2040" y="3432"/>
                    <a:pt x="2048" y="3430"/>
                  </a:cubicBezTo>
                  <a:lnTo>
                    <a:pt x="2191" y="3394"/>
                  </a:lnTo>
                  <a:cubicBezTo>
                    <a:pt x="2239" y="3394"/>
                    <a:pt x="2263" y="3347"/>
                    <a:pt x="2251" y="3299"/>
                  </a:cubicBezTo>
                  <a:lnTo>
                    <a:pt x="2227" y="3180"/>
                  </a:lnTo>
                  <a:cubicBezTo>
                    <a:pt x="2227" y="3168"/>
                    <a:pt x="2227" y="3168"/>
                    <a:pt x="2227" y="3168"/>
                  </a:cubicBezTo>
                  <a:cubicBezTo>
                    <a:pt x="2310" y="3132"/>
                    <a:pt x="2405" y="3097"/>
                    <a:pt x="2489" y="3049"/>
                  </a:cubicBezTo>
                  <a:cubicBezTo>
                    <a:pt x="2489" y="3049"/>
                    <a:pt x="2489" y="3049"/>
                    <a:pt x="2489" y="3061"/>
                  </a:cubicBezTo>
                  <a:lnTo>
                    <a:pt x="2572" y="3168"/>
                  </a:lnTo>
                  <a:cubicBezTo>
                    <a:pt x="2585" y="3188"/>
                    <a:pt x="2606" y="3197"/>
                    <a:pt x="2627" y="3197"/>
                  </a:cubicBezTo>
                  <a:cubicBezTo>
                    <a:pt x="2645" y="3197"/>
                    <a:pt x="2663" y="3191"/>
                    <a:pt x="2679" y="3180"/>
                  </a:cubicBezTo>
                  <a:lnTo>
                    <a:pt x="2798" y="3097"/>
                  </a:lnTo>
                  <a:cubicBezTo>
                    <a:pt x="2834" y="3073"/>
                    <a:pt x="2846" y="3025"/>
                    <a:pt x="2822" y="2989"/>
                  </a:cubicBezTo>
                  <a:lnTo>
                    <a:pt x="2751" y="2882"/>
                  </a:lnTo>
                  <a:cubicBezTo>
                    <a:pt x="2739" y="2870"/>
                    <a:pt x="2739" y="2870"/>
                    <a:pt x="2739" y="2870"/>
                  </a:cubicBezTo>
                  <a:cubicBezTo>
                    <a:pt x="2810" y="2799"/>
                    <a:pt x="2870" y="2739"/>
                    <a:pt x="2929" y="2656"/>
                  </a:cubicBezTo>
                  <a:cubicBezTo>
                    <a:pt x="2941" y="2668"/>
                    <a:pt x="2941" y="2668"/>
                    <a:pt x="2953" y="2668"/>
                  </a:cubicBezTo>
                  <a:lnTo>
                    <a:pt x="3060" y="2739"/>
                  </a:lnTo>
                  <a:cubicBezTo>
                    <a:pt x="3070" y="2749"/>
                    <a:pt x="3082" y="2753"/>
                    <a:pt x="3095" y="2753"/>
                  </a:cubicBezTo>
                  <a:cubicBezTo>
                    <a:pt x="3112" y="2753"/>
                    <a:pt x="3130" y="2746"/>
                    <a:pt x="3144" y="2739"/>
                  </a:cubicBezTo>
                  <a:lnTo>
                    <a:pt x="3144" y="2430"/>
                  </a:lnTo>
                  <a:lnTo>
                    <a:pt x="3108" y="2406"/>
                  </a:lnTo>
                  <a:lnTo>
                    <a:pt x="3096" y="2406"/>
                  </a:lnTo>
                  <a:cubicBezTo>
                    <a:pt x="3108" y="2370"/>
                    <a:pt x="3132" y="2335"/>
                    <a:pt x="3144" y="2287"/>
                  </a:cubicBezTo>
                  <a:lnTo>
                    <a:pt x="3144" y="1156"/>
                  </a:lnTo>
                  <a:cubicBezTo>
                    <a:pt x="3120" y="1108"/>
                    <a:pt x="3108" y="1061"/>
                    <a:pt x="3084" y="1025"/>
                  </a:cubicBezTo>
                  <a:cubicBezTo>
                    <a:pt x="3084" y="1013"/>
                    <a:pt x="3096" y="1013"/>
                    <a:pt x="3096" y="1013"/>
                  </a:cubicBezTo>
                  <a:lnTo>
                    <a:pt x="3144" y="977"/>
                  </a:lnTo>
                  <a:lnTo>
                    <a:pt x="3144" y="692"/>
                  </a:lnTo>
                  <a:cubicBezTo>
                    <a:pt x="3129" y="677"/>
                    <a:pt x="3105" y="667"/>
                    <a:pt x="3081" y="667"/>
                  </a:cubicBezTo>
                  <a:cubicBezTo>
                    <a:pt x="3065" y="667"/>
                    <a:pt x="3050" y="671"/>
                    <a:pt x="3036" y="680"/>
                  </a:cubicBezTo>
                  <a:lnTo>
                    <a:pt x="2929" y="751"/>
                  </a:lnTo>
                  <a:cubicBezTo>
                    <a:pt x="2929" y="751"/>
                    <a:pt x="2917" y="763"/>
                    <a:pt x="2917" y="763"/>
                  </a:cubicBezTo>
                  <a:cubicBezTo>
                    <a:pt x="2846" y="680"/>
                    <a:pt x="2763" y="608"/>
                    <a:pt x="2679" y="537"/>
                  </a:cubicBezTo>
                  <a:cubicBezTo>
                    <a:pt x="2679" y="525"/>
                    <a:pt x="2691" y="525"/>
                    <a:pt x="2691" y="513"/>
                  </a:cubicBezTo>
                  <a:lnTo>
                    <a:pt x="2763" y="406"/>
                  </a:lnTo>
                  <a:cubicBezTo>
                    <a:pt x="2786" y="370"/>
                    <a:pt x="2774" y="322"/>
                    <a:pt x="2739" y="299"/>
                  </a:cubicBezTo>
                  <a:lnTo>
                    <a:pt x="2608" y="215"/>
                  </a:lnTo>
                  <a:cubicBezTo>
                    <a:pt x="2595" y="207"/>
                    <a:pt x="2581" y="203"/>
                    <a:pt x="2567" y="203"/>
                  </a:cubicBezTo>
                  <a:cubicBezTo>
                    <a:pt x="2541" y="203"/>
                    <a:pt x="2516" y="216"/>
                    <a:pt x="2501" y="239"/>
                  </a:cubicBezTo>
                  <a:lnTo>
                    <a:pt x="2429" y="346"/>
                  </a:lnTo>
                  <a:cubicBezTo>
                    <a:pt x="2429" y="358"/>
                    <a:pt x="2429" y="370"/>
                    <a:pt x="2417" y="370"/>
                  </a:cubicBezTo>
                  <a:cubicBezTo>
                    <a:pt x="2346" y="334"/>
                    <a:pt x="2263" y="299"/>
                    <a:pt x="2191" y="275"/>
                  </a:cubicBezTo>
                  <a:cubicBezTo>
                    <a:pt x="2191" y="275"/>
                    <a:pt x="2191" y="263"/>
                    <a:pt x="2191" y="251"/>
                  </a:cubicBezTo>
                  <a:lnTo>
                    <a:pt x="2215" y="132"/>
                  </a:lnTo>
                  <a:cubicBezTo>
                    <a:pt x="2227" y="84"/>
                    <a:pt x="2203" y="49"/>
                    <a:pt x="2155" y="37"/>
                  </a:cubicBezTo>
                  <a:lnTo>
                    <a:pt x="2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13"/>
            <p:cNvSpPr/>
            <p:nvPr/>
          </p:nvSpPr>
          <p:spPr>
            <a:xfrm>
              <a:off x="3792425" y="3562775"/>
              <a:ext cx="141125" cy="138425"/>
            </a:xfrm>
            <a:custGeom>
              <a:avLst/>
              <a:gdLst/>
              <a:ahLst/>
              <a:cxnLst/>
              <a:rect l="l" t="t" r="r" b="b"/>
              <a:pathLst>
                <a:path w="5645" h="5537" extrusionOk="0">
                  <a:moveTo>
                    <a:pt x="2822" y="393"/>
                  </a:moveTo>
                  <a:cubicBezTo>
                    <a:pt x="4156" y="393"/>
                    <a:pt x="5239" y="1465"/>
                    <a:pt x="5239" y="2774"/>
                  </a:cubicBezTo>
                  <a:cubicBezTo>
                    <a:pt x="5239" y="4084"/>
                    <a:pt x="4156" y="5156"/>
                    <a:pt x="2822" y="5156"/>
                  </a:cubicBezTo>
                  <a:cubicBezTo>
                    <a:pt x="1489" y="5156"/>
                    <a:pt x="405" y="4084"/>
                    <a:pt x="405" y="2774"/>
                  </a:cubicBezTo>
                  <a:cubicBezTo>
                    <a:pt x="405" y="1465"/>
                    <a:pt x="1489" y="393"/>
                    <a:pt x="2822" y="393"/>
                  </a:cubicBezTo>
                  <a:close/>
                  <a:moveTo>
                    <a:pt x="2822" y="0"/>
                  </a:moveTo>
                  <a:cubicBezTo>
                    <a:pt x="1263" y="0"/>
                    <a:pt x="1" y="1250"/>
                    <a:pt x="1" y="2774"/>
                  </a:cubicBezTo>
                  <a:cubicBezTo>
                    <a:pt x="1" y="4298"/>
                    <a:pt x="1263" y="5537"/>
                    <a:pt x="2822" y="5537"/>
                  </a:cubicBezTo>
                  <a:cubicBezTo>
                    <a:pt x="4382" y="5537"/>
                    <a:pt x="5644" y="4298"/>
                    <a:pt x="5644" y="2774"/>
                  </a:cubicBezTo>
                  <a:cubicBezTo>
                    <a:pt x="5644" y="1250"/>
                    <a:pt x="4382" y="0"/>
                    <a:pt x="2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13"/>
            <p:cNvSpPr/>
            <p:nvPr/>
          </p:nvSpPr>
          <p:spPr>
            <a:xfrm>
              <a:off x="3841250" y="3610700"/>
              <a:ext cx="43475" cy="42875"/>
            </a:xfrm>
            <a:custGeom>
              <a:avLst/>
              <a:gdLst/>
              <a:ahLst/>
              <a:cxnLst/>
              <a:rect l="l" t="t" r="r" b="b"/>
              <a:pathLst>
                <a:path w="1739" h="1715" extrusionOk="0">
                  <a:moveTo>
                    <a:pt x="869" y="286"/>
                  </a:moveTo>
                  <a:cubicBezTo>
                    <a:pt x="1191" y="286"/>
                    <a:pt x="1453" y="536"/>
                    <a:pt x="1453" y="857"/>
                  </a:cubicBezTo>
                  <a:cubicBezTo>
                    <a:pt x="1453" y="1179"/>
                    <a:pt x="1191" y="1429"/>
                    <a:pt x="869" y="1429"/>
                  </a:cubicBezTo>
                  <a:cubicBezTo>
                    <a:pt x="548" y="1429"/>
                    <a:pt x="286" y="1179"/>
                    <a:pt x="286" y="857"/>
                  </a:cubicBezTo>
                  <a:cubicBezTo>
                    <a:pt x="286" y="536"/>
                    <a:pt x="548" y="286"/>
                    <a:pt x="869" y="286"/>
                  </a:cubicBezTo>
                  <a:close/>
                  <a:moveTo>
                    <a:pt x="869" y="0"/>
                  </a:moveTo>
                  <a:cubicBezTo>
                    <a:pt x="393" y="0"/>
                    <a:pt x="0" y="381"/>
                    <a:pt x="0" y="857"/>
                  </a:cubicBezTo>
                  <a:cubicBezTo>
                    <a:pt x="0" y="1334"/>
                    <a:pt x="393" y="1715"/>
                    <a:pt x="869" y="1715"/>
                  </a:cubicBezTo>
                  <a:cubicBezTo>
                    <a:pt x="1357" y="1715"/>
                    <a:pt x="1738" y="1334"/>
                    <a:pt x="1738" y="857"/>
                  </a:cubicBezTo>
                  <a:cubicBezTo>
                    <a:pt x="1738" y="381"/>
                    <a:pt x="1357" y="0"/>
                    <a:pt x="8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13"/>
            <p:cNvSpPr/>
            <p:nvPr/>
          </p:nvSpPr>
          <p:spPr>
            <a:xfrm>
              <a:off x="3856125" y="3552650"/>
              <a:ext cx="14300" cy="13425"/>
            </a:xfrm>
            <a:custGeom>
              <a:avLst/>
              <a:gdLst/>
              <a:ahLst/>
              <a:cxnLst/>
              <a:rect l="l" t="t" r="r" b="b"/>
              <a:pathLst>
                <a:path w="572" h="537" extrusionOk="0">
                  <a:moveTo>
                    <a:pt x="143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381"/>
                  </a:lnTo>
                  <a:cubicBezTo>
                    <a:pt x="0" y="465"/>
                    <a:pt x="72" y="536"/>
                    <a:pt x="143" y="536"/>
                  </a:cubicBezTo>
                  <a:lnTo>
                    <a:pt x="429" y="536"/>
                  </a:lnTo>
                  <a:cubicBezTo>
                    <a:pt x="512" y="536"/>
                    <a:pt x="572" y="465"/>
                    <a:pt x="572" y="381"/>
                  </a:cubicBezTo>
                  <a:lnTo>
                    <a:pt x="572" y="155"/>
                  </a:lnTo>
                  <a:cubicBezTo>
                    <a:pt x="572" y="72"/>
                    <a:pt x="512" y="0"/>
                    <a:pt x="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113"/>
            <p:cNvSpPr/>
            <p:nvPr/>
          </p:nvSpPr>
          <p:spPr>
            <a:xfrm>
              <a:off x="3856125" y="3697900"/>
              <a:ext cx="14300" cy="13125"/>
            </a:xfrm>
            <a:custGeom>
              <a:avLst/>
              <a:gdLst/>
              <a:ahLst/>
              <a:cxnLst/>
              <a:rect l="l" t="t" r="r" b="b"/>
              <a:pathLst>
                <a:path w="572" h="525" extrusionOk="0">
                  <a:moveTo>
                    <a:pt x="143" y="1"/>
                  </a:moveTo>
                  <a:cubicBezTo>
                    <a:pt x="72" y="1"/>
                    <a:pt x="0" y="60"/>
                    <a:pt x="0" y="144"/>
                  </a:cubicBezTo>
                  <a:lnTo>
                    <a:pt x="0" y="382"/>
                  </a:lnTo>
                  <a:cubicBezTo>
                    <a:pt x="0" y="465"/>
                    <a:pt x="72" y="525"/>
                    <a:pt x="143" y="525"/>
                  </a:cubicBezTo>
                  <a:lnTo>
                    <a:pt x="429" y="525"/>
                  </a:lnTo>
                  <a:cubicBezTo>
                    <a:pt x="512" y="525"/>
                    <a:pt x="572" y="465"/>
                    <a:pt x="572" y="382"/>
                  </a:cubicBezTo>
                  <a:lnTo>
                    <a:pt x="572" y="144"/>
                  </a:lnTo>
                  <a:cubicBezTo>
                    <a:pt x="572" y="60"/>
                    <a:pt x="512" y="1"/>
                    <a:pt x="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113"/>
            <p:cNvSpPr/>
            <p:nvPr/>
          </p:nvSpPr>
          <p:spPr>
            <a:xfrm>
              <a:off x="3930550" y="3624975"/>
              <a:ext cx="13400" cy="14025"/>
            </a:xfrm>
            <a:custGeom>
              <a:avLst/>
              <a:gdLst/>
              <a:ahLst/>
              <a:cxnLst/>
              <a:rect l="l" t="t" r="r" b="b"/>
              <a:pathLst>
                <a:path w="536" h="561" extrusionOk="0">
                  <a:moveTo>
                    <a:pt x="143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406"/>
                  </a:lnTo>
                  <a:cubicBezTo>
                    <a:pt x="0" y="489"/>
                    <a:pt x="60" y="560"/>
                    <a:pt x="143" y="560"/>
                  </a:cubicBezTo>
                  <a:lnTo>
                    <a:pt x="393" y="560"/>
                  </a:lnTo>
                  <a:cubicBezTo>
                    <a:pt x="464" y="560"/>
                    <a:pt x="536" y="489"/>
                    <a:pt x="536" y="406"/>
                  </a:cubicBezTo>
                  <a:lnTo>
                    <a:pt x="536" y="144"/>
                  </a:lnTo>
                  <a:cubicBezTo>
                    <a:pt x="536" y="60"/>
                    <a:pt x="464" y="1"/>
                    <a:pt x="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113"/>
            <p:cNvSpPr/>
            <p:nvPr/>
          </p:nvSpPr>
          <p:spPr>
            <a:xfrm>
              <a:off x="3782600" y="3624975"/>
              <a:ext cx="13725" cy="14025"/>
            </a:xfrm>
            <a:custGeom>
              <a:avLst/>
              <a:gdLst/>
              <a:ahLst/>
              <a:cxnLst/>
              <a:rect l="l" t="t" r="r" b="b"/>
              <a:pathLst>
                <a:path w="549" h="561" extrusionOk="0">
                  <a:moveTo>
                    <a:pt x="155" y="1"/>
                  </a:moveTo>
                  <a:cubicBezTo>
                    <a:pt x="72" y="1"/>
                    <a:pt x="1" y="60"/>
                    <a:pt x="1" y="144"/>
                  </a:cubicBezTo>
                  <a:lnTo>
                    <a:pt x="1" y="406"/>
                  </a:lnTo>
                  <a:cubicBezTo>
                    <a:pt x="1" y="489"/>
                    <a:pt x="72" y="560"/>
                    <a:pt x="155" y="560"/>
                  </a:cubicBezTo>
                  <a:lnTo>
                    <a:pt x="394" y="560"/>
                  </a:lnTo>
                  <a:cubicBezTo>
                    <a:pt x="477" y="560"/>
                    <a:pt x="548" y="489"/>
                    <a:pt x="548" y="406"/>
                  </a:cubicBezTo>
                  <a:lnTo>
                    <a:pt x="548" y="144"/>
                  </a:lnTo>
                  <a:cubicBezTo>
                    <a:pt x="548" y="60"/>
                    <a:pt x="477" y="1"/>
                    <a:pt x="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113"/>
            <p:cNvSpPr/>
            <p:nvPr/>
          </p:nvSpPr>
          <p:spPr>
            <a:xfrm>
              <a:off x="3907025" y="3675050"/>
              <a:ext cx="17275" cy="16325"/>
            </a:xfrm>
            <a:custGeom>
              <a:avLst/>
              <a:gdLst/>
              <a:ahLst/>
              <a:cxnLst/>
              <a:rect l="l" t="t" r="r" b="b"/>
              <a:pathLst>
                <a:path w="691" h="653" extrusionOk="0">
                  <a:moveTo>
                    <a:pt x="352" y="1"/>
                  </a:moveTo>
                  <a:cubicBezTo>
                    <a:pt x="316" y="1"/>
                    <a:pt x="280" y="16"/>
                    <a:pt x="250" y="46"/>
                  </a:cubicBezTo>
                  <a:lnTo>
                    <a:pt x="60" y="236"/>
                  </a:lnTo>
                  <a:cubicBezTo>
                    <a:pt x="0" y="296"/>
                    <a:pt x="0" y="391"/>
                    <a:pt x="60" y="450"/>
                  </a:cubicBezTo>
                  <a:lnTo>
                    <a:pt x="227" y="617"/>
                  </a:lnTo>
                  <a:cubicBezTo>
                    <a:pt x="256" y="641"/>
                    <a:pt x="292" y="653"/>
                    <a:pt x="328" y="653"/>
                  </a:cubicBezTo>
                  <a:cubicBezTo>
                    <a:pt x="364" y="653"/>
                    <a:pt x="399" y="641"/>
                    <a:pt x="429" y="617"/>
                  </a:cubicBezTo>
                  <a:lnTo>
                    <a:pt x="631" y="427"/>
                  </a:lnTo>
                  <a:cubicBezTo>
                    <a:pt x="691" y="367"/>
                    <a:pt x="691" y="272"/>
                    <a:pt x="631" y="212"/>
                  </a:cubicBezTo>
                  <a:lnTo>
                    <a:pt x="453" y="46"/>
                  </a:lnTo>
                  <a:cubicBezTo>
                    <a:pt x="423" y="16"/>
                    <a:pt x="387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13"/>
            <p:cNvSpPr/>
            <p:nvPr/>
          </p:nvSpPr>
          <p:spPr>
            <a:xfrm>
              <a:off x="3802550" y="3572375"/>
              <a:ext cx="17275" cy="16550"/>
            </a:xfrm>
            <a:custGeom>
              <a:avLst/>
              <a:gdLst/>
              <a:ahLst/>
              <a:cxnLst/>
              <a:rect l="l" t="t" r="r" b="b"/>
              <a:pathLst>
                <a:path w="691" h="662" extrusionOk="0">
                  <a:moveTo>
                    <a:pt x="352" y="0"/>
                  </a:moveTo>
                  <a:cubicBezTo>
                    <a:pt x="316" y="0"/>
                    <a:pt x="280" y="15"/>
                    <a:pt x="250" y="45"/>
                  </a:cubicBezTo>
                  <a:lnTo>
                    <a:pt x="60" y="235"/>
                  </a:lnTo>
                  <a:cubicBezTo>
                    <a:pt x="0" y="295"/>
                    <a:pt x="0" y="390"/>
                    <a:pt x="60" y="450"/>
                  </a:cubicBezTo>
                  <a:lnTo>
                    <a:pt x="227" y="616"/>
                  </a:lnTo>
                  <a:cubicBezTo>
                    <a:pt x="256" y="646"/>
                    <a:pt x="295" y="661"/>
                    <a:pt x="332" y="661"/>
                  </a:cubicBezTo>
                  <a:cubicBezTo>
                    <a:pt x="369" y="661"/>
                    <a:pt x="405" y="646"/>
                    <a:pt x="429" y="616"/>
                  </a:cubicBezTo>
                  <a:lnTo>
                    <a:pt x="631" y="426"/>
                  </a:lnTo>
                  <a:cubicBezTo>
                    <a:pt x="691" y="366"/>
                    <a:pt x="691" y="271"/>
                    <a:pt x="631" y="212"/>
                  </a:cubicBezTo>
                  <a:lnTo>
                    <a:pt x="453" y="45"/>
                  </a:lnTo>
                  <a:cubicBezTo>
                    <a:pt x="423" y="15"/>
                    <a:pt x="387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13"/>
            <p:cNvSpPr/>
            <p:nvPr/>
          </p:nvSpPr>
          <p:spPr>
            <a:xfrm>
              <a:off x="3802550" y="3675050"/>
              <a:ext cx="17275" cy="16325"/>
            </a:xfrm>
            <a:custGeom>
              <a:avLst/>
              <a:gdLst/>
              <a:ahLst/>
              <a:cxnLst/>
              <a:rect l="l" t="t" r="r" b="b"/>
              <a:pathLst>
                <a:path w="691" h="653" extrusionOk="0">
                  <a:moveTo>
                    <a:pt x="332" y="1"/>
                  </a:moveTo>
                  <a:cubicBezTo>
                    <a:pt x="295" y="1"/>
                    <a:pt x="256" y="16"/>
                    <a:pt x="227" y="46"/>
                  </a:cubicBezTo>
                  <a:lnTo>
                    <a:pt x="60" y="212"/>
                  </a:lnTo>
                  <a:cubicBezTo>
                    <a:pt x="0" y="272"/>
                    <a:pt x="0" y="367"/>
                    <a:pt x="60" y="427"/>
                  </a:cubicBezTo>
                  <a:lnTo>
                    <a:pt x="250" y="617"/>
                  </a:lnTo>
                  <a:cubicBezTo>
                    <a:pt x="280" y="641"/>
                    <a:pt x="316" y="653"/>
                    <a:pt x="352" y="653"/>
                  </a:cubicBezTo>
                  <a:cubicBezTo>
                    <a:pt x="387" y="653"/>
                    <a:pt x="423" y="641"/>
                    <a:pt x="453" y="617"/>
                  </a:cubicBezTo>
                  <a:lnTo>
                    <a:pt x="631" y="450"/>
                  </a:lnTo>
                  <a:cubicBezTo>
                    <a:pt x="691" y="391"/>
                    <a:pt x="691" y="296"/>
                    <a:pt x="631" y="236"/>
                  </a:cubicBezTo>
                  <a:lnTo>
                    <a:pt x="429" y="46"/>
                  </a:lnTo>
                  <a:cubicBezTo>
                    <a:pt x="405" y="16"/>
                    <a:pt x="369" y="1"/>
                    <a:pt x="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13"/>
            <p:cNvSpPr/>
            <p:nvPr/>
          </p:nvSpPr>
          <p:spPr>
            <a:xfrm>
              <a:off x="3907025" y="3572375"/>
              <a:ext cx="17275" cy="16550"/>
            </a:xfrm>
            <a:custGeom>
              <a:avLst/>
              <a:gdLst/>
              <a:ahLst/>
              <a:cxnLst/>
              <a:rect l="l" t="t" r="r" b="b"/>
              <a:pathLst>
                <a:path w="691" h="662" extrusionOk="0">
                  <a:moveTo>
                    <a:pt x="328" y="0"/>
                  </a:moveTo>
                  <a:cubicBezTo>
                    <a:pt x="292" y="0"/>
                    <a:pt x="256" y="15"/>
                    <a:pt x="227" y="45"/>
                  </a:cubicBezTo>
                  <a:lnTo>
                    <a:pt x="60" y="212"/>
                  </a:lnTo>
                  <a:cubicBezTo>
                    <a:pt x="0" y="271"/>
                    <a:pt x="0" y="366"/>
                    <a:pt x="60" y="426"/>
                  </a:cubicBezTo>
                  <a:lnTo>
                    <a:pt x="250" y="616"/>
                  </a:lnTo>
                  <a:cubicBezTo>
                    <a:pt x="280" y="646"/>
                    <a:pt x="316" y="661"/>
                    <a:pt x="352" y="661"/>
                  </a:cubicBezTo>
                  <a:cubicBezTo>
                    <a:pt x="387" y="661"/>
                    <a:pt x="423" y="646"/>
                    <a:pt x="453" y="616"/>
                  </a:cubicBezTo>
                  <a:lnTo>
                    <a:pt x="631" y="450"/>
                  </a:lnTo>
                  <a:cubicBezTo>
                    <a:pt x="691" y="390"/>
                    <a:pt x="691" y="295"/>
                    <a:pt x="631" y="235"/>
                  </a:cubicBezTo>
                  <a:lnTo>
                    <a:pt x="429" y="45"/>
                  </a:lnTo>
                  <a:cubicBezTo>
                    <a:pt x="399" y="15"/>
                    <a:pt x="364" y="0"/>
                    <a:pt x="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13"/>
            <p:cNvSpPr/>
            <p:nvPr/>
          </p:nvSpPr>
          <p:spPr>
            <a:xfrm>
              <a:off x="3786175" y="3649925"/>
              <a:ext cx="16400" cy="15750"/>
            </a:xfrm>
            <a:custGeom>
              <a:avLst/>
              <a:gdLst/>
              <a:ahLst/>
              <a:cxnLst/>
              <a:rect l="l" t="t" r="r" b="b"/>
              <a:pathLst>
                <a:path w="656" h="630" extrusionOk="0">
                  <a:moveTo>
                    <a:pt x="398" y="1"/>
                  </a:moveTo>
                  <a:cubicBezTo>
                    <a:pt x="377" y="1"/>
                    <a:pt x="356" y="5"/>
                    <a:pt x="334" y="15"/>
                  </a:cubicBezTo>
                  <a:lnTo>
                    <a:pt x="108" y="98"/>
                  </a:lnTo>
                  <a:cubicBezTo>
                    <a:pt x="36" y="122"/>
                    <a:pt x="1" y="205"/>
                    <a:pt x="24" y="289"/>
                  </a:cubicBezTo>
                  <a:lnTo>
                    <a:pt x="120" y="539"/>
                  </a:lnTo>
                  <a:cubicBezTo>
                    <a:pt x="148" y="595"/>
                    <a:pt x="206" y="629"/>
                    <a:pt x="264" y="629"/>
                  </a:cubicBezTo>
                  <a:cubicBezTo>
                    <a:pt x="280" y="629"/>
                    <a:pt x="295" y="627"/>
                    <a:pt x="310" y="622"/>
                  </a:cubicBezTo>
                  <a:lnTo>
                    <a:pt x="536" y="539"/>
                  </a:lnTo>
                  <a:cubicBezTo>
                    <a:pt x="620" y="503"/>
                    <a:pt x="655" y="420"/>
                    <a:pt x="620" y="348"/>
                  </a:cubicBezTo>
                  <a:lnTo>
                    <a:pt x="524" y="98"/>
                  </a:lnTo>
                  <a:cubicBezTo>
                    <a:pt x="507" y="37"/>
                    <a:pt x="457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13"/>
            <p:cNvSpPr/>
            <p:nvPr/>
          </p:nvSpPr>
          <p:spPr>
            <a:xfrm>
              <a:off x="3924000" y="3598150"/>
              <a:ext cx="16675" cy="15725"/>
            </a:xfrm>
            <a:custGeom>
              <a:avLst/>
              <a:gdLst/>
              <a:ahLst/>
              <a:cxnLst/>
              <a:rect l="l" t="t" r="r" b="b"/>
              <a:pathLst>
                <a:path w="667" h="629" extrusionOk="0">
                  <a:moveTo>
                    <a:pt x="405" y="0"/>
                  </a:moveTo>
                  <a:cubicBezTo>
                    <a:pt x="384" y="0"/>
                    <a:pt x="364" y="5"/>
                    <a:pt x="345" y="14"/>
                  </a:cubicBezTo>
                  <a:lnTo>
                    <a:pt x="119" y="97"/>
                  </a:lnTo>
                  <a:cubicBezTo>
                    <a:pt x="36" y="121"/>
                    <a:pt x="0" y="205"/>
                    <a:pt x="36" y="288"/>
                  </a:cubicBezTo>
                  <a:lnTo>
                    <a:pt x="131" y="538"/>
                  </a:lnTo>
                  <a:cubicBezTo>
                    <a:pt x="150" y="594"/>
                    <a:pt x="206" y="629"/>
                    <a:pt x="270" y="629"/>
                  </a:cubicBezTo>
                  <a:cubicBezTo>
                    <a:pt x="287" y="629"/>
                    <a:pt x="304" y="626"/>
                    <a:pt x="322" y="621"/>
                  </a:cubicBezTo>
                  <a:lnTo>
                    <a:pt x="548" y="538"/>
                  </a:lnTo>
                  <a:cubicBezTo>
                    <a:pt x="619" y="502"/>
                    <a:pt x="667" y="419"/>
                    <a:pt x="631" y="347"/>
                  </a:cubicBezTo>
                  <a:lnTo>
                    <a:pt x="536" y="97"/>
                  </a:lnTo>
                  <a:cubicBezTo>
                    <a:pt x="518" y="36"/>
                    <a:pt x="462" y="0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113"/>
            <p:cNvSpPr/>
            <p:nvPr/>
          </p:nvSpPr>
          <p:spPr>
            <a:xfrm>
              <a:off x="3786775" y="3595925"/>
              <a:ext cx="16700" cy="15875"/>
            </a:xfrm>
            <a:custGeom>
              <a:avLst/>
              <a:gdLst/>
              <a:ahLst/>
              <a:cxnLst/>
              <a:rect l="l" t="t" r="r" b="b"/>
              <a:pathLst>
                <a:path w="668" h="635" extrusionOk="0">
                  <a:moveTo>
                    <a:pt x="287" y="0"/>
                  </a:moveTo>
                  <a:cubicBezTo>
                    <a:pt x="226" y="0"/>
                    <a:pt x="162" y="35"/>
                    <a:pt x="143" y="91"/>
                  </a:cubicBezTo>
                  <a:lnTo>
                    <a:pt x="36" y="341"/>
                  </a:lnTo>
                  <a:cubicBezTo>
                    <a:pt x="0" y="413"/>
                    <a:pt x="36" y="496"/>
                    <a:pt x="119" y="532"/>
                  </a:cubicBezTo>
                  <a:lnTo>
                    <a:pt x="334" y="627"/>
                  </a:lnTo>
                  <a:cubicBezTo>
                    <a:pt x="351" y="632"/>
                    <a:pt x="368" y="634"/>
                    <a:pt x="385" y="634"/>
                  </a:cubicBezTo>
                  <a:cubicBezTo>
                    <a:pt x="450" y="634"/>
                    <a:pt x="508" y="600"/>
                    <a:pt x="536" y="544"/>
                  </a:cubicBezTo>
                  <a:lnTo>
                    <a:pt x="643" y="294"/>
                  </a:lnTo>
                  <a:cubicBezTo>
                    <a:pt x="667" y="222"/>
                    <a:pt x="631" y="139"/>
                    <a:pt x="560" y="103"/>
                  </a:cubicBezTo>
                  <a:lnTo>
                    <a:pt x="334" y="8"/>
                  </a:lnTo>
                  <a:cubicBezTo>
                    <a:pt x="319" y="3"/>
                    <a:pt x="303" y="0"/>
                    <a:pt x="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113"/>
            <p:cNvSpPr/>
            <p:nvPr/>
          </p:nvSpPr>
          <p:spPr>
            <a:xfrm>
              <a:off x="3923100" y="3652025"/>
              <a:ext cx="16700" cy="15900"/>
            </a:xfrm>
            <a:custGeom>
              <a:avLst/>
              <a:gdLst/>
              <a:ahLst/>
              <a:cxnLst/>
              <a:rect l="l" t="t" r="r" b="b"/>
              <a:pathLst>
                <a:path w="668" h="636" extrusionOk="0">
                  <a:moveTo>
                    <a:pt x="268" y="0"/>
                  </a:moveTo>
                  <a:cubicBezTo>
                    <a:pt x="210" y="0"/>
                    <a:pt x="161" y="33"/>
                    <a:pt x="143" y="86"/>
                  </a:cubicBezTo>
                  <a:lnTo>
                    <a:pt x="36" y="336"/>
                  </a:lnTo>
                  <a:cubicBezTo>
                    <a:pt x="0" y="419"/>
                    <a:pt x="36" y="502"/>
                    <a:pt x="108" y="538"/>
                  </a:cubicBezTo>
                  <a:lnTo>
                    <a:pt x="334" y="621"/>
                  </a:lnTo>
                  <a:cubicBezTo>
                    <a:pt x="353" y="631"/>
                    <a:pt x="374" y="635"/>
                    <a:pt x="394" y="635"/>
                  </a:cubicBezTo>
                  <a:cubicBezTo>
                    <a:pt x="451" y="635"/>
                    <a:pt x="507" y="602"/>
                    <a:pt x="524" y="550"/>
                  </a:cubicBezTo>
                  <a:lnTo>
                    <a:pt x="631" y="300"/>
                  </a:lnTo>
                  <a:cubicBezTo>
                    <a:pt x="667" y="228"/>
                    <a:pt x="631" y="133"/>
                    <a:pt x="560" y="109"/>
                  </a:cubicBezTo>
                  <a:lnTo>
                    <a:pt x="334" y="14"/>
                  </a:lnTo>
                  <a:cubicBezTo>
                    <a:pt x="311" y="5"/>
                    <a:pt x="289" y="0"/>
                    <a:pt x="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113"/>
            <p:cNvSpPr/>
            <p:nvPr/>
          </p:nvSpPr>
          <p:spPr>
            <a:xfrm>
              <a:off x="3826350" y="3557225"/>
              <a:ext cx="17000" cy="15450"/>
            </a:xfrm>
            <a:custGeom>
              <a:avLst/>
              <a:gdLst/>
              <a:ahLst/>
              <a:cxnLst/>
              <a:rect l="l" t="t" r="r" b="b"/>
              <a:pathLst>
                <a:path w="680" h="618" extrusionOk="0">
                  <a:moveTo>
                    <a:pt x="416" y="1"/>
                  </a:moveTo>
                  <a:cubicBezTo>
                    <a:pt x="400" y="1"/>
                    <a:pt x="385" y="3"/>
                    <a:pt x="370" y="8"/>
                  </a:cubicBezTo>
                  <a:lnTo>
                    <a:pt x="120" y="115"/>
                  </a:lnTo>
                  <a:cubicBezTo>
                    <a:pt x="37" y="151"/>
                    <a:pt x="1" y="234"/>
                    <a:pt x="37" y="306"/>
                  </a:cubicBezTo>
                  <a:lnTo>
                    <a:pt x="120" y="532"/>
                  </a:lnTo>
                  <a:cubicBezTo>
                    <a:pt x="146" y="584"/>
                    <a:pt x="198" y="617"/>
                    <a:pt x="256" y="617"/>
                  </a:cubicBezTo>
                  <a:cubicBezTo>
                    <a:pt x="278" y="617"/>
                    <a:pt x="300" y="613"/>
                    <a:pt x="322" y="603"/>
                  </a:cubicBezTo>
                  <a:lnTo>
                    <a:pt x="572" y="496"/>
                  </a:lnTo>
                  <a:cubicBezTo>
                    <a:pt x="644" y="472"/>
                    <a:pt x="680" y="377"/>
                    <a:pt x="656" y="306"/>
                  </a:cubicBezTo>
                  <a:lnTo>
                    <a:pt x="560" y="91"/>
                  </a:lnTo>
                  <a:cubicBezTo>
                    <a:pt x="532" y="35"/>
                    <a:pt x="474" y="1"/>
                    <a:pt x="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113"/>
            <p:cNvSpPr/>
            <p:nvPr/>
          </p:nvSpPr>
          <p:spPr>
            <a:xfrm>
              <a:off x="3883200" y="3691175"/>
              <a:ext cx="17000" cy="15450"/>
            </a:xfrm>
            <a:custGeom>
              <a:avLst/>
              <a:gdLst/>
              <a:ahLst/>
              <a:cxnLst/>
              <a:rect l="l" t="t" r="r" b="b"/>
              <a:pathLst>
                <a:path w="680" h="618" extrusionOk="0">
                  <a:moveTo>
                    <a:pt x="416" y="0"/>
                  </a:moveTo>
                  <a:cubicBezTo>
                    <a:pt x="400" y="0"/>
                    <a:pt x="385" y="3"/>
                    <a:pt x="370" y="8"/>
                  </a:cubicBezTo>
                  <a:lnTo>
                    <a:pt x="108" y="115"/>
                  </a:lnTo>
                  <a:cubicBezTo>
                    <a:pt x="37" y="151"/>
                    <a:pt x="1" y="234"/>
                    <a:pt x="25" y="317"/>
                  </a:cubicBezTo>
                  <a:lnTo>
                    <a:pt x="120" y="532"/>
                  </a:lnTo>
                  <a:cubicBezTo>
                    <a:pt x="146" y="584"/>
                    <a:pt x="198" y="617"/>
                    <a:pt x="252" y="617"/>
                  </a:cubicBezTo>
                  <a:cubicBezTo>
                    <a:pt x="271" y="617"/>
                    <a:pt x="291" y="613"/>
                    <a:pt x="311" y="603"/>
                  </a:cubicBezTo>
                  <a:lnTo>
                    <a:pt x="572" y="508"/>
                  </a:lnTo>
                  <a:cubicBezTo>
                    <a:pt x="644" y="472"/>
                    <a:pt x="680" y="389"/>
                    <a:pt x="644" y="305"/>
                  </a:cubicBezTo>
                  <a:lnTo>
                    <a:pt x="561" y="91"/>
                  </a:lnTo>
                  <a:cubicBezTo>
                    <a:pt x="532" y="35"/>
                    <a:pt x="474" y="0"/>
                    <a:pt x="4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113"/>
            <p:cNvSpPr/>
            <p:nvPr/>
          </p:nvSpPr>
          <p:spPr>
            <a:xfrm>
              <a:off x="3884700" y="3557800"/>
              <a:ext cx="17000" cy="15475"/>
            </a:xfrm>
            <a:custGeom>
              <a:avLst/>
              <a:gdLst/>
              <a:ahLst/>
              <a:cxnLst/>
              <a:rect l="l" t="t" r="r" b="b"/>
              <a:pathLst>
                <a:path w="680" h="619" extrusionOk="0">
                  <a:moveTo>
                    <a:pt x="267" y="0"/>
                  </a:moveTo>
                  <a:cubicBezTo>
                    <a:pt x="208" y="0"/>
                    <a:pt x="149" y="29"/>
                    <a:pt x="131" y="92"/>
                  </a:cubicBezTo>
                  <a:lnTo>
                    <a:pt x="24" y="306"/>
                  </a:lnTo>
                  <a:cubicBezTo>
                    <a:pt x="0" y="378"/>
                    <a:pt x="24" y="461"/>
                    <a:pt x="108" y="497"/>
                  </a:cubicBezTo>
                  <a:lnTo>
                    <a:pt x="358" y="604"/>
                  </a:lnTo>
                  <a:cubicBezTo>
                    <a:pt x="377" y="614"/>
                    <a:pt x="398" y="618"/>
                    <a:pt x="418" y="618"/>
                  </a:cubicBezTo>
                  <a:cubicBezTo>
                    <a:pt x="475" y="618"/>
                    <a:pt x="531" y="585"/>
                    <a:pt x="548" y="533"/>
                  </a:cubicBezTo>
                  <a:lnTo>
                    <a:pt x="643" y="318"/>
                  </a:lnTo>
                  <a:cubicBezTo>
                    <a:pt x="679" y="247"/>
                    <a:pt x="643" y="152"/>
                    <a:pt x="572" y="116"/>
                  </a:cubicBezTo>
                  <a:lnTo>
                    <a:pt x="322" y="9"/>
                  </a:lnTo>
                  <a:cubicBezTo>
                    <a:pt x="305" y="3"/>
                    <a:pt x="286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113"/>
            <p:cNvSpPr/>
            <p:nvPr/>
          </p:nvSpPr>
          <p:spPr>
            <a:xfrm>
              <a:off x="3824875" y="3690425"/>
              <a:ext cx="17275" cy="15600"/>
            </a:xfrm>
            <a:custGeom>
              <a:avLst/>
              <a:gdLst/>
              <a:ahLst/>
              <a:cxnLst/>
              <a:rect l="l" t="t" r="r" b="b"/>
              <a:pathLst>
                <a:path w="691" h="624" extrusionOk="0">
                  <a:moveTo>
                    <a:pt x="264" y="0"/>
                  </a:moveTo>
                  <a:cubicBezTo>
                    <a:pt x="210" y="0"/>
                    <a:pt x="158" y="36"/>
                    <a:pt x="131" y="97"/>
                  </a:cubicBezTo>
                  <a:lnTo>
                    <a:pt x="36" y="312"/>
                  </a:lnTo>
                  <a:cubicBezTo>
                    <a:pt x="0" y="383"/>
                    <a:pt x="36" y="466"/>
                    <a:pt x="107" y="502"/>
                  </a:cubicBezTo>
                  <a:lnTo>
                    <a:pt x="358" y="609"/>
                  </a:lnTo>
                  <a:cubicBezTo>
                    <a:pt x="380" y="619"/>
                    <a:pt x="402" y="623"/>
                    <a:pt x="424" y="623"/>
                  </a:cubicBezTo>
                  <a:cubicBezTo>
                    <a:pt x="482" y="623"/>
                    <a:pt x="534" y="590"/>
                    <a:pt x="560" y="538"/>
                  </a:cubicBezTo>
                  <a:lnTo>
                    <a:pt x="655" y="324"/>
                  </a:lnTo>
                  <a:cubicBezTo>
                    <a:pt x="691" y="252"/>
                    <a:pt x="655" y="157"/>
                    <a:pt x="572" y="121"/>
                  </a:cubicBezTo>
                  <a:lnTo>
                    <a:pt x="322" y="14"/>
                  </a:lnTo>
                  <a:cubicBezTo>
                    <a:pt x="303" y="5"/>
                    <a:pt x="28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113"/>
            <p:cNvSpPr/>
            <p:nvPr/>
          </p:nvSpPr>
          <p:spPr>
            <a:xfrm>
              <a:off x="3860600" y="3569625"/>
              <a:ext cx="7450" cy="44075"/>
            </a:xfrm>
            <a:custGeom>
              <a:avLst/>
              <a:gdLst/>
              <a:ahLst/>
              <a:cxnLst/>
              <a:rect l="l" t="t" r="r" b="b"/>
              <a:pathLst>
                <a:path w="298" h="1763" extrusionOk="0">
                  <a:moveTo>
                    <a:pt x="0" y="0"/>
                  </a:moveTo>
                  <a:lnTo>
                    <a:pt x="0" y="1762"/>
                  </a:lnTo>
                  <a:lnTo>
                    <a:pt x="298" y="176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113"/>
            <p:cNvSpPr/>
            <p:nvPr/>
          </p:nvSpPr>
          <p:spPr>
            <a:xfrm>
              <a:off x="3805525" y="3633900"/>
              <a:ext cx="42575" cy="28025"/>
            </a:xfrm>
            <a:custGeom>
              <a:avLst/>
              <a:gdLst/>
              <a:ahLst/>
              <a:cxnLst/>
              <a:rect l="l" t="t" r="r" b="b"/>
              <a:pathLst>
                <a:path w="1703" h="1121" extrusionOk="0">
                  <a:moveTo>
                    <a:pt x="1560" y="1"/>
                  </a:moveTo>
                  <a:lnTo>
                    <a:pt x="0" y="870"/>
                  </a:lnTo>
                  <a:lnTo>
                    <a:pt x="143" y="1120"/>
                  </a:lnTo>
                  <a:lnTo>
                    <a:pt x="1703" y="251"/>
                  </a:lnTo>
                  <a:lnTo>
                    <a:pt x="1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113"/>
            <p:cNvSpPr/>
            <p:nvPr/>
          </p:nvSpPr>
          <p:spPr>
            <a:xfrm>
              <a:off x="3877850" y="3633325"/>
              <a:ext cx="42600" cy="28000"/>
            </a:xfrm>
            <a:custGeom>
              <a:avLst/>
              <a:gdLst/>
              <a:ahLst/>
              <a:cxnLst/>
              <a:rect l="l" t="t" r="r" b="b"/>
              <a:pathLst>
                <a:path w="1704" h="1120" extrusionOk="0">
                  <a:moveTo>
                    <a:pt x="144" y="0"/>
                  </a:moveTo>
                  <a:lnTo>
                    <a:pt x="1" y="250"/>
                  </a:lnTo>
                  <a:lnTo>
                    <a:pt x="1560" y="1119"/>
                  </a:lnTo>
                  <a:lnTo>
                    <a:pt x="1703" y="869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113"/>
            <p:cNvSpPr/>
            <p:nvPr/>
          </p:nvSpPr>
          <p:spPr>
            <a:xfrm>
              <a:off x="3509950" y="2492400"/>
              <a:ext cx="460500" cy="1090050"/>
            </a:xfrm>
            <a:custGeom>
              <a:avLst/>
              <a:gdLst/>
              <a:ahLst/>
              <a:cxnLst/>
              <a:rect l="l" t="t" r="r" b="b"/>
              <a:pathLst>
                <a:path w="18420" h="43602" extrusionOk="0">
                  <a:moveTo>
                    <a:pt x="18419" y="1"/>
                  </a:moveTo>
                  <a:lnTo>
                    <a:pt x="8966" y="9454"/>
                  </a:lnTo>
                  <a:cubicBezTo>
                    <a:pt x="8799" y="9621"/>
                    <a:pt x="8704" y="9847"/>
                    <a:pt x="8704" y="10085"/>
                  </a:cubicBezTo>
                  <a:lnTo>
                    <a:pt x="8704" y="29576"/>
                  </a:lnTo>
                  <a:lnTo>
                    <a:pt x="274" y="42208"/>
                  </a:lnTo>
                  <a:cubicBezTo>
                    <a:pt x="1" y="42613"/>
                    <a:pt x="108" y="43172"/>
                    <a:pt x="524" y="43446"/>
                  </a:cubicBezTo>
                  <a:cubicBezTo>
                    <a:pt x="679" y="43542"/>
                    <a:pt x="846" y="43601"/>
                    <a:pt x="1013" y="43601"/>
                  </a:cubicBezTo>
                  <a:cubicBezTo>
                    <a:pt x="1310" y="43601"/>
                    <a:pt x="1584" y="43458"/>
                    <a:pt x="1763" y="43196"/>
                  </a:cubicBezTo>
                  <a:lnTo>
                    <a:pt x="10335" y="30338"/>
                  </a:lnTo>
                  <a:cubicBezTo>
                    <a:pt x="10442" y="30195"/>
                    <a:pt x="10490" y="30016"/>
                    <a:pt x="10490" y="29838"/>
                  </a:cubicBezTo>
                  <a:lnTo>
                    <a:pt x="10490" y="10454"/>
                  </a:lnTo>
                  <a:lnTo>
                    <a:pt x="18419" y="2525"/>
                  </a:lnTo>
                  <a:lnTo>
                    <a:pt x="184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113"/>
            <p:cNvSpPr/>
            <p:nvPr/>
          </p:nvSpPr>
          <p:spPr>
            <a:xfrm>
              <a:off x="3548350" y="3041575"/>
              <a:ext cx="306600" cy="152125"/>
            </a:xfrm>
            <a:custGeom>
              <a:avLst/>
              <a:gdLst/>
              <a:ahLst/>
              <a:cxnLst/>
              <a:rect l="l" t="t" r="r" b="b"/>
              <a:pathLst>
                <a:path w="12264" h="6085" extrusionOk="0">
                  <a:moveTo>
                    <a:pt x="3275" y="1"/>
                  </a:moveTo>
                  <a:cubicBezTo>
                    <a:pt x="2144" y="1"/>
                    <a:pt x="0" y="751"/>
                    <a:pt x="0" y="3572"/>
                  </a:cubicBezTo>
                  <a:lnTo>
                    <a:pt x="0" y="6085"/>
                  </a:lnTo>
                  <a:lnTo>
                    <a:pt x="1191" y="6085"/>
                  </a:lnTo>
                  <a:lnTo>
                    <a:pt x="1191" y="3572"/>
                  </a:lnTo>
                  <a:cubicBezTo>
                    <a:pt x="1191" y="1286"/>
                    <a:pt x="3072" y="1191"/>
                    <a:pt x="3275" y="1191"/>
                  </a:cubicBezTo>
                  <a:lnTo>
                    <a:pt x="12264" y="1191"/>
                  </a:lnTo>
                  <a:lnTo>
                    <a:pt x="122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113"/>
            <p:cNvSpPr/>
            <p:nvPr/>
          </p:nvSpPr>
          <p:spPr>
            <a:xfrm>
              <a:off x="3548350" y="3200825"/>
              <a:ext cx="29800" cy="178625"/>
            </a:xfrm>
            <a:custGeom>
              <a:avLst/>
              <a:gdLst/>
              <a:ahLst/>
              <a:cxnLst/>
              <a:rect l="l" t="t" r="r" b="b"/>
              <a:pathLst>
                <a:path w="1192" h="7145" extrusionOk="0">
                  <a:moveTo>
                    <a:pt x="0" y="0"/>
                  </a:moveTo>
                  <a:lnTo>
                    <a:pt x="0" y="7144"/>
                  </a:lnTo>
                  <a:lnTo>
                    <a:pt x="1191" y="7144"/>
                  </a:lnTo>
                  <a:lnTo>
                    <a:pt x="11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113"/>
            <p:cNvSpPr/>
            <p:nvPr/>
          </p:nvSpPr>
          <p:spPr>
            <a:xfrm>
              <a:off x="3534050" y="3728575"/>
              <a:ext cx="434900" cy="437875"/>
            </a:xfrm>
            <a:custGeom>
              <a:avLst/>
              <a:gdLst/>
              <a:ahLst/>
              <a:cxnLst/>
              <a:rect l="l" t="t" r="r" b="b"/>
              <a:pathLst>
                <a:path w="17396" h="17515" extrusionOk="0">
                  <a:moveTo>
                    <a:pt x="12717" y="4715"/>
                  </a:moveTo>
                  <a:cubicBezTo>
                    <a:pt x="13931" y="4715"/>
                    <a:pt x="14919" y="5691"/>
                    <a:pt x="14919" y="6906"/>
                  </a:cubicBezTo>
                  <a:cubicBezTo>
                    <a:pt x="14919" y="8120"/>
                    <a:pt x="13931" y="9096"/>
                    <a:pt x="12717" y="9096"/>
                  </a:cubicBezTo>
                  <a:cubicBezTo>
                    <a:pt x="12710" y="9097"/>
                    <a:pt x="12702" y="9097"/>
                    <a:pt x="12695" y="9097"/>
                  </a:cubicBezTo>
                  <a:cubicBezTo>
                    <a:pt x="11503" y="9097"/>
                    <a:pt x="10526" y="8113"/>
                    <a:pt x="10526" y="6906"/>
                  </a:cubicBezTo>
                  <a:cubicBezTo>
                    <a:pt x="10526" y="5691"/>
                    <a:pt x="11514" y="4715"/>
                    <a:pt x="12717" y="4715"/>
                  </a:cubicBezTo>
                  <a:close/>
                  <a:moveTo>
                    <a:pt x="6621" y="10811"/>
                  </a:moveTo>
                  <a:cubicBezTo>
                    <a:pt x="7835" y="10811"/>
                    <a:pt x="8823" y="11787"/>
                    <a:pt x="8823" y="13002"/>
                  </a:cubicBezTo>
                  <a:cubicBezTo>
                    <a:pt x="8823" y="14216"/>
                    <a:pt x="7835" y="15204"/>
                    <a:pt x="6621" y="15204"/>
                  </a:cubicBezTo>
                  <a:cubicBezTo>
                    <a:pt x="5418" y="15204"/>
                    <a:pt x="4430" y="14216"/>
                    <a:pt x="4430" y="13002"/>
                  </a:cubicBezTo>
                  <a:cubicBezTo>
                    <a:pt x="4430" y="11787"/>
                    <a:pt x="5418" y="10811"/>
                    <a:pt x="6621" y="10811"/>
                  </a:cubicBezTo>
                  <a:close/>
                  <a:moveTo>
                    <a:pt x="12764" y="10811"/>
                  </a:moveTo>
                  <a:cubicBezTo>
                    <a:pt x="13979" y="10811"/>
                    <a:pt x="14955" y="11787"/>
                    <a:pt x="14955" y="13002"/>
                  </a:cubicBezTo>
                  <a:cubicBezTo>
                    <a:pt x="14955" y="14216"/>
                    <a:pt x="13979" y="15204"/>
                    <a:pt x="12764" y="15204"/>
                  </a:cubicBezTo>
                  <a:cubicBezTo>
                    <a:pt x="11550" y="15204"/>
                    <a:pt x="10574" y="14216"/>
                    <a:pt x="10574" y="13002"/>
                  </a:cubicBezTo>
                  <a:cubicBezTo>
                    <a:pt x="10574" y="11787"/>
                    <a:pt x="11550" y="10811"/>
                    <a:pt x="12764" y="10811"/>
                  </a:cubicBezTo>
                  <a:close/>
                  <a:moveTo>
                    <a:pt x="12229" y="0"/>
                  </a:moveTo>
                  <a:cubicBezTo>
                    <a:pt x="11895" y="0"/>
                    <a:pt x="11633" y="262"/>
                    <a:pt x="11633" y="595"/>
                  </a:cubicBezTo>
                  <a:lnTo>
                    <a:pt x="11633" y="1548"/>
                  </a:lnTo>
                  <a:cubicBezTo>
                    <a:pt x="11633" y="1596"/>
                    <a:pt x="11645" y="1643"/>
                    <a:pt x="11657" y="1691"/>
                  </a:cubicBezTo>
                  <a:cubicBezTo>
                    <a:pt x="10931" y="1762"/>
                    <a:pt x="10228" y="1905"/>
                    <a:pt x="9550" y="2107"/>
                  </a:cubicBezTo>
                  <a:cubicBezTo>
                    <a:pt x="9538" y="2060"/>
                    <a:pt x="9526" y="2012"/>
                    <a:pt x="9502" y="1965"/>
                  </a:cubicBezTo>
                  <a:lnTo>
                    <a:pt x="9145" y="1084"/>
                  </a:lnTo>
                  <a:cubicBezTo>
                    <a:pt x="9047" y="861"/>
                    <a:pt x="8830" y="725"/>
                    <a:pt x="8602" y="725"/>
                  </a:cubicBezTo>
                  <a:cubicBezTo>
                    <a:pt x="8525" y="725"/>
                    <a:pt x="8446" y="741"/>
                    <a:pt x="8371" y="774"/>
                  </a:cubicBezTo>
                  <a:lnTo>
                    <a:pt x="7359" y="1191"/>
                  </a:lnTo>
                  <a:cubicBezTo>
                    <a:pt x="7061" y="1310"/>
                    <a:pt x="6918" y="1655"/>
                    <a:pt x="7049" y="1965"/>
                  </a:cubicBezTo>
                  <a:lnTo>
                    <a:pt x="7407" y="2846"/>
                  </a:lnTo>
                  <a:cubicBezTo>
                    <a:pt x="7430" y="2881"/>
                    <a:pt x="7454" y="2917"/>
                    <a:pt x="7478" y="2953"/>
                  </a:cubicBezTo>
                  <a:cubicBezTo>
                    <a:pt x="6847" y="3286"/>
                    <a:pt x="6264" y="3679"/>
                    <a:pt x="5716" y="4120"/>
                  </a:cubicBezTo>
                  <a:cubicBezTo>
                    <a:pt x="5692" y="4084"/>
                    <a:pt x="5668" y="4060"/>
                    <a:pt x="5633" y="4024"/>
                  </a:cubicBezTo>
                  <a:lnTo>
                    <a:pt x="4966" y="3358"/>
                  </a:lnTo>
                  <a:cubicBezTo>
                    <a:pt x="4847" y="3239"/>
                    <a:pt x="4695" y="3179"/>
                    <a:pt x="4543" y="3179"/>
                  </a:cubicBezTo>
                  <a:cubicBezTo>
                    <a:pt x="4391" y="3179"/>
                    <a:pt x="4240" y="3239"/>
                    <a:pt x="4120" y="3358"/>
                  </a:cubicBezTo>
                  <a:lnTo>
                    <a:pt x="3358" y="4120"/>
                  </a:lnTo>
                  <a:cubicBezTo>
                    <a:pt x="3120" y="4358"/>
                    <a:pt x="3120" y="4727"/>
                    <a:pt x="3358" y="4965"/>
                  </a:cubicBezTo>
                  <a:lnTo>
                    <a:pt x="4025" y="5632"/>
                  </a:lnTo>
                  <a:cubicBezTo>
                    <a:pt x="4061" y="5656"/>
                    <a:pt x="4085" y="5679"/>
                    <a:pt x="4109" y="5703"/>
                  </a:cubicBezTo>
                  <a:cubicBezTo>
                    <a:pt x="3668" y="6239"/>
                    <a:pt x="3275" y="6810"/>
                    <a:pt x="2942" y="7430"/>
                  </a:cubicBezTo>
                  <a:cubicBezTo>
                    <a:pt x="2918" y="7406"/>
                    <a:pt x="2894" y="7394"/>
                    <a:pt x="2858" y="7382"/>
                  </a:cubicBezTo>
                  <a:lnTo>
                    <a:pt x="1977" y="7013"/>
                  </a:lnTo>
                  <a:cubicBezTo>
                    <a:pt x="1902" y="6980"/>
                    <a:pt x="1824" y="6964"/>
                    <a:pt x="1746" y="6964"/>
                  </a:cubicBezTo>
                  <a:cubicBezTo>
                    <a:pt x="1519" y="6964"/>
                    <a:pt x="1301" y="7100"/>
                    <a:pt x="1203" y="7322"/>
                  </a:cubicBezTo>
                  <a:lnTo>
                    <a:pt x="787" y="8323"/>
                  </a:lnTo>
                  <a:cubicBezTo>
                    <a:pt x="656" y="8632"/>
                    <a:pt x="799" y="8977"/>
                    <a:pt x="1096" y="9108"/>
                  </a:cubicBezTo>
                  <a:lnTo>
                    <a:pt x="1977" y="9477"/>
                  </a:lnTo>
                  <a:cubicBezTo>
                    <a:pt x="2001" y="9489"/>
                    <a:pt x="2037" y="9489"/>
                    <a:pt x="2061" y="9501"/>
                  </a:cubicBezTo>
                  <a:cubicBezTo>
                    <a:pt x="1846" y="10192"/>
                    <a:pt x="1704" y="10906"/>
                    <a:pt x="1620" y="11644"/>
                  </a:cubicBezTo>
                  <a:cubicBezTo>
                    <a:pt x="1596" y="11632"/>
                    <a:pt x="1573" y="11632"/>
                    <a:pt x="1549" y="11632"/>
                  </a:cubicBezTo>
                  <a:lnTo>
                    <a:pt x="596" y="11632"/>
                  </a:lnTo>
                  <a:cubicBezTo>
                    <a:pt x="263" y="11632"/>
                    <a:pt x="1" y="11894"/>
                    <a:pt x="1" y="12228"/>
                  </a:cubicBezTo>
                  <a:lnTo>
                    <a:pt x="1" y="13311"/>
                  </a:lnTo>
                  <a:cubicBezTo>
                    <a:pt x="1" y="13645"/>
                    <a:pt x="263" y="13907"/>
                    <a:pt x="596" y="13907"/>
                  </a:cubicBezTo>
                  <a:lnTo>
                    <a:pt x="1549" y="13907"/>
                  </a:lnTo>
                  <a:cubicBezTo>
                    <a:pt x="1573" y="13907"/>
                    <a:pt x="1596" y="13895"/>
                    <a:pt x="1620" y="13895"/>
                  </a:cubicBezTo>
                  <a:cubicBezTo>
                    <a:pt x="1680" y="14514"/>
                    <a:pt x="1787" y="15109"/>
                    <a:pt x="1942" y="15692"/>
                  </a:cubicBezTo>
                  <a:cubicBezTo>
                    <a:pt x="1918" y="15704"/>
                    <a:pt x="1894" y="15704"/>
                    <a:pt x="1882" y="15716"/>
                  </a:cubicBezTo>
                  <a:lnTo>
                    <a:pt x="989" y="16050"/>
                  </a:lnTo>
                  <a:cubicBezTo>
                    <a:pt x="680" y="16169"/>
                    <a:pt x="525" y="16514"/>
                    <a:pt x="644" y="16812"/>
                  </a:cubicBezTo>
                  <a:lnTo>
                    <a:pt x="906" y="17514"/>
                  </a:lnTo>
                  <a:lnTo>
                    <a:pt x="11205" y="17514"/>
                  </a:lnTo>
                  <a:cubicBezTo>
                    <a:pt x="11598" y="17133"/>
                    <a:pt x="12133" y="16907"/>
                    <a:pt x="12717" y="16907"/>
                  </a:cubicBezTo>
                  <a:cubicBezTo>
                    <a:pt x="13312" y="16907"/>
                    <a:pt x="13836" y="17133"/>
                    <a:pt x="14241" y="17514"/>
                  </a:cubicBezTo>
                  <a:lnTo>
                    <a:pt x="17396" y="17514"/>
                  </a:lnTo>
                  <a:lnTo>
                    <a:pt x="17396" y="14669"/>
                  </a:lnTo>
                  <a:cubicBezTo>
                    <a:pt x="16920" y="14264"/>
                    <a:pt x="16622" y="13668"/>
                    <a:pt x="16622" y="13002"/>
                  </a:cubicBezTo>
                  <a:cubicBezTo>
                    <a:pt x="16622" y="12335"/>
                    <a:pt x="16920" y="11740"/>
                    <a:pt x="17396" y="11335"/>
                  </a:cubicBezTo>
                  <a:lnTo>
                    <a:pt x="17396" y="857"/>
                  </a:lnTo>
                  <a:cubicBezTo>
                    <a:pt x="17326" y="832"/>
                    <a:pt x="17256" y="820"/>
                    <a:pt x="17187" y="820"/>
                  </a:cubicBezTo>
                  <a:cubicBezTo>
                    <a:pt x="16963" y="820"/>
                    <a:pt x="16758" y="948"/>
                    <a:pt x="16658" y="1167"/>
                  </a:cubicBezTo>
                  <a:lnTo>
                    <a:pt x="16277" y="2048"/>
                  </a:lnTo>
                  <a:cubicBezTo>
                    <a:pt x="16253" y="2096"/>
                    <a:pt x="16241" y="2155"/>
                    <a:pt x="16229" y="2203"/>
                  </a:cubicBezTo>
                  <a:cubicBezTo>
                    <a:pt x="15479" y="1965"/>
                    <a:pt x="14693" y="1786"/>
                    <a:pt x="13884" y="1703"/>
                  </a:cubicBezTo>
                  <a:cubicBezTo>
                    <a:pt x="13896" y="1655"/>
                    <a:pt x="13907" y="1596"/>
                    <a:pt x="13907" y="1548"/>
                  </a:cubicBezTo>
                  <a:lnTo>
                    <a:pt x="13907" y="595"/>
                  </a:lnTo>
                  <a:cubicBezTo>
                    <a:pt x="13907" y="262"/>
                    <a:pt x="13645" y="0"/>
                    <a:pt x="1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113"/>
            <p:cNvSpPr/>
            <p:nvPr/>
          </p:nvSpPr>
          <p:spPr>
            <a:xfrm>
              <a:off x="3305750" y="3320425"/>
              <a:ext cx="471825" cy="470425"/>
            </a:xfrm>
            <a:custGeom>
              <a:avLst/>
              <a:gdLst/>
              <a:ahLst/>
              <a:cxnLst/>
              <a:rect l="l" t="t" r="r" b="b"/>
              <a:pathLst>
                <a:path w="18873" h="18817" extrusionOk="0">
                  <a:moveTo>
                    <a:pt x="11200" y="3195"/>
                  </a:moveTo>
                  <a:cubicBezTo>
                    <a:pt x="11272" y="3195"/>
                    <a:pt x="11346" y="3206"/>
                    <a:pt x="11419" y="3229"/>
                  </a:cubicBezTo>
                  <a:cubicBezTo>
                    <a:pt x="12824" y="3694"/>
                    <a:pt x="14038" y="4622"/>
                    <a:pt x="14836" y="5861"/>
                  </a:cubicBezTo>
                  <a:cubicBezTo>
                    <a:pt x="15074" y="6230"/>
                    <a:pt x="14931" y="6730"/>
                    <a:pt x="14538" y="6920"/>
                  </a:cubicBezTo>
                  <a:cubicBezTo>
                    <a:pt x="14122" y="7123"/>
                    <a:pt x="13717" y="7313"/>
                    <a:pt x="13300" y="7504"/>
                  </a:cubicBezTo>
                  <a:cubicBezTo>
                    <a:pt x="13197" y="7553"/>
                    <a:pt x="13089" y="7577"/>
                    <a:pt x="12981" y="7577"/>
                  </a:cubicBezTo>
                  <a:cubicBezTo>
                    <a:pt x="12752" y="7577"/>
                    <a:pt x="12529" y="7468"/>
                    <a:pt x="12383" y="7265"/>
                  </a:cubicBezTo>
                  <a:cubicBezTo>
                    <a:pt x="11967" y="6670"/>
                    <a:pt x="11371" y="6218"/>
                    <a:pt x="10693" y="5968"/>
                  </a:cubicBezTo>
                  <a:cubicBezTo>
                    <a:pt x="10359" y="5837"/>
                    <a:pt x="10157" y="5491"/>
                    <a:pt x="10228" y="5146"/>
                  </a:cubicBezTo>
                  <a:cubicBezTo>
                    <a:pt x="10312" y="4694"/>
                    <a:pt x="10395" y="4241"/>
                    <a:pt x="10478" y="3801"/>
                  </a:cubicBezTo>
                  <a:cubicBezTo>
                    <a:pt x="10547" y="3437"/>
                    <a:pt x="10859" y="3195"/>
                    <a:pt x="11200" y="3195"/>
                  </a:cubicBezTo>
                  <a:close/>
                  <a:moveTo>
                    <a:pt x="6244" y="3840"/>
                  </a:moveTo>
                  <a:cubicBezTo>
                    <a:pt x="6517" y="3840"/>
                    <a:pt x="6779" y="3994"/>
                    <a:pt x="6906" y="4265"/>
                  </a:cubicBezTo>
                  <a:cubicBezTo>
                    <a:pt x="7109" y="4670"/>
                    <a:pt x="7299" y="5087"/>
                    <a:pt x="7502" y="5491"/>
                  </a:cubicBezTo>
                  <a:cubicBezTo>
                    <a:pt x="7657" y="5825"/>
                    <a:pt x="7549" y="6206"/>
                    <a:pt x="7252" y="6408"/>
                  </a:cubicBezTo>
                  <a:cubicBezTo>
                    <a:pt x="6656" y="6837"/>
                    <a:pt x="6204" y="7420"/>
                    <a:pt x="5954" y="8099"/>
                  </a:cubicBezTo>
                  <a:cubicBezTo>
                    <a:pt x="5839" y="8402"/>
                    <a:pt x="5559" y="8586"/>
                    <a:pt x="5258" y="8586"/>
                  </a:cubicBezTo>
                  <a:cubicBezTo>
                    <a:pt x="5217" y="8586"/>
                    <a:pt x="5174" y="8582"/>
                    <a:pt x="5132" y="8575"/>
                  </a:cubicBezTo>
                  <a:cubicBezTo>
                    <a:pt x="4680" y="8492"/>
                    <a:pt x="4228" y="8408"/>
                    <a:pt x="3787" y="8325"/>
                  </a:cubicBezTo>
                  <a:cubicBezTo>
                    <a:pt x="3346" y="8242"/>
                    <a:pt x="3085" y="7801"/>
                    <a:pt x="3227" y="7373"/>
                  </a:cubicBezTo>
                  <a:cubicBezTo>
                    <a:pt x="3680" y="5968"/>
                    <a:pt x="4609" y="4765"/>
                    <a:pt x="5847" y="3956"/>
                  </a:cubicBezTo>
                  <a:cubicBezTo>
                    <a:pt x="5972" y="3877"/>
                    <a:pt x="6109" y="3840"/>
                    <a:pt x="6244" y="3840"/>
                  </a:cubicBezTo>
                  <a:close/>
                  <a:moveTo>
                    <a:pt x="9211" y="7035"/>
                  </a:moveTo>
                  <a:cubicBezTo>
                    <a:pt x="9716" y="7035"/>
                    <a:pt x="10226" y="7195"/>
                    <a:pt x="10657" y="7527"/>
                  </a:cubicBezTo>
                  <a:cubicBezTo>
                    <a:pt x="11693" y="8325"/>
                    <a:pt x="11883" y="9813"/>
                    <a:pt x="11086" y="10849"/>
                  </a:cubicBezTo>
                  <a:cubicBezTo>
                    <a:pt x="10620" y="11454"/>
                    <a:pt x="9919" y="11771"/>
                    <a:pt x="9210" y="11771"/>
                  </a:cubicBezTo>
                  <a:cubicBezTo>
                    <a:pt x="8704" y="11771"/>
                    <a:pt x="8195" y="11610"/>
                    <a:pt x="7764" y="11278"/>
                  </a:cubicBezTo>
                  <a:cubicBezTo>
                    <a:pt x="6728" y="10480"/>
                    <a:pt x="6537" y="8992"/>
                    <a:pt x="7335" y="7956"/>
                  </a:cubicBezTo>
                  <a:cubicBezTo>
                    <a:pt x="7801" y="7351"/>
                    <a:pt x="8502" y="7035"/>
                    <a:pt x="9211" y="7035"/>
                  </a:cubicBezTo>
                  <a:close/>
                  <a:moveTo>
                    <a:pt x="13533" y="10220"/>
                  </a:moveTo>
                  <a:cubicBezTo>
                    <a:pt x="13574" y="10220"/>
                    <a:pt x="13615" y="10223"/>
                    <a:pt x="13657" y="10230"/>
                  </a:cubicBezTo>
                  <a:cubicBezTo>
                    <a:pt x="14110" y="10313"/>
                    <a:pt x="14550" y="10409"/>
                    <a:pt x="15003" y="10492"/>
                  </a:cubicBezTo>
                  <a:cubicBezTo>
                    <a:pt x="15431" y="10563"/>
                    <a:pt x="15705" y="11016"/>
                    <a:pt x="15562" y="11433"/>
                  </a:cubicBezTo>
                  <a:cubicBezTo>
                    <a:pt x="15110" y="12838"/>
                    <a:pt x="14181" y="14052"/>
                    <a:pt x="12931" y="14850"/>
                  </a:cubicBezTo>
                  <a:cubicBezTo>
                    <a:pt x="12809" y="14929"/>
                    <a:pt x="12672" y="14966"/>
                    <a:pt x="12537" y="14966"/>
                  </a:cubicBezTo>
                  <a:cubicBezTo>
                    <a:pt x="12264" y="14966"/>
                    <a:pt x="11999" y="14815"/>
                    <a:pt x="11871" y="14552"/>
                  </a:cubicBezTo>
                  <a:cubicBezTo>
                    <a:pt x="11681" y="14135"/>
                    <a:pt x="11478" y="13731"/>
                    <a:pt x="11288" y="13314"/>
                  </a:cubicBezTo>
                  <a:cubicBezTo>
                    <a:pt x="11133" y="12992"/>
                    <a:pt x="11240" y="12599"/>
                    <a:pt x="11538" y="12397"/>
                  </a:cubicBezTo>
                  <a:cubicBezTo>
                    <a:pt x="12121" y="11980"/>
                    <a:pt x="12586" y="11385"/>
                    <a:pt x="12836" y="10706"/>
                  </a:cubicBezTo>
                  <a:cubicBezTo>
                    <a:pt x="12941" y="10412"/>
                    <a:pt x="13222" y="10220"/>
                    <a:pt x="13533" y="10220"/>
                  </a:cubicBezTo>
                  <a:close/>
                  <a:moveTo>
                    <a:pt x="5799" y="11231"/>
                  </a:moveTo>
                  <a:cubicBezTo>
                    <a:pt x="6031" y="11231"/>
                    <a:pt x="6255" y="11343"/>
                    <a:pt x="6394" y="11540"/>
                  </a:cubicBezTo>
                  <a:cubicBezTo>
                    <a:pt x="6823" y="12135"/>
                    <a:pt x="7407" y="12588"/>
                    <a:pt x="8097" y="12849"/>
                  </a:cubicBezTo>
                  <a:cubicBezTo>
                    <a:pt x="8430" y="12969"/>
                    <a:pt x="8633" y="13314"/>
                    <a:pt x="8561" y="13671"/>
                  </a:cubicBezTo>
                  <a:cubicBezTo>
                    <a:pt x="8478" y="14112"/>
                    <a:pt x="8395" y="14564"/>
                    <a:pt x="8311" y="15016"/>
                  </a:cubicBezTo>
                  <a:cubicBezTo>
                    <a:pt x="8243" y="15370"/>
                    <a:pt x="7931" y="15610"/>
                    <a:pt x="7584" y="15610"/>
                  </a:cubicBezTo>
                  <a:cubicBezTo>
                    <a:pt x="7510" y="15610"/>
                    <a:pt x="7434" y="15599"/>
                    <a:pt x="7359" y="15576"/>
                  </a:cubicBezTo>
                  <a:cubicBezTo>
                    <a:pt x="5954" y="15124"/>
                    <a:pt x="4751" y="14195"/>
                    <a:pt x="3954" y="12945"/>
                  </a:cubicBezTo>
                  <a:cubicBezTo>
                    <a:pt x="3704" y="12576"/>
                    <a:pt x="3847" y="12076"/>
                    <a:pt x="4251" y="11885"/>
                  </a:cubicBezTo>
                  <a:cubicBezTo>
                    <a:pt x="4656" y="11695"/>
                    <a:pt x="5073" y="11492"/>
                    <a:pt x="5490" y="11302"/>
                  </a:cubicBezTo>
                  <a:cubicBezTo>
                    <a:pt x="5590" y="11254"/>
                    <a:pt x="5695" y="11231"/>
                    <a:pt x="5799" y="11231"/>
                  </a:cubicBezTo>
                  <a:close/>
                  <a:moveTo>
                    <a:pt x="8666" y="0"/>
                  </a:moveTo>
                  <a:cubicBezTo>
                    <a:pt x="8651" y="0"/>
                    <a:pt x="8636" y="1"/>
                    <a:pt x="8621" y="3"/>
                  </a:cubicBezTo>
                  <a:lnTo>
                    <a:pt x="7823" y="110"/>
                  </a:lnTo>
                  <a:cubicBezTo>
                    <a:pt x="7585" y="146"/>
                    <a:pt x="7407" y="360"/>
                    <a:pt x="7442" y="598"/>
                  </a:cubicBezTo>
                  <a:lnTo>
                    <a:pt x="7537" y="1300"/>
                  </a:lnTo>
                  <a:cubicBezTo>
                    <a:pt x="7537" y="1324"/>
                    <a:pt x="7549" y="1348"/>
                    <a:pt x="7549" y="1372"/>
                  </a:cubicBezTo>
                  <a:cubicBezTo>
                    <a:pt x="7049" y="1491"/>
                    <a:pt x="6561" y="1646"/>
                    <a:pt x="6097" y="1860"/>
                  </a:cubicBezTo>
                  <a:cubicBezTo>
                    <a:pt x="6085" y="1836"/>
                    <a:pt x="6073" y="1812"/>
                    <a:pt x="6061" y="1789"/>
                  </a:cubicBezTo>
                  <a:lnTo>
                    <a:pt x="5716" y="1181"/>
                  </a:lnTo>
                  <a:cubicBezTo>
                    <a:pt x="5636" y="1037"/>
                    <a:pt x="5490" y="957"/>
                    <a:pt x="5339" y="957"/>
                  </a:cubicBezTo>
                  <a:cubicBezTo>
                    <a:pt x="5265" y="957"/>
                    <a:pt x="5190" y="976"/>
                    <a:pt x="5121" y="1015"/>
                  </a:cubicBezTo>
                  <a:lnTo>
                    <a:pt x="4418" y="1408"/>
                  </a:lnTo>
                  <a:cubicBezTo>
                    <a:pt x="4216" y="1527"/>
                    <a:pt x="4144" y="1800"/>
                    <a:pt x="4263" y="2003"/>
                  </a:cubicBezTo>
                  <a:lnTo>
                    <a:pt x="4609" y="2622"/>
                  </a:lnTo>
                  <a:cubicBezTo>
                    <a:pt x="4620" y="2634"/>
                    <a:pt x="4632" y="2658"/>
                    <a:pt x="4644" y="2670"/>
                  </a:cubicBezTo>
                  <a:cubicBezTo>
                    <a:pt x="4204" y="2979"/>
                    <a:pt x="3787" y="3348"/>
                    <a:pt x="3406" y="3753"/>
                  </a:cubicBezTo>
                  <a:cubicBezTo>
                    <a:pt x="3370" y="3694"/>
                    <a:pt x="3335" y="3646"/>
                    <a:pt x="3287" y="3610"/>
                  </a:cubicBezTo>
                  <a:lnTo>
                    <a:pt x="2715" y="3170"/>
                  </a:lnTo>
                  <a:cubicBezTo>
                    <a:pt x="2637" y="3111"/>
                    <a:pt x="2545" y="3082"/>
                    <a:pt x="2453" y="3082"/>
                  </a:cubicBezTo>
                  <a:cubicBezTo>
                    <a:pt x="2322" y="3082"/>
                    <a:pt x="2192" y="3141"/>
                    <a:pt x="2108" y="3253"/>
                  </a:cubicBezTo>
                  <a:lnTo>
                    <a:pt x="1608" y="3896"/>
                  </a:lnTo>
                  <a:cubicBezTo>
                    <a:pt x="1465" y="4086"/>
                    <a:pt x="1501" y="4360"/>
                    <a:pt x="1692" y="4515"/>
                  </a:cubicBezTo>
                  <a:lnTo>
                    <a:pt x="2251" y="4944"/>
                  </a:lnTo>
                  <a:cubicBezTo>
                    <a:pt x="2299" y="4979"/>
                    <a:pt x="2358" y="5015"/>
                    <a:pt x="2418" y="5027"/>
                  </a:cubicBezTo>
                  <a:cubicBezTo>
                    <a:pt x="2168" y="5420"/>
                    <a:pt x="1953" y="5825"/>
                    <a:pt x="1787" y="6242"/>
                  </a:cubicBezTo>
                  <a:cubicBezTo>
                    <a:pt x="1775" y="6242"/>
                    <a:pt x="1751" y="6230"/>
                    <a:pt x="1739" y="6230"/>
                  </a:cubicBezTo>
                  <a:lnTo>
                    <a:pt x="1060" y="6027"/>
                  </a:lnTo>
                  <a:cubicBezTo>
                    <a:pt x="1018" y="6014"/>
                    <a:pt x="976" y="6008"/>
                    <a:pt x="933" y="6008"/>
                  </a:cubicBezTo>
                  <a:cubicBezTo>
                    <a:pt x="748" y="6008"/>
                    <a:pt x="573" y="6129"/>
                    <a:pt x="525" y="6313"/>
                  </a:cubicBezTo>
                  <a:lnTo>
                    <a:pt x="287" y="7087"/>
                  </a:lnTo>
                  <a:cubicBezTo>
                    <a:pt x="215" y="7313"/>
                    <a:pt x="346" y="7563"/>
                    <a:pt x="584" y="7635"/>
                  </a:cubicBezTo>
                  <a:lnTo>
                    <a:pt x="1263" y="7837"/>
                  </a:lnTo>
                  <a:lnTo>
                    <a:pt x="1299" y="7837"/>
                  </a:lnTo>
                  <a:cubicBezTo>
                    <a:pt x="1191" y="8444"/>
                    <a:pt x="1144" y="9039"/>
                    <a:pt x="1156" y="9647"/>
                  </a:cubicBezTo>
                  <a:lnTo>
                    <a:pt x="1108" y="9647"/>
                  </a:lnTo>
                  <a:lnTo>
                    <a:pt x="418" y="9742"/>
                  </a:lnTo>
                  <a:cubicBezTo>
                    <a:pt x="168" y="9766"/>
                    <a:pt x="1" y="9992"/>
                    <a:pt x="37" y="10230"/>
                  </a:cubicBezTo>
                  <a:lnTo>
                    <a:pt x="144" y="11028"/>
                  </a:lnTo>
                  <a:cubicBezTo>
                    <a:pt x="165" y="11244"/>
                    <a:pt x="354" y="11402"/>
                    <a:pt x="567" y="11402"/>
                  </a:cubicBezTo>
                  <a:cubicBezTo>
                    <a:pt x="589" y="11402"/>
                    <a:pt x="610" y="11400"/>
                    <a:pt x="632" y="11397"/>
                  </a:cubicBezTo>
                  <a:lnTo>
                    <a:pt x="1322" y="11314"/>
                  </a:lnTo>
                  <a:cubicBezTo>
                    <a:pt x="1346" y="11302"/>
                    <a:pt x="1358" y="11302"/>
                    <a:pt x="1370" y="11302"/>
                  </a:cubicBezTo>
                  <a:cubicBezTo>
                    <a:pt x="1477" y="11742"/>
                    <a:pt x="1620" y="12183"/>
                    <a:pt x="1799" y="12611"/>
                  </a:cubicBezTo>
                  <a:cubicBezTo>
                    <a:pt x="1787" y="12623"/>
                    <a:pt x="1775" y="12623"/>
                    <a:pt x="1763" y="12635"/>
                  </a:cubicBezTo>
                  <a:lnTo>
                    <a:pt x="1144" y="12969"/>
                  </a:lnTo>
                  <a:cubicBezTo>
                    <a:pt x="930" y="13088"/>
                    <a:pt x="846" y="13350"/>
                    <a:pt x="965" y="13564"/>
                  </a:cubicBezTo>
                  <a:lnTo>
                    <a:pt x="1346" y="14266"/>
                  </a:lnTo>
                  <a:cubicBezTo>
                    <a:pt x="1428" y="14414"/>
                    <a:pt x="1578" y="14499"/>
                    <a:pt x="1733" y="14499"/>
                  </a:cubicBezTo>
                  <a:cubicBezTo>
                    <a:pt x="1804" y="14499"/>
                    <a:pt x="1875" y="14482"/>
                    <a:pt x="1942" y="14445"/>
                  </a:cubicBezTo>
                  <a:lnTo>
                    <a:pt x="2561" y="14112"/>
                  </a:lnTo>
                  <a:cubicBezTo>
                    <a:pt x="2573" y="14100"/>
                    <a:pt x="2596" y="14088"/>
                    <a:pt x="2608" y="14076"/>
                  </a:cubicBezTo>
                  <a:cubicBezTo>
                    <a:pt x="2942" y="14552"/>
                    <a:pt x="3323" y="15004"/>
                    <a:pt x="3763" y="15421"/>
                  </a:cubicBezTo>
                  <a:cubicBezTo>
                    <a:pt x="3751" y="15433"/>
                    <a:pt x="3727" y="15445"/>
                    <a:pt x="3716" y="15469"/>
                  </a:cubicBezTo>
                  <a:lnTo>
                    <a:pt x="3287" y="16017"/>
                  </a:lnTo>
                  <a:cubicBezTo>
                    <a:pt x="3144" y="16219"/>
                    <a:pt x="3180" y="16493"/>
                    <a:pt x="3370" y="16636"/>
                  </a:cubicBezTo>
                  <a:lnTo>
                    <a:pt x="4001" y="17124"/>
                  </a:lnTo>
                  <a:cubicBezTo>
                    <a:pt x="4080" y="17183"/>
                    <a:pt x="4172" y="17211"/>
                    <a:pt x="4265" y="17211"/>
                  </a:cubicBezTo>
                  <a:cubicBezTo>
                    <a:pt x="4397" y="17211"/>
                    <a:pt x="4529" y="17153"/>
                    <a:pt x="4620" y="17040"/>
                  </a:cubicBezTo>
                  <a:lnTo>
                    <a:pt x="5049" y="16481"/>
                  </a:lnTo>
                  <a:cubicBezTo>
                    <a:pt x="5061" y="16469"/>
                    <a:pt x="5073" y="16445"/>
                    <a:pt x="5085" y="16421"/>
                  </a:cubicBezTo>
                  <a:cubicBezTo>
                    <a:pt x="5549" y="16707"/>
                    <a:pt x="6025" y="16945"/>
                    <a:pt x="6514" y="17124"/>
                  </a:cubicBezTo>
                  <a:cubicBezTo>
                    <a:pt x="6502" y="17148"/>
                    <a:pt x="6490" y="17171"/>
                    <a:pt x="6478" y="17195"/>
                  </a:cubicBezTo>
                  <a:lnTo>
                    <a:pt x="6299" y="17874"/>
                  </a:lnTo>
                  <a:cubicBezTo>
                    <a:pt x="6240" y="18112"/>
                    <a:pt x="6383" y="18350"/>
                    <a:pt x="6609" y="18410"/>
                  </a:cubicBezTo>
                  <a:lnTo>
                    <a:pt x="7383" y="18624"/>
                  </a:lnTo>
                  <a:cubicBezTo>
                    <a:pt x="7419" y="18633"/>
                    <a:pt x="7456" y="18638"/>
                    <a:pt x="7492" y="18638"/>
                  </a:cubicBezTo>
                  <a:cubicBezTo>
                    <a:pt x="7690" y="18638"/>
                    <a:pt x="7868" y="18506"/>
                    <a:pt x="7918" y="18314"/>
                  </a:cubicBezTo>
                  <a:lnTo>
                    <a:pt x="8109" y="17624"/>
                  </a:lnTo>
                  <a:cubicBezTo>
                    <a:pt x="8109" y="17600"/>
                    <a:pt x="8121" y="17576"/>
                    <a:pt x="8121" y="17541"/>
                  </a:cubicBezTo>
                  <a:cubicBezTo>
                    <a:pt x="8528" y="17607"/>
                    <a:pt x="8943" y="17643"/>
                    <a:pt x="9354" y="17643"/>
                  </a:cubicBezTo>
                  <a:cubicBezTo>
                    <a:pt x="9459" y="17643"/>
                    <a:pt x="9564" y="17641"/>
                    <a:pt x="9669" y="17636"/>
                  </a:cubicBezTo>
                  <a:cubicBezTo>
                    <a:pt x="9669" y="17671"/>
                    <a:pt x="9669" y="17695"/>
                    <a:pt x="9681" y="17731"/>
                  </a:cubicBezTo>
                  <a:lnTo>
                    <a:pt x="9764" y="18433"/>
                  </a:lnTo>
                  <a:cubicBezTo>
                    <a:pt x="9797" y="18656"/>
                    <a:pt x="9987" y="18817"/>
                    <a:pt x="10207" y="18817"/>
                  </a:cubicBezTo>
                  <a:cubicBezTo>
                    <a:pt x="10222" y="18817"/>
                    <a:pt x="10237" y="18816"/>
                    <a:pt x="10252" y="18814"/>
                  </a:cubicBezTo>
                  <a:lnTo>
                    <a:pt x="11050" y="18707"/>
                  </a:lnTo>
                  <a:cubicBezTo>
                    <a:pt x="11288" y="18672"/>
                    <a:pt x="11455" y="18457"/>
                    <a:pt x="11431" y="18219"/>
                  </a:cubicBezTo>
                  <a:lnTo>
                    <a:pt x="11336" y="17517"/>
                  </a:lnTo>
                  <a:cubicBezTo>
                    <a:pt x="11336" y="17481"/>
                    <a:pt x="11324" y="17445"/>
                    <a:pt x="11312" y="17421"/>
                  </a:cubicBezTo>
                  <a:cubicBezTo>
                    <a:pt x="11812" y="17302"/>
                    <a:pt x="12300" y="17136"/>
                    <a:pt x="12764" y="16921"/>
                  </a:cubicBezTo>
                  <a:cubicBezTo>
                    <a:pt x="12776" y="16957"/>
                    <a:pt x="12788" y="16993"/>
                    <a:pt x="12812" y="17029"/>
                  </a:cubicBezTo>
                  <a:lnTo>
                    <a:pt x="13157" y="17636"/>
                  </a:lnTo>
                  <a:cubicBezTo>
                    <a:pt x="13238" y="17780"/>
                    <a:pt x="13383" y="17860"/>
                    <a:pt x="13535" y="17860"/>
                  </a:cubicBezTo>
                  <a:cubicBezTo>
                    <a:pt x="13608" y="17860"/>
                    <a:pt x="13683" y="17841"/>
                    <a:pt x="13753" y="17802"/>
                  </a:cubicBezTo>
                  <a:lnTo>
                    <a:pt x="14455" y="17398"/>
                  </a:lnTo>
                  <a:cubicBezTo>
                    <a:pt x="14657" y="17279"/>
                    <a:pt x="14729" y="17017"/>
                    <a:pt x="14610" y="16802"/>
                  </a:cubicBezTo>
                  <a:lnTo>
                    <a:pt x="14265" y="16195"/>
                  </a:lnTo>
                  <a:cubicBezTo>
                    <a:pt x="14241" y="16159"/>
                    <a:pt x="14217" y="16124"/>
                    <a:pt x="14193" y="16100"/>
                  </a:cubicBezTo>
                  <a:cubicBezTo>
                    <a:pt x="14622" y="15790"/>
                    <a:pt x="15027" y="15433"/>
                    <a:pt x="15408" y="15040"/>
                  </a:cubicBezTo>
                  <a:cubicBezTo>
                    <a:pt x="15431" y="15064"/>
                    <a:pt x="15455" y="15100"/>
                    <a:pt x="15491" y="15124"/>
                  </a:cubicBezTo>
                  <a:lnTo>
                    <a:pt x="16050" y="15552"/>
                  </a:lnTo>
                  <a:cubicBezTo>
                    <a:pt x="16131" y="15618"/>
                    <a:pt x="16227" y="15649"/>
                    <a:pt x="16322" y="15649"/>
                  </a:cubicBezTo>
                  <a:cubicBezTo>
                    <a:pt x="16451" y="15649"/>
                    <a:pt x="16580" y="15591"/>
                    <a:pt x="16670" y="15481"/>
                  </a:cubicBezTo>
                  <a:lnTo>
                    <a:pt x="17158" y="14838"/>
                  </a:lnTo>
                  <a:cubicBezTo>
                    <a:pt x="17301" y="14647"/>
                    <a:pt x="17265" y="14373"/>
                    <a:pt x="17074" y="14231"/>
                  </a:cubicBezTo>
                  <a:lnTo>
                    <a:pt x="16515" y="13802"/>
                  </a:lnTo>
                  <a:cubicBezTo>
                    <a:pt x="16479" y="13766"/>
                    <a:pt x="16443" y="13754"/>
                    <a:pt x="16408" y="13731"/>
                  </a:cubicBezTo>
                  <a:cubicBezTo>
                    <a:pt x="16646" y="13350"/>
                    <a:pt x="16848" y="12945"/>
                    <a:pt x="17015" y="12528"/>
                  </a:cubicBezTo>
                  <a:cubicBezTo>
                    <a:pt x="17051" y="12552"/>
                    <a:pt x="17086" y="12576"/>
                    <a:pt x="17134" y="12588"/>
                  </a:cubicBezTo>
                  <a:lnTo>
                    <a:pt x="17813" y="12790"/>
                  </a:lnTo>
                  <a:cubicBezTo>
                    <a:pt x="17855" y="12803"/>
                    <a:pt x="17897" y="12809"/>
                    <a:pt x="17940" y="12809"/>
                  </a:cubicBezTo>
                  <a:cubicBezTo>
                    <a:pt x="18125" y="12809"/>
                    <a:pt x="18300" y="12688"/>
                    <a:pt x="18348" y="12504"/>
                  </a:cubicBezTo>
                  <a:lnTo>
                    <a:pt x="18586" y="11730"/>
                  </a:lnTo>
                  <a:cubicBezTo>
                    <a:pt x="18658" y="11504"/>
                    <a:pt x="18527" y="11254"/>
                    <a:pt x="18289" y="11183"/>
                  </a:cubicBezTo>
                  <a:lnTo>
                    <a:pt x="17610" y="10980"/>
                  </a:lnTo>
                  <a:cubicBezTo>
                    <a:pt x="17574" y="10968"/>
                    <a:pt x="17527" y="10968"/>
                    <a:pt x="17479" y="10968"/>
                  </a:cubicBezTo>
                  <a:cubicBezTo>
                    <a:pt x="17598" y="10373"/>
                    <a:pt x="17646" y="9766"/>
                    <a:pt x="17622" y="9159"/>
                  </a:cubicBezTo>
                  <a:lnTo>
                    <a:pt x="17622" y="9159"/>
                  </a:lnTo>
                  <a:cubicBezTo>
                    <a:pt x="17670" y="9170"/>
                    <a:pt x="17717" y="9170"/>
                    <a:pt x="17765" y="9170"/>
                  </a:cubicBezTo>
                  <a:lnTo>
                    <a:pt x="18456" y="9075"/>
                  </a:lnTo>
                  <a:cubicBezTo>
                    <a:pt x="18706" y="9051"/>
                    <a:pt x="18872" y="8825"/>
                    <a:pt x="18837" y="8587"/>
                  </a:cubicBezTo>
                  <a:lnTo>
                    <a:pt x="18729" y="7789"/>
                  </a:lnTo>
                  <a:cubicBezTo>
                    <a:pt x="18708" y="7573"/>
                    <a:pt x="18519" y="7415"/>
                    <a:pt x="18306" y="7415"/>
                  </a:cubicBezTo>
                  <a:cubicBezTo>
                    <a:pt x="18284" y="7415"/>
                    <a:pt x="18263" y="7417"/>
                    <a:pt x="18241" y="7420"/>
                  </a:cubicBezTo>
                  <a:lnTo>
                    <a:pt x="17551" y="7504"/>
                  </a:lnTo>
                  <a:cubicBezTo>
                    <a:pt x="17503" y="7515"/>
                    <a:pt x="17455" y="7527"/>
                    <a:pt x="17420" y="7539"/>
                  </a:cubicBezTo>
                  <a:cubicBezTo>
                    <a:pt x="17313" y="7099"/>
                    <a:pt x="17170" y="6658"/>
                    <a:pt x="16991" y="6230"/>
                  </a:cubicBezTo>
                  <a:cubicBezTo>
                    <a:pt x="17039" y="6218"/>
                    <a:pt x="17074" y="6206"/>
                    <a:pt x="17110" y="6182"/>
                  </a:cubicBezTo>
                  <a:lnTo>
                    <a:pt x="17729" y="5849"/>
                  </a:lnTo>
                  <a:cubicBezTo>
                    <a:pt x="17944" y="5730"/>
                    <a:pt x="18027" y="5468"/>
                    <a:pt x="17908" y="5253"/>
                  </a:cubicBezTo>
                  <a:lnTo>
                    <a:pt x="17527" y="4551"/>
                  </a:lnTo>
                  <a:cubicBezTo>
                    <a:pt x="17445" y="4403"/>
                    <a:pt x="17295" y="4318"/>
                    <a:pt x="17140" y="4318"/>
                  </a:cubicBezTo>
                  <a:cubicBezTo>
                    <a:pt x="17070" y="4318"/>
                    <a:pt x="16998" y="4335"/>
                    <a:pt x="16932" y="4372"/>
                  </a:cubicBezTo>
                  <a:lnTo>
                    <a:pt x="16312" y="4706"/>
                  </a:lnTo>
                  <a:cubicBezTo>
                    <a:pt x="16277" y="4729"/>
                    <a:pt x="16241" y="4753"/>
                    <a:pt x="16217" y="4777"/>
                  </a:cubicBezTo>
                  <a:cubicBezTo>
                    <a:pt x="15884" y="4301"/>
                    <a:pt x="15503" y="3848"/>
                    <a:pt x="15074" y="3432"/>
                  </a:cubicBezTo>
                  <a:cubicBezTo>
                    <a:pt x="15098" y="3408"/>
                    <a:pt x="15134" y="3384"/>
                    <a:pt x="15157" y="3348"/>
                  </a:cubicBezTo>
                  <a:lnTo>
                    <a:pt x="15586" y="2789"/>
                  </a:lnTo>
                  <a:cubicBezTo>
                    <a:pt x="15729" y="2598"/>
                    <a:pt x="15693" y="2324"/>
                    <a:pt x="15503" y="2181"/>
                  </a:cubicBezTo>
                  <a:lnTo>
                    <a:pt x="14872" y="1693"/>
                  </a:lnTo>
                  <a:cubicBezTo>
                    <a:pt x="14791" y="1628"/>
                    <a:pt x="14696" y="1596"/>
                    <a:pt x="14601" y="1596"/>
                  </a:cubicBezTo>
                  <a:cubicBezTo>
                    <a:pt x="14471" y="1596"/>
                    <a:pt x="14342" y="1655"/>
                    <a:pt x="14253" y="1765"/>
                  </a:cubicBezTo>
                  <a:lnTo>
                    <a:pt x="13824" y="2324"/>
                  </a:lnTo>
                  <a:cubicBezTo>
                    <a:pt x="13800" y="2360"/>
                    <a:pt x="13788" y="2396"/>
                    <a:pt x="13764" y="2420"/>
                  </a:cubicBezTo>
                  <a:cubicBezTo>
                    <a:pt x="13312" y="2134"/>
                    <a:pt x="12836" y="1908"/>
                    <a:pt x="12348" y="1717"/>
                  </a:cubicBezTo>
                  <a:cubicBezTo>
                    <a:pt x="12371" y="1681"/>
                    <a:pt x="12383" y="1658"/>
                    <a:pt x="12395" y="1622"/>
                  </a:cubicBezTo>
                  <a:lnTo>
                    <a:pt x="12574" y="943"/>
                  </a:lnTo>
                  <a:cubicBezTo>
                    <a:pt x="12633" y="705"/>
                    <a:pt x="12490" y="467"/>
                    <a:pt x="12264" y="407"/>
                  </a:cubicBezTo>
                  <a:lnTo>
                    <a:pt x="11490" y="193"/>
                  </a:lnTo>
                  <a:cubicBezTo>
                    <a:pt x="11454" y="184"/>
                    <a:pt x="11417" y="180"/>
                    <a:pt x="11381" y="180"/>
                  </a:cubicBezTo>
                  <a:cubicBezTo>
                    <a:pt x="11183" y="180"/>
                    <a:pt x="11005" y="311"/>
                    <a:pt x="10955" y="503"/>
                  </a:cubicBezTo>
                  <a:lnTo>
                    <a:pt x="10764" y="1181"/>
                  </a:lnTo>
                  <a:cubicBezTo>
                    <a:pt x="10764" y="1217"/>
                    <a:pt x="10752" y="1253"/>
                    <a:pt x="10752" y="1277"/>
                  </a:cubicBezTo>
                  <a:cubicBezTo>
                    <a:pt x="10304" y="1204"/>
                    <a:pt x="9847" y="1167"/>
                    <a:pt x="9397" y="1167"/>
                  </a:cubicBezTo>
                  <a:cubicBezTo>
                    <a:pt x="9333" y="1167"/>
                    <a:pt x="9268" y="1168"/>
                    <a:pt x="9204" y="1169"/>
                  </a:cubicBezTo>
                  <a:cubicBezTo>
                    <a:pt x="9204" y="1146"/>
                    <a:pt x="9204" y="1110"/>
                    <a:pt x="9192" y="1086"/>
                  </a:cubicBezTo>
                  <a:lnTo>
                    <a:pt x="9109" y="384"/>
                  </a:lnTo>
                  <a:cubicBezTo>
                    <a:pt x="9076" y="161"/>
                    <a:pt x="8886" y="0"/>
                    <a:pt x="8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113"/>
            <p:cNvSpPr/>
            <p:nvPr/>
          </p:nvSpPr>
          <p:spPr>
            <a:xfrm>
              <a:off x="2932800" y="3833925"/>
              <a:ext cx="553075" cy="332525"/>
            </a:xfrm>
            <a:custGeom>
              <a:avLst/>
              <a:gdLst/>
              <a:ahLst/>
              <a:cxnLst/>
              <a:rect l="l" t="t" r="r" b="b"/>
              <a:pathLst>
                <a:path w="22123" h="13301" extrusionOk="0">
                  <a:moveTo>
                    <a:pt x="11061" y="1"/>
                  </a:moveTo>
                  <a:cubicBezTo>
                    <a:pt x="4953" y="1"/>
                    <a:pt x="0" y="4871"/>
                    <a:pt x="0" y="10871"/>
                  </a:cubicBezTo>
                  <a:cubicBezTo>
                    <a:pt x="0" y="11705"/>
                    <a:pt x="96" y="12514"/>
                    <a:pt x="286" y="13300"/>
                  </a:cubicBezTo>
                  <a:lnTo>
                    <a:pt x="1893" y="13300"/>
                  </a:lnTo>
                  <a:cubicBezTo>
                    <a:pt x="1691" y="12526"/>
                    <a:pt x="1572" y="11717"/>
                    <a:pt x="1572" y="10871"/>
                  </a:cubicBezTo>
                  <a:cubicBezTo>
                    <a:pt x="1572" y="5716"/>
                    <a:pt x="5822" y="1549"/>
                    <a:pt x="11061" y="1549"/>
                  </a:cubicBezTo>
                  <a:cubicBezTo>
                    <a:pt x="16312" y="1549"/>
                    <a:pt x="20562" y="5716"/>
                    <a:pt x="20562" y="10871"/>
                  </a:cubicBezTo>
                  <a:cubicBezTo>
                    <a:pt x="20562" y="11717"/>
                    <a:pt x="20443" y="12526"/>
                    <a:pt x="20229" y="13300"/>
                  </a:cubicBezTo>
                  <a:lnTo>
                    <a:pt x="21848" y="13300"/>
                  </a:lnTo>
                  <a:cubicBezTo>
                    <a:pt x="22027" y="12514"/>
                    <a:pt x="22122" y="11705"/>
                    <a:pt x="22122" y="10871"/>
                  </a:cubicBezTo>
                  <a:cubicBezTo>
                    <a:pt x="22122" y="4871"/>
                    <a:pt x="17169" y="1"/>
                    <a:pt x="110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113"/>
            <p:cNvSpPr/>
            <p:nvPr/>
          </p:nvSpPr>
          <p:spPr>
            <a:xfrm>
              <a:off x="3123900" y="4021450"/>
              <a:ext cx="171175" cy="145000"/>
            </a:xfrm>
            <a:custGeom>
              <a:avLst/>
              <a:gdLst/>
              <a:ahLst/>
              <a:cxnLst/>
              <a:rect l="l" t="t" r="r" b="b"/>
              <a:pathLst>
                <a:path w="6847" h="5800" extrusionOk="0">
                  <a:moveTo>
                    <a:pt x="3417" y="1120"/>
                  </a:moveTo>
                  <a:cubicBezTo>
                    <a:pt x="4691" y="1120"/>
                    <a:pt x="5715" y="2132"/>
                    <a:pt x="5715" y="3370"/>
                  </a:cubicBezTo>
                  <a:cubicBezTo>
                    <a:pt x="5715" y="4609"/>
                    <a:pt x="4691" y="5621"/>
                    <a:pt x="3417" y="5621"/>
                  </a:cubicBezTo>
                  <a:cubicBezTo>
                    <a:pt x="2155" y="5621"/>
                    <a:pt x="1131" y="4609"/>
                    <a:pt x="1131" y="3370"/>
                  </a:cubicBezTo>
                  <a:cubicBezTo>
                    <a:pt x="1131" y="2132"/>
                    <a:pt x="2155" y="1120"/>
                    <a:pt x="3417" y="1120"/>
                  </a:cubicBezTo>
                  <a:close/>
                  <a:moveTo>
                    <a:pt x="3417" y="1"/>
                  </a:moveTo>
                  <a:cubicBezTo>
                    <a:pt x="1524" y="1"/>
                    <a:pt x="0" y="1513"/>
                    <a:pt x="0" y="3370"/>
                  </a:cubicBezTo>
                  <a:cubicBezTo>
                    <a:pt x="0" y="4323"/>
                    <a:pt x="405" y="5192"/>
                    <a:pt x="1048" y="5799"/>
                  </a:cubicBezTo>
                  <a:lnTo>
                    <a:pt x="5798" y="5799"/>
                  </a:lnTo>
                  <a:cubicBezTo>
                    <a:pt x="6441" y="5192"/>
                    <a:pt x="6846" y="4323"/>
                    <a:pt x="6846" y="3370"/>
                  </a:cubicBezTo>
                  <a:cubicBezTo>
                    <a:pt x="6846" y="1513"/>
                    <a:pt x="5310" y="1"/>
                    <a:pt x="3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113"/>
            <p:cNvSpPr/>
            <p:nvPr/>
          </p:nvSpPr>
          <p:spPr>
            <a:xfrm>
              <a:off x="3182525" y="3794050"/>
              <a:ext cx="56275" cy="52125"/>
            </a:xfrm>
            <a:custGeom>
              <a:avLst/>
              <a:gdLst/>
              <a:ahLst/>
              <a:cxnLst/>
              <a:rect l="l" t="t" r="r" b="b"/>
              <a:pathLst>
                <a:path w="2251" h="2085" extrusionOk="0">
                  <a:moveTo>
                    <a:pt x="584" y="0"/>
                  </a:moveTo>
                  <a:cubicBezTo>
                    <a:pt x="263" y="0"/>
                    <a:pt x="1" y="262"/>
                    <a:pt x="1" y="584"/>
                  </a:cubicBezTo>
                  <a:lnTo>
                    <a:pt x="1" y="1501"/>
                  </a:lnTo>
                  <a:cubicBezTo>
                    <a:pt x="1" y="1822"/>
                    <a:pt x="263" y="2084"/>
                    <a:pt x="584" y="2084"/>
                  </a:cubicBezTo>
                  <a:lnTo>
                    <a:pt x="1668" y="2084"/>
                  </a:lnTo>
                  <a:cubicBezTo>
                    <a:pt x="1989" y="2084"/>
                    <a:pt x="2251" y="1822"/>
                    <a:pt x="2251" y="1501"/>
                  </a:cubicBezTo>
                  <a:lnTo>
                    <a:pt x="2251" y="584"/>
                  </a:lnTo>
                  <a:cubicBezTo>
                    <a:pt x="2251" y="262"/>
                    <a:pt x="1989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113"/>
            <p:cNvSpPr/>
            <p:nvPr/>
          </p:nvSpPr>
          <p:spPr>
            <a:xfrm>
              <a:off x="3474225" y="4077425"/>
              <a:ext cx="53025" cy="55075"/>
            </a:xfrm>
            <a:custGeom>
              <a:avLst/>
              <a:gdLst/>
              <a:ahLst/>
              <a:cxnLst/>
              <a:rect l="l" t="t" r="r" b="b"/>
              <a:pathLst>
                <a:path w="2121" h="2203" extrusionOk="0">
                  <a:moveTo>
                    <a:pt x="572" y="0"/>
                  </a:moveTo>
                  <a:cubicBezTo>
                    <a:pt x="251" y="0"/>
                    <a:pt x="1" y="250"/>
                    <a:pt x="1" y="572"/>
                  </a:cubicBezTo>
                  <a:lnTo>
                    <a:pt x="1" y="1619"/>
                  </a:lnTo>
                  <a:cubicBezTo>
                    <a:pt x="1" y="1941"/>
                    <a:pt x="251" y="2203"/>
                    <a:pt x="572" y="2203"/>
                  </a:cubicBezTo>
                  <a:lnTo>
                    <a:pt x="1537" y="2203"/>
                  </a:lnTo>
                  <a:cubicBezTo>
                    <a:pt x="1858" y="2203"/>
                    <a:pt x="2120" y="1941"/>
                    <a:pt x="2120" y="1619"/>
                  </a:cubicBezTo>
                  <a:lnTo>
                    <a:pt x="2120" y="572"/>
                  </a:lnTo>
                  <a:cubicBezTo>
                    <a:pt x="2120" y="250"/>
                    <a:pt x="1858" y="0"/>
                    <a:pt x="1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113"/>
            <p:cNvSpPr/>
            <p:nvPr/>
          </p:nvSpPr>
          <p:spPr>
            <a:xfrm>
              <a:off x="2894100" y="4077425"/>
              <a:ext cx="53000" cy="55075"/>
            </a:xfrm>
            <a:custGeom>
              <a:avLst/>
              <a:gdLst/>
              <a:ahLst/>
              <a:cxnLst/>
              <a:rect l="l" t="t" r="r" b="b"/>
              <a:pathLst>
                <a:path w="2120" h="2203" extrusionOk="0">
                  <a:moveTo>
                    <a:pt x="584" y="0"/>
                  </a:moveTo>
                  <a:cubicBezTo>
                    <a:pt x="262" y="0"/>
                    <a:pt x="0" y="250"/>
                    <a:pt x="0" y="572"/>
                  </a:cubicBezTo>
                  <a:lnTo>
                    <a:pt x="0" y="1619"/>
                  </a:lnTo>
                  <a:cubicBezTo>
                    <a:pt x="0" y="1941"/>
                    <a:pt x="262" y="2203"/>
                    <a:pt x="584" y="2203"/>
                  </a:cubicBezTo>
                  <a:lnTo>
                    <a:pt x="1536" y="2203"/>
                  </a:lnTo>
                  <a:cubicBezTo>
                    <a:pt x="1858" y="2203"/>
                    <a:pt x="2120" y="1941"/>
                    <a:pt x="2120" y="1619"/>
                  </a:cubicBezTo>
                  <a:lnTo>
                    <a:pt x="2120" y="572"/>
                  </a:lnTo>
                  <a:cubicBezTo>
                    <a:pt x="2120" y="250"/>
                    <a:pt x="1858" y="0"/>
                    <a:pt x="15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113"/>
            <p:cNvSpPr/>
            <p:nvPr/>
          </p:nvSpPr>
          <p:spPr>
            <a:xfrm>
              <a:off x="2971800" y="3871375"/>
              <a:ext cx="67575" cy="64225"/>
            </a:xfrm>
            <a:custGeom>
              <a:avLst/>
              <a:gdLst/>
              <a:ahLst/>
              <a:cxnLst/>
              <a:rect l="l" t="t" r="r" b="b"/>
              <a:pathLst>
                <a:path w="2703" h="2569" extrusionOk="0">
                  <a:moveTo>
                    <a:pt x="1399" y="0"/>
                  </a:moveTo>
                  <a:cubicBezTo>
                    <a:pt x="1250" y="0"/>
                    <a:pt x="1101" y="57"/>
                    <a:pt x="988" y="170"/>
                  </a:cubicBezTo>
                  <a:lnTo>
                    <a:pt x="226" y="920"/>
                  </a:lnTo>
                  <a:cubicBezTo>
                    <a:pt x="0" y="1146"/>
                    <a:pt x="0" y="1515"/>
                    <a:pt x="226" y="1741"/>
                  </a:cubicBezTo>
                  <a:lnTo>
                    <a:pt x="893" y="2408"/>
                  </a:lnTo>
                  <a:cubicBezTo>
                    <a:pt x="1006" y="2515"/>
                    <a:pt x="1155" y="2569"/>
                    <a:pt x="1304" y="2569"/>
                  </a:cubicBezTo>
                  <a:cubicBezTo>
                    <a:pt x="1453" y="2569"/>
                    <a:pt x="1601" y="2515"/>
                    <a:pt x="1715" y="2408"/>
                  </a:cubicBezTo>
                  <a:lnTo>
                    <a:pt x="2477" y="1658"/>
                  </a:lnTo>
                  <a:cubicBezTo>
                    <a:pt x="2703" y="1432"/>
                    <a:pt x="2703" y="1051"/>
                    <a:pt x="2477" y="825"/>
                  </a:cubicBezTo>
                  <a:lnTo>
                    <a:pt x="1810" y="170"/>
                  </a:lnTo>
                  <a:cubicBezTo>
                    <a:pt x="1697" y="57"/>
                    <a:pt x="1548" y="0"/>
                    <a:pt x="1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113"/>
            <p:cNvSpPr/>
            <p:nvPr/>
          </p:nvSpPr>
          <p:spPr>
            <a:xfrm>
              <a:off x="3381950" y="3871375"/>
              <a:ext cx="67600" cy="64225"/>
            </a:xfrm>
            <a:custGeom>
              <a:avLst/>
              <a:gdLst/>
              <a:ahLst/>
              <a:cxnLst/>
              <a:rect l="l" t="t" r="r" b="b"/>
              <a:pathLst>
                <a:path w="2704" h="2569" extrusionOk="0">
                  <a:moveTo>
                    <a:pt x="1305" y="0"/>
                  </a:moveTo>
                  <a:cubicBezTo>
                    <a:pt x="1156" y="0"/>
                    <a:pt x="1007" y="57"/>
                    <a:pt x="894" y="170"/>
                  </a:cubicBezTo>
                  <a:lnTo>
                    <a:pt x="227" y="825"/>
                  </a:lnTo>
                  <a:cubicBezTo>
                    <a:pt x="1" y="1051"/>
                    <a:pt x="1" y="1432"/>
                    <a:pt x="227" y="1658"/>
                  </a:cubicBezTo>
                  <a:lnTo>
                    <a:pt x="989" y="2408"/>
                  </a:lnTo>
                  <a:cubicBezTo>
                    <a:pt x="1102" y="2515"/>
                    <a:pt x="1248" y="2569"/>
                    <a:pt x="1394" y="2569"/>
                  </a:cubicBezTo>
                  <a:cubicBezTo>
                    <a:pt x="1540" y="2569"/>
                    <a:pt x="1686" y="2515"/>
                    <a:pt x="1799" y="2408"/>
                  </a:cubicBezTo>
                  <a:lnTo>
                    <a:pt x="2477" y="1741"/>
                  </a:lnTo>
                  <a:cubicBezTo>
                    <a:pt x="2704" y="1515"/>
                    <a:pt x="2704" y="1146"/>
                    <a:pt x="2477" y="920"/>
                  </a:cubicBezTo>
                  <a:lnTo>
                    <a:pt x="1715" y="170"/>
                  </a:lnTo>
                  <a:cubicBezTo>
                    <a:pt x="1602" y="57"/>
                    <a:pt x="1453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113"/>
            <p:cNvSpPr/>
            <p:nvPr/>
          </p:nvSpPr>
          <p:spPr>
            <a:xfrm>
              <a:off x="3449225" y="3972350"/>
              <a:ext cx="64625" cy="61925"/>
            </a:xfrm>
            <a:custGeom>
              <a:avLst/>
              <a:gdLst/>
              <a:ahLst/>
              <a:cxnLst/>
              <a:rect l="l" t="t" r="r" b="b"/>
              <a:pathLst>
                <a:path w="2585" h="2477" extrusionOk="0">
                  <a:moveTo>
                    <a:pt x="1548" y="1"/>
                  </a:moveTo>
                  <a:cubicBezTo>
                    <a:pt x="1481" y="1"/>
                    <a:pt x="1413" y="12"/>
                    <a:pt x="1346" y="36"/>
                  </a:cubicBezTo>
                  <a:lnTo>
                    <a:pt x="453" y="369"/>
                  </a:lnTo>
                  <a:cubicBezTo>
                    <a:pt x="144" y="488"/>
                    <a:pt x="1" y="822"/>
                    <a:pt x="120" y="1131"/>
                  </a:cubicBezTo>
                  <a:lnTo>
                    <a:pt x="501" y="2108"/>
                  </a:lnTo>
                  <a:cubicBezTo>
                    <a:pt x="584" y="2339"/>
                    <a:pt x="803" y="2476"/>
                    <a:pt x="1037" y="2476"/>
                  </a:cubicBezTo>
                  <a:cubicBezTo>
                    <a:pt x="1104" y="2476"/>
                    <a:pt x="1172" y="2465"/>
                    <a:pt x="1239" y="2441"/>
                  </a:cubicBezTo>
                  <a:lnTo>
                    <a:pt x="2132" y="2108"/>
                  </a:lnTo>
                  <a:cubicBezTo>
                    <a:pt x="2441" y="1989"/>
                    <a:pt x="2584" y="1655"/>
                    <a:pt x="2477" y="1358"/>
                  </a:cubicBezTo>
                  <a:lnTo>
                    <a:pt x="2096" y="369"/>
                  </a:lnTo>
                  <a:cubicBezTo>
                    <a:pt x="2004" y="138"/>
                    <a:pt x="1782" y="1"/>
                    <a:pt x="1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113"/>
            <p:cNvSpPr/>
            <p:nvPr/>
          </p:nvSpPr>
          <p:spPr>
            <a:xfrm>
              <a:off x="2910475" y="3963500"/>
              <a:ext cx="65500" cy="62350"/>
            </a:xfrm>
            <a:custGeom>
              <a:avLst/>
              <a:gdLst/>
              <a:ahLst/>
              <a:cxnLst/>
              <a:rect l="l" t="t" r="r" b="b"/>
              <a:pathLst>
                <a:path w="2620" h="2494" extrusionOk="0">
                  <a:moveTo>
                    <a:pt x="1079" y="1"/>
                  </a:moveTo>
                  <a:cubicBezTo>
                    <a:pt x="855" y="1"/>
                    <a:pt x="637" y="131"/>
                    <a:pt x="548" y="354"/>
                  </a:cubicBezTo>
                  <a:lnTo>
                    <a:pt x="131" y="1319"/>
                  </a:lnTo>
                  <a:cubicBezTo>
                    <a:pt x="0" y="1616"/>
                    <a:pt x="143" y="1962"/>
                    <a:pt x="441" y="2093"/>
                  </a:cubicBezTo>
                  <a:lnTo>
                    <a:pt x="1322" y="2450"/>
                  </a:lnTo>
                  <a:cubicBezTo>
                    <a:pt x="1396" y="2479"/>
                    <a:pt x="1472" y="2493"/>
                    <a:pt x="1547" y="2493"/>
                  </a:cubicBezTo>
                  <a:cubicBezTo>
                    <a:pt x="1773" y="2493"/>
                    <a:pt x="1985" y="2364"/>
                    <a:pt x="2084" y="2140"/>
                  </a:cubicBezTo>
                  <a:lnTo>
                    <a:pt x="2489" y="1176"/>
                  </a:lnTo>
                  <a:cubicBezTo>
                    <a:pt x="2620" y="878"/>
                    <a:pt x="2477" y="533"/>
                    <a:pt x="2179" y="402"/>
                  </a:cubicBezTo>
                  <a:lnTo>
                    <a:pt x="1298" y="45"/>
                  </a:lnTo>
                  <a:cubicBezTo>
                    <a:pt x="1227" y="15"/>
                    <a:pt x="1152" y="1"/>
                    <a:pt x="10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113"/>
            <p:cNvSpPr/>
            <p:nvPr/>
          </p:nvSpPr>
          <p:spPr>
            <a:xfrm>
              <a:off x="3065550" y="3811575"/>
              <a:ext cx="67300" cy="60650"/>
            </a:xfrm>
            <a:custGeom>
              <a:avLst/>
              <a:gdLst/>
              <a:ahLst/>
              <a:cxnLst/>
              <a:rect l="l" t="t" r="r" b="b"/>
              <a:pathLst>
                <a:path w="2692" h="2426" extrusionOk="0">
                  <a:moveTo>
                    <a:pt x="1677" y="1"/>
                  </a:moveTo>
                  <a:cubicBezTo>
                    <a:pt x="1601" y="1"/>
                    <a:pt x="1525" y="16"/>
                    <a:pt x="1453" y="50"/>
                  </a:cubicBezTo>
                  <a:lnTo>
                    <a:pt x="453" y="454"/>
                  </a:lnTo>
                  <a:cubicBezTo>
                    <a:pt x="143" y="573"/>
                    <a:pt x="0" y="919"/>
                    <a:pt x="131" y="1216"/>
                  </a:cubicBezTo>
                  <a:lnTo>
                    <a:pt x="489" y="2074"/>
                  </a:lnTo>
                  <a:cubicBezTo>
                    <a:pt x="588" y="2291"/>
                    <a:pt x="804" y="2425"/>
                    <a:pt x="1033" y="2425"/>
                  </a:cubicBezTo>
                  <a:cubicBezTo>
                    <a:pt x="1105" y="2425"/>
                    <a:pt x="1179" y="2412"/>
                    <a:pt x="1251" y="2383"/>
                  </a:cubicBezTo>
                  <a:lnTo>
                    <a:pt x="2251" y="1978"/>
                  </a:lnTo>
                  <a:cubicBezTo>
                    <a:pt x="2548" y="1847"/>
                    <a:pt x="2691" y="1502"/>
                    <a:pt x="2560" y="1204"/>
                  </a:cubicBezTo>
                  <a:lnTo>
                    <a:pt x="2203" y="359"/>
                  </a:lnTo>
                  <a:cubicBezTo>
                    <a:pt x="2114" y="137"/>
                    <a:pt x="1899" y="1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113"/>
            <p:cNvSpPr/>
            <p:nvPr/>
          </p:nvSpPr>
          <p:spPr>
            <a:xfrm>
              <a:off x="3294150" y="3813925"/>
              <a:ext cx="67600" cy="60900"/>
            </a:xfrm>
            <a:custGeom>
              <a:avLst/>
              <a:gdLst/>
              <a:ahLst/>
              <a:cxnLst/>
              <a:rect l="l" t="t" r="r" b="b"/>
              <a:pathLst>
                <a:path w="2704" h="2436" extrusionOk="0">
                  <a:moveTo>
                    <a:pt x="1042" y="0"/>
                  </a:moveTo>
                  <a:cubicBezTo>
                    <a:pt x="822" y="0"/>
                    <a:pt x="609" y="129"/>
                    <a:pt x="512" y="348"/>
                  </a:cubicBezTo>
                  <a:lnTo>
                    <a:pt x="131" y="1182"/>
                  </a:lnTo>
                  <a:cubicBezTo>
                    <a:pt x="0" y="1480"/>
                    <a:pt x="131" y="1825"/>
                    <a:pt x="429" y="1956"/>
                  </a:cubicBezTo>
                  <a:lnTo>
                    <a:pt x="1429" y="2384"/>
                  </a:lnTo>
                  <a:cubicBezTo>
                    <a:pt x="1505" y="2419"/>
                    <a:pt x="1584" y="2435"/>
                    <a:pt x="1663" y="2435"/>
                  </a:cubicBezTo>
                  <a:cubicBezTo>
                    <a:pt x="1883" y="2435"/>
                    <a:pt x="2095" y="2309"/>
                    <a:pt x="2191" y="2099"/>
                  </a:cubicBezTo>
                  <a:lnTo>
                    <a:pt x="2572" y="1253"/>
                  </a:lnTo>
                  <a:cubicBezTo>
                    <a:pt x="2703" y="956"/>
                    <a:pt x="2560" y="610"/>
                    <a:pt x="2263" y="479"/>
                  </a:cubicBezTo>
                  <a:lnTo>
                    <a:pt x="1274" y="51"/>
                  </a:lnTo>
                  <a:cubicBezTo>
                    <a:pt x="1199" y="16"/>
                    <a:pt x="1120" y="0"/>
                    <a:pt x="10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113"/>
            <p:cNvSpPr/>
            <p:nvPr/>
          </p:nvSpPr>
          <p:spPr>
            <a:xfrm>
              <a:off x="3199500" y="3860125"/>
              <a:ext cx="29475" cy="172975"/>
            </a:xfrm>
            <a:custGeom>
              <a:avLst/>
              <a:gdLst/>
              <a:ahLst/>
              <a:cxnLst/>
              <a:rect l="l" t="t" r="r" b="b"/>
              <a:pathLst>
                <a:path w="1179" h="6919" extrusionOk="0">
                  <a:moveTo>
                    <a:pt x="0" y="1"/>
                  </a:moveTo>
                  <a:lnTo>
                    <a:pt x="0" y="6918"/>
                  </a:lnTo>
                  <a:lnTo>
                    <a:pt x="1179" y="6918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113"/>
            <p:cNvSpPr/>
            <p:nvPr/>
          </p:nvSpPr>
          <p:spPr>
            <a:xfrm>
              <a:off x="3040250" y="4112250"/>
              <a:ext cx="111050" cy="54200"/>
            </a:xfrm>
            <a:custGeom>
              <a:avLst/>
              <a:gdLst/>
              <a:ahLst/>
              <a:cxnLst/>
              <a:rect l="l" t="t" r="r" b="b"/>
              <a:pathLst>
                <a:path w="4442" h="2168" extrusionOk="0">
                  <a:moveTo>
                    <a:pt x="3858" y="0"/>
                  </a:moveTo>
                  <a:lnTo>
                    <a:pt x="0" y="2167"/>
                  </a:lnTo>
                  <a:lnTo>
                    <a:pt x="2370" y="2167"/>
                  </a:lnTo>
                  <a:lnTo>
                    <a:pt x="4441" y="1000"/>
                  </a:lnTo>
                  <a:lnTo>
                    <a:pt x="38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113"/>
            <p:cNvSpPr/>
            <p:nvPr/>
          </p:nvSpPr>
          <p:spPr>
            <a:xfrm>
              <a:off x="3267650" y="4109850"/>
              <a:ext cx="115225" cy="56600"/>
            </a:xfrm>
            <a:custGeom>
              <a:avLst/>
              <a:gdLst/>
              <a:ahLst/>
              <a:cxnLst/>
              <a:rect l="l" t="t" r="r" b="b"/>
              <a:pathLst>
                <a:path w="4609" h="2264" extrusionOk="0">
                  <a:moveTo>
                    <a:pt x="572" y="1"/>
                  </a:moveTo>
                  <a:lnTo>
                    <a:pt x="1" y="1001"/>
                  </a:lnTo>
                  <a:lnTo>
                    <a:pt x="2239" y="2263"/>
                  </a:lnTo>
                  <a:lnTo>
                    <a:pt x="4609" y="2263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113"/>
            <p:cNvSpPr/>
            <p:nvPr/>
          </p:nvSpPr>
          <p:spPr>
            <a:xfrm>
              <a:off x="3528400" y="3185950"/>
              <a:ext cx="69975" cy="18775"/>
            </a:xfrm>
            <a:custGeom>
              <a:avLst/>
              <a:gdLst/>
              <a:ahLst/>
              <a:cxnLst/>
              <a:rect l="l" t="t" r="r" b="b"/>
              <a:pathLst>
                <a:path w="2799" h="751" extrusionOk="0">
                  <a:moveTo>
                    <a:pt x="370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83"/>
                    <a:pt x="167" y="750"/>
                    <a:pt x="370" y="750"/>
                  </a:cubicBezTo>
                  <a:lnTo>
                    <a:pt x="2418" y="750"/>
                  </a:lnTo>
                  <a:cubicBezTo>
                    <a:pt x="2441" y="750"/>
                    <a:pt x="2465" y="750"/>
                    <a:pt x="2489" y="738"/>
                  </a:cubicBezTo>
                  <a:cubicBezTo>
                    <a:pt x="2668" y="714"/>
                    <a:pt x="2799" y="560"/>
                    <a:pt x="2799" y="381"/>
                  </a:cubicBezTo>
                  <a:cubicBezTo>
                    <a:pt x="2799" y="167"/>
                    <a:pt x="2632" y="0"/>
                    <a:pt x="24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113"/>
            <p:cNvSpPr/>
            <p:nvPr/>
          </p:nvSpPr>
          <p:spPr>
            <a:xfrm>
              <a:off x="3714150" y="2717850"/>
              <a:ext cx="77700" cy="57675"/>
            </a:xfrm>
            <a:custGeom>
              <a:avLst/>
              <a:gdLst/>
              <a:ahLst/>
              <a:cxnLst/>
              <a:rect l="l" t="t" r="r" b="b"/>
              <a:pathLst>
                <a:path w="3108" h="2307" extrusionOk="0">
                  <a:moveTo>
                    <a:pt x="524" y="0"/>
                  </a:moveTo>
                  <a:cubicBezTo>
                    <a:pt x="378" y="0"/>
                    <a:pt x="233" y="71"/>
                    <a:pt x="143" y="198"/>
                  </a:cubicBezTo>
                  <a:cubicBezTo>
                    <a:pt x="0" y="412"/>
                    <a:pt x="60" y="686"/>
                    <a:pt x="262" y="829"/>
                  </a:cubicBezTo>
                  <a:lnTo>
                    <a:pt x="2334" y="2234"/>
                  </a:lnTo>
                  <a:cubicBezTo>
                    <a:pt x="2358" y="2246"/>
                    <a:pt x="2393" y="2258"/>
                    <a:pt x="2417" y="2270"/>
                  </a:cubicBezTo>
                  <a:cubicBezTo>
                    <a:pt x="2473" y="2294"/>
                    <a:pt x="2534" y="2306"/>
                    <a:pt x="2594" y="2306"/>
                  </a:cubicBezTo>
                  <a:cubicBezTo>
                    <a:pt x="2738" y="2306"/>
                    <a:pt x="2881" y="2237"/>
                    <a:pt x="2965" y="2103"/>
                  </a:cubicBezTo>
                  <a:cubicBezTo>
                    <a:pt x="3108" y="1901"/>
                    <a:pt x="3060" y="1615"/>
                    <a:pt x="2846" y="1472"/>
                  </a:cubicBezTo>
                  <a:lnTo>
                    <a:pt x="774" y="79"/>
                  </a:lnTo>
                  <a:cubicBezTo>
                    <a:pt x="699" y="26"/>
                    <a:pt x="611" y="0"/>
                    <a:pt x="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113"/>
            <p:cNvSpPr/>
            <p:nvPr/>
          </p:nvSpPr>
          <p:spPr>
            <a:xfrm>
              <a:off x="3705800" y="3208550"/>
              <a:ext cx="83375" cy="47350"/>
            </a:xfrm>
            <a:custGeom>
              <a:avLst/>
              <a:gdLst/>
              <a:ahLst/>
              <a:cxnLst/>
              <a:rect l="l" t="t" r="r" b="b"/>
              <a:pathLst>
                <a:path w="3335" h="1894" extrusionOk="0">
                  <a:moveTo>
                    <a:pt x="517" y="0"/>
                  </a:moveTo>
                  <a:cubicBezTo>
                    <a:pt x="340" y="0"/>
                    <a:pt x="176" y="98"/>
                    <a:pt x="96" y="275"/>
                  </a:cubicBezTo>
                  <a:cubicBezTo>
                    <a:pt x="1" y="501"/>
                    <a:pt x="108" y="775"/>
                    <a:pt x="334" y="870"/>
                  </a:cubicBezTo>
                  <a:lnTo>
                    <a:pt x="2632" y="1858"/>
                  </a:lnTo>
                  <a:cubicBezTo>
                    <a:pt x="2668" y="1870"/>
                    <a:pt x="2692" y="1882"/>
                    <a:pt x="2715" y="1882"/>
                  </a:cubicBezTo>
                  <a:cubicBezTo>
                    <a:pt x="2749" y="1890"/>
                    <a:pt x="2783" y="1893"/>
                    <a:pt x="2817" y="1893"/>
                  </a:cubicBezTo>
                  <a:cubicBezTo>
                    <a:pt x="2994" y="1893"/>
                    <a:pt x="3157" y="1790"/>
                    <a:pt x="3227" y="1620"/>
                  </a:cubicBezTo>
                  <a:cubicBezTo>
                    <a:pt x="3335" y="1394"/>
                    <a:pt x="3227" y="1120"/>
                    <a:pt x="2989" y="1025"/>
                  </a:cubicBezTo>
                  <a:lnTo>
                    <a:pt x="703" y="37"/>
                  </a:lnTo>
                  <a:cubicBezTo>
                    <a:pt x="642" y="12"/>
                    <a:pt x="579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113"/>
            <p:cNvSpPr/>
            <p:nvPr/>
          </p:nvSpPr>
          <p:spPr>
            <a:xfrm>
              <a:off x="3843625" y="2870425"/>
              <a:ext cx="125325" cy="668550"/>
            </a:xfrm>
            <a:custGeom>
              <a:avLst/>
              <a:gdLst/>
              <a:ahLst/>
              <a:cxnLst/>
              <a:rect l="l" t="t" r="r" b="b"/>
              <a:pathLst>
                <a:path w="5013" h="26742" extrusionOk="0">
                  <a:moveTo>
                    <a:pt x="1929" y="4918"/>
                  </a:moveTo>
                  <a:cubicBezTo>
                    <a:pt x="2155" y="4918"/>
                    <a:pt x="2334" y="5096"/>
                    <a:pt x="2334" y="5311"/>
                  </a:cubicBezTo>
                  <a:cubicBezTo>
                    <a:pt x="2334" y="5537"/>
                    <a:pt x="2155" y="5715"/>
                    <a:pt x="1929" y="5715"/>
                  </a:cubicBezTo>
                  <a:cubicBezTo>
                    <a:pt x="1715" y="5715"/>
                    <a:pt x="1536" y="5537"/>
                    <a:pt x="1536" y="5311"/>
                  </a:cubicBezTo>
                  <a:cubicBezTo>
                    <a:pt x="1536" y="5096"/>
                    <a:pt x="1715" y="4918"/>
                    <a:pt x="1929" y="4918"/>
                  </a:cubicBezTo>
                  <a:close/>
                  <a:moveTo>
                    <a:pt x="1929" y="20241"/>
                  </a:moveTo>
                  <a:cubicBezTo>
                    <a:pt x="2155" y="20241"/>
                    <a:pt x="2334" y="20420"/>
                    <a:pt x="2334" y="20634"/>
                  </a:cubicBezTo>
                  <a:cubicBezTo>
                    <a:pt x="2334" y="20860"/>
                    <a:pt x="2155" y="21027"/>
                    <a:pt x="1929" y="21027"/>
                  </a:cubicBezTo>
                  <a:cubicBezTo>
                    <a:pt x="1715" y="21027"/>
                    <a:pt x="1536" y="20860"/>
                    <a:pt x="1536" y="20634"/>
                  </a:cubicBezTo>
                  <a:cubicBezTo>
                    <a:pt x="1536" y="20420"/>
                    <a:pt x="1715" y="20241"/>
                    <a:pt x="1929" y="20241"/>
                  </a:cubicBezTo>
                  <a:close/>
                  <a:moveTo>
                    <a:pt x="5013" y="0"/>
                  </a:moveTo>
                  <a:lnTo>
                    <a:pt x="0" y="4668"/>
                  </a:lnTo>
                  <a:lnTo>
                    <a:pt x="0" y="21324"/>
                  </a:lnTo>
                  <a:lnTo>
                    <a:pt x="5013" y="26742"/>
                  </a:lnTo>
                  <a:lnTo>
                    <a:pt x="50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8" name="Google Shape;3978;p113"/>
          <p:cNvGrpSpPr/>
          <p:nvPr/>
        </p:nvGrpSpPr>
        <p:grpSpPr>
          <a:xfrm>
            <a:off x="1108937" y="3342536"/>
            <a:ext cx="565407" cy="565407"/>
            <a:chOff x="-2159050" y="4688875"/>
            <a:chExt cx="1113225" cy="1113225"/>
          </a:xfrm>
        </p:grpSpPr>
        <p:sp>
          <p:nvSpPr>
            <p:cNvPr id="3979" name="Google Shape;3979;p113"/>
            <p:cNvSpPr/>
            <p:nvPr/>
          </p:nvSpPr>
          <p:spPr>
            <a:xfrm>
              <a:off x="-2159050" y="4688875"/>
              <a:ext cx="1113225" cy="1113225"/>
            </a:xfrm>
            <a:custGeom>
              <a:avLst/>
              <a:gdLst/>
              <a:ahLst/>
              <a:cxnLst/>
              <a:rect l="l" t="t" r="r" b="b"/>
              <a:pathLst>
                <a:path w="44529" h="44529" extrusionOk="0">
                  <a:moveTo>
                    <a:pt x="22273" y="9137"/>
                  </a:moveTo>
                  <a:cubicBezTo>
                    <a:pt x="27634" y="9137"/>
                    <a:pt x="32606" y="12451"/>
                    <a:pt x="34562" y="17671"/>
                  </a:cubicBezTo>
                  <a:lnTo>
                    <a:pt x="23492" y="21076"/>
                  </a:lnTo>
                  <a:lnTo>
                    <a:pt x="19878" y="9359"/>
                  </a:lnTo>
                  <a:cubicBezTo>
                    <a:pt x="20679" y="9210"/>
                    <a:pt x="21480" y="9137"/>
                    <a:pt x="22273" y="9137"/>
                  </a:cubicBezTo>
                  <a:close/>
                  <a:moveTo>
                    <a:pt x="17481" y="10044"/>
                  </a:moveTo>
                  <a:lnTo>
                    <a:pt x="21114" y="21818"/>
                  </a:lnTo>
                  <a:lnTo>
                    <a:pt x="9530" y="25394"/>
                  </a:lnTo>
                  <a:cubicBezTo>
                    <a:pt x="7952" y="19003"/>
                    <a:pt x="11375" y="12421"/>
                    <a:pt x="17481" y="10044"/>
                  </a:cubicBezTo>
                  <a:close/>
                  <a:moveTo>
                    <a:pt x="35208" y="20087"/>
                  </a:moveTo>
                  <a:lnTo>
                    <a:pt x="35208" y="20087"/>
                  </a:lnTo>
                  <a:cubicBezTo>
                    <a:pt x="36197" y="25983"/>
                    <a:pt x="33040" y="31842"/>
                    <a:pt x="27562" y="34257"/>
                  </a:cubicBezTo>
                  <a:lnTo>
                    <a:pt x="24233" y="23472"/>
                  </a:lnTo>
                  <a:lnTo>
                    <a:pt x="35208" y="20087"/>
                  </a:lnTo>
                  <a:close/>
                  <a:moveTo>
                    <a:pt x="21856" y="24195"/>
                  </a:moveTo>
                  <a:lnTo>
                    <a:pt x="25184" y="35037"/>
                  </a:lnTo>
                  <a:cubicBezTo>
                    <a:pt x="24202" y="35265"/>
                    <a:pt x="23215" y="35375"/>
                    <a:pt x="22241" y="35375"/>
                  </a:cubicBezTo>
                  <a:cubicBezTo>
                    <a:pt x="17203" y="35375"/>
                    <a:pt x="12500" y="32438"/>
                    <a:pt x="10348" y="27752"/>
                  </a:cubicBezTo>
                  <a:lnTo>
                    <a:pt x="21856" y="24195"/>
                  </a:lnTo>
                  <a:close/>
                  <a:moveTo>
                    <a:pt x="25203" y="1"/>
                  </a:moveTo>
                  <a:lnTo>
                    <a:pt x="24538" y="2892"/>
                  </a:lnTo>
                  <a:cubicBezTo>
                    <a:pt x="23783" y="2804"/>
                    <a:pt x="23020" y="2758"/>
                    <a:pt x="22252" y="2758"/>
                  </a:cubicBezTo>
                  <a:cubicBezTo>
                    <a:pt x="21025" y="2758"/>
                    <a:pt x="19786" y="2875"/>
                    <a:pt x="18546" y="3120"/>
                  </a:cubicBezTo>
                  <a:lnTo>
                    <a:pt x="17671" y="267"/>
                  </a:lnTo>
                  <a:lnTo>
                    <a:pt x="13677" y="1503"/>
                  </a:lnTo>
                  <a:lnTo>
                    <a:pt x="14552" y="4357"/>
                  </a:lnTo>
                  <a:cubicBezTo>
                    <a:pt x="12669" y="5155"/>
                    <a:pt x="10976" y="6240"/>
                    <a:pt x="9473" y="7533"/>
                  </a:cubicBezTo>
                  <a:lnTo>
                    <a:pt x="7305" y="5517"/>
                  </a:lnTo>
                  <a:lnTo>
                    <a:pt x="4452" y="8579"/>
                  </a:lnTo>
                  <a:lnTo>
                    <a:pt x="6639" y="10595"/>
                  </a:lnTo>
                  <a:cubicBezTo>
                    <a:pt x="5441" y="12212"/>
                    <a:pt x="4490" y="14000"/>
                    <a:pt x="3824" y="15902"/>
                  </a:cubicBezTo>
                  <a:lnTo>
                    <a:pt x="933" y="15236"/>
                  </a:lnTo>
                  <a:lnTo>
                    <a:pt x="1" y="19326"/>
                  </a:lnTo>
                  <a:lnTo>
                    <a:pt x="2892" y="19973"/>
                  </a:lnTo>
                  <a:cubicBezTo>
                    <a:pt x="2664" y="21932"/>
                    <a:pt x="2721" y="23948"/>
                    <a:pt x="3120" y="25964"/>
                  </a:cubicBezTo>
                  <a:lnTo>
                    <a:pt x="286" y="26839"/>
                  </a:lnTo>
                  <a:lnTo>
                    <a:pt x="1503" y="30852"/>
                  </a:lnTo>
                  <a:lnTo>
                    <a:pt x="4357" y="29978"/>
                  </a:lnTo>
                  <a:cubicBezTo>
                    <a:pt x="5155" y="31861"/>
                    <a:pt x="6240" y="33553"/>
                    <a:pt x="7533" y="35037"/>
                  </a:cubicBezTo>
                  <a:lnTo>
                    <a:pt x="5517" y="37224"/>
                  </a:lnTo>
                  <a:lnTo>
                    <a:pt x="8579" y="40078"/>
                  </a:lnTo>
                  <a:lnTo>
                    <a:pt x="10614" y="37890"/>
                  </a:lnTo>
                  <a:cubicBezTo>
                    <a:pt x="12212" y="39088"/>
                    <a:pt x="14000" y="40040"/>
                    <a:pt x="15902" y="40686"/>
                  </a:cubicBezTo>
                  <a:lnTo>
                    <a:pt x="15237" y="43596"/>
                  </a:lnTo>
                  <a:lnTo>
                    <a:pt x="19326" y="44528"/>
                  </a:lnTo>
                  <a:lnTo>
                    <a:pt x="19992" y="41618"/>
                  </a:lnTo>
                  <a:cubicBezTo>
                    <a:pt x="20749" y="41714"/>
                    <a:pt x="21516" y="41761"/>
                    <a:pt x="22287" y="41761"/>
                  </a:cubicBezTo>
                  <a:cubicBezTo>
                    <a:pt x="23510" y="41761"/>
                    <a:pt x="24747" y="41642"/>
                    <a:pt x="25983" y="41409"/>
                  </a:cubicBezTo>
                  <a:lnTo>
                    <a:pt x="26858" y="44243"/>
                  </a:lnTo>
                  <a:lnTo>
                    <a:pt x="30853" y="43026"/>
                  </a:lnTo>
                  <a:lnTo>
                    <a:pt x="29978" y="40173"/>
                  </a:lnTo>
                  <a:cubicBezTo>
                    <a:pt x="31861" y="39355"/>
                    <a:pt x="33554" y="38271"/>
                    <a:pt x="35056" y="36977"/>
                  </a:cubicBezTo>
                  <a:lnTo>
                    <a:pt x="37225" y="39012"/>
                  </a:lnTo>
                  <a:lnTo>
                    <a:pt x="40078" y="35950"/>
                  </a:lnTo>
                  <a:lnTo>
                    <a:pt x="37890" y="33915"/>
                  </a:lnTo>
                  <a:cubicBezTo>
                    <a:pt x="39089" y="32298"/>
                    <a:pt x="40040" y="30510"/>
                    <a:pt x="40705" y="28608"/>
                  </a:cubicBezTo>
                  <a:lnTo>
                    <a:pt x="43597" y="29274"/>
                  </a:lnTo>
                  <a:lnTo>
                    <a:pt x="44529" y="25203"/>
                  </a:lnTo>
                  <a:lnTo>
                    <a:pt x="41637" y="24538"/>
                  </a:lnTo>
                  <a:cubicBezTo>
                    <a:pt x="41866" y="22578"/>
                    <a:pt x="41809" y="20562"/>
                    <a:pt x="41409" y="18546"/>
                  </a:cubicBezTo>
                  <a:lnTo>
                    <a:pt x="44243" y="17671"/>
                  </a:lnTo>
                  <a:lnTo>
                    <a:pt x="43026" y="13677"/>
                  </a:lnTo>
                  <a:lnTo>
                    <a:pt x="40173" y="14552"/>
                  </a:lnTo>
                  <a:cubicBezTo>
                    <a:pt x="39374" y="12669"/>
                    <a:pt x="38290" y="10957"/>
                    <a:pt x="36996" y="9473"/>
                  </a:cubicBezTo>
                  <a:lnTo>
                    <a:pt x="39013" y="7286"/>
                  </a:lnTo>
                  <a:lnTo>
                    <a:pt x="35950" y="4452"/>
                  </a:lnTo>
                  <a:lnTo>
                    <a:pt x="33915" y="6620"/>
                  </a:lnTo>
                  <a:cubicBezTo>
                    <a:pt x="32317" y="5422"/>
                    <a:pt x="30510" y="4490"/>
                    <a:pt x="28627" y="3824"/>
                  </a:cubicBezTo>
                  <a:lnTo>
                    <a:pt x="29293" y="933"/>
                  </a:lnTo>
                  <a:lnTo>
                    <a:pt x="252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113"/>
            <p:cNvSpPr/>
            <p:nvPr/>
          </p:nvSpPr>
          <p:spPr>
            <a:xfrm>
              <a:off x="-1823325" y="5048250"/>
              <a:ext cx="453675" cy="406175"/>
            </a:xfrm>
            <a:custGeom>
              <a:avLst/>
              <a:gdLst/>
              <a:ahLst/>
              <a:cxnLst/>
              <a:rect l="l" t="t" r="r" b="b"/>
              <a:pathLst>
                <a:path w="18147" h="16247" extrusionOk="0">
                  <a:moveTo>
                    <a:pt x="9074" y="2909"/>
                  </a:moveTo>
                  <a:cubicBezTo>
                    <a:pt x="11302" y="2909"/>
                    <a:pt x="13360" y="4357"/>
                    <a:pt x="14057" y="6587"/>
                  </a:cubicBezTo>
                  <a:cubicBezTo>
                    <a:pt x="14894" y="9345"/>
                    <a:pt x="13353" y="12255"/>
                    <a:pt x="10614" y="13092"/>
                  </a:cubicBezTo>
                  <a:cubicBezTo>
                    <a:pt x="10098" y="13252"/>
                    <a:pt x="9576" y="13328"/>
                    <a:pt x="9064" y="13328"/>
                  </a:cubicBezTo>
                  <a:cubicBezTo>
                    <a:pt x="6839" y="13328"/>
                    <a:pt x="4786" y="11891"/>
                    <a:pt x="4090" y="9649"/>
                  </a:cubicBezTo>
                  <a:cubicBezTo>
                    <a:pt x="3253" y="6910"/>
                    <a:pt x="4794" y="4000"/>
                    <a:pt x="7533" y="3144"/>
                  </a:cubicBezTo>
                  <a:cubicBezTo>
                    <a:pt x="8046" y="2985"/>
                    <a:pt x="8564" y="2909"/>
                    <a:pt x="9074" y="2909"/>
                  </a:cubicBezTo>
                  <a:close/>
                  <a:moveTo>
                    <a:pt x="9082" y="1"/>
                  </a:moveTo>
                  <a:cubicBezTo>
                    <a:pt x="8287" y="1"/>
                    <a:pt x="7478" y="119"/>
                    <a:pt x="6677" y="367"/>
                  </a:cubicBezTo>
                  <a:cubicBezTo>
                    <a:pt x="2397" y="1679"/>
                    <a:pt x="1" y="6225"/>
                    <a:pt x="1313" y="10505"/>
                  </a:cubicBezTo>
                  <a:cubicBezTo>
                    <a:pt x="2382" y="14007"/>
                    <a:pt x="5598" y="16247"/>
                    <a:pt x="9077" y="16247"/>
                  </a:cubicBezTo>
                  <a:cubicBezTo>
                    <a:pt x="9869" y="16247"/>
                    <a:pt x="10674" y="16131"/>
                    <a:pt x="11470" y="15888"/>
                  </a:cubicBezTo>
                  <a:cubicBezTo>
                    <a:pt x="15750" y="14556"/>
                    <a:pt x="18146" y="10010"/>
                    <a:pt x="16834" y="5731"/>
                  </a:cubicBezTo>
                  <a:cubicBezTo>
                    <a:pt x="15751" y="2249"/>
                    <a:pt x="12552" y="1"/>
                    <a:pt x="9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1" name="Google Shape;3981;p113"/>
          <p:cNvGrpSpPr/>
          <p:nvPr/>
        </p:nvGrpSpPr>
        <p:grpSpPr>
          <a:xfrm>
            <a:off x="3596720" y="3366466"/>
            <a:ext cx="518794" cy="517588"/>
            <a:chOff x="-3569487" y="3904275"/>
            <a:chExt cx="1021450" cy="1019075"/>
          </a:xfrm>
        </p:grpSpPr>
        <p:sp>
          <p:nvSpPr>
            <p:cNvPr id="3982" name="Google Shape;3982;p113"/>
            <p:cNvSpPr/>
            <p:nvPr/>
          </p:nvSpPr>
          <p:spPr>
            <a:xfrm>
              <a:off x="-3381187" y="4091150"/>
              <a:ext cx="644850" cy="644825"/>
            </a:xfrm>
            <a:custGeom>
              <a:avLst/>
              <a:gdLst/>
              <a:ahLst/>
              <a:cxnLst/>
              <a:rect l="l" t="t" r="r" b="b"/>
              <a:pathLst>
                <a:path w="25794" h="25793" extrusionOk="0">
                  <a:moveTo>
                    <a:pt x="3672" y="1"/>
                  </a:moveTo>
                  <a:lnTo>
                    <a:pt x="1" y="3672"/>
                  </a:lnTo>
                  <a:lnTo>
                    <a:pt x="22122" y="25793"/>
                  </a:lnTo>
                  <a:lnTo>
                    <a:pt x="25793" y="22122"/>
                  </a:lnTo>
                  <a:lnTo>
                    <a:pt x="3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113"/>
            <p:cNvSpPr/>
            <p:nvPr/>
          </p:nvSpPr>
          <p:spPr>
            <a:xfrm>
              <a:off x="-3381187" y="4091150"/>
              <a:ext cx="644850" cy="644825"/>
            </a:xfrm>
            <a:custGeom>
              <a:avLst/>
              <a:gdLst/>
              <a:ahLst/>
              <a:cxnLst/>
              <a:rect l="l" t="t" r="r" b="b"/>
              <a:pathLst>
                <a:path w="25794" h="25793" extrusionOk="0">
                  <a:moveTo>
                    <a:pt x="22122" y="1"/>
                  </a:moveTo>
                  <a:lnTo>
                    <a:pt x="1" y="22122"/>
                  </a:lnTo>
                  <a:lnTo>
                    <a:pt x="3672" y="25793"/>
                  </a:lnTo>
                  <a:lnTo>
                    <a:pt x="25793" y="3672"/>
                  </a:lnTo>
                  <a:lnTo>
                    <a:pt x="221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113"/>
            <p:cNvSpPr/>
            <p:nvPr/>
          </p:nvSpPr>
          <p:spPr>
            <a:xfrm>
              <a:off x="-3196187" y="4276600"/>
              <a:ext cx="274400" cy="274400"/>
            </a:xfrm>
            <a:custGeom>
              <a:avLst/>
              <a:gdLst/>
              <a:ahLst/>
              <a:cxnLst/>
              <a:rect l="l" t="t" r="r" b="b"/>
              <a:pathLst>
                <a:path w="10976" h="10976" extrusionOk="0">
                  <a:moveTo>
                    <a:pt x="5497" y="2112"/>
                  </a:moveTo>
                  <a:cubicBezTo>
                    <a:pt x="7361" y="2112"/>
                    <a:pt x="8883" y="3615"/>
                    <a:pt x="8883" y="5479"/>
                  </a:cubicBezTo>
                  <a:cubicBezTo>
                    <a:pt x="8883" y="7343"/>
                    <a:pt x="7361" y="8864"/>
                    <a:pt x="5497" y="8864"/>
                  </a:cubicBezTo>
                  <a:cubicBezTo>
                    <a:pt x="3633" y="8864"/>
                    <a:pt x="2111" y="7343"/>
                    <a:pt x="2111" y="5479"/>
                  </a:cubicBezTo>
                  <a:cubicBezTo>
                    <a:pt x="2111" y="3615"/>
                    <a:pt x="3633" y="2112"/>
                    <a:pt x="5497" y="2112"/>
                  </a:cubicBezTo>
                  <a:close/>
                  <a:moveTo>
                    <a:pt x="5497" y="1"/>
                  </a:moveTo>
                  <a:cubicBezTo>
                    <a:pt x="2473" y="1"/>
                    <a:pt x="0" y="2454"/>
                    <a:pt x="0" y="5479"/>
                  </a:cubicBezTo>
                  <a:cubicBezTo>
                    <a:pt x="0" y="8522"/>
                    <a:pt x="2473" y="10976"/>
                    <a:pt x="5497" y="10976"/>
                  </a:cubicBezTo>
                  <a:cubicBezTo>
                    <a:pt x="8521" y="10976"/>
                    <a:pt x="10975" y="8503"/>
                    <a:pt x="10975" y="5479"/>
                  </a:cubicBezTo>
                  <a:cubicBezTo>
                    <a:pt x="10975" y="2454"/>
                    <a:pt x="8521" y="1"/>
                    <a:pt x="5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113"/>
            <p:cNvSpPr/>
            <p:nvPr/>
          </p:nvSpPr>
          <p:spPr>
            <a:xfrm>
              <a:off x="-3569487" y="3904275"/>
              <a:ext cx="1021450" cy="1019075"/>
            </a:xfrm>
            <a:custGeom>
              <a:avLst/>
              <a:gdLst/>
              <a:ahLst/>
              <a:cxnLst/>
              <a:rect l="l" t="t" r="r" b="b"/>
              <a:pathLst>
                <a:path w="40858" h="40763" extrusionOk="0">
                  <a:moveTo>
                    <a:pt x="20406" y="6645"/>
                  </a:moveTo>
                  <a:cubicBezTo>
                    <a:pt x="20866" y="6645"/>
                    <a:pt x="21331" y="6668"/>
                    <a:pt x="21799" y="6715"/>
                  </a:cubicBezTo>
                  <a:cubicBezTo>
                    <a:pt x="29350" y="7476"/>
                    <a:pt x="34847" y="14209"/>
                    <a:pt x="34086" y="21741"/>
                  </a:cubicBezTo>
                  <a:cubicBezTo>
                    <a:pt x="33372" y="28824"/>
                    <a:pt x="27405" y="34099"/>
                    <a:pt x="20452" y="34099"/>
                  </a:cubicBezTo>
                  <a:cubicBezTo>
                    <a:pt x="19992" y="34099"/>
                    <a:pt x="19527" y="34076"/>
                    <a:pt x="19060" y="34029"/>
                  </a:cubicBezTo>
                  <a:cubicBezTo>
                    <a:pt x="11508" y="33268"/>
                    <a:pt x="6011" y="26535"/>
                    <a:pt x="6772" y="19002"/>
                  </a:cubicBezTo>
                  <a:cubicBezTo>
                    <a:pt x="7486" y="11920"/>
                    <a:pt x="13453" y="6645"/>
                    <a:pt x="20406" y="6645"/>
                  </a:cubicBezTo>
                  <a:close/>
                  <a:moveTo>
                    <a:pt x="22483" y="1"/>
                  </a:moveTo>
                  <a:lnTo>
                    <a:pt x="19954" y="2854"/>
                  </a:lnTo>
                  <a:cubicBezTo>
                    <a:pt x="19402" y="2873"/>
                    <a:pt x="18850" y="2911"/>
                    <a:pt x="18299" y="2968"/>
                  </a:cubicBezTo>
                  <a:lnTo>
                    <a:pt x="15389" y="514"/>
                  </a:lnTo>
                  <a:lnTo>
                    <a:pt x="14000" y="4071"/>
                  </a:lnTo>
                  <a:cubicBezTo>
                    <a:pt x="13486" y="4261"/>
                    <a:pt x="12973" y="4489"/>
                    <a:pt x="12478" y="4756"/>
                  </a:cubicBezTo>
                  <a:lnTo>
                    <a:pt x="8902" y="3443"/>
                  </a:lnTo>
                  <a:lnTo>
                    <a:pt x="8807" y="7247"/>
                  </a:lnTo>
                  <a:cubicBezTo>
                    <a:pt x="8389" y="7628"/>
                    <a:pt x="8008" y="8008"/>
                    <a:pt x="7609" y="8408"/>
                  </a:cubicBezTo>
                  <a:lnTo>
                    <a:pt x="3805" y="8408"/>
                  </a:lnTo>
                  <a:lnTo>
                    <a:pt x="5022" y="12003"/>
                  </a:lnTo>
                  <a:cubicBezTo>
                    <a:pt x="4756" y="12497"/>
                    <a:pt x="4509" y="12992"/>
                    <a:pt x="4299" y="13505"/>
                  </a:cubicBezTo>
                  <a:lnTo>
                    <a:pt x="704" y="14799"/>
                  </a:lnTo>
                  <a:lnTo>
                    <a:pt x="3101" y="17785"/>
                  </a:lnTo>
                  <a:cubicBezTo>
                    <a:pt x="3044" y="18051"/>
                    <a:pt x="3025" y="18337"/>
                    <a:pt x="2987" y="18603"/>
                  </a:cubicBezTo>
                  <a:cubicBezTo>
                    <a:pt x="2968" y="18888"/>
                    <a:pt x="2949" y="19154"/>
                    <a:pt x="2930" y="19440"/>
                  </a:cubicBezTo>
                  <a:lnTo>
                    <a:pt x="1" y="21893"/>
                  </a:lnTo>
                  <a:lnTo>
                    <a:pt x="3253" y="23872"/>
                  </a:lnTo>
                  <a:cubicBezTo>
                    <a:pt x="3367" y="24423"/>
                    <a:pt x="3501" y="24956"/>
                    <a:pt x="3653" y="25488"/>
                  </a:cubicBezTo>
                  <a:lnTo>
                    <a:pt x="1751" y="28779"/>
                  </a:lnTo>
                  <a:lnTo>
                    <a:pt x="5479" y="29540"/>
                  </a:lnTo>
                  <a:cubicBezTo>
                    <a:pt x="5783" y="30015"/>
                    <a:pt x="6087" y="30472"/>
                    <a:pt x="6430" y="30909"/>
                  </a:cubicBezTo>
                  <a:lnTo>
                    <a:pt x="5764" y="34656"/>
                  </a:lnTo>
                  <a:lnTo>
                    <a:pt x="9530" y="34086"/>
                  </a:lnTo>
                  <a:cubicBezTo>
                    <a:pt x="9949" y="34428"/>
                    <a:pt x="10405" y="34751"/>
                    <a:pt x="10862" y="35056"/>
                  </a:cubicBezTo>
                  <a:lnTo>
                    <a:pt x="11527" y="38822"/>
                  </a:lnTo>
                  <a:lnTo>
                    <a:pt x="14875" y="36996"/>
                  </a:lnTo>
                  <a:cubicBezTo>
                    <a:pt x="15427" y="37186"/>
                    <a:pt x="15978" y="37338"/>
                    <a:pt x="16568" y="37452"/>
                  </a:cubicBezTo>
                  <a:lnTo>
                    <a:pt x="18451" y="40762"/>
                  </a:lnTo>
                  <a:lnTo>
                    <a:pt x="21000" y="37890"/>
                  </a:lnTo>
                  <a:cubicBezTo>
                    <a:pt x="21513" y="37871"/>
                    <a:pt x="22046" y="37833"/>
                    <a:pt x="22559" y="37776"/>
                  </a:cubicBezTo>
                  <a:lnTo>
                    <a:pt x="25470" y="40229"/>
                  </a:lnTo>
                  <a:lnTo>
                    <a:pt x="26858" y="36673"/>
                  </a:lnTo>
                  <a:cubicBezTo>
                    <a:pt x="27372" y="36463"/>
                    <a:pt x="27885" y="36235"/>
                    <a:pt x="28380" y="35988"/>
                  </a:cubicBezTo>
                  <a:lnTo>
                    <a:pt x="31956" y="37300"/>
                  </a:lnTo>
                  <a:lnTo>
                    <a:pt x="32051" y="33496"/>
                  </a:lnTo>
                  <a:cubicBezTo>
                    <a:pt x="32469" y="33116"/>
                    <a:pt x="32850" y="32735"/>
                    <a:pt x="33230" y="32336"/>
                  </a:cubicBezTo>
                  <a:lnTo>
                    <a:pt x="37053" y="32336"/>
                  </a:lnTo>
                  <a:lnTo>
                    <a:pt x="35836" y="28741"/>
                  </a:lnTo>
                  <a:cubicBezTo>
                    <a:pt x="36102" y="28246"/>
                    <a:pt x="36350" y="27752"/>
                    <a:pt x="36559" y="27238"/>
                  </a:cubicBezTo>
                  <a:lnTo>
                    <a:pt x="40135" y="25926"/>
                  </a:lnTo>
                  <a:lnTo>
                    <a:pt x="37757" y="22959"/>
                  </a:lnTo>
                  <a:cubicBezTo>
                    <a:pt x="37795" y="22692"/>
                    <a:pt x="37833" y="22407"/>
                    <a:pt x="37871" y="22122"/>
                  </a:cubicBezTo>
                  <a:cubicBezTo>
                    <a:pt x="37890" y="21855"/>
                    <a:pt x="37909" y="21570"/>
                    <a:pt x="37928" y="21304"/>
                  </a:cubicBezTo>
                  <a:lnTo>
                    <a:pt x="40857" y="18850"/>
                  </a:lnTo>
                  <a:lnTo>
                    <a:pt x="37605" y="16872"/>
                  </a:lnTo>
                  <a:cubicBezTo>
                    <a:pt x="37491" y="16320"/>
                    <a:pt x="37358" y="15788"/>
                    <a:pt x="37186" y="15255"/>
                  </a:cubicBezTo>
                  <a:lnTo>
                    <a:pt x="39108" y="11965"/>
                  </a:lnTo>
                  <a:lnTo>
                    <a:pt x="35360" y="11204"/>
                  </a:lnTo>
                  <a:cubicBezTo>
                    <a:pt x="35075" y="10728"/>
                    <a:pt x="34771" y="10272"/>
                    <a:pt x="34428" y="9834"/>
                  </a:cubicBezTo>
                  <a:lnTo>
                    <a:pt x="35094" y="6087"/>
                  </a:lnTo>
                  <a:lnTo>
                    <a:pt x="31328" y="6658"/>
                  </a:lnTo>
                  <a:cubicBezTo>
                    <a:pt x="30891" y="6315"/>
                    <a:pt x="30453" y="5973"/>
                    <a:pt x="29978" y="5688"/>
                  </a:cubicBezTo>
                  <a:lnTo>
                    <a:pt x="29331" y="1922"/>
                  </a:lnTo>
                  <a:lnTo>
                    <a:pt x="25983" y="3748"/>
                  </a:lnTo>
                  <a:cubicBezTo>
                    <a:pt x="25451" y="3576"/>
                    <a:pt x="24937" y="3424"/>
                    <a:pt x="24385" y="3291"/>
                  </a:cubicBezTo>
                  <a:lnTo>
                    <a:pt x="224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6" name="Google Shape;3986;p113"/>
          <p:cNvSpPr/>
          <p:nvPr/>
        </p:nvSpPr>
        <p:spPr>
          <a:xfrm>
            <a:off x="2758595" y="2473122"/>
            <a:ext cx="543910" cy="545104"/>
          </a:xfrm>
          <a:custGeom>
            <a:avLst/>
            <a:gdLst/>
            <a:ahLst/>
            <a:cxnLst/>
            <a:rect l="l" t="t" r="r" b="b"/>
            <a:pathLst>
              <a:path w="42836" h="42930" extrusionOk="0">
                <a:moveTo>
                  <a:pt x="21418" y="5497"/>
                </a:moveTo>
                <a:cubicBezTo>
                  <a:pt x="22787" y="5497"/>
                  <a:pt x="23890" y="6600"/>
                  <a:pt x="23890" y="7970"/>
                </a:cubicBezTo>
                <a:cubicBezTo>
                  <a:pt x="23890" y="9320"/>
                  <a:pt x="22787" y="10442"/>
                  <a:pt x="21418" y="10442"/>
                </a:cubicBezTo>
                <a:cubicBezTo>
                  <a:pt x="20048" y="10442"/>
                  <a:pt x="18945" y="9320"/>
                  <a:pt x="18945" y="7970"/>
                </a:cubicBezTo>
                <a:cubicBezTo>
                  <a:pt x="18945" y="6600"/>
                  <a:pt x="20048" y="5497"/>
                  <a:pt x="21418" y="5497"/>
                </a:cubicBezTo>
                <a:close/>
                <a:moveTo>
                  <a:pt x="11622" y="9263"/>
                </a:moveTo>
                <a:cubicBezTo>
                  <a:pt x="12991" y="9263"/>
                  <a:pt x="14095" y="10366"/>
                  <a:pt x="14095" y="11736"/>
                </a:cubicBezTo>
                <a:cubicBezTo>
                  <a:pt x="14095" y="13105"/>
                  <a:pt x="12991" y="14209"/>
                  <a:pt x="11622" y="14209"/>
                </a:cubicBezTo>
                <a:cubicBezTo>
                  <a:pt x="10271" y="14209"/>
                  <a:pt x="9168" y="13105"/>
                  <a:pt x="9168" y="11736"/>
                </a:cubicBezTo>
                <a:cubicBezTo>
                  <a:pt x="9168" y="10366"/>
                  <a:pt x="10271" y="9263"/>
                  <a:pt x="11622" y="9263"/>
                </a:cubicBezTo>
                <a:close/>
                <a:moveTo>
                  <a:pt x="31194" y="9263"/>
                </a:moveTo>
                <a:cubicBezTo>
                  <a:pt x="32564" y="9263"/>
                  <a:pt x="33667" y="10366"/>
                  <a:pt x="33667" y="11736"/>
                </a:cubicBezTo>
                <a:cubicBezTo>
                  <a:pt x="33667" y="13105"/>
                  <a:pt x="32564" y="14209"/>
                  <a:pt x="31194" y="14209"/>
                </a:cubicBezTo>
                <a:cubicBezTo>
                  <a:pt x="29844" y="14209"/>
                  <a:pt x="28722" y="13105"/>
                  <a:pt x="28722" y="11736"/>
                </a:cubicBezTo>
                <a:cubicBezTo>
                  <a:pt x="28722" y="10366"/>
                  <a:pt x="29844" y="9263"/>
                  <a:pt x="31194" y="9263"/>
                </a:cubicBezTo>
                <a:close/>
                <a:moveTo>
                  <a:pt x="7589" y="18945"/>
                </a:moveTo>
                <a:cubicBezTo>
                  <a:pt x="8959" y="18945"/>
                  <a:pt x="10062" y="20048"/>
                  <a:pt x="10062" y="21417"/>
                </a:cubicBezTo>
                <a:cubicBezTo>
                  <a:pt x="10062" y="22787"/>
                  <a:pt x="8959" y="23890"/>
                  <a:pt x="7589" y="23890"/>
                </a:cubicBezTo>
                <a:cubicBezTo>
                  <a:pt x="6239" y="23890"/>
                  <a:pt x="5136" y="22787"/>
                  <a:pt x="5136" y="21417"/>
                </a:cubicBezTo>
                <a:cubicBezTo>
                  <a:pt x="5136" y="20048"/>
                  <a:pt x="6239" y="18945"/>
                  <a:pt x="7589" y="18945"/>
                </a:cubicBezTo>
                <a:close/>
                <a:moveTo>
                  <a:pt x="35227" y="18945"/>
                </a:moveTo>
                <a:cubicBezTo>
                  <a:pt x="36596" y="18945"/>
                  <a:pt x="37699" y="20048"/>
                  <a:pt x="37699" y="21417"/>
                </a:cubicBezTo>
                <a:cubicBezTo>
                  <a:pt x="37699" y="22787"/>
                  <a:pt x="36596" y="23890"/>
                  <a:pt x="35227" y="23890"/>
                </a:cubicBezTo>
                <a:cubicBezTo>
                  <a:pt x="33876" y="23890"/>
                  <a:pt x="32754" y="22787"/>
                  <a:pt x="32754" y="21417"/>
                </a:cubicBezTo>
                <a:cubicBezTo>
                  <a:pt x="32754" y="20048"/>
                  <a:pt x="33876" y="18945"/>
                  <a:pt x="35227" y="18945"/>
                </a:cubicBezTo>
                <a:close/>
                <a:moveTo>
                  <a:pt x="21417" y="11793"/>
                </a:moveTo>
                <a:cubicBezTo>
                  <a:pt x="26441" y="11793"/>
                  <a:pt x="30682" y="15648"/>
                  <a:pt x="31061" y="20733"/>
                </a:cubicBezTo>
                <a:cubicBezTo>
                  <a:pt x="31175" y="22387"/>
                  <a:pt x="30890" y="23985"/>
                  <a:pt x="30243" y="25393"/>
                </a:cubicBezTo>
                <a:lnTo>
                  <a:pt x="29463" y="26838"/>
                </a:lnTo>
                <a:cubicBezTo>
                  <a:pt x="27866" y="29216"/>
                  <a:pt x="25222" y="30871"/>
                  <a:pt x="22140" y="31099"/>
                </a:cubicBezTo>
                <a:cubicBezTo>
                  <a:pt x="21893" y="31118"/>
                  <a:pt x="21648" y="31127"/>
                  <a:pt x="21404" y="31127"/>
                </a:cubicBezTo>
                <a:cubicBezTo>
                  <a:pt x="18402" y="31127"/>
                  <a:pt x="15680" y="29740"/>
                  <a:pt x="13885" y="27523"/>
                </a:cubicBezTo>
                <a:lnTo>
                  <a:pt x="12972" y="26173"/>
                </a:lnTo>
                <a:cubicBezTo>
                  <a:pt x="12307" y="24993"/>
                  <a:pt x="11888" y="23643"/>
                  <a:pt x="11774" y="22197"/>
                </a:cubicBezTo>
                <a:cubicBezTo>
                  <a:pt x="11394" y="17176"/>
                  <a:pt x="14913" y="12782"/>
                  <a:pt x="19763" y="11945"/>
                </a:cubicBezTo>
                <a:lnTo>
                  <a:pt x="21380" y="11793"/>
                </a:lnTo>
                <a:cubicBezTo>
                  <a:pt x="21392" y="11793"/>
                  <a:pt x="21404" y="11793"/>
                  <a:pt x="21417" y="11793"/>
                </a:cubicBezTo>
                <a:close/>
                <a:moveTo>
                  <a:pt x="11622" y="28398"/>
                </a:moveTo>
                <a:cubicBezTo>
                  <a:pt x="12991" y="28398"/>
                  <a:pt x="14095" y="29501"/>
                  <a:pt x="14095" y="30871"/>
                </a:cubicBezTo>
                <a:cubicBezTo>
                  <a:pt x="14095" y="32221"/>
                  <a:pt x="12991" y="33343"/>
                  <a:pt x="11622" y="33343"/>
                </a:cubicBezTo>
                <a:cubicBezTo>
                  <a:pt x="10271" y="33343"/>
                  <a:pt x="9168" y="32221"/>
                  <a:pt x="9168" y="30871"/>
                </a:cubicBezTo>
                <a:cubicBezTo>
                  <a:pt x="9168" y="29501"/>
                  <a:pt x="10271" y="28398"/>
                  <a:pt x="11622" y="28398"/>
                </a:cubicBezTo>
                <a:close/>
                <a:moveTo>
                  <a:pt x="31194" y="28398"/>
                </a:moveTo>
                <a:cubicBezTo>
                  <a:pt x="32564" y="28398"/>
                  <a:pt x="33667" y="29501"/>
                  <a:pt x="33667" y="30871"/>
                </a:cubicBezTo>
                <a:cubicBezTo>
                  <a:pt x="33667" y="32221"/>
                  <a:pt x="32564" y="33343"/>
                  <a:pt x="31194" y="33343"/>
                </a:cubicBezTo>
                <a:cubicBezTo>
                  <a:pt x="29844" y="33343"/>
                  <a:pt x="28722" y="32221"/>
                  <a:pt x="28722" y="30871"/>
                </a:cubicBezTo>
                <a:cubicBezTo>
                  <a:pt x="28722" y="29501"/>
                  <a:pt x="29844" y="28398"/>
                  <a:pt x="31194" y="28398"/>
                </a:cubicBezTo>
                <a:close/>
                <a:moveTo>
                  <a:pt x="21418" y="32507"/>
                </a:moveTo>
                <a:cubicBezTo>
                  <a:pt x="22787" y="32507"/>
                  <a:pt x="23890" y="33610"/>
                  <a:pt x="23890" y="34960"/>
                </a:cubicBezTo>
                <a:cubicBezTo>
                  <a:pt x="23890" y="36330"/>
                  <a:pt x="22787" y="37433"/>
                  <a:pt x="21418" y="37433"/>
                </a:cubicBezTo>
                <a:cubicBezTo>
                  <a:pt x="20048" y="37433"/>
                  <a:pt x="18945" y="36330"/>
                  <a:pt x="18945" y="34960"/>
                </a:cubicBezTo>
                <a:cubicBezTo>
                  <a:pt x="18945" y="33610"/>
                  <a:pt x="20048" y="32507"/>
                  <a:pt x="21418" y="32507"/>
                </a:cubicBezTo>
                <a:close/>
                <a:moveTo>
                  <a:pt x="19801" y="0"/>
                </a:moveTo>
                <a:lnTo>
                  <a:pt x="17709" y="3424"/>
                </a:lnTo>
                <a:cubicBezTo>
                  <a:pt x="17138" y="3538"/>
                  <a:pt x="16567" y="3690"/>
                  <a:pt x="16016" y="3861"/>
                </a:cubicBezTo>
                <a:lnTo>
                  <a:pt x="12554" y="1845"/>
                </a:lnTo>
                <a:lnTo>
                  <a:pt x="11755" y="5782"/>
                </a:lnTo>
                <a:cubicBezTo>
                  <a:pt x="11261" y="6087"/>
                  <a:pt x="10785" y="6410"/>
                  <a:pt x="10328" y="6771"/>
                </a:cubicBezTo>
                <a:lnTo>
                  <a:pt x="6372" y="6068"/>
                </a:lnTo>
                <a:lnTo>
                  <a:pt x="6981" y="10024"/>
                </a:lnTo>
                <a:cubicBezTo>
                  <a:pt x="6619" y="10480"/>
                  <a:pt x="6277" y="10956"/>
                  <a:pt x="5973" y="11451"/>
                </a:cubicBezTo>
                <a:lnTo>
                  <a:pt x="2016" y="12135"/>
                </a:lnTo>
                <a:lnTo>
                  <a:pt x="3937" y="15654"/>
                </a:lnTo>
                <a:cubicBezTo>
                  <a:pt x="3747" y="16206"/>
                  <a:pt x="3595" y="16757"/>
                  <a:pt x="3462" y="17347"/>
                </a:cubicBezTo>
                <a:lnTo>
                  <a:pt x="0" y="19344"/>
                </a:lnTo>
                <a:lnTo>
                  <a:pt x="3005" y="21988"/>
                </a:lnTo>
                <a:cubicBezTo>
                  <a:pt x="3024" y="22273"/>
                  <a:pt x="3024" y="22559"/>
                  <a:pt x="3044" y="22844"/>
                </a:cubicBezTo>
                <a:cubicBezTo>
                  <a:pt x="3082" y="23148"/>
                  <a:pt x="3101" y="23434"/>
                  <a:pt x="3139" y="23719"/>
                </a:cubicBezTo>
                <a:lnTo>
                  <a:pt x="571" y="26781"/>
                </a:lnTo>
                <a:lnTo>
                  <a:pt x="4280" y="28246"/>
                </a:lnTo>
                <a:cubicBezTo>
                  <a:pt x="4508" y="28797"/>
                  <a:pt x="4736" y="29330"/>
                  <a:pt x="5003" y="29844"/>
                </a:cubicBezTo>
                <a:lnTo>
                  <a:pt x="3633" y="33591"/>
                </a:lnTo>
                <a:lnTo>
                  <a:pt x="7647" y="33686"/>
                </a:lnTo>
                <a:cubicBezTo>
                  <a:pt x="8027" y="34123"/>
                  <a:pt x="8445" y="34542"/>
                  <a:pt x="8864" y="34941"/>
                </a:cubicBezTo>
                <a:lnTo>
                  <a:pt x="8864" y="38955"/>
                </a:lnTo>
                <a:lnTo>
                  <a:pt x="12668" y="37661"/>
                </a:lnTo>
                <a:cubicBezTo>
                  <a:pt x="13163" y="37946"/>
                  <a:pt x="13695" y="38194"/>
                  <a:pt x="14228" y="38422"/>
                </a:cubicBezTo>
                <a:lnTo>
                  <a:pt x="15597" y="42188"/>
                </a:lnTo>
                <a:lnTo>
                  <a:pt x="18736" y="39677"/>
                </a:lnTo>
                <a:cubicBezTo>
                  <a:pt x="19268" y="39753"/>
                  <a:pt x="19820" y="39811"/>
                  <a:pt x="20371" y="39849"/>
                </a:cubicBezTo>
                <a:lnTo>
                  <a:pt x="22958" y="42930"/>
                </a:lnTo>
                <a:lnTo>
                  <a:pt x="25032" y="39525"/>
                </a:lnTo>
                <a:cubicBezTo>
                  <a:pt x="25640" y="39392"/>
                  <a:pt x="26230" y="39240"/>
                  <a:pt x="26820" y="39069"/>
                </a:cubicBezTo>
                <a:lnTo>
                  <a:pt x="30281" y="41066"/>
                </a:lnTo>
                <a:lnTo>
                  <a:pt x="31061" y="37148"/>
                </a:lnTo>
                <a:cubicBezTo>
                  <a:pt x="31556" y="36843"/>
                  <a:pt x="32050" y="36520"/>
                  <a:pt x="32507" y="36159"/>
                </a:cubicBezTo>
                <a:lnTo>
                  <a:pt x="36444" y="36862"/>
                </a:lnTo>
                <a:lnTo>
                  <a:pt x="35854" y="32906"/>
                </a:lnTo>
                <a:cubicBezTo>
                  <a:pt x="36216" y="32449"/>
                  <a:pt x="36558" y="31974"/>
                  <a:pt x="36863" y="31479"/>
                </a:cubicBezTo>
                <a:lnTo>
                  <a:pt x="40819" y="30795"/>
                </a:lnTo>
                <a:lnTo>
                  <a:pt x="38898" y="27276"/>
                </a:lnTo>
                <a:cubicBezTo>
                  <a:pt x="39088" y="26724"/>
                  <a:pt x="39240" y="26154"/>
                  <a:pt x="39373" y="25583"/>
                </a:cubicBezTo>
                <a:lnTo>
                  <a:pt x="42835" y="23586"/>
                </a:lnTo>
                <a:lnTo>
                  <a:pt x="39830" y="20942"/>
                </a:lnTo>
                <a:cubicBezTo>
                  <a:pt x="39811" y="20657"/>
                  <a:pt x="39811" y="20371"/>
                  <a:pt x="39773" y="20067"/>
                </a:cubicBezTo>
                <a:cubicBezTo>
                  <a:pt x="39754" y="19782"/>
                  <a:pt x="39735" y="19496"/>
                  <a:pt x="39697" y="19211"/>
                </a:cubicBezTo>
                <a:lnTo>
                  <a:pt x="42264" y="16149"/>
                </a:lnTo>
                <a:lnTo>
                  <a:pt x="38555" y="14684"/>
                </a:lnTo>
                <a:cubicBezTo>
                  <a:pt x="38327" y="14132"/>
                  <a:pt x="38080" y="13600"/>
                  <a:pt x="37814" y="13086"/>
                </a:cubicBezTo>
                <a:lnTo>
                  <a:pt x="39183" y="9320"/>
                </a:lnTo>
                <a:lnTo>
                  <a:pt x="35189" y="9225"/>
                </a:lnTo>
                <a:cubicBezTo>
                  <a:pt x="34789" y="8807"/>
                  <a:pt x="34390" y="8388"/>
                  <a:pt x="33971" y="7989"/>
                </a:cubicBezTo>
                <a:lnTo>
                  <a:pt x="33971" y="3975"/>
                </a:lnTo>
                <a:lnTo>
                  <a:pt x="30167" y="5269"/>
                </a:lnTo>
                <a:cubicBezTo>
                  <a:pt x="29654" y="4983"/>
                  <a:pt x="29140" y="4736"/>
                  <a:pt x="28608" y="4508"/>
                </a:cubicBezTo>
                <a:lnTo>
                  <a:pt x="27238" y="742"/>
                </a:lnTo>
                <a:lnTo>
                  <a:pt x="24100" y="3253"/>
                </a:lnTo>
                <a:cubicBezTo>
                  <a:pt x="23529" y="3157"/>
                  <a:pt x="22958" y="3100"/>
                  <a:pt x="22369" y="3081"/>
                </a:cubicBezTo>
                <a:lnTo>
                  <a:pt x="198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7" name="Google Shape;3987;p113"/>
          <p:cNvGrpSpPr/>
          <p:nvPr/>
        </p:nvGrpSpPr>
        <p:grpSpPr>
          <a:xfrm>
            <a:off x="3616674" y="2505450"/>
            <a:ext cx="478950" cy="480385"/>
            <a:chOff x="-4669125" y="1337175"/>
            <a:chExt cx="943000" cy="945825"/>
          </a:xfrm>
        </p:grpSpPr>
        <p:sp>
          <p:nvSpPr>
            <p:cNvPr id="3988" name="Google Shape;3988;p113"/>
            <p:cNvSpPr/>
            <p:nvPr/>
          </p:nvSpPr>
          <p:spPr>
            <a:xfrm>
              <a:off x="-4669125" y="1337175"/>
              <a:ext cx="943000" cy="945825"/>
            </a:xfrm>
            <a:custGeom>
              <a:avLst/>
              <a:gdLst/>
              <a:ahLst/>
              <a:cxnLst/>
              <a:rect l="l" t="t" r="r" b="b"/>
              <a:pathLst>
                <a:path w="37720" h="37833" extrusionOk="0">
                  <a:moveTo>
                    <a:pt x="18870" y="7418"/>
                  </a:moveTo>
                  <a:cubicBezTo>
                    <a:pt x="25204" y="7418"/>
                    <a:pt x="30358" y="12573"/>
                    <a:pt x="30358" y="18907"/>
                  </a:cubicBezTo>
                  <a:cubicBezTo>
                    <a:pt x="30358" y="25260"/>
                    <a:pt x="25204" y="30395"/>
                    <a:pt x="18870" y="30395"/>
                  </a:cubicBezTo>
                  <a:cubicBezTo>
                    <a:pt x="12517" y="30395"/>
                    <a:pt x="7381" y="25260"/>
                    <a:pt x="7381" y="18907"/>
                  </a:cubicBezTo>
                  <a:cubicBezTo>
                    <a:pt x="7381" y="12573"/>
                    <a:pt x="12517" y="7418"/>
                    <a:pt x="18870" y="7418"/>
                  </a:cubicBezTo>
                  <a:close/>
                  <a:moveTo>
                    <a:pt x="17519" y="0"/>
                  </a:moveTo>
                  <a:lnTo>
                    <a:pt x="17519" y="2112"/>
                  </a:lnTo>
                  <a:cubicBezTo>
                    <a:pt x="16435" y="2207"/>
                    <a:pt x="15389" y="2378"/>
                    <a:pt x="14381" y="2663"/>
                  </a:cubicBezTo>
                  <a:lnTo>
                    <a:pt x="13658" y="685"/>
                  </a:lnTo>
                  <a:lnTo>
                    <a:pt x="11128" y="1598"/>
                  </a:lnTo>
                  <a:lnTo>
                    <a:pt x="11851" y="3576"/>
                  </a:lnTo>
                  <a:cubicBezTo>
                    <a:pt x="10881" y="4033"/>
                    <a:pt x="9949" y="4565"/>
                    <a:pt x="9093" y="5174"/>
                  </a:cubicBezTo>
                  <a:lnTo>
                    <a:pt x="7723" y="3557"/>
                  </a:lnTo>
                  <a:lnTo>
                    <a:pt x="5688" y="5288"/>
                  </a:lnTo>
                  <a:lnTo>
                    <a:pt x="7039" y="6905"/>
                  </a:lnTo>
                  <a:cubicBezTo>
                    <a:pt x="6278" y="7647"/>
                    <a:pt x="5593" y="8465"/>
                    <a:pt x="4984" y="9359"/>
                  </a:cubicBezTo>
                  <a:lnTo>
                    <a:pt x="3158" y="8293"/>
                  </a:lnTo>
                  <a:lnTo>
                    <a:pt x="1808" y="10614"/>
                  </a:lnTo>
                  <a:lnTo>
                    <a:pt x="3634" y="11660"/>
                  </a:lnTo>
                  <a:cubicBezTo>
                    <a:pt x="3177" y="12630"/>
                    <a:pt x="2816" y="13638"/>
                    <a:pt x="2550" y="14684"/>
                  </a:cubicBezTo>
                  <a:lnTo>
                    <a:pt x="457" y="14304"/>
                  </a:lnTo>
                  <a:lnTo>
                    <a:pt x="1" y="16948"/>
                  </a:lnTo>
                  <a:lnTo>
                    <a:pt x="2074" y="17309"/>
                  </a:lnTo>
                  <a:cubicBezTo>
                    <a:pt x="2036" y="17842"/>
                    <a:pt x="1998" y="18374"/>
                    <a:pt x="1998" y="18907"/>
                  </a:cubicBezTo>
                  <a:cubicBezTo>
                    <a:pt x="1998" y="19459"/>
                    <a:pt x="2036" y="19991"/>
                    <a:pt x="2074" y="20505"/>
                  </a:cubicBezTo>
                  <a:lnTo>
                    <a:pt x="1" y="20885"/>
                  </a:lnTo>
                  <a:lnTo>
                    <a:pt x="457" y="23510"/>
                  </a:lnTo>
                  <a:lnTo>
                    <a:pt x="2550" y="23149"/>
                  </a:lnTo>
                  <a:cubicBezTo>
                    <a:pt x="2816" y="24195"/>
                    <a:pt x="3177" y="25203"/>
                    <a:pt x="3634" y="26154"/>
                  </a:cubicBezTo>
                  <a:lnTo>
                    <a:pt x="1808" y="27219"/>
                  </a:lnTo>
                  <a:lnTo>
                    <a:pt x="3158" y="29521"/>
                  </a:lnTo>
                  <a:lnTo>
                    <a:pt x="4984" y="28474"/>
                  </a:lnTo>
                  <a:cubicBezTo>
                    <a:pt x="5593" y="29349"/>
                    <a:pt x="6278" y="30167"/>
                    <a:pt x="7039" y="30928"/>
                  </a:cubicBezTo>
                  <a:lnTo>
                    <a:pt x="5688" y="32545"/>
                  </a:lnTo>
                  <a:lnTo>
                    <a:pt x="7723" y="34257"/>
                  </a:lnTo>
                  <a:lnTo>
                    <a:pt x="9093" y="32640"/>
                  </a:lnTo>
                  <a:cubicBezTo>
                    <a:pt x="9949" y="33268"/>
                    <a:pt x="10881" y="33800"/>
                    <a:pt x="11851" y="34238"/>
                  </a:cubicBezTo>
                  <a:lnTo>
                    <a:pt x="11128" y="36235"/>
                  </a:lnTo>
                  <a:lnTo>
                    <a:pt x="13658" y="37148"/>
                  </a:lnTo>
                  <a:lnTo>
                    <a:pt x="14362" y="35151"/>
                  </a:lnTo>
                  <a:cubicBezTo>
                    <a:pt x="15389" y="35436"/>
                    <a:pt x="16435" y="35626"/>
                    <a:pt x="17519" y="35721"/>
                  </a:cubicBezTo>
                  <a:lnTo>
                    <a:pt x="17519" y="37833"/>
                  </a:lnTo>
                  <a:lnTo>
                    <a:pt x="20201" y="37833"/>
                  </a:lnTo>
                  <a:lnTo>
                    <a:pt x="20201" y="35721"/>
                  </a:lnTo>
                  <a:cubicBezTo>
                    <a:pt x="21285" y="35626"/>
                    <a:pt x="22331" y="35436"/>
                    <a:pt x="23359" y="35170"/>
                  </a:cubicBezTo>
                  <a:lnTo>
                    <a:pt x="24081" y="37148"/>
                  </a:lnTo>
                  <a:lnTo>
                    <a:pt x="26592" y="36235"/>
                  </a:lnTo>
                  <a:lnTo>
                    <a:pt x="25869" y="34238"/>
                  </a:lnTo>
                  <a:cubicBezTo>
                    <a:pt x="26839" y="33800"/>
                    <a:pt x="27771" y="33268"/>
                    <a:pt x="28646" y="32640"/>
                  </a:cubicBezTo>
                  <a:lnTo>
                    <a:pt x="29997" y="34257"/>
                  </a:lnTo>
                  <a:lnTo>
                    <a:pt x="32051" y="32545"/>
                  </a:lnTo>
                  <a:lnTo>
                    <a:pt x="30682" y="30928"/>
                  </a:lnTo>
                  <a:cubicBezTo>
                    <a:pt x="31442" y="30167"/>
                    <a:pt x="32146" y="29349"/>
                    <a:pt x="32755" y="28474"/>
                  </a:cubicBezTo>
                  <a:lnTo>
                    <a:pt x="34581" y="29521"/>
                  </a:lnTo>
                  <a:lnTo>
                    <a:pt x="35912" y="27219"/>
                  </a:lnTo>
                  <a:lnTo>
                    <a:pt x="34086" y="26154"/>
                  </a:lnTo>
                  <a:cubicBezTo>
                    <a:pt x="34543" y="25203"/>
                    <a:pt x="34904" y="24195"/>
                    <a:pt x="35190" y="23149"/>
                  </a:cubicBezTo>
                  <a:lnTo>
                    <a:pt x="37263" y="23510"/>
                  </a:lnTo>
                  <a:lnTo>
                    <a:pt x="37719" y="20885"/>
                  </a:lnTo>
                  <a:lnTo>
                    <a:pt x="35646" y="20505"/>
                  </a:lnTo>
                  <a:cubicBezTo>
                    <a:pt x="35684" y="19991"/>
                    <a:pt x="35722" y="19459"/>
                    <a:pt x="35722" y="18907"/>
                  </a:cubicBezTo>
                  <a:cubicBezTo>
                    <a:pt x="35722" y="18374"/>
                    <a:pt x="35684" y="17842"/>
                    <a:pt x="35646" y="17309"/>
                  </a:cubicBezTo>
                  <a:lnTo>
                    <a:pt x="37719" y="16948"/>
                  </a:lnTo>
                  <a:lnTo>
                    <a:pt x="37263" y="14304"/>
                  </a:lnTo>
                  <a:lnTo>
                    <a:pt x="35190" y="14684"/>
                  </a:lnTo>
                  <a:cubicBezTo>
                    <a:pt x="34904" y="13638"/>
                    <a:pt x="34543" y="12630"/>
                    <a:pt x="34086" y="11660"/>
                  </a:cubicBezTo>
                  <a:lnTo>
                    <a:pt x="35912" y="10614"/>
                  </a:lnTo>
                  <a:lnTo>
                    <a:pt x="34581" y="8293"/>
                  </a:lnTo>
                  <a:lnTo>
                    <a:pt x="32736" y="9359"/>
                  </a:lnTo>
                  <a:cubicBezTo>
                    <a:pt x="32146" y="8465"/>
                    <a:pt x="31442" y="7647"/>
                    <a:pt x="30682" y="6905"/>
                  </a:cubicBezTo>
                  <a:lnTo>
                    <a:pt x="32051" y="5288"/>
                  </a:lnTo>
                  <a:lnTo>
                    <a:pt x="29997" y="3557"/>
                  </a:lnTo>
                  <a:lnTo>
                    <a:pt x="28646" y="5174"/>
                  </a:lnTo>
                  <a:cubicBezTo>
                    <a:pt x="27790" y="4584"/>
                    <a:pt x="26896" y="4052"/>
                    <a:pt x="25964" y="3614"/>
                  </a:cubicBezTo>
                  <a:lnTo>
                    <a:pt x="26630" y="1750"/>
                  </a:lnTo>
                  <a:lnTo>
                    <a:pt x="24119" y="837"/>
                  </a:lnTo>
                  <a:lnTo>
                    <a:pt x="23454" y="2682"/>
                  </a:lnTo>
                  <a:cubicBezTo>
                    <a:pt x="22408" y="2397"/>
                    <a:pt x="21323" y="2207"/>
                    <a:pt x="20201" y="2112"/>
                  </a:cubicBezTo>
                  <a:lnTo>
                    <a:pt x="20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113"/>
            <p:cNvSpPr/>
            <p:nvPr/>
          </p:nvSpPr>
          <p:spPr>
            <a:xfrm>
              <a:off x="-4432775" y="1574450"/>
              <a:ext cx="470300" cy="470800"/>
            </a:xfrm>
            <a:custGeom>
              <a:avLst/>
              <a:gdLst/>
              <a:ahLst/>
              <a:cxnLst/>
              <a:rect l="l" t="t" r="r" b="b"/>
              <a:pathLst>
                <a:path w="18812" h="18832" extrusionOk="0">
                  <a:moveTo>
                    <a:pt x="9416" y="1655"/>
                  </a:moveTo>
                  <a:cubicBezTo>
                    <a:pt x="13695" y="1655"/>
                    <a:pt x="17176" y="5136"/>
                    <a:pt x="17176" y="9416"/>
                  </a:cubicBezTo>
                  <a:cubicBezTo>
                    <a:pt x="17176" y="13715"/>
                    <a:pt x="13695" y="17195"/>
                    <a:pt x="9416" y="17195"/>
                  </a:cubicBezTo>
                  <a:cubicBezTo>
                    <a:pt x="5117" y="17195"/>
                    <a:pt x="1636" y="13715"/>
                    <a:pt x="1636" y="9416"/>
                  </a:cubicBezTo>
                  <a:cubicBezTo>
                    <a:pt x="1636" y="5136"/>
                    <a:pt x="5117" y="1655"/>
                    <a:pt x="9416" y="1655"/>
                  </a:cubicBezTo>
                  <a:close/>
                  <a:moveTo>
                    <a:pt x="9416" y="1"/>
                  </a:moveTo>
                  <a:cubicBezTo>
                    <a:pt x="4204" y="1"/>
                    <a:pt x="0" y="4223"/>
                    <a:pt x="0" y="9416"/>
                  </a:cubicBezTo>
                  <a:cubicBezTo>
                    <a:pt x="0" y="14609"/>
                    <a:pt x="4204" y="18831"/>
                    <a:pt x="9416" y="18831"/>
                  </a:cubicBezTo>
                  <a:cubicBezTo>
                    <a:pt x="14608" y="18831"/>
                    <a:pt x="18812" y="14609"/>
                    <a:pt x="18812" y="9416"/>
                  </a:cubicBezTo>
                  <a:cubicBezTo>
                    <a:pt x="18812" y="4223"/>
                    <a:pt x="14608" y="1"/>
                    <a:pt x="9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113"/>
            <p:cNvSpPr/>
            <p:nvPr/>
          </p:nvSpPr>
          <p:spPr>
            <a:xfrm>
              <a:off x="-4335300" y="1672400"/>
              <a:ext cx="275350" cy="275350"/>
            </a:xfrm>
            <a:custGeom>
              <a:avLst/>
              <a:gdLst/>
              <a:ahLst/>
              <a:cxnLst/>
              <a:rect l="l" t="t" r="r" b="b"/>
              <a:pathLst>
                <a:path w="11014" h="11014" extrusionOk="0">
                  <a:moveTo>
                    <a:pt x="5517" y="952"/>
                  </a:moveTo>
                  <a:cubicBezTo>
                    <a:pt x="8027" y="952"/>
                    <a:pt x="10063" y="2987"/>
                    <a:pt x="10063" y="5498"/>
                  </a:cubicBezTo>
                  <a:cubicBezTo>
                    <a:pt x="10063" y="8009"/>
                    <a:pt x="8027" y="10044"/>
                    <a:pt x="5517" y="10044"/>
                  </a:cubicBezTo>
                  <a:cubicBezTo>
                    <a:pt x="3006" y="10044"/>
                    <a:pt x="971" y="8009"/>
                    <a:pt x="971" y="5498"/>
                  </a:cubicBezTo>
                  <a:cubicBezTo>
                    <a:pt x="971" y="2987"/>
                    <a:pt x="3006" y="952"/>
                    <a:pt x="5517" y="952"/>
                  </a:cubicBezTo>
                  <a:close/>
                  <a:moveTo>
                    <a:pt x="5517" y="1"/>
                  </a:moveTo>
                  <a:cubicBezTo>
                    <a:pt x="2473" y="1"/>
                    <a:pt x="1" y="2455"/>
                    <a:pt x="1" y="5498"/>
                  </a:cubicBezTo>
                  <a:cubicBezTo>
                    <a:pt x="1" y="8541"/>
                    <a:pt x="2473" y="11014"/>
                    <a:pt x="5517" y="11014"/>
                  </a:cubicBezTo>
                  <a:cubicBezTo>
                    <a:pt x="8560" y="11014"/>
                    <a:pt x="11014" y="8541"/>
                    <a:pt x="11014" y="5498"/>
                  </a:cubicBezTo>
                  <a:cubicBezTo>
                    <a:pt x="11014" y="2455"/>
                    <a:pt x="8560" y="1"/>
                    <a:pt x="5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1" name="Google Shape;3991;p113"/>
          <p:cNvGrpSpPr/>
          <p:nvPr/>
        </p:nvGrpSpPr>
        <p:grpSpPr>
          <a:xfrm>
            <a:off x="3573524" y="1625174"/>
            <a:ext cx="565166" cy="563223"/>
            <a:chOff x="-3343025" y="1088250"/>
            <a:chExt cx="1112750" cy="1108925"/>
          </a:xfrm>
        </p:grpSpPr>
        <p:sp>
          <p:nvSpPr>
            <p:cNvPr id="3992" name="Google Shape;3992;p113"/>
            <p:cNvSpPr/>
            <p:nvPr/>
          </p:nvSpPr>
          <p:spPr>
            <a:xfrm>
              <a:off x="-3343025" y="1088250"/>
              <a:ext cx="1112750" cy="1108925"/>
            </a:xfrm>
            <a:custGeom>
              <a:avLst/>
              <a:gdLst/>
              <a:ahLst/>
              <a:cxnLst/>
              <a:rect l="l" t="t" r="r" b="b"/>
              <a:pathLst>
                <a:path w="44510" h="44357" extrusionOk="0">
                  <a:moveTo>
                    <a:pt x="22255" y="4984"/>
                  </a:moveTo>
                  <a:cubicBezTo>
                    <a:pt x="23643" y="4984"/>
                    <a:pt x="24765" y="6106"/>
                    <a:pt x="24765" y="7494"/>
                  </a:cubicBezTo>
                  <a:cubicBezTo>
                    <a:pt x="24765" y="8883"/>
                    <a:pt x="23643" y="10005"/>
                    <a:pt x="22255" y="10005"/>
                  </a:cubicBezTo>
                  <a:cubicBezTo>
                    <a:pt x="20866" y="10005"/>
                    <a:pt x="19744" y="8883"/>
                    <a:pt x="19744" y="7494"/>
                  </a:cubicBezTo>
                  <a:cubicBezTo>
                    <a:pt x="19744" y="6106"/>
                    <a:pt x="20866" y="4984"/>
                    <a:pt x="22255" y="4984"/>
                  </a:cubicBezTo>
                  <a:close/>
                  <a:moveTo>
                    <a:pt x="12811" y="8421"/>
                  </a:moveTo>
                  <a:cubicBezTo>
                    <a:pt x="13529" y="8421"/>
                    <a:pt x="14242" y="8725"/>
                    <a:pt x="14741" y="9320"/>
                  </a:cubicBezTo>
                  <a:cubicBezTo>
                    <a:pt x="15635" y="10366"/>
                    <a:pt x="15502" y="11964"/>
                    <a:pt x="14437" y="12858"/>
                  </a:cubicBezTo>
                  <a:cubicBezTo>
                    <a:pt x="13967" y="13244"/>
                    <a:pt x="13397" y="13434"/>
                    <a:pt x="12830" y="13434"/>
                  </a:cubicBezTo>
                  <a:cubicBezTo>
                    <a:pt x="12112" y="13434"/>
                    <a:pt x="11399" y="13130"/>
                    <a:pt x="10899" y="12535"/>
                  </a:cubicBezTo>
                  <a:cubicBezTo>
                    <a:pt x="10005" y="11470"/>
                    <a:pt x="10138" y="9891"/>
                    <a:pt x="11204" y="8997"/>
                  </a:cubicBezTo>
                  <a:cubicBezTo>
                    <a:pt x="11674" y="8611"/>
                    <a:pt x="12244" y="8421"/>
                    <a:pt x="12811" y="8421"/>
                  </a:cubicBezTo>
                  <a:close/>
                  <a:moveTo>
                    <a:pt x="31972" y="8813"/>
                  </a:moveTo>
                  <a:cubicBezTo>
                    <a:pt x="32536" y="8813"/>
                    <a:pt x="33104" y="9003"/>
                    <a:pt x="33572" y="9396"/>
                  </a:cubicBezTo>
                  <a:cubicBezTo>
                    <a:pt x="34637" y="10290"/>
                    <a:pt x="34770" y="11869"/>
                    <a:pt x="33876" y="12934"/>
                  </a:cubicBezTo>
                  <a:cubicBezTo>
                    <a:pt x="33380" y="13526"/>
                    <a:pt x="32671" y="13830"/>
                    <a:pt x="31957" y="13830"/>
                  </a:cubicBezTo>
                  <a:cubicBezTo>
                    <a:pt x="31386" y="13830"/>
                    <a:pt x="30812" y="13636"/>
                    <a:pt x="30339" y="13239"/>
                  </a:cubicBezTo>
                  <a:cubicBezTo>
                    <a:pt x="29292" y="12364"/>
                    <a:pt x="29140" y="10766"/>
                    <a:pt x="30034" y="9720"/>
                  </a:cubicBezTo>
                  <a:cubicBezTo>
                    <a:pt x="30535" y="9123"/>
                    <a:pt x="31251" y="8813"/>
                    <a:pt x="31972" y="8813"/>
                  </a:cubicBezTo>
                  <a:close/>
                  <a:moveTo>
                    <a:pt x="7787" y="17116"/>
                  </a:moveTo>
                  <a:cubicBezTo>
                    <a:pt x="7935" y="17116"/>
                    <a:pt x="8085" y="17130"/>
                    <a:pt x="8236" y="17157"/>
                  </a:cubicBezTo>
                  <a:cubicBezTo>
                    <a:pt x="9606" y="17385"/>
                    <a:pt x="10519" y="18698"/>
                    <a:pt x="10272" y="20067"/>
                  </a:cubicBezTo>
                  <a:cubicBezTo>
                    <a:pt x="10050" y="21278"/>
                    <a:pt x="8987" y="22137"/>
                    <a:pt x="7782" y="22137"/>
                  </a:cubicBezTo>
                  <a:cubicBezTo>
                    <a:pt x="7643" y="22137"/>
                    <a:pt x="7503" y="22126"/>
                    <a:pt x="7361" y="22102"/>
                  </a:cubicBezTo>
                  <a:cubicBezTo>
                    <a:pt x="5992" y="21855"/>
                    <a:pt x="5079" y="20562"/>
                    <a:pt x="5326" y="19192"/>
                  </a:cubicBezTo>
                  <a:cubicBezTo>
                    <a:pt x="5546" y="17974"/>
                    <a:pt x="6594" y="17116"/>
                    <a:pt x="7787" y="17116"/>
                  </a:cubicBezTo>
                  <a:close/>
                  <a:moveTo>
                    <a:pt x="36679" y="17592"/>
                  </a:moveTo>
                  <a:cubicBezTo>
                    <a:pt x="37862" y="17592"/>
                    <a:pt x="38923" y="18449"/>
                    <a:pt x="39126" y="19668"/>
                  </a:cubicBezTo>
                  <a:cubicBezTo>
                    <a:pt x="39373" y="21037"/>
                    <a:pt x="38460" y="22331"/>
                    <a:pt x="37091" y="22578"/>
                  </a:cubicBezTo>
                  <a:cubicBezTo>
                    <a:pt x="36951" y="22601"/>
                    <a:pt x="36812" y="22613"/>
                    <a:pt x="36675" y="22613"/>
                  </a:cubicBezTo>
                  <a:cubicBezTo>
                    <a:pt x="35481" y="22613"/>
                    <a:pt x="34404" y="21754"/>
                    <a:pt x="34200" y="20543"/>
                  </a:cubicBezTo>
                  <a:cubicBezTo>
                    <a:pt x="33952" y="19173"/>
                    <a:pt x="34865" y="17861"/>
                    <a:pt x="36235" y="17632"/>
                  </a:cubicBezTo>
                  <a:cubicBezTo>
                    <a:pt x="36384" y="17605"/>
                    <a:pt x="36532" y="17592"/>
                    <a:pt x="36679" y="17592"/>
                  </a:cubicBezTo>
                  <a:close/>
                  <a:moveTo>
                    <a:pt x="9529" y="27004"/>
                  </a:moveTo>
                  <a:cubicBezTo>
                    <a:pt x="10397" y="27004"/>
                    <a:pt x="11243" y="27457"/>
                    <a:pt x="11717" y="28265"/>
                  </a:cubicBezTo>
                  <a:cubicBezTo>
                    <a:pt x="12402" y="29463"/>
                    <a:pt x="12002" y="30985"/>
                    <a:pt x="10804" y="31689"/>
                  </a:cubicBezTo>
                  <a:cubicBezTo>
                    <a:pt x="10402" y="31915"/>
                    <a:pt x="9967" y="32023"/>
                    <a:pt x="9539" y="32023"/>
                  </a:cubicBezTo>
                  <a:cubicBezTo>
                    <a:pt x="8671" y="32023"/>
                    <a:pt x="7833" y="31578"/>
                    <a:pt x="7361" y="30776"/>
                  </a:cubicBezTo>
                  <a:cubicBezTo>
                    <a:pt x="6677" y="29577"/>
                    <a:pt x="7095" y="28037"/>
                    <a:pt x="8293" y="27333"/>
                  </a:cubicBezTo>
                  <a:cubicBezTo>
                    <a:pt x="8684" y="27110"/>
                    <a:pt x="9109" y="27004"/>
                    <a:pt x="9529" y="27004"/>
                  </a:cubicBezTo>
                  <a:close/>
                  <a:moveTo>
                    <a:pt x="34981" y="27004"/>
                  </a:moveTo>
                  <a:cubicBezTo>
                    <a:pt x="35401" y="27004"/>
                    <a:pt x="35825" y="27110"/>
                    <a:pt x="36216" y="27333"/>
                  </a:cubicBezTo>
                  <a:cubicBezTo>
                    <a:pt x="37433" y="28037"/>
                    <a:pt x="37833" y="29577"/>
                    <a:pt x="37148" y="30776"/>
                  </a:cubicBezTo>
                  <a:cubicBezTo>
                    <a:pt x="36677" y="31578"/>
                    <a:pt x="35838" y="32023"/>
                    <a:pt x="34976" y="32023"/>
                  </a:cubicBezTo>
                  <a:cubicBezTo>
                    <a:pt x="34551" y="32023"/>
                    <a:pt x="34120" y="31915"/>
                    <a:pt x="33724" y="31689"/>
                  </a:cubicBezTo>
                  <a:cubicBezTo>
                    <a:pt x="32507" y="30985"/>
                    <a:pt x="32107" y="29463"/>
                    <a:pt x="32792" y="28265"/>
                  </a:cubicBezTo>
                  <a:cubicBezTo>
                    <a:pt x="33267" y="27457"/>
                    <a:pt x="34113" y="27004"/>
                    <a:pt x="34981" y="27004"/>
                  </a:cubicBezTo>
                  <a:close/>
                  <a:moveTo>
                    <a:pt x="22199" y="11812"/>
                  </a:moveTo>
                  <a:cubicBezTo>
                    <a:pt x="27632" y="11812"/>
                    <a:pt x="32196" y="16055"/>
                    <a:pt x="32526" y="21551"/>
                  </a:cubicBezTo>
                  <a:cubicBezTo>
                    <a:pt x="32868" y="27257"/>
                    <a:pt x="28513" y="32164"/>
                    <a:pt x="22806" y="32507"/>
                  </a:cubicBezTo>
                  <a:cubicBezTo>
                    <a:pt x="22595" y="32519"/>
                    <a:pt x="22384" y="32526"/>
                    <a:pt x="22175" y="32526"/>
                  </a:cubicBezTo>
                  <a:cubicBezTo>
                    <a:pt x="16742" y="32526"/>
                    <a:pt x="12180" y="28301"/>
                    <a:pt x="11850" y="22806"/>
                  </a:cubicBezTo>
                  <a:cubicBezTo>
                    <a:pt x="11508" y="17081"/>
                    <a:pt x="15845" y="12173"/>
                    <a:pt x="21570" y="11831"/>
                  </a:cubicBezTo>
                  <a:cubicBezTo>
                    <a:pt x="21781" y="11818"/>
                    <a:pt x="21990" y="11812"/>
                    <a:pt x="22199" y="11812"/>
                  </a:cubicBezTo>
                  <a:close/>
                  <a:moveTo>
                    <a:pt x="17230" y="33456"/>
                  </a:moveTo>
                  <a:cubicBezTo>
                    <a:pt x="17516" y="33456"/>
                    <a:pt x="17806" y="33506"/>
                    <a:pt x="18089" y="33610"/>
                  </a:cubicBezTo>
                  <a:cubicBezTo>
                    <a:pt x="19402" y="34085"/>
                    <a:pt x="20067" y="35531"/>
                    <a:pt x="19592" y="36824"/>
                  </a:cubicBezTo>
                  <a:cubicBezTo>
                    <a:pt x="19220" y="37850"/>
                    <a:pt x="18257" y="38480"/>
                    <a:pt x="17236" y="38480"/>
                  </a:cubicBezTo>
                  <a:cubicBezTo>
                    <a:pt x="16950" y="38480"/>
                    <a:pt x="16660" y="38431"/>
                    <a:pt x="16377" y="38327"/>
                  </a:cubicBezTo>
                  <a:cubicBezTo>
                    <a:pt x="15065" y="37851"/>
                    <a:pt x="14399" y="36406"/>
                    <a:pt x="14875" y="35112"/>
                  </a:cubicBezTo>
                  <a:cubicBezTo>
                    <a:pt x="15246" y="34087"/>
                    <a:pt x="16210" y="33456"/>
                    <a:pt x="17230" y="33456"/>
                  </a:cubicBezTo>
                  <a:close/>
                  <a:moveTo>
                    <a:pt x="27279" y="33456"/>
                  </a:moveTo>
                  <a:cubicBezTo>
                    <a:pt x="28300" y="33456"/>
                    <a:pt x="29263" y="34087"/>
                    <a:pt x="29635" y="35112"/>
                  </a:cubicBezTo>
                  <a:cubicBezTo>
                    <a:pt x="30110" y="36406"/>
                    <a:pt x="29445" y="37851"/>
                    <a:pt x="28132" y="38327"/>
                  </a:cubicBezTo>
                  <a:cubicBezTo>
                    <a:pt x="27849" y="38431"/>
                    <a:pt x="27559" y="38480"/>
                    <a:pt x="27273" y="38480"/>
                  </a:cubicBezTo>
                  <a:cubicBezTo>
                    <a:pt x="26253" y="38480"/>
                    <a:pt x="25289" y="37850"/>
                    <a:pt x="24918" y="36824"/>
                  </a:cubicBezTo>
                  <a:cubicBezTo>
                    <a:pt x="24442" y="35531"/>
                    <a:pt x="25108" y="34085"/>
                    <a:pt x="26420" y="33610"/>
                  </a:cubicBezTo>
                  <a:cubicBezTo>
                    <a:pt x="26703" y="33506"/>
                    <a:pt x="26993" y="33456"/>
                    <a:pt x="27279" y="33456"/>
                  </a:cubicBezTo>
                  <a:close/>
                  <a:moveTo>
                    <a:pt x="22806" y="0"/>
                  </a:moveTo>
                  <a:lnTo>
                    <a:pt x="18907" y="228"/>
                  </a:lnTo>
                  <a:lnTo>
                    <a:pt x="19097" y="3253"/>
                  </a:lnTo>
                  <a:cubicBezTo>
                    <a:pt x="18165" y="3405"/>
                    <a:pt x="17252" y="3614"/>
                    <a:pt x="16377" y="3899"/>
                  </a:cubicBezTo>
                  <a:lnTo>
                    <a:pt x="15179" y="1122"/>
                  </a:lnTo>
                  <a:lnTo>
                    <a:pt x="11603" y="2682"/>
                  </a:lnTo>
                  <a:lnTo>
                    <a:pt x="12801" y="5440"/>
                  </a:lnTo>
                  <a:cubicBezTo>
                    <a:pt x="11983" y="5897"/>
                    <a:pt x="11223" y="6410"/>
                    <a:pt x="10481" y="6981"/>
                  </a:cubicBezTo>
                  <a:lnTo>
                    <a:pt x="8408" y="4793"/>
                  </a:lnTo>
                  <a:lnTo>
                    <a:pt x="5573" y="7475"/>
                  </a:lnTo>
                  <a:lnTo>
                    <a:pt x="7647" y="9663"/>
                  </a:lnTo>
                  <a:cubicBezTo>
                    <a:pt x="7038" y="10366"/>
                    <a:pt x="6486" y="11127"/>
                    <a:pt x="5992" y="11907"/>
                  </a:cubicBezTo>
                  <a:lnTo>
                    <a:pt x="3291" y="10557"/>
                  </a:lnTo>
                  <a:lnTo>
                    <a:pt x="1541" y="14037"/>
                  </a:lnTo>
                  <a:lnTo>
                    <a:pt x="4242" y="15388"/>
                  </a:lnTo>
                  <a:cubicBezTo>
                    <a:pt x="3919" y="16263"/>
                    <a:pt x="3652" y="17138"/>
                    <a:pt x="3462" y="18070"/>
                  </a:cubicBezTo>
                  <a:lnTo>
                    <a:pt x="457" y="17708"/>
                  </a:lnTo>
                  <a:lnTo>
                    <a:pt x="0" y="21589"/>
                  </a:lnTo>
                  <a:lnTo>
                    <a:pt x="3025" y="21931"/>
                  </a:lnTo>
                  <a:cubicBezTo>
                    <a:pt x="3006" y="22407"/>
                    <a:pt x="3025" y="22863"/>
                    <a:pt x="3044" y="23339"/>
                  </a:cubicBezTo>
                  <a:cubicBezTo>
                    <a:pt x="3082" y="23795"/>
                    <a:pt x="3120" y="24252"/>
                    <a:pt x="3177" y="24708"/>
                  </a:cubicBezTo>
                  <a:lnTo>
                    <a:pt x="248" y="25412"/>
                  </a:lnTo>
                  <a:lnTo>
                    <a:pt x="1142" y="29216"/>
                  </a:lnTo>
                  <a:lnTo>
                    <a:pt x="4090" y="28512"/>
                  </a:lnTo>
                  <a:cubicBezTo>
                    <a:pt x="4394" y="29387"/>
                    <a:pt x="4775" y="30243"/>
                    <a:pt x="5193" y="31061"/>
                  </a:cubicBezTo>
                  <a:lnTo>
                    <a:pt x="2663" y="32735"/>
                  </a:lnTo>
                  <a:lnTo>
                    <a:pt x="4832" y="35987"/>
                  </a:lnTo>
                  <a:lnTo>
                    <a:pt x="7342" y="34314"/>
                  </a:lnTo>
                  <a:cubicBezTo>
                    <a:pt x="7932" y="35036"/>
                    <a:pt x="8579" y="35702"/>
                    <a:pt x="9263" y="36330"/>
                  </a:cubicBezTo>
                  <a:lnTo>
                    <a:pt x="7456" y="38764"/>
                  </a:lnTo>
                  <a:lnTo>
                    <a:pt x="10595" y="41085"/>
                  </a:lnTo>
                  <a:lnTo>
                    <a:pt x="12402" y="38669"/>
                  </a:lnTo>
                  <a:cubicBezTo>
                    <a:pt x="13182" y="39145"/>
                    <a:pt x="14019" y="39544"/>
                    <a:pt x="14875" y="39906"/>
                  </a:cubicBezTo>
                  <a:lnTo>
                    <a:pt x="14019" y="42797"/>
                  </a:lnTo>
                  <a:lnTo>
                    <a:pt x="17766" y="43919"/>
                  </a:lnTo>
                  <a:lnTo>
                    <a:pt x="18622" y="41028"/>
                  </a:lnTo>
                  <a:cubicBezTo>
                    <a:pt x="19516" y="41199"/>
                    <a:pt x="20448" y="41294"/>
                    <a:pt x="21380" y="41332"/>
                  </a:cubicBezTo>
                  <a:lnTo>
                    <a:pt x="21570" y="44357"/>
                  </a:lnTo>
                  <a:lnTo>
                    <a:pt x="25469" y="44109"/>
                  </a:lnTo>
                  <a:lnTo>
                    <a:pt x="25279" y="41104"/>
                  </a:lnTo>
                  <a:cubicBezTo>
                    <a:pt x="26211" y="40952"/>
                    <a:pt x="27124" y="40724"/>
                    <a:pt x="27999" y="40457"/>
                  </a:cubicBezTo>
                  <a:lnTo>
                    <a:pt x="29197" y="43215"/>
                  </a:lnTo>
                  <a:lnTo>
                    <a:pt x="32773" y="41675"/>
                  </a:lnTo>
                  <a:lnTo>
                    <a:pt x="31575" y="38898"/>
                  </a:lnTo>
                  <a:cubicBezTo>
                    <a:pt x="32393" y="38441"/>
                    <a:pt x="33154" y="37928"/>
                    <a:pt x="33895" y="37357"/>
                  </a:cubicBezTo>
                  <a:lnTo>
                    <a:pt x="35969" y="39563"/>
                  </a:lnTo>
                  <a:lnTo>
                    <a:pt x="38803" y="36881"/>
                  </a:lnTo>
                  <a:lnTo>
                    <a:pt x="36730" y="34675"/>
                  </a:lnTo>
                  <a:cubicBezTo>
                    <a:pt x="37300" y="34009"/>
                    <a:pt x="37833" y="33286"/>
                    <a:pt x="38327" y="32545"/>
                  </a:cubicBezTo>
                  <a:lnTo>
                    <a:pt x="41161" y="33971"/>
                  </a:lnTo>
                  <a:lnTo>
                    <a:pt x="42911" y="30471"/>
                  </a:lnTo>
                  <a:lnTo>
                    <a:pt x="40077" y="29064"/>
                  </a:lnTo>
                  <a:cubicBezTo>
                    <a:pt x="40420" y="28208"/>
                    <a:pt x="40686" y="27314"/>
                    <a:pt x="40895" y="26401"/>
                  </a:cubicBezTo>
                  <a:lnTo>
                    <a:pt x="44053" y="26762"/>
                  </a:lnTo>
                  <a:lnTo>
                    <a:pt x="44509" y="22882"/>
                  </a:lnTo>
                  <a:lnTo>
                    <a:pt x="41352" y="22521"/>
                  </a:lnTo>
                  <a:cubicBezTo>
                    <a:pt x="41371" y="22026"/>
                    <a:pt x="41371" y="21532"/>
                    <a:pt x="41333" y="21018"/>
                  </a:cubicBezTo>
                  <a:cubicBezTo>
                    <a:pt x="41314" y="20581"/>
                    <a:pt x="41256" y="20162"/>
                    <a:pt x="41199" y="19744"/>
                  </a:cubicBezTo>
                  <a:lnTo>
                    <a:pt x="44300" y="19002"/>
                  </a:lnTo>
                  <a:lnTo>
                    <a:pt x="43406" y="15217"/>
                  </a:lnTo>
                  <a:lnTo>
                    <a:pt x="40324" y="15940"/>
                  </a:lnTo>
                  <a:cubicBezTo>
                    <a:pt x="40020" y="15065"/>
                    <a:pt x="39659" y="14209"/>
                    <a:pt x="39240" y="13391"/>
                  </a:cubicBezTo>
                  <a:lnTo>
                    <a:pt x="41884" y="11622"/>
                  </a:lnTo>
                  <a:lnTo>
                    <a:pt x="39735" y="8369"/>
                  </a:lnTo>
                  <a:lnTo>
                    <a:pt x="37091" y="10119"/>
                  </a:lnTo>
                  <a:cubicBezTo>
                    <a:pt x="36520" y="9396"/>
                    <a:pt x="35874" y="8712"/>
                    <a:pt x="35189" y="8084"/>
                  </a:cubicBezTo>
                  <a:lnTo>
                    <a:pt x="37091" y="5535"/>
                  </a:lnTo>
                  <a:lnTo>
                    <a:pt x="33952" y="3196"/>
                  </a:lnTo>
                  <a:lnTo>
                    <a:pt x="32069" y="5744"/>
                  </a:lnTo>
                  <a:cubicBezTo>
                    <a:pt x="31290" y="5269"/>
                    <a:pt x="30453" y="4850"/>
                    <a:pt x="29597" y="4489"/>
                  </a:cubicBezTo>
                  <a:lnTo>
                    <a:pt x="30491" y="1427"/>
                  </a:lnTo>
                  <a:lnTo>
                    <a:pt x="26763" y="323"/>
                  </a:lnTo>
                  <a:lnTo>
                    <a:pt x="25869" y="3348"/>
                  </a:lnTo>
                  <a:cubicBezTo>
                    <a:pt x="24918" y="3158"/>
                    <a:pt x="23967" y="3043"/>
                    <a:pt x="22977" y="3005"/>
                  </a:cubicBezTo>
                  <a:lnTo>
                    <a:pt x="228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113"/>
            <p:cNvSpPr/>
            <p:nvPr/>
          </p:nvSpPr>
          <p:spPr>
            <a:xfrm>
              <a:off x="-2948825" y="1480550"/>
              <a:ext cx="324325" cy="323850"/>
            </a:xfrm>
            <a:custGeom>
              <a:avLst/>
              <a:gdLst/>
              <a:ahLst/>
              <a:cxnLst/>
              <a:rect l="l" t="t" r="r" b="b"/>
              <a:pathLst>
                <a:path w="12973" h="12954" extrusionOk="0">
                  <a:moveTo>
                    <a:pt x="6487" y="0"/>
                  </a:moveTo>
                  <a:cubicBezTo>
                    <a:pt x="2911" y="0"/>
                    <a:pt x="1" y="2910"/>
                    <a:pt x="1" y="6486"/>
                  </a:cubicBezTo>
                  <a:cubicBezTo>
                    <a:pt x="1" y="10062"/>
                    <a:pt x="2911" y="12953"/>
                    <a:pt x="6487" y="12953"/>
                  </a:cubicBezTo>
                  <a:cubicBezTo>
                    <a:pt x="10063" y="12953"/>
                    <a:pt x="12973" y="10062"/>
                    <a:pt x="12973" y="6486"/>
                  </a:cubicBezTo>
                  <a:cubicBezTo>
                    <a:pt x="12973" y="2910"/>
                    <a:pt x="10063" y="0"/>
                    <a:pt x="6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4" name="Google Shape;3994;p113"/>
          <p:cNvSpPr/>
          <p:nvPr/>
        </p:nvSpPr>
        <p:spPr>
          <a:xfrm>
            <a:off x="1124330" y="2479039"/>
            <a:ext cx="534489" cy="533270"/>
          </a:xfrm>
          <a:custGeom>
            <a:avLst/>
            <a:gdLst/>
            <a:ahLst/>
            <a:cxnLst/>
            <a:rect l="l" t="t" r="r" b="b"/>
            <a:pathLst>
              <a:path w="42094" h="41998" extrusionOk="0">
                <a:moveTo>
                  <a:pt x="20920" y="14128"/>
                </a:moveTo>
                <a:cubicBezTo>
                  <a:pt x="21647" y="14128"/>
                  <a:pt x="22386" y="14246"/>
                  <a:pt x="23111" y="14494"/>
                </a:cubicBezTo>
                <a:cubicBezTo>
                  <a:pt x="26687" y="15711"/>
                  <a:pt x="28589" y="19572"/>
                  <a:pt x="27372" y="23148"/>
                </a:cubicBezTo>
                <a:cubicBezTo>
                  <a:pt x="26418" y="25980"/>
                  <a:pt x="23764" y="27775"/>
                  <a:pt x="20917" y="27775"/>
                </a:cubicBezTo>
                <a:cubicBezTo>
                  <a:pt x="20188" y="27775"/>
                  <a:pt x="19446" y="27657"/>
                  <a:pt x="18717" y="27409"/>
                </a:cubicBezTo>
                <a:cubicBezTo>
                  <a:pt x="15160" y="26192"/>
                  <a:pt x="13258" y="22330"/>
                  <a:pt x="14456" y="18755"/>
                </a:cubicBezTo>
                <a:cubicBezTo>
                  <a:pt x="15426" y="15923"/>
                  <a:pt x="18082" y="14128"/>
                  <a:pt x="20920" y="14128"/>
                </a:cubicBezTo>
                <a:close/>
                <a:moveTo>
                  <a:pt x="22046" y="0"/>
                </a:moveTo>
                <a:lnTo>
                  <a:pt x="18907" y="57"/>
                </a:lnTo>
                <a:lnTo>
                  <a:pt x="18945" y="2397"/>
                </a:lnTo>
                <a:cubicBezTo>
                  <a:pt x="17823" y="2511"/>
                  <a:pt x="16720" y="2739"/>
                  <a:pt x="15655" y="3062"/>
                </a:cubicBezTo>
                <a:lnTo>
                  <a:pt x="14799" y="875"/>
                </a:lnTo>
                <a:lnTo>
                  <a:pt x="11889" y="2016"/>
                </a:lnTo>
                <a:lnTo>
                  <a:pt x="12726" y="4185"/>
                </a:lnTo>
                <a:cubicBezTo>
                  <a:pt x="11717" y="4679"/>
                  <a:pt x="10747" y="5269"/>
                  <a:pt x="9853" y="5935"/>
                </a:cubicBezTo>
                <a:lnTo>
                  <a:pt x="8313" y="4185"/>
                </a:lnTo>
                <a:lnTo>
                  <a:pt x="5954" y="6239"/>
                </a:lnTo>
                <a:lnTo>
                  <a:pt x="7495" y="8008"/>
                </a:lnTo>
                <a:cubicBezTo>
                  <a:pt x="6715" y="8807"/>
                  <a:pt x="6011" y="9682"/>
                  <a:pt x="5384" y="10633"/>
                </a:cubicBezTo>
                <a:lnTo>
                  <a:pt x="3329" y="9510"/>
                </a:lnTo>
                <a:lnTo>
                  <a:pt x="1827" y="12249"/>
                </a:lnTo>
                <a:lnTo>
                  <a:pt x="3881" y="13372"/>
                </a:lnTo>
                <a:cubicBezTo>
                  <a:pt x="3653" y="13885"/>
                  <a:pt x="3443" y="14418"/>
                  <a:pt x="3253" y="14950"/>
                </a:cubicBezTo>
                <a:cubicBezTo>
                  <a:pt x="3082" y="15483"/>
                  <a:pt x="2930" y="16035"/>
                  <a:pt x="2797" y="16567"/>
                </a:cubicBezTo>
                <a:lnTo>
                  <a:pt x="476" y="16206"/>
                </a:lnTo>
                <a:lnTo>
                  <a:pt x="1" y="19306"/>
                </a:lnTo>
                <a:lnTo>
                  <a:pt x="2302" y="19668"/>
                </a:lnTo>
                <a:cubicBezTo>
                  <a:pt x="2226" y="20790"/>
                  <a:pt x="2264" y="21931"/>
                  <a:pt x="2378" y="23034"/>
                </a:cubicBezTo>
                <a:lnTo>
                  <a:pt x="77" y="23491"/>
                </a:lnTo>
                <a:lnTo>
                  <a:pt x="685" y="26572"/>
                </a:lnTo>
                <a:lnTo>
                  <a:pt x="2987" y="26097"/>
                </a:lnTo>
                <a:cubicBezTo>
                  <a:pt x="3310" y="27181"/>
                  <a:pt x="3710" y="28246"/>
                  <a:pt x="4223" y="29254"/>
                </a:cubicBezTo>
                <a:lnTo>
                  <a:pt x="2207" y="30452"/>
                </a:lnTo>
                <a:lnTo>
                  <a:pt x="3843" y="33134"/>
                </a:lnTo>
                <a:lnTo>
                  <a:pt x="5840" y="31917"/>
                </a:lnTo>
                <a:cubicBezTo>
                  <a:pt x="6506" y="32830"/>
                  <a:pt x="7248" y="33686"/>
                  <a:pt x="8065" y="34466"/>
                </a:cubicBezTo>
                <a:lnTo>
                  <a:pt x="6582" y="36292"/>
                </a:lnTo>
                <a:lnTo>
                  <a:pt x="9036" y="38251"/>
                </a:lnTo>
                <a:lnTo>
                  <a:pt x="10500" y="36425"/>
                </a:lnTo>
                <a:cubicBezTo>
                  <a:pt x="11413" y="37033"/>
                  <a:pt x="12402" y="37585"/>
                  <a:pt x="13448" y="38042"/>
                </a:cubicBezTo>
                <a:lnTo>
                  <a:pt x="12707" y="40267"/>
                </a:lnTo>
                <a:lnTo>
                  <a:pt x="15674" y="41275"/>
                </a:lnTo>
                <a:lnTo>
                  <a:pt x="16416" y="39050"/>
                </a:lnTo>
                <a:cubicBezTo>
                  <a:pt x="17538" y="39316"/>
                  <a:pt x="18641" y="39487"/>
                  <a:pt x="19744" y="39563"/>
                </a:cubicBezTo>
                <a:lnTo>
                  <a:pt x="19801" y="41998"/>
                </a:lnTo>
                <a:lnTo>
                  <a:pt x="22940" y="41941"/>
                </a:lnTo>
                <a:lnTo>
                  <a:pt x="22883" y="39506"/>
                </a:lnTo>
                <a:cubicBezTo>
                  <a:pt x="24005" y="39373"/>
                  <a:pt x="25089" y="39164"/>
                  <a:pt x="26173" y="38840"/>
                </a:cubicBezTo>
                <a:lnTo>
                  <a:pt x="27086" y="41199"/>
                </a:lnTo>
                <a:lnTo>
                  <a:pt x="29997" y="40058"/>
                </a:lnTo>
                <a:lnTo>
                  <a:pt x="29084" y="37718"/>
                </a:lnTo>
                <a:cubicBezTo>
                  <a:pt x="30073" y="37243"/>
                  <a:pt x="31005" y="36672"/>
                  <a:pt x="31899" y="36025"/>
                </a:cubicBezTo>
                <a:lnTo>
                  <a:pt x="33629" y="38004"/>
                </a:lnTo>
                <a:lnTo>
                  <a:pt x="35988" y="35930"/>
                </a:lnTo>
                <a:lnTo>
                  <a:pt x="34276" y="33990"/>
                </a:lnTo>
                <a:cubicBezTo>
                  <a:pt x="35056" y="33191"/>
                  <a:pt x="35760" y="32316"/>
                  <a:pt x="36388" y="31365"/>
                </a:cubicBezTo>
                <a:lnTo>
                  <a:pt x="38689" y="32621"/>
                </a:lnTo>
                <a:lnTo>
                  <a:pt x="40211" y="29882"/>
                </a:lnTo>
                <a:lnTo>
                  <a:pt x="37928" y="28626"/>
                </a:lnTo>
                <a:cubicBezTo>
                  <a:pt x="38156" y="28075"/>
                  <a:pt x="38385" y="27523"/>
                  <a:pt x="38575" y="26952"/>
                </a:cubicBezTo>
                <a:cubicBezTo>
                  <a:pt x="38746" y="26458"/>
                  <a:pt x="38898" y="25944"/>
                  <a:pt x="39012" y="25450"/>
                </a:cubicBezTo>
                <a:lnTo>
                  <a:pt x="41618" y="25849"/>
                </a:lnTo>
                <a:lnTo>
                  <a:pt x="42094" y="22749"/>
                </a:lnTo>
                <a:lnTo>
                  <a:pt x="39526" y="22349"/>
                </a:lnTo>
                <a:cubicBezTo>
                  <a:pt x="39602" y="21208"/>
                  <a:pt x="39583" y="20086"/>
                  <a:pt x="39469" y="18983"/>
                </a:cubicBezTo>
                <a:lnTo>
                  <a:pt x="42037" y="18469"/>
                </a:lnTo>
                <a:lnTo>
                  <a:pt x="41428" y="15388"/>
                </a:lnTo>
                <a:lnTo>
                  <a:pt x="38879" y="15901"/>
                </a:lnTo>
                <a:cubicBezTo>
                  <a:pt x="38575" y="14817"/>
                  <a:pt x="38175" y="13771"/>
                  <a:pt x="37681" y="12763"/>
                </a:cubicBezTo>
                <a:lnTo>
                  <a:pt x="39925" y="11393"/>
                </a:lnTo>
                <a:lnTo>
                  <a:pt x="38290" y="8712"/>
                </a:lnTo>
                <a:lnTo>
                  <a:pt x="36064" y="10062"/>
                </a:lnTo>
                <a:cubicBezTo>
                  <a:pt x="35417" y="9149"/>
                  <a:pt x="34676" y="8293"/>
                  <a:pt x="33858" y="7513"/>
                </a:cubicBezTo>
                <a:lnTo>
                  <a:pt x="35513" y="5478"/>
                </a:lnTo>
                <a:lnTo>
                  <a:pt x="33059" y="3500"/>
                </a:lnTo>
                <a:lnTo>
                  <a:pt x="31423" y="5535"/>
                </a:lnTo>
                <a:cubicBezTo>
                  <a:pt x="30491" y="4888"/>
                  <a:pt x="29464" y="4337"/>
                  <a:pt x="28380" y="3861"/>
                </a:cubicBezTo>
                <a:lnTo>
                  <a:pt x="29141" y="1636"/>
                </a:lnTo>
                <a:lnTo>
                  <a:pt x="26173" y="628"/>
                </a:lnTo>
                <a:lnTo>
                  <a:pt x="25412" y="2853"/>
                </a:lnTo>
                <a:cubicBezTo>
                  <a:pt x="24309" y="2568"/>
                  <a:pt x="23187" y="2397"/>
                  <a:pt x="22084" y="2340"/>
                </a:cubicBezTo>
                <a:lnTo>
                  <a:pt x="2204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5" name="Google Shape;3995;p113"/>
          <p:cNvGrpSpPr/>
          <p:nvPr/>
        </p:nvGrpSpPr>
        <p:grpSpPr>
          <a:xfrm>
            <a:off x="1949907" y="3367423"/>
            <a:ext cx="515163" cy="515658"/>
            <a:chOff x="-1007775" y="4202900"/>
            <a:chExt cx="1014300" cy="1015275"/>
          </a:xfrm>
        </p:grpSpPr>
        <p:sp>
          <p:nvSpPr>
            <p:cNvPr id="3996" name="Google Shape;3996;p113"/>
            <p:cNvSpPr/>
            <p:nvPr/>
          </p:nvSpPr>
          <p:spPr>
            <a:xfrm>
              <a:off x="-858950" y="4353650"/>
              <a:ext cx="716175" cy="710450"/>
            </a:xfrm>
            <a:custGeom>
              <a:avLst/>
              <a:gdLst/>
              <a:ahLst/>
              <a:cxnLst/>
              <a:rect l="l" t="t" r="r" b="b"/>
              <a:pathLst>
                <a:path w="28647" h="28418" extrusionOk="0">
                  <a:moveTo>
                    <a:pt x="14324" y="8065"/>
                  </a:moveTo>
                  <a:lnTo>
                    <a:pt x="18717" y="10081"/>
                  </a:lnTo>
                  <a:lnTo>
                    <a:pt x="20601" y="14152"/>
                  </a:lnTo>
                  <a:lnTo>
                    <a:pt x="18641" y="18374"/>
                  </a:lnTo>
                  <a:lnTo>
                    <a:pt x="14324" y="20372"/>
                  </a:lnTo>
                  <a:lnTo>
                    <a:pt x="9930" y="18336"/>
                  </a:lnTo>
                  <a:lnTo>
                    <a:pt x="8066" y="14266"/>
                  </a:lnTo>
                  <a:lnTo>
                    <a:pt x="10006" y="10043"/>
                  </a:lnTo>
                  <a:lnTo>
                    <a:pt x="14324" y="8065"/>
                  </a:lnTo>
                  <a:close/>
                  <a:moveTo>
                    <a:pt x="14324" y="0"/>
                  </a:moveTo>
                  <a:lnTo>
                    <a:pt x="12231" y="1027"/>
                  </a:lnTo>
                  <a:lnTo>
                    <a:pt x="9721" y="9663"/>
                  </a:lnTo>
                  <a:lnTo>
                    <a:pt x="1028" y="12174"/>
                  </a:lnTo>
                  <a:lnTo>
                    <a:pt x="1" y="14266"/>
                  </a:lnTo>
                  <a:lnTo>
                    <a:pt x="1028" y="16377"/>
                  </a:lnTo>
                  <a:lnTo>
                    <a:pt x="9778" y="18907"/>
                  </a:lnTo>
                  <a:lnTo>
                    <a:pt x="12231" y="27390"/>
                  </a:lnTo>
                  <a:lnTo>
                    <a:pt x="14324" y="28417"/>
                  </a:lnTo>
                  <a:lnTo>
                    <a:pt x="16416" y="27390"/>
                  </a:lnTo>
                  <a:lnTo>
                    <a:pt x="18927" y="18755"/>
                  </a:lnTo>
                  <a:lnTo>
                    <a:pt x="27619" y="16244"/>
                  </a:lnTo>
                  <a:lnTo>
                    <a:pt x="28646" y="14152"/>
                  </a:lnTo>
                  <a:lnTo>
                    <a:pt x="27619" y="12059"/>
                  </a:lnTo>
                  <a:lnTo>
                    <a:pt x="18889" y="9511"/>
                  </a:lnTo>
                  <a:lnTo>
                    <a:pt x="16416" y="1027"/>
                  </a:lnTo>
                  <a:lnTo>
                    <a:pt x="14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113"/>
            <p:cNvSpPr/>
            <p:nvPr/>
          </p:nvSpPr>
          <p:spPr>
            <a:xfrm>
              <a:off x="-773825" y="4438275"/>
              <a:ext cx="546400" cy="541650"/>
            </a:xfrm>
            <a:custGeom>
              <a:avLst/>
              <a:gdLst/>
              <a:ahLst/>
              <a:cxnLst/>
              <a:rect l="l" t="t" r="r" b="b"/>
              <a:pathLst>
                <a:path w="21856" h="21666" extrusionOk="0">
                  <a:moveTo>
                    <a:pt x="10805" y="4832"/>
                  </a:moveTo>
                  <a:lnTo>
                    <a:pt x="15274" y="6468"/>
                  </a:lnTo>
                  <a:lnTo>
                    <a:pt x="16948" y="11014"/>
                  </a:lnTo>
                  <a:lnTo>
                    <a:pt x="15408" y="15218"/>
                  </a:lnTo>
                  <a:lnTo>
                    <a:pt x="11033" y="16815"/>
                  </a:lnTo>
                  <a:lnTo>
                    <a:pt x="6582" y="15180"/>
                  </a:lnTo>
                  <a:lnTo>
                    <a:pt x="4908" y="10634"/>
                  </a:lnTo>
                  <a:lnTo>
                    <a:pt x="6449" y="6430"/>
                  </a:lnTo>
                  <a:lnTo>
                    <a:pt x="10805" y="4832"/>
                  </a:lnTo>
                  <a:close/>
                  <a:moveTo>
                    <a:pt x="2968" y="1"/>
                  </a:moveTo>
                  <a:lnTo>
                    <a:pt x="743" y="743"/>
                  </a:lnTo>
                  <a:lnTo>
                    <a:pt x="1" y="2949"/>
                  </a:lnTo>
                  <a:lnTo>
                    <a:pt x="4375" y="10919"/>
                  </a:lnTo>
                  <a:lnTo>
                    <a:pt x="134" y="18660"/>
                  </a:lnTo>
                  <a:lnTo>
                    <a:pt x="876" y="20867"/>
                  </a:lnTo>
                  <a:lnTo>
                    <a:pt x="3082" y="21628"/>
                  </a:lnTo>
                  <a:lnTo>
                    <a:pt x="10957" y="17291"/>
                  </a:lnTo>
                  <a:lnTo>
                    <a:pt x="18888" y="21666"/>
                  </a:lnTo>
                  <a:lnTo>
                    <a:pt x="21095" y="20905"/>
                  </a:lnTo>
                  <a:lnTo>
                    <a:pt x="21856" y="18698"/>
                  </a:lnTo>
                  <a:lnTo>
                    <a:pt x="17462" y="10729"/>
                  </a:lnTo>
                  <a:lnTo>
                    <a:pt x="21722" y="2987"/>
                  </a:lnTo>
                  <a:lnTo>
                    <a:pt x="20962" y="781"/>
                  </a:lnTo>
                  <a:lnTo>
                    <a:pt x="18755" y="20"/>
                  </a:lnTo>
                  <a:lnTo>
                    <a:pt x="10881" y="4357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113"/>
            <p:cNvSpPr/>
            <p:nvPr/>
          </p:nvSpPr>
          <p:spPr>
            <a:xfrm>
              <a:off x="-656850" y="4554325"/>
              <a:ext cx="312450" cy="312425"/>
            </a:xfrm>
            <a:custGeom>
              <a:avLst/>
              <a:gdLst/>
              <a:ahLst/>
              <a:cxnLst/>
              <a:rect l="l" t="t" r="r" b="b"/>
              <a:pathLst>
                <a:path w="12498" h="12497" extrusionOk="0">
                  <a:moveTo>
                    <a:pt x="6240" y="1293"/>
                  </a:moveTo>
                  <a:cubicBezTo>
                    <a:pt x="8979" y="1293"/>
                    <a:pt x="11185" y="3519"/>
                    <a:pt x="11185" y="6239"/>
                  </a:cubicBezTo>
                  <a:cubicBezTo>
                    <a:pt x="11185" y="8978"/>
                    <a:pt x="8979" y="11203"/>
                    <a:pt x="6240" y="11203"/>
                  </a:cubicBezTo>
                  <a:cubicBezTo>
                    <a:pt x="3520" y="11203"/>
                    <a:pt x="1294" y="8978"/>
                    <a:pt x="1294" y="6239"/>
                  </a:cubicBezTo>
                  <a:cubicBezTo>
                    <a:pt x="1294" y="3519"/>
                    <a:pt x="3520" y="1293"/>
                    <a:pt x="6240" y="1293"/>
                  </a:cubicBezTo>
                  <a:close/>
                  <a:moveTo>
                    <a:pt x="6240" y="0"/>
                  </a:moveTo>
                  <a:cubicBezTo>
                    <a:pt x="2797" y="0"/>
                    <a:pt x="1" y="2796"/>
                    <a:pt x="1" y="6239"/>
                  </a:cubicBezTo>
                  <a:cubicBezTo>
                    <a:pt x="1" y="9701"/>
                    <a:pt x="2797" y="12497"/>
                    <a:pt x="6240" y="12497"/>
                  </a:cubicBezTo>
                  <a:cubicBezTo>
                    <a:pt x="9701" y="12497"/>
                    <a:pt x="12498" y="9701"/>
                    <a:pt x="12498" y="6239"/>
                  </a:cubicBezTo>
                  <a:cubicBezTo>
                    <a:pt x="12498" y="2796"/>
                    <a:pt x="9701" y="0"/>
                    <a:pt x="6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113"/>
            <p:cNvSpPr/>
            <p:nvPr/>
          </p:nvSpPr>
          <p:spPr>
            <a:xfrm>
              <a:off x="-1007775" y="4202900"/>
              <a:ext cx="1014300" cy="1015275"/>
            </a:xfrm>
            <a:custGeom>
              <a:avLst/>
              <a:gdLst/>
              <a:ahLst/>
              <a:cxnLst/>
              <a:rect l="l" t="t" r="r" b="b"/>
              <a:pathLst>
                <a:path w="40572" h="40611" extrusionOk="0">
                  <a:moveTo>
                    <a:pt x="20277" y="6943"/>
                  </a:moveTo>
                  <a:cubicBezTo>
                    <a:pt x="27638" y="6943"/>
                    <a:pt x="33591" y="12897"/>
                    <a:pt x="33591" y="20239"/>
                  </a:cubicBezTo>
                  <a:cubicBezTo>
                    <a:pt x="33591" y="27600"/>
                    <a:pt x="27638" y="33553"/>
                    <a:pt x="20277" y="33553"/>
                  </a:cubicBezTo>
                  <a:cubicBezTo>
                    <a:pt x="12935" y="33553"/>
                    <a:pt x="6981" y="27600"/>
                    <a:pt x="6981" y="20239"/>
                  </a:cubicBezTo>
                  <a:cubicBezTo>
                    <a:pt x="6981" y="12897"/>
                    <a:pt x="12935" y="6943"/>
                    <a:pt x="20277" y="6943"/>
                  </a:cubicBezTo>
                  <a:close/>
                  <a:moveTo>
                    <a:pt x="19116" y="1"/>
                  </a:moveTo>
                  <a:lnTo>
                    <a:pt x="18184" y="3843"/>
                  </a:lnTo>
                  <a:cubicBezTo>
                    <a:pt x="17671" y="3900"/>
                    <a:pt x="17138" y="3995"/>
                    <a:pt x="16644" y="4109"/>
                  </a:cubicBezTo>
                  <a:lnTo>
                    <a:pt x="14456" y="819"/>
                  </a:lnTo>
                  <a:lnTo>
                    <a:pt x="13353" y="1218"/>
                  </a:lnTo>
                  <a:lnTo>
                    <a:pt x="12269" y="1617"/>
                  </a:lnTo>
                  <a:lnTo>
                    <a:pt x="12706" y="5536"/>
                  </a:lnTo>
                  <a:cubicBezTo>
                    <a:pt x="12231" y="5783"/>
                    <a:pt x="11774" y="6049"/>
                    <a:pt x="11337" y="6335"/>
                  </a:cubicBezTo>
                  <a:lnTo>
                    <a:pt x="8160" y="3976"/>
                  </a:lnTo>
                  <a:lnTo>
                    <a:pt x="7266" y="4737"/>
                  </a:lnTo>
                  <a:lnTo>
                    <a:pt x="6372" y="5479"/>
                  </a:lnTo>
                  <a:lnTo>
                    <a:pt x="8122" y="9017"/>
                  </a:lnTo>
                  <a:cubicBezTo>
                    <a:pt x="7742" y="9435"/>
                    <a:pt x="7400" y="9853"/>
                    <a:pt x="7057" y="10310"/>
                  </a:cubicBezTo>
                  <a:lnTo>
                    <a:pt x="3158" y="9169"/>
                  </a:lnTo>
                  <a:lnTo>
                    <a:pt x="2587" y="10177"/>
                  </a:lnTo>
                  <a:lnTo>
                    <a:pt x="1998" y="11185"/>
                  </a:lnTo>
                  <a:lnTo>
                    <a:pt x="4965" y="14000"/>
                  </a:lnTo>
                  <a:cubicBezTo>
                    <a:pt x="4775" y="14476"/>
                    <a:pt x="4603" y="14951"/>
                    <a:pt x="4451" y="15427"/>
                  </a:cubicBezTo>
                  <a:lnTo>
                    <a:pt x="400" y="15693"/>
                  </a:lnTo>
                  <a:lnTo>
                    <a:pt x="210" y="16834"/>
                  </a:lnTo>
                  <a:lnTo>
                    <a:pt x="0" y="17975"/>
                  </a:lnTo>
                  <a:lnTo>
                    <a:pt x="3748" y="19630"/>
                  </a:lnTo>
                  <a:cubicBezTo>
                    <a:pt x="3748" y="19839"/>
                    <a:pt x="3729" y="20030"/>
                    <a:pt x="3729" y="20239"/>
                  </a:cubicBezTo>
                  <a:cubicBezTo>
                    <a:pt x="3729" y="20543"/>
                    <a:pt x="3748" y="20847"/>
                    <a:pt x="3767" y="21133"/>
                  </a:cubicBezTo>
                  <a:lnTo>
                    <a:pt x="38" y="22769"/>
                  </a:lnTo>
                  <a:lnTo>
                    <a:pt x="248" y="23910"/>
                  </a:lnTo>
                  <a:lnTo>
                    <a:pt x="457" y="25051"/>
                  </a:lnTo>
                  <a:lnTo>
                    <a:pt x="4527" y="25317"/>
                  </a:lnTo>
                  <a:cubicBezTo>
                    <a:pt x="4680" y="25793"/>
                    <a:pt x="4870" y="26268"/>
                    <a:pt x="5060" y="26744"/>
                  </a:cubicBezTo>
                  <a:lnTo>
                    <a:pt x="2131" y="29521"/>
                  </a:lnTo>
                  <a:lnTo>
                    <a:pt x="2701" y="30548"/>
                  </a:lnTo>
                  <a:lnTo>
                    <a:pt x="3291" y="31556"/>
                  </a:lnTo>
                  <a:lnTo>
                    <a:pt x="7228" y="30396"/>
                  </a:lnTo>
                  <a:cubicBezTo>
                    <a:pt x="7533" y="30795"/>
                    <a:pt x="7856" y="31176"/>
                    <a:pt x="8198" y="31537"/>
                  </a:cubicBezTo>
                  <a:lnTo>
                    <a:pt x="6391" y="35189"/>
                  </a:lnTo>
                  <a:lnTo>
                    <a:pt x="7285" y="35931"/>
                  </a:lnTo>
                  <a:lnTo>
                    <a:pt x="8179" y="36673"/>
                  </a:lnTo>
                  <a:lnTo>
                    <a:pt x="11470" y="34257"/>
                  </a:lnTo>
                  <a:cubicBezTo>
                    <a:pt x="11907" y="34523"/>
                    <a:pt x="12345" y="34771"/>
                    <a:pt x="12801" y="34999"/>
                  </a:cubicBezTo>
                  <a:lnTo>
                    <a:pt x="12345" y="39031"/>
                  </a:lnTo>
                  <a:lnTo>
                    <a:pt x="13429" y="39431"/>
                  </a:lnTo>
                  <a:lnTo>
                    <a:pt x="14532" y="39830"/>
                  </a:lnTo>
                  <a:lnTo>
                    <a:pt x="16796" y="36425"/>
                  </a:lnTo>
                  <a:cubicBezTo>
                    <a:pt x="17290" y="36521"/>
                    <a:pt x="17785" y="36616"/>
                    <a:pt x="18298" y="36673"/>
                  </a:cubicBezTo>
                  <a:lnTo>
                    <a:pt x="19250" y="40610"/>
                  </a:lnTo>
                  <a:lnTo>
                    <a:pt x="21570" y="40610"/>
                  </a:lnTo>
                  <a:lnTo>
                    <a:pt x="22540" y="36635"/>
                  </a:lnTo>
                  <a:cubicBezTo>
                    <a:pt x="23054" y="36559"/>
                    <a:pt x="23548" y="36483"/>
                    <a:pt x="24024" y="36368"/>
                  </a:cubicBezTo>
                  <a:lnTo>
                    <a:pt x="26268" y="39735"/>
                  </a:lnTo>
                  <a:lnTo>
                    <a:pt x="27371" y="39336"/>
                  </a:lnTo>
                  <a:lnTo>
                    <a:pt x="28456" y="38936"/>
                  </a:lnTo>
                  <a:lnTo>
                    <a:pt x="28018" y="34885"/>
                  </a:lnTo>
                  <a:cubicBezTo>
                    <a:pt x="28456" y="34638"/>
                    <a:pt x="28893" y="34390"/>
                    <a:pt x="29312" y="34105"/>
                  </a:cubicBezTo>
                  <a:lnTo>
                    <a:pt x="32583" y="36521"/>
                  </a:lnTo>
                  <a:lnTo>
                    <a:pt x="33477" y="35760"/>
                  </a:lnTo>
                  <a:lnTo>
                    <a:pt x="34371" y="35018"/>
                  </a:lnTo>
                  <a:lnTo>
                    <a:pt x="32545" y="31347"/>
                  </a:lnTo>
                  <a:cubicBezTo>
                    <a:pt x="32887" y="30986"/>
                    <a:pt x="33211" y="30586"/>
                    <a:pt x="33515" y="30187"/>
                  </a:cubicBezTo>
                  <a:lnTo>
                    <a:pt x="37395" y="31328"/>
                  </a:lnTo>
                  <a:lnTo>
                    <a:pt x="37985" y="30320"/>
                  </a:lnTo>
                  <a:lnTo>
                    <a:pt x="38575" y="29312"/>
                  </a:lnTo>
                  <a:lnTo>
                    <a:pt x="35607" y="26497"/>
                  </a:lnTo>
                  <a:cubicBezTo>
                    <a:pt x="35798" y="26021"/>
                    <a:pt x="35969" y="25546"/>
                    <a:pt x="36121" y="25070"/>
                  </a:cubicBezTo>
                  <a:lnTo>
                    <a:pt x="40153" y="24804"/>
                  </a:lnTo>
                  <a:lnTo>
                    <a:pt x="40363" y="23663"/>
                  </a:lnTo>
                  <a:lnTo>
                    <a:pt x="40572" y="22502"/>
                  </a:lnTo>
                  <a:lnTo>
                    <a:pt x="36825" y="20866"/>
                  </a:lnTo>
                  <a:cubicBezTo>
                    <a:pt x="36825" y="20657"/>
                    <a:pt x="36825" y="20448"/>
                    <a:pt x="36825" y="20239"/>
                  </a:cubicBezTo>
                  <a:cubicBezTo>
                    <a:pt x="36825" y="19954"/>
                    <a:pt x="36825" y="19649"/>
                    <a:pt x="36806" y="19364"/>
                  </a:cubicBezTo>
                  <a:lnTo>
                    <a:pt x="40515" y="17728"/>
                  </a:lnTo>
                  <a:lnTo>
                    <a:pt x="40325" y="16587"/>
                  </a:lnTo>
                  <a:lnTo>
                    <a:pt x="40115" y="15427"/>
                  </a:lnTo>
                  <a:lnTo>
                    <a:pt x="36045" y="15179"/>
                  </a:lnTo>
                  <a:cubicBezTo>
                    <a:pt x="35874" y="14685"/>
                    <a:pt x="35703" y="14209"/>
                    <a:pt x="35512" y="13753"/>
                  </a:cubicBezTo>
                  <a:lnTo>
                    <a:pt x="38442" y="10957"/>
                  </a:lnTo>
                  <a:lnTo>
                    <a:pt x="37852" y="9949"/>
                  </a:lnTo>
                  <a:lnTo>
                    <a:pt x="37281" y="8940"/>
                  </a:lnTo>
                  <a:lnTo>
                    <a:pt x="33344" y="10101"/>
                  </a:lnTo>
                  <a:cubicBezTo>
                    <a:pt x="33040" y="9701"/>
                    <a:pt x="32716" y="9321"/>
                    <a:pt x="32374" y="8940"/>
                  </a:cubicBezTo>
                  <a:lnTo>
                    <a:pt x="34162" y="5308"/>
                  </a:lnTo>
                  <a:lnTo>
                    <a:pt x="33268" y="4566"/>
                  </a:lnTo>
                  <a:lnTo>
                    <a:pt x="32393" y="3805"/>
                  </a:lnTo>
                  <a:lnTo>
                    <a:pt x="29083" y="6240"/>
                  </a:lnTo>
                  <a:cubicBezTo>
                    <a:pt x="28665" y="5973"/>
                    <a:pt x="28227" y="5726"/>
                    <a:pt x="27771" y="5498"/>
                  </a:cubicBezTo>
                  <a:lnTo>
                    <a:pt x="28227" y="1465"/>
                  </a:lnTo>
                  <a:lnTo>
                    <a:pt x="27124" y="1066"/>
                  </a:lnTo>
                  <a:lnTo>
                    <a:pt x="26040" y="666"/>
                  </a:lnTo>
                  <a:lnTo>
                    <a:pt x="23776" y="4071"/>
                  </a:lnTo>
                  <a:cubicBezTo>
                    <a:pt x="23320" y="3976"/>
                    <a:pt x="22844" y="3900"/>
                    <a:pt x="22388" y="3843"/>
                  </a:cubicBezTo>
                  <a:lnTo>
                    <a:pt x="214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0" name="Google Shape;4000;p113"/>
          <p:cNvGrpSpPr/>
          <p:nvPr/>
        </p:nvGrpSpPr>
        <p:grpSpPr>
          <a:xfrm>
            <a:off x="2721138" y="3315308"/>
            <a:ext cx="619016" cy="619981"/>
            <a:chOff x="-3449050" y="2277775"/>
            <a:chExt cx="1218775" cy="1220675"/>
          </a:xfrm>
        </p:grpSpPr>
        <p:sp>
          <p:nvSpPr>
            <p:cNvPr id="4001" name="Google Shape;4001;p113"/>
            <p:cNvSpPr/>
            <p:nvPr/>
          </p:nvSpPr>
          <p:spPr>
            <a:xfrm>
              <a:off x="-3270250" y="2459425"/>
              <a:ext cx="860700" cy="853575"/>
            </a:xfrm>
            <a:custGeom>
              <a:avLst/>
              <a:gdLst/>
              <a:ahLst/>
              <a:cxnLst/>
              <a:rect l="l" t="t" r="r" b="b"/>
              <a:pathLst>
                <a:path w="34428" h="34143" extrusionOk="0">
                  <a:moveTo>
                    <a:pt x="17233" y="9682"/>
                  </a:moveTo>
                  <a:lnTo>
                    <a:pt x="22502" y="12135"/>
                  </a:lnTo>
                  <a:lnTo>
                    <a:pt x="24765" y="17005"/>
                  </a:lnTo>
                  <a:lnTo>
                    <a:pt x="22407" y="22083"/>
                  </a:lnTo>
                  <a:lnTo>
                    <a:pt x="17214" y="24461"/>
                  </a:lnTo>
                  <a:lnTo>
                    <a:pt x="11926" y="22007"/>
                  </a:lnTo>
                  <a:lnTo>
                    <a:pt x="9682" y="17138"/>
                  </a:lnTo>
                  <a:lnTo>
                    <a:pt x="12040" y="12059"/>
                  </a:lnTo>
                  <a:lnTo>
                    <a:pt x="17233" y="9682"/>
                  </a:lnTo>
                  <a:close/>
                  <a:moveTo>
                    <a:pt x="17252" y="0"/>
                  </a:moveTo>
                  <a:lnTo>
                    <a:pt x="14722" y="1236"/>
                  </a:lnTo>
                  <a:lnTo>
                    <a:pt x="11698" y="11584"/>
                  </a:lnTo>
                  <a:lnTo>
                    <a:pt x="1256" y="14608"/>
                  </a:lnTo>
                  <a:lnTo>
                    <a:pt x="0" y="17119"/>
                  </a:lnTo>
                  <a:lnTo>
                    <a:pt x="1237" y="19630"/>
                  </a:lnTo>
                  <a:lnTo>
                    <a:pt x="11736" y="22711"/>
                  </a:lnTo>
                  <a:lnTo>
                    <a:pt x="14684" y="32906"/>
                  </a:lnTo>
                  <a:lnTo>
                    <a:pt x="17195" y="34142"/>
                  </a:lnTo>
                  <a:lnTo>
                    <a:pt x="19706" y="32906"/>
                  </a:lnTo>
                  <a:lnTo>
                    <a:pt x="22749" y="22559"/>
                  </a:lnTo>
                  <a:lnTo>
                    <a:pt x="33192" y="19534"/>
                  </a:lnTo>
                  <a:lnTo>
                    <a:pt x="34428" y="17024"/>
                  </a:lnTo>
                  <a:lnTo>
                    <a:pt x="33211" y="14494"/>
                  </a:lnTo>
                  <a:lnTo>
                    <a:pt x="22711" y="11432"/>
                  </a:lnTo>
                  <a:lnTo>
                    <a:pt x="19763" y="1236"/>
                  </a:lnTo>
                  <a:lnTo>
                    <a:pt x="172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113"/>
            <p:cNvSpPr/>
            <p:nvPr/>
          </p:nvSpPr>
          <p:spPr>
            <a:xfrm>
              <a:off x="-3027275" y="2700500"/>
              <a:ext cx="375700" cy="375225"/>
            </a:xfrm>
            <a:custGeom>
              <a:avLst/>
              <a:gdLst/>
              <a:ahLst/>
              <a:cxnLst/>
              <a:rect l="l" t="t" r="r" b="b"/>
              <a:pathLst>
                <a:path w="15028" h="15009" extrusionOk="0">
                  <a:moveTo>
                    <a:pt x="7514" y="1560"/>
                  </a:moveTo>
                  <a:cubicBezTo>
                    <a:pt x="10805" y="1560"/>
                    <a:pt x="13468" y="4223"/>
                    <a:pt x="13449" y="7514"/>
                  </a:cubicBezTo>
                  <a:cubicBezTo>
                    <a:pt x="13449" y="10804"/>
                    <a:pt x="10786" y="13448"/>
                    <a:pt x="7495" y="13448"/>
                  </a:cubicBezTo>
                  <a:cubicBezTo>
                    <a:pt x="4205" y="13448"/>
                    <a:pt x="1561" y="10785"/>
                    <a:pt x="1561" y="7495"/>
                  </a:cubicBezTo>
                  <a:cubicBezTo>
                    <a:pt x="1561" y="4204"/>
                    <a:pt x="4224" y="1560"/>
                    <a:pt x="7514" y="1560"/>
                  </a:cubicBezTo>
                  <a:close/>
                  <a:moveTo>
                    <a:pt x="7514" y="1"/>
                  </a:moveTo>
                  <a:cubicBezTo>
                    <a:pt x="3368" y="1"/>
                    <a:pt x="1" y="3348"/>
                    <a:pt x="1" y="7495"/>
                  </a:cubicBezTo>
                  <a:cubicBezTo>
                    <a:pt x="1" y="11641"/>
                    <a:pt x="3349" y="15008"/>
                    <a:pt x="7495" y="15008"/>
                  </a:cubicBezTo>
                  <a:cubicBezTo>
                    <a:pt x="11642" y="15008"/>
                    <a:pt x="15008" y="11660"/>
                    <a:pt x="15008" y="7514"/>
                  </a:cubicBezTo>
                  <a:cubicBezTo>
                    <a:pt x="15027" y="3367"/>
                    <a:pt x="11661" y="1"/>
                    <a:pt x="7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113"/>
            <p:cNvSpPr/>
            <p:nvPr/>
          </p:nvSpPr>
          <p:spPr>
            <a:xfrm>
              <a:off x="-3449050" y="2277775"/>
              <a:ext cx="1218775" cy="1220675"/>
            </a:xfrm>
            <a:custGeom>
              <a:avLst/>
              <a:gdLst/>
              <a:ahLst/>
              <a:cxnLst/>
              <a:rect l="l" t="t" r="r" b="b"/>
              <a:pathLst>
                <a:path w="48751" h="48827" extrusionOk="0">
                  <a:moveTo>
                    <a:pt x="24369" y="8350"/>
                  </a:moveTo>
                  <a:cubicBezTo>
                    <a:pt x="24381" y="8350"/>
                    <a:pt x="24392" y="8350"/>
                    <a:pt x="24404" y="8350"/>
                  </a:cubicBezTo>
                  <a:cubicBezTo>
                    <a:pt x="33249" y="8369"/>
                    <a:pt x="40382" y="15540"/>
                    <a:pt x="40382" y="24366"/>
                  </a:cubicBezTo>
                  <a:cubicBezTo>
                    <a:pt x="40363" y="33199"/>
                    <a:pt x="33211" y="40343"/>
                    <a:pt x="24382" y="40343"/>
                  </a:cubicBezTo>
                  <a:cubicBezTo>
                    <a:pt x="24371" y="40343"/>
                    <a:pt x="24359" y="40343"/>
                    <a:pt x="24347" y="40343"/>
                  </a:cubicBezTo>
                  <a:cubicBezTo>
                    <a:pt x="15521" y="40324"/>
                    <a:pt x="8370" y="33153"/>
                    <a:pt x="8389" y="24309"/>
                  </a:cubicBezTo>
                  <a:cubicBezTo>
                    <a:pt x="8389" y="15495"/>
                    <a:pt x="15559" y="8350"/>
                    <a:pt x="24369" y="8350"/>
                  </a:cubicBezTo>
                  <a:close/>
                  <a:moveTo>
                    <a:pt x="23016" y="0"/>
                  </a:moveTo>
                  <a:lnTo>
                    <a:pt x="21893" y="4603"/>
                  </a:lnTo>
                  <a:cubicBezTo>
                    <a:pt x="21266" y="4679"/>
                    <a:pt x="20638" y="4793"/>
                    <a:pt x="20029" y="4927"/>
                  </a:cubicBezTo>
                  <a:lnTo>
                    <a:pt x="17405" y="970"/>
                  </a:lnTo>
                  <a:lnTo>
                    <a:pt x="16092" y="1446"/>
                  </a:lnTo>
                  <a:lnTo>
                    <a:pt x="14780" y="1921"/>
                  </a:lnTo>
                  <a:lnTo>
                    <a:pt x="15293" y="6638"/>
                  </a:lnTo>
                  <a:cubicBezTo>
                    <a:pt x="14742" y="6943"/>
                    <a:pt x="14190" y="7247"/>
                    <a:pt x="13657" y="7589"/>
                  </a:cubicBezTo>
                  <a:lnTo>
                    <a:pt x="9834" y="4774"/>
                  </a:lnTo>
                  <a:lnTo>
                    <a:pt x="8769" y="5668"/>
                  </a:lnTo>
                  <a:lnTo>
                    <a:pt x="7685" y="6562"/>
                  </a:lnTo>
                  <a:lnTo>
                    <a:pt x="9796" y="10823"/>
                  </a:lnTo>
                  <a:cubicBezTo>
                    <a:pt x="9340" y="11318"/>
                    <a:pt x="8902" y="11831"/>
                    <a:pt x="8503" y="12364"/>
                  </a:cubicBezTo>
                  <a:lnTo>
                    <a:pt x="3824" y="10975"/>
                  </a:lnTo>
                  <a:lnTo>
                    <a:pt x="3120" y="12193"/>
                  </a:lnTo>
                  <a:lnTo>
                    <a:pt x="2416" y="13410"/>
                  </a:lnTo>
                  <a:lnTo>
                    <a:pt x="5973" y="16796"/>
                  </a:lnTo>
                  <a:cubicBezTo>
                    <a:pt x="5745" y="17366"/>
                    <a:pt x="5536" y="17937"/>
                    <a:pt x="5345" y="18526"/>
                  </a:cubicBezTo>
                  <a:lnTo>
                    <a:pt x="495" y="18812"/>
                  </a:lnTo>
                  <a:lnTo>
                    <a:pt x="248" y="20200"/>
                  </a:lnTo>
                  <a:lnTo>
                    <a:pt x="0" y="21570"/>
                  </a:lnTo>
                  <a:lnTo>
                    <a:pt x="4508" y="23567"/>
                  </a:lnTo>
                  <a:cubicBezTo>
                    <a:pt x="4489" y="23814"/>
                    <a:pt x="4489" y="24061"/>
                    <a:pt x="4489" y="24309"/>
                  </a:cubicBezTo>
                  <a:cubicBezTo>
                    <a:pt x="4489" y="24670"/>
                    <a:pt x="4489" y="25013"/>
                    <a:pt x="4508" y="25374"/>
                  </a:cubicBezTo>
                  <a:lnTo>
                    <a:pt x="39" y="27314"/>
                  </a:lnTo>
                  <a:lnTo>
                    <a:pt x="286" y="28703"/>
                  </a:lnTo>
                  <a:lnTo>
                    <a:pt x="533" y="30072"/>
                  </a:lnTo>
                  <a:lnTo>
                    <a:pt x="5421" y="30395"/>
                  </a:lnTo>
                  <a:cubicBezTo>
                    <a:pt x="5612" y="30985"/>
                    <a:pt x="5821" y="31556"/>
                    <a:pt x="6068" y="32107"/>
                  </a:cubicBezTo>
                  <a:lnTo>
                    <a:pt x="2530" y="35474"/>
                  </a:lnTo>
                  <a:lnTo>
                    <a:pt x="3234" y="36672"/>
                  </a:lnTo>
                  <a:lnTo>
                    <a:pt x="3919" y="37890"/>
                  </a:lnTo>
                  <a:lnTo>
                    <a:pt x="8655" y="36520"/>
                  </a:lnTo>
                  <a:cubicBezTo>
                    <a:pt x="9016" y="36996"/>
                    <a:pt x="9416" y="37452"/>
                    <a:pt x="9834" y="37909"/>
                  </a:cubicBezTo>
                  <a:lnTo>
                    <a:pt x="7647" y="42264"/>
                  </a:lnTo>
                  <a:lnTo>
                    <a:pt x="8731" y="43177"/>
                  </a:lnTo>
                  <a:lnTo>
                    <a:pt x="9796" y="44071"/>
                  </a:lnTo>
                  <a:lnTo>
                    <a:pt x="13753" y="41161"/>
                  </a:lnTo>
                  <a:cubicBezTo>
                    <a:pt x="14266" y="41484"/>
                    <a:pt x="14799" y="41789"/>
                    <a:pt x="15331" y="42055"/>
                  </a:cubicBezTo>
                  <a:lnTo>
                    <a:pt x="14799" y="46905"/>
                  </a:lnTo>
                  <a:lnTo>
                    <a:pt x="16111" y="47381"/>
                  </a:lnTo>
                  <a:lnTo>
                    <a:pt x="17424" y="47875"/>
                  </a:lnTo>
                  <a:lnTo>
                    <a:pt x="20144" y="43786"/>
                  </a:lnTo>
                  <a:cubicBezTo>
                    <a:pt x="20733" y="43919"/>
                    <a:pt x="21342" y="44014"/>
                    <a:pt x="21951" y="44090"/>
                  </a:cubicBezTo>
                  <a:lnTo>
                    <a:pt x="23092" y="48827"/>
                  </a:lnTo>
                  <a:lnTo>
                    <a:pt x="25888" y="48827"/>
                  </a:lnTo>
                  <a:lnTo>
                    <a:pt x="27048" y="44052"/>
                  </a:lnTo>
                  <a:cubicBezTo>
                    <a:pt x="27657" y="43976"/>
                    <a:pt x="28265" y="43862"/>
                    <a:pt x="28836" y="43729"/>
                  </a:cubicBezTo>
                  <a:lnTo>
                    <a:pt x="31537" y="47799"/>
                  </a:lnTo>
                  <a:lnTo>
                    <a:pt x="32849" y="47324"/>
                  </a:lnTo>
                  <a:lnTo>
                    <a:pt x="34181" y="46829"/>
                  </a:lnTo>
                  <a:lnTo>
                    <a:pt x="33629" y="41960"/>
                  </a:lnTo>
                  <a:cubicBezTo>
                    <a:pt x="34181" y="41675"/>
                    <a:pt x="34694" y="41351"/>
                    <a:pt x="35208" y="41028"/>
                  </a:cubicBezTo>
                  <a:lnTo>
                    <a:pt x="39126" y="43919"/>
                  </a:lnTo>
                  <a:lnTo>
                    <a:pt x="40191" y="43025"/>
                  </a:lnTo>
                  <a:lnTo>
                    <a:pt x="41276" y="42131"/>
                  </a:lnTo>
                  <a:lnTo>
                    <a:pt x="39107" y="37718"/>
                  </a:lnTo>
                  <a:cubicBezTo>
                    <a:pt x="39507" y="37281"/>
                    <a:pt x="39887" y="36805"/>
                    <a:pt x="40268" y="36330"/>
                  </a:cubicBezTo>
                  <a:lnTo>
                    <a:pt x="44928" y="37699"/>
                  </a:lnTo>
                  <a:lnTo>
                    <a:pt x="45631" y="36482"/>
                  </a:lnTo>
                  <a:lnTo>
                    <a:pt x="46335" y="35284"/>
                  </a:lnTo>
                  <a:lnTo>
                    <a:pt x="42797" y="31879"/>
                  </a:lnTo>
                  <a:cubicBezTo>
                    <a:pt x="43026" y="31327"/>
                    <a:pt x="43216" y="30757"/>
                    <a:pt x="43406" y="30167"/>
                  </a:cubicBezTo>
                  <a:lnTo>
                    <a:pt x="48256" y="29863"/>
                  </a:lnTo>
                  <a:lnTo>
                    <a:pt x="48504" y="28493"/>
                  </a:lnTo>
                  <a:lnTo>
                    <a:pt x="48751" y="27105"/>
                  </a:lnTo>
                  <a:lnTo>
                    <a:pt x="44243" y="25127"/>
                  </a:lnTo>
                  <a:cubicBezTo>
                    <a:pt x="44262" y="24879"/>
                    <a:pt x="44281" y="24632"/>
                    <a:pt x="44281" y="24385"/>
                  </a:cubicBezTo>
                  <a:cubicBezTo>
                    <a:pt x="44281" y="24023"/>
                    <a:pt x="44262" y="23662"/>
                    <a:pt x="44243" y="23320"/>
                  </a:cubicBezTo>
                  <a:lnTo>
                    <a:pt x="48713" y="21361"/>
                  </a:lnTo>
                  <a:lnTo>
                    <a:pt x="48466" y="19991"/>
                  </a:lnTo>
                  <a:lnTo>
                    <a:pt x="48237" y="18603"/>
                  </a:lnTo>
                  <a:lnTo>
                    <a:pt x="43330" y="18279"/>
                  </a:lnTo>
                  <a:cubicBezTo>
                    <a:pt x="43140" y="17709"/>
                    <a:pt x="42930" y="17138"/>
                    <a:pt x="42702" y="16567"/>
                  </a:cubicBezTo>
                  <a:lnTo>
                    <a:pt x="46221" y="13220"/>
                  </a:lnTo>
                  <a:lnTo>
                    <a:pt x="45536" y="12002"/>
                  </a:lnTo>
                  <a:lnTo>
                    <a:pt x="44833" y="10785"/>
                  </a:lnTo>
                  <a:lnTo>
                    <a:pt x="40115" y="12173"/>
                  </a:lnTo>
                  <a:cubicBezTo>
                    <a:pt x="39735" y="11698"/>
                    <a:pt x="39336" y="11222"/>
                    <a:pt x="38936" y="10785"/>
                  </a:cubicBezTo>
                  <a:lnTo>
                    <a:pt x="41104" y="6410"/>
                  </a:lnTo>
                  <a:lnTo>
                    <a:pt x="40039" y="5516"/>
                  </a:lnTo>
                  <a:lnTo>
                    <a:pt x="38955" y="4603"/>
                  </a:lnTo>
                  <a:lnTo>
                    <a:pt x="34999" y="7513"/>
                  </a:lnTo>
                  <a:cubicBezTo>
                    <a:pt x="34485" y="7190"/>
                    <a:pt x="33953" y="6905"/>
                    <a:pt x="33420" y="6619"/>
                  </a:cubicBezTo>
                  <a:lnTo>
                    <a:pt x="33972" y="1769"/>
                  </a:lnTo>
                  <a:lnTo>
                    <a:pt x="32640" y="1294"/>
                  </a:lnTo>
                  <a:lnTo>
                    <a:pt x="31328" y="818"/>
                  </a:lnTo>
                  <a:lnTo>
                    <a:pt x="28608" y="4908"/>
                  </a:lnTo>
                  <a:cubicBezTo>
                    <a:pt x="28056" y="4774"/>
                    <a:pt x="27505" y="4698"/>
                    <a:pt x="26934" y="4622"/>
                  </a:cubicBezTo>
                  <a:lnTo>
                    <a:pt x="25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4" name="Google Shape;4004;p113"/>
          <p:cNvGrpSpPr/>
          <p:nvPr/>
        </p:nvGrpSpPr>
        <p:grpSpPr>
          <a:xfrm>
            <a:off x="1149806" y="1664928"/>
            <a:ext cx="483051" cy="483775"/>
            <a:chOff x="8751200" y="-66050"/>
            <a:chExt cx="951075" cy="952500"/>
          </a:xfrm>
        </p:grpSpPr>
        <p:sp>
          <p:nvSpPr>
            <p:cNvPr id="4005" name="Google Shape;4005;p113"/>
            <p:cNvSpPr/>
            <p:nvPr/>
          </p:nvSpPr>
          <p:spPr>
            <a:xfrm>
              <a:off x="9080275" y="263500"/>
              <a:ext cx="292950" cy="292925"/>
            </a:xfrm>
            <a:custGeom>
              <a:avLst/>
              <a:gdLst/>
              <a:ahLst/>
              <a:cxnLst/>
              <a:rect l="l" t="t" r="r" b="b"/>
              <a:pathLst>
                <a:path w="11718" h="11717" extrusionOk="0">
                  <a:moveTo>
                    <a:pt x="5859" y="1217"/>
                  </a:moveTo>
                  <a:cubicBezTo>
                    <a:pt x="8408" y="1217"/>
                    <a:pt x="10500" y="3310"/>
                    <a:pt x="10500" y="5858"/>
                  </a:cubicBezTo>
                  <a:cubicBezTo>
                    <a:pt x="10500" y="8426"/>
                    <a:pt x="8408" y="10499"/>
                    <a:pt x="5859" y="10499"/>
                  </a:cubicBezTo>
                  <a:cubicBezTo>
                    <a:pt x="3291" y="10499"/>
                    <a:pt x="1218" y="8426"/>
                    <a:pt x="1218" y="5858"/>
                  </a:cubicBezTo>
                  <a:cubicBezTo>
                    <a:pt x="1218" y="3310"/>
                    <a:pt x="3291" y="1217"/>
                    <a:pt x="5859" y="1217"/>
                  </a:cubicBezTo>
                  <a:close/>
                  <a:moveTo>
                    <a:pt x="5859" y="0"/>
                  </a:moveTo>
                  <a:cubicBezTo>
                    <a:pt x="2625" y="0"/>
                    <a:pt x="0" y="2625"/>
                    <a:pt x="0" y="5858"/>
                  </a:cubicBezTo>
                  <a:cubicBezTo>
                    <a:pt x="0" y="9092"/>
                    <a:pt x="2625" y="11717"/>
                    <a:pt x="5859" y="11717"/>
                  </a:cubicBezTo>
                  <a:cubicBezTo>
                    <a:pt x="9092" y="11717"/>
                    <a:pt x="11717" y="9092"/>
                    <a:pt x="11717" y="5858"/>
                  </a:cubicBezTo>
                  <a:cubicBezTo>
                    <a:pt x="11717" y="2625"/>
                    <a:pt x="9092" y="0"/>
                    <a:pt x="5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113"/>
            <p:cNvSpPr/>
            <p:nvPr/>
          </p:nvSpPr>
          <p:spPr>
            <a:xfrm>
              <a:off x="8890550" y="75650"/>
              <a:ext cx="671925" cy="665750"/>
            </a:xfrm>
            <a:custGeom>
              <a:avLst/>
              <a:gdLst/>
              <a:ahLst/>
              <a:cxnLst/>
              <a:rect l="l" t="t" r="r" b="b"/>
              <a:pathLst>
                <a:path w="26877" h="26630" extrusionOk="0">
                  <a:moveTo>
                    <a:pt x="13429" y="7552"/>
                  </a:moveTo>
                  <a:lnTo>
                    <a:pt x="17556" y="9454"/>
                  </a:lnTo>
                  <a:lnTo>
                    <a:pt x="19325" y="13258"/>
                  </a:lnTo>
                  <a:lnTo>
                    <a:pt x="17480" y="17215"/>
                  </a:lnTo>
                  <a:lnTo>
                    <a:pt x="13448" y="19098"/>
                  </a:lnTo>
                  <a:lnTo>
                    <a:pt x="9320" y="17177"/>
                  </a:lnTo>
                  <a:lnTo>
                    <a:pt x="7551" y="13372"/>
                  </a:lnTo>
                  <a:lnTo>
                    <a:pt x="9396" y="9416"/>
                  </a:lnTo>
                  <a:lnTo>
                    <a:pt x="13429" y="7552"/>
                  </a:lnTo>
                  <a:close/>
                  <a:moveTo>
                    <a:pt x="13429" y="1"/>
                  </a:moveTo>
                  <a:lnTo>
                    <a:pt x="11470" y="952"/>
                  </a:lnTo>
                  <a:lnTo>
                    <a:pt x="9130" y="9055"/>
                  </a:lnTo>
                  <a:lnTo>
                    <a:pt x="970" y="11413"/>
                  </a:lnTo>
                  <a:lnTo>
                    <a:pt x="0" y="13372"/>
                  </a:lnTo>
                  <a:lnTo>
                    <a:pt x="970" y="15351"/>
                  </a:lnTo>
                  <a:lnTo>
                    <a:pt x="9168" y="17728"/>
                  </a:lnTo>
                  <a:lnTo>
                    <a:pt x="11470" y="25679"/>
                  </a:lnTo>
                  <a:lnTo>
                    <a:pt x="13448" y="26630"/>
                  </a:lnTo>
                  <a:lnTo>
                    <a:pt x="15407" y="25679"/>
                  </a:lnTo>
                  <a:lnTo>
                    <a:pt x="17746" y="17595"/>
                  </a:lnTo>
                  <a:lnTo>
                    <a:pt x="25906" y="15217"/>
                  </a:lnTo>
                  <a:lnTo>
                    <a:pt x="26876" y="13258"/>
                  </a:lnTo>
                  <a:lnTo>
                    <a:pt x="25906" y="11299"/>
                  </a:lnTo>
                  <a:lnTo>
                    <a:pt x="17708" y="8922"/>
                  </a:lnTo>
                  <a:lnTo>
                    <a:pt x="15407" y="952"/>
                  </a:lnTo>
                  <a:lnTo>
                    <a:pt x="13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113"/>
            <p:cNvSpPr/>
            <p:nvPr/>
          </p:nvSpPr>
          <p:spPr>
            <a:xfrm>
              <a:off x="8970425" y="154600"/>
              <a:ext cx="512150" cy="507875"/>
            </a:xfrm>
            <a:custGeom>
              <a:avLst/>
              <a:gdLst/>
              <a:ahLst/>
              <a:cxnLst/>
              <a:rect l="l" t="t" r="r" b="b"/>
              <a:pathLst>
                <a:path w="20486" h="20315" extrusionOk="0">
                  <a:moveTo>
                    <a:pt x="10139" y="4546"/>
                  </a:moveTo>
                  <a:lnTo>
                    <a:pt x="14323" y="6068"/>
                  </a:lnTo>
                  <a:lnTo>
                    <a:pt x="15883" y="10348"/>
                  </a:lnTo>
                  <a:lnTo>
                    <a:pt x="14437" y="14266"/>
                  </a:lnTo>
                  <a:lnTo>
                    <a:pt x="10348" y="15788"/>
                  </a:lnTo>
                  <a:lnTo>
                    <a:pt x="6163" y="14247"/>
                  </a:lnTo>
                  <a:lnTo>
                    <a:pt x="4604" y="9986"/>
                  </a:lnTo>
                  <a:lnTo>
                    <a:pt x="6049" y="6049"/>
                  </a:lnTo>
                  <a:lnTo>
                    <a:pt x="10139" y="4546"/>
                  </a:lnTo>
                  <a:close/>
                  <a:moveTo>
                    <a:pt x="2778" y="0"/>
                  </a:moveTo>
                  <a:lnTo>
                    <a:pt x="704" y="704"/>
                  </a:lnTo>
                  <a:lnTo>
                    <a:pt x="1" y="2777"/>
                  </a:lnTo>
                  <a:lnTo>
                    <a:pt x="4109" y="10252"/>
                  </a:lnTo>
                  <a:lnTo>
                    <a:pt x="115" y="17499"/>
                  </a:lnTo>
                  <a:lnTo>
                    <a:pt x="818" y="19573"/>
                  </a:lnTo>
                  <a:lnTo>
                    <a:pt x="2892" y="20295"/>
                  </a:lnTo>
                  <a:lnTo>
                    <a:pt x="10272" y="16225"/>
                  </a:lnTo>
                  <a:lnTo>
                    <a:pt x="17709" y="20314"/>
                  </a:lnTo>
                  <a:lnTo>
                    <a:pt x="19782" y="19611"/>
                  </a:lnTo>
                  <a:lnTo>
                    <a:pt x="20486" y="17537"/>
                  </a:lnTo>
                  <a:lnTo>
                    <a:pt x="16377" y="10062"/>
                  </a:lnTo>
                  <a:lnTo>
                    <a:pt x="20372" y="2815"/>
                  </a:lnTo>
                  <a:lnTo>
                    <a:pt x="19668" y="742"/>
                  </a:lnTo>
                  <a:lnTo>
                    <a:pt x="17595" y="38"/>
                  </a:lnTo>
                  <a:lnTo>
                    <a:pt x="10215" y="4090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113"/>
            <p:cNvSpPr/>
            <p:nvPr/>
          </p:nvSpPr>
          <p:spPr>
            <a:xfrm>
              <a:off x="8751200" y="-66050"/>
              <a:ext cx="951075" cy="952500"/>
            </a:xfrm>
            <a:custGeom>
              <a:avLst/>
              <a:gdLst/>
              <a:ahLst/>
              <a:cxnLst/>
              <a:rect l="l" t="t" r="r" b="b"/>
              <a:pathLst>
                <a:path w="38043" h="38100" extrusionOk="0">
                  <a:moveTo>
                    <a:pt x="19022" y="6506"/>
                  </a:moveTo>
                  <a:cubicBezTo>
                    <a:pt x="25907" y="6506"/>
                    <a:pt x="31499" y="12098"/>
                    <a:pt x="31499" y="18983"/>
                  </a:cubicBezTo>
                  <a:cubicBezTo>
                    <a:pt x="31499" y="25888"/>
                    <a:pt x="25907" y="31461"/>
                    <a:pt x="19022" y="31461"/>
                  </a:cubicBezTo>
                  <a:cubicBezTo>
                    <a:pt x="12117" y="31461"/>
                    <a:pt x="6544" y="25888"/>
                    <a:pt x="6544" y="18983"/>
                  </a:cubicBezTo>
                  <a:cubicBezTo>
                    <a:pt x="6544" y="12098"/>
                    <a:pt x="12117" y="6506"/>
                    <a:pt x="19022" y="6506"/>
                  </a:cubicBezTo>
                  <a:close/>
                  <a:moveTo>
                    <a:pt x="17919" y="1"/>
                  </a:moveTo>
                  <a:lnTo>
                    <a:pt x="17044" y="3596"/>
                  </a:lnTo>
                  <a:cubicBezTo>
                    <a:pt x="16568" y="3653"/>
                    <a:pt x="16074" y="3748"/>
                    <a:pt x="15598" y="3862"/>
                  </a:cubicBezTo>
                  <a:lnTo>
                    <a:pt x="13544" y="761"/>
                  </a:lnTo>
                  <a:lnTo>
                    <a:pt x="12517" y="1142"/>
                  </a:lnTo>
                  <a:lnTo>
                    <a:pt x="11490" y="1522"/>
                  </a:lnTo>
                  <a:lnTo>
                    <a:pt x="11908" y="5193"/>
                  </a:lnTo>
                  <a:cubicBezTo>
                    <a:pt x="11471" y="5422"/>
                    <a:pt x="11033" y="5669"/>
                    <a:pt x="10634" y="5935"/>
                  </a:cubicBezTo>
                  <a:lnTo>
                    <a:pt x="7647" y="3748"/>
                  </a:lnTo>
                  <a:lnTo>
                    <a:pt x="6810" y="4432"/>
                  </a:lnTo>
                  <a:lnTo>
                    <a:pt x="5973" y="5136"/>
                  </a:lnTo>
                  <a:lnTo>
                    <a:pt x="7609" y="8465"/>
                  </a:lnTo>
                  <a:cubicBezTo>
                    <a:pt x="7267" y="8845"/>
                    <a:pt x="6925" y="9245"/>
                    <a:pt x="6601" y="9663"/>
                  </a:cubicBezTo>
                  <a:lnTo>
                    <a:pt x="2968" y="8598"/>
                  </a:lnTo>
                  <a:lnTo>
                    <a:pt x="2417" y="9549"/>
                  </a:lnTo>
                  <a:lnTo>
                    <a:pt x="1865" y="10500"/>
                  </a:lnTo>
                  <a:lnTo>
                    <a:pt x="4642" y="13144"/>
                  </a:lnTo>
                  <a:cubicBezTo>
                    <a:pt x="4471" y="13581"/>
                    <a:pt x="4300" y="14019"/>
                    <a:pt x="4167" y="14475"/>
                  </a:cubicBezTo>
                  <a:lnTo>
                    <a:pt x="381" y="14723"/>
                  </a:lnTo>
                  <a:lnTo>
                    <a:pt x="191" y="15788"/>
                  </a:lnTo>
                  <a:lnTo>
                    <a:pt x="1" y="16872"/>
                  </a:lnTo>
                  <a:lnTo>
                    <a:pt x="3520" y="18413"/>
                  </a:lnTo>
                  <a:cubicBezTo>
                    <a:pt x="3501" y="18603"/>
                    <a:pt x="3501" y="18793"/>
                    <a:pt x="3501" y="18983"/>
                  </a:cubicBezTo>
                  <a:cubicBezTo>
                    <a:pt x="3501" y="19269"/>
                    <a:pt x="3501" y="19554"/>
                    <a:pt x="3520" y="19820"/>
                  </a:cubicBezTo>
                  <a:lnTo>
                    <a:pt x="39" y="21342"/>
                  </a:lnTo>
                  <a:lnTo>
                    <a:pt x="229" y="22426"/>
                  </a:lnTo>
                  <a:lnTo>
                    <a:pt x="419" y="23510"/>
                  </a:lnTo>
                  <a:lnTo>
                    <a:pt x="4243" y="23739"/>
                  </a:lnTo>
                  <a:cubicBezTo>
                    <a:pt x="4395" y="24195"/>
                    <a:pt x="4547" y="24652"/>
                    <a:pt x="4737" y="25070"/>
                  </a:cubicBezTo>
                  <a:lnTo>
                    <a:pt x="1979" y="27695"/>
                  </a:lnTo>
                  <a:lnTo>
                    <a:pt x="2531" y="28646"/>
                  </a:lnTo>
                  <a:lnTo>
                    <a:pt x="3082" y="29597"/>
                  </a:lnTo>
                  <a:lnTo>
                    <a:pt x="6772" y="28513"/>
                  </a:lnTo>
                  <a:cubicBezTo>
                    <a:pt x="7058" y="28893"/>
                    <a:pt x="7362" y="29236"/>
                    <a:pt x="7685" y="29597"/>
                  </a:cubicBezTo>
                  <a:lnTo>
                    <a:pt x="5993" y="33002"/>
                  </a:lnTo>
                  <a:lnTo>
                    <a:pt x="6829" y="33705"/>
                  </a:lnTo>
                  <a:lnTo>
                    <a:pt x="7666" y="34409"/>
                  </a:lnTo>
                  <a:lnTo>
                    <a:pt x="10767" y="32127"/>
                  </a:lnTo>
                  <a:cubicBezTo>
                    <a:pt x="11166" y="32374"/>
                    <a:pt x="11566" y="32621"/>
                    <a:pt x="11984" y="32830"/>
                  </a:cubicBezTo>
                  <a:lnTo>
                    <a:pt x="11566" y="36616"/>
                  </a:lnTo>
                  <a:lnTo>
                    <a:pt x="12593" y="36977"/>
                  </a:lnTo>
                  <a:lnTo>
                    <a:pt x="13620" y="37357"/>
                  </a:lnTo>
                  <a:lnTo>
                    <a:pt x="15750" y="34162"/>
                  </a:lnTo>
                  <a:cubicBezTo>
                    <a:pt x="16207" y="34257"/>
                    <a:pt x="16682" y="34333"/>
                    <a:pt x="17139" y="34390"/>
                  </a:cubicBezTo>
                  <a:lnTo>
                    <a:pt x="18052" y="38099"/>
                  </a:lnTo>
                  <a:lnTo>
                    <a:pt x="20239" y="38099"/>
                  </a:lnTo>
                  <a:lnTo>
                    <a:pt x="21133" y="34371"/>
                  </a:lnTo>
                  <a:cubicBezTo>
                    <a:pt x="21609" y="34295"/>
                    <a:pt x="22065" y="34219"/>
                    <a:pt x="22522" y="34105"/>
                  </a:cubicBezTo>
                  <a:lnTo>
                    <a:pt x="24633" y="37281"/>
                  </a:lnTo>
                  <a:lnTo>
                    <a:pt x="25660" y="36901"/>
                  </a:lnTo>
                  <a:lnTo>
                    <a:pt x="26687" y="36521"/>
                  </a:lnTo>
                  <a:lnTo>
                    <a:pt x="26269" y="32716"/>
                  </a:lnTo>
                  <a:cubicBezTo>
                    <a:pt x="26687" y="32488"/>
                    <a:pt x="27087" y="32260"/>
                    <a:pt x="27486" y="31994"/>
                  </a:cubicBezTo>
                  <a:lnTo>
                    <a:pt x="30548" y="34257"/>
                  </a:lnTo>
                  <a:lnTo>
                    <a:pt x="31385" y="33553"/>
                  </a:lnTo>
                  <a:lnTo>
                    <a:pt x="32222" y="32850"/>
                  </a:lnTo>
                  <a:lnTo>
                    <a:pt x="30529" y="29407"/>
                  </a:lnTo>
                  <a:cubicBezTo>
                    <a:pt x="30834" y="29064"/>
                    <a:pt x="31138" y="28684"/>
                    <a:pt x="31423" y="28323"/>
                  </a:cubicBezTo>
                  <a:lnTo>
                    <a:pt x="35075" y="29388"/>
                  </a:lnTo>
                  <a:lnTo>
                    <a:pt x="35627" y="28437"/>
                  </a:lnTo>
                  <a:lnTo>
                    <a:pt x="36160" y="27486"/>
                  </a:lnTo>
                  <a:lnTo>
                    <a:pt x="33383" y="24842"/>
                  </a:lnTo>
                  <a:cubicBezTo>
                    <a:pt x="33573" y="24404"/>
                    <a:pt x="33725" y="23967"/>
                    <a:pt x="33877" y="23510"/>
                  </a:cubicBezTo>
                  <a:lnTo>
                    <a:pt x="37662" y="23263"/>
                  </a:lnTo>
                  <a:lnTo>
                    <a:pt x="37852" y="22198"/>
                  </a:lnTo>
                  <a:lnTo>
                    <a:pt x="38043" y="21114"/>
                  </a:lnTo>
                  <a:lnTo>
                    <a:pt x="34524" y="19573"/>
                  </a:lnTo>
                  <a:cubicBezTo>
                    <a:pt x="34524" y="19383"/>
                    <a:pt x="34543" y="19193"/>
                    <a:pt x="34543" y="18983"/>
                  </a:cubicBezTo>
                  <a:cubicBezTo>
                    <a:pt x="34543" y="18717"/>
                    <a:pt x="34524" y="18432"/>
                    <a:pt x="34524" y="18165"/>
                  </a:cubicBezTo>
                  <a:lnTo>
                    <a:pt x="38005" y="16625"/>
                  </a:lnTo>
                  <a:lnTo>
                    <a:pt x="37814" y="15560"/>
                  </a:lnTo>
                  <a:lnTo>
                    <a:pt x="37624" y="14475"/>
                  </a:lnTo>
                  <a:lnTo>
                    <a:pt x="33801" y="14228"/>
                  </a:lnTo>
                  <a:cubicBezTo>
                    <a:pt x="33649" y="13791"/>
                    <a:pt x="33478" y="13334"/>
                    <a:pt x="33306" y="12897"/>
                  </a:cubicBezTo>
                  <a:lnTo>
                    <a:pt x="36045" y="10291"/>
                  </a:lnTo>
                  <a:lnTo>
                    <a:pt x="35494" y="9340"/>
                  </a:lnTo>
                  <a:lnTo>
                    <a:pt x="34961" y="8389"/>
                  </a:lnTo>
                  <a:lnTo>
                    <a:pt x="31271" y="9473"/>
                  </a:lnTo>
                  <a:cubicBezTo>
                    <a:pt x="30986" y="9093"/>
                    <a:pt x="30682" y="8731"/>
                    <a:pt x="30358" y="8389"/>
                  </a:cubicBezTo>
                  <a:lnTo>
                    <a:pt x="32032" y="4984"/>
                  </a:lnTo>
                  <a:lnTo>
                    <a:pt x="31195" y="4280"/>
                  </a:lnTo>
                  <a:lnTo>
                    <a:pt x="30358" y="3577"/>
                  </a:lnTo>
                  <a:lnTo>
                    <a:pt x="27277" y="5859"/>
                  </a:lnTo>
                  <a:cubicBezTo>
                    <a:pt x="26877" y="5593"/>
                    <a:pt x="26459" y="5364"/>
                    <a:pt x="26040" y="5155"/>
                  </a:cubicBezTo>
                  <a:lnTo>
                    <a:pt x="26459" y="1370"/>
                  </a:lnTo>
                  <a:lnTo>
                    <a:pt x="25432" y="1009"/>
                  </a:lnTo>
                  <a:lnTo>
                    <a:pt x="24405" y="628"/>
                  </a:lnTo>
                  <a:lnTo>
                    <a:pt x="22293" y="3824"/>
                  </a:lnTo>
                  <a:cubicBezTo>
                    <a:pt x="21856" y="3729"/>
                    <a:pt x="21418" y="3653"/>
                    <a:pt x="20981" y="3596"/>
                  </a:cubicBezTo>
                  <a:lnTo>
                    <a:pt x="20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9" name="Google Shape;4009;p113"/>
          <p:cNvGrpSpPr/>
          <p:nvPr/>
        </p:nvGrpSpPr>
        <p:grpSpPr>
          <a:xfrm>
            <a:off x="2784925" y="1661624"/>
            <a:ext cx="491266" cy="490289"/>
            <a:chOff x="-227425" y="1816300"/>
            <a:chExt cx="967250" cy="965325"/>
          </a:xfrm>
        </p:grpSpPr>
        <p:sp>
          <p:nvSpPr>
            <p:cNvPr id="4010" name="Google Shape;4010;p113"/>
            <p:cNvSpPr/>
            <p:nvPr/>
          </p:nvSpPr>
          <p:spPr>
            <a:xfrm>
              <a:off x="12250" y="2055000"/>
              <a:ext cx="523100" cy="523100"/>
            </a:xfrm>
            <a:custGeom>
              <a:avLst/>
              <a:gdLst/>
              <a:ahLst/>
              <a:cxnLst/>
              <a:rect l="l" t="t" r="r" b="b"/>
              <a:pathLst>
                <a:path w="20924" h="20924" extrusionOk="0">
                  <a:moveTo>
                    <a:pt x="400" y="1"/>
                  </a:moveTo>
                  <a:lnTo>
                    <a:pt x="0" y="400"/>
                  </a:lnTo>
                  <a:lnTo>
                    <a:pt x="20524" y="20923"/>
                  </a:lnTo>
                  <a:lnTo>
                    <a:pt x="20923" y="20524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1" name="Google Shape;4011;p113"/>
            <p:cNvGrpSpPr/>
            <p:nvPr/>
          </p:nvGrpSpPr>
          <p:grpSpPr>
            <a:xfrm>
              <a:off x="-106625" y="1936125"/>
              <a:ext cx="725650" cy="725675"/>
              <a:chOff x="-106625" y="1936125"/>
              <a:chExt cx="725650" cy="725675"/>
            </a:xfrm>
          </p:grpSpPr>
          <p:sp>
            <p:nvSpPr>
              <p:cNvPr id="4012" name="Google Shape;4012;p113"/>
              <p:cNvSpPr/>
              <p:nvPr/>
            </p:nvSpPr>
            <p:spPr>
              <a:xfrm>
                <a:off x="249050" y="1936125"/>
                <a:ext cx="14300" cy="7256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9027" extrusionOk="0">
                    <a:moveTo>
                      <a:pt x="1" y="0"/>
                    </a:moveTo>
                    <a:lnTo>
                      <a:pt x="1" y="29026"/>
                    </a:lnTo>
                    <a:lnTo>
                      <a:pt x="571" y="29026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3" name="Google Shape;4013;p113"/>
              <p:cNvSpPr/>
              <p:nvPr/>
            </p:nvSpPr>
            <p:spPr>
              <a:xfrm>
                <a:off x="-106625" y="2291800"/>
                <a:ext cx="725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29026" h="572" extrusionOk="0">
                    <a:moveTo>
                      <a:pt x="0" y="1"/>
                    </a:moveTo>
                    <a:lnTo>
                      <a:pt x="0" y="572"/>
                    </a:lnTo>
                    <a:lnTo>
                      <a:pt x="29026" y="572"/>
                    </a:lnTo>
                    <a:lnTo>
                      <a:pt x="290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4" name="Google Shape;4014;p113"/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400" y="1"/>
                    </a:moveTo>
                    <a:lnTo>
                      <a:pt x="1" y="400"/>
                    </a:lnTo>
                    <a:lnTo>
                      <a:pt x="20524" y="20924"/>
                    </a:lnTo>
                    <a:lnTo>
                      <a:pt x="20923" y="2052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5" name="Google Shape;4015;p113"/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20524" y="1"/>
                    </a:moveTo>
                    <a:lnTo>
                      <a:pt x="1" y="20524"/>
                    </a:lnTo>
                    <a:lnTo>
                      <a:pt x="400" y="20924"/>
                    </a:lnTo>
                    <a:lnTo>
                      <a:pt x="20923" y="400"/>
                    </a:lnTo>
                    <a:lnTo>
                      <a:pt x="205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16" name="Google Shape;4016;p113"/>
            <p:cNvSpPr/>
            <p:nvPr/>
          </p:nvSpPr>
          <p:spPr>
            <a:xfrm>
              <a:off x="-227425" y="1816300"/>
              <a:ext cx="967250" cy="965325"/>
            </a:xfrm>
            <a:custGeom>
              <a:avLst/>
              <a:gdLst/>
              <a:ahLst/>
              <a:cxnLst/>
              <a:rect l="l" t="t" r="r" b="b"/>
              <a:pathLst>
                <a:path w="38690" h="38613" extrusionOk="0">
                  <a:moveTo>
                    <a:pt x="19360" y="6289"/>
                  </a:moveTo>
                  <a:cubicBezTo>
                    <a:pt x="19789" y="6289"/>
                    <a:pt x="20222" y="6310"/>
                    <a:pt x="20657" y="6353"/>
                  </a:cubicBezTo>
                  <a:cubicBezTo>
                    <a:pt x="27790" y="7076"/>
                    <a:pt x="33002" y="13467"/>
                    <a:pt x="32279" y="20600"/>
                  </a:cubicBezTo>
                  <a:cubicBezTo>
                    <a:pt x="31601" y="27307"/>
                    <a:pt x="25955" y="32307"/>
                    <a:pt x="19357" y="32307"/>
                  </a:cubicBezTo>
                  <a:cubicBezTo>
                    <a:pt x="18919" y="32307"/>
                    <a:pt x="18477" y="32285"/>
                    <a:pt x="18033" y="32240"/>
                  </a:cubicBezTo>
                  <a:cubicBezTo>
                    <a:pt x="10900" y="31518"/>
                    <a:pt x="5688" y="25146"/>
                    <a:pt x="6411" y="17994"/>
                  </a:cubicBezTo>
                  <a:cubicBezTo>
                    <a:pt x="7090" y="11278"/>
                    <a:pt x="12750" y="6289"/>
                    <a:pt x="19360" y="6289"/>
                  </a:cubicBezTo>
                  <a:close/>
                  <a:moveTo>
                    <a:pt x="21285" y="0"/>
                  </a:moveTo>
                  <a:lnTo>
                    <a:pt x="18908" y="2701"/>
                  </a:lnTo>
                  <a:cubicBezTo>
                    <a:pt x="18375" y="2720"/>
                    <a:pt x="17842" y="2758"/>
                    <a:pt x="17329" y="2815"/>
                  </a:cubicBezTo>
                  <a:lnTo>
                    <a:pt x="14571" y="495"/>
                  </a:lnTo>
                  <a:lnTo>
                    <a:pt x="13258" y="3861"/>
                  </a:lnTo>
                  <a:cubicBezTo>
                    <a:pt x="12764" y="4052"/>
                    <a:pt x="12288" y="4261"/>
                    <a:pt x="11813" y="4508"/>
                  </a:cubicBezTo>
                  <a:lnTo>
                    <a:pt x="8427" y="3253"/>
                  </a:lnTo>
                  <a:lnTo>
                    <a:pt x="8351" y="6867"/>
                  </a:lnTo>
                  <a:cubicBezTo>
                    <a:pt x="7952" y="7228"/>
                    <a:pt x="7571" y="7589"/>
                    <a:pt x="7210" y="7970"/>
                  </a:cubicBezTo>
                  <a:lnTo>
                    <a:pt x="3596" y="7970"/>
                  </a:lnTo>
                  <a:lnTo>
                    <a:pt x="4756" y="11375"/>
                  </a:lnTo>
                  <a:cubicBezTo>
                    <a:pt x="4509" y="11831"/>
                    <a:pt x="4262" y="12307"/>
                    <a:pt x="4071" y="12801"/>
                  </a:cubicBezTo>
                  <a:lnTo>
                    <a:pt x="667" y="14038"/>
                  </a:lnTo>
                  <a:lnTo>
                    <a:pt x="2930" y="16853"/>
                  </a:lnTo>
                  <a:cubicBezTo>
                    <a:pt x="2892" y="17100"/>
                    <a:pt x="2854" y="17366"/>
                    <a:pt x="2835" y="17632"/>
                  </a:cubicBezTo>
                  <a:cubicBezTo>
                    <a:pt x="2797" y="17899"/>
                    <a:pt x="2778" y="18146"/>
                    <a:pt x="2778" y="18412"/>
                  </a:cubicBezTo>
                  <a:lnTo>
                    <a:pt x="1" y="20733"/>
                  </a:lnTo>
                  <a:lnTo>
                    <a:pt x="3082" y="22616"/>
                  </a:lnTo>
                  <a:cubicBezTo>
                    <a:pt x="3177" y="23129"/>
                    <a:pt x="3310" y="23643"/>
                    <a:pt x="3463" y="24138"/>
                  </a:cubicBezTo>
                  <a:lnTo>
                    <a:pt x="1656" y="27257"/>
                  </a:lnTo>
                  <a:lnTo>
                    <a:pt x="5194" y="27980"/>
                  </a:lnTo>
                  <a:cubicBezTo>
                    <a:pt x="5479" y="28417"/>
                    <a:pt x="5764" y="28855"/>
                    <a:pt x="6088" y="29273"/>
                  </a:cubicBezTo>
                  <a:lnTo>
                    <a:pt x="5441" y="32830"/>
                  </a:lnTo>
                  <a:lnTo>
                    <a:pt x="9017" y="32297"/>
                  </a:lnTo>
                  <a:cubicBezTo>
                    <a:pt x="9435" y="32621"/>
                    <a:pt x="9854" y="32925"/>
                    <a:pt x="10291" y="33210"/>
                  </a:cubicBezTo>
                  <a:lnTo>
                    <a:pt x="10919" y="36767"/>
                  </a:lnTo>
                  <a:lnTo>
                    <a:pt x="14076" y="35036"/>
                  </a:lnTo>
                  <a:cubicBezTo>
                    <a:pt x="14609" y="35208"/>
                    <a:pt x="15141" y="35360"/>
                    <a:pt x="15674" y="35493"/>
                  </a:cubicBezTo>
                  <a:lnTo>
                    <a:pt x="17481" y="38612"/>
                  </a:lnTo>
                  <a:lnTo>
                    <a:pt x="19878" y="35873"/>
                  </a:lnTo>
                  <a:cubicBezTo>
                    <a:pt x="20372" y="35873"/>
                    <a:pt x="20867" y="35835"/>
                    <a:pt x="21361" y="35778"/>
                  </a:cubicBezTo>
                  <a:lnTo>
                    <a:pt x="24119" y="38099"/>
                  </a:lnTo>
                  <a:lnTo>
                    <a:pt x="25432" y="34732"/>
                  </a:lnTo>
                  <a:cubicBezTo>
                    <a:pt x="25926" y="34542"/>
                    <a:pt x="26402" y="34333"/>
                    <a:pt x="26877" y="34085"/>
                  </a:cubicBezTo>
                  <a:lnTo>
                    <a:pt x="30263" y="35341"/>
                  </a:lnTo>
                  <a:lnTo>
                    <a:pt x="30358" y="31727"/>
                  </a:lnTo>
                  <a:cubicBezTo>
                    <a:pt x="30739" y="31384"/>
                    <a:pt x="31119" y="31004"/>
                    <a:pt x="31480" y="30624"/>
                  </a:cubicBezTo>
                  <a:lnTo>
                    <a:pt x="35094" y="30643"/>
                  </a:lnTo>
                  <a:lnTo>
                    <a:pt x="33934" y="27219"/>
                  </a:lnTo>
                  <a:cubicBezTo>
                    <a:pt x="34181" y="26762"/>
                    <a:pt x="34429" y="26287"/>
                    <a:pt x="34619" y="25792"/>
                  </a:cubicBezTo>
                  <a:lnTo>
                    <a:pt x="38004" y="24575"/>
                  </a:lnTo>
                  <a:lnTo>
                    <a:pt x="35760" y="21741"/>
                  </a:lnTo>
                  <a:cubicBezTo>
                    <a:pt x="35798" y="21494"/>
                    <a:pt x="35836" y="21227"/>
                    <a:pt x="35855" y="20961"/>
                  </a:cubicBezTo>
                  <a:cubicBezTo>
                    <a:pt x="35893" y="20695"/>
                    <a:pt x="35912" y="20448"/>
                    <a:pt x="35931" y="20181"/>
                  </a:cubicBezTo>
                  <a:lnTo>
                    <a:pt x="38689" y="17861"/>
                  </a:lnTo>
                  <a:lnTo>
                    <a:pt x="35608" y="15978"/>
                  </a:lnTo>
                  <a:cubicBezTo>
                    <a:pt x="35513" y="15464"/>
                    <a:pt x="35380" y="14951"/>
                    <a:pt x="35227" y="14456"/>
                  </a:cubicBezTo>
                  <a:lnTo>
                    <a:pt x="37034" y="11337"/>
                  </a:lnTo>
                  <a:lnTo>
                    <a:pt x="33497" y="10614"/>
                  </a:lnTo>
                  <a:cubicBezTo>
                    <a:pt x="33211" y="10176"/>
                    <a:pt x="32926" y="9739"/>
                    <a:pt x="32603" y="9320"/>
                  </a:cubicBezTo>
                  <a:lnTo>
                    <a:pt x="33249" y="5763"/>
                  </a:lnTo>
                  <a:lnTo>
                    <a:pt x="33249" y="5763"/>
                  </a:lnTo>
                  <a:lnTo>
                    <a:pt x="29673" y="6296"/>
                  </a:lnTo>
                  <a:cubicBezTo>
                    <a:pt x="29255" y="5973"/>
                    <a:pt x="28836" y="5668"/>
                    <a:pt x="28399" y="5383"/>
                  </a:cubicBezTo>
                  <a:lnTo>
                    <a:pt x="27771" y="1826"/>
                  </a:lnTo>
                  <a:lnTo>
                    <a:pt x="24614" y="3557"/>
                  </a:lnTo>
                  <a:cubicBezTo>
                    <a:pt x="24119" y="3386"/>
                    <a:pt x="23606" y="3253"/>
                    <a:pt x="23092" y="3139"/>
                  </a:cubicBezTo>
                  <a:lnTo>
                    <a:pt x="2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113"/>
            <p:cNvSpPr/>
            <p:nvPr/>
          </p:nvSpPr>
          <p:spPr>
            <a:xfrm>
              <a:off x="126375" y="2169125"/>
              <a:ext cx="259650" cy="259650"/>
            </a:xfrm>
            <a:custGeom>
              <a:avLst/>
              <a:gdLst/>
              <a:ahLst/>
              <a:cxnLst/>
              <a:rect l="l" t="t" r="r" b="b"/>
              <a:pathLst>
                <a:path w="10386" h="10386" extrusionOk="0">
                  <a:moveTo>
                    <a:pt x="5193" y="1998"/>
                  </a:moveTo>
                  <a:cubicBezTo>
                    <a:pt x="6962" y="1998"/>
                    <a:pt x="8389" y="3424"/>
                    <a:pt x="8389" y="5193"/>
                  </a:cubicBezTo>
                  <a:cubicBezTo>
                    <a:pt x="8389" y="6962"/>
                    <a:pt x="6962" y="8389"/>
                    <a:pt x="5193" y="8389"/>
                  </a:cubicBezTo>
                  <a:cubicBezTo>
                    <a:pt x="3424" y="8389"/>
                    <a:pt x="1998" y="6962"/>
                    <a:pt x="1998" y="5193"/>
                  </a:cubicBezTo>
                  <a:cubicBezTo>
                    <a:pt x="1998" y="3424"/>
                    <a:pt x="3424" y="1998"/>
                    <a:pt x="5193" y="1998"/>
                  </a:cubicBezTo>
                  <a:close/>
                  <a:moveTo>
                    <a:pt x="5193" y="1"/>
                  </a:moveTo>
                  <a:cubicBezTo>
                    <a:pt x="2321" y="1"/>
                    <a:pt x="0" y="2321"/>
                    <a:pt x="0" y="5193"/>
                  </a:cubicBezTo>
                  <a:cubicBezTo>
                    <a:pt x="0" y="8065"/>
                    <a:pt x="2321" y="10386"/>
                    <a:pt x="5193" y="10386"/>
                  </a:cubicBezTo>
                  <a:cubicBezTo>
                    <a:pt x="8065" y="10386"/>
                    <a:pt x="10386" y="8065"/>
                    <a:pt x="10386" y="5193"/>
                  </a:cubicBezTo>
                  <a:cubicBezTo>
                    <a:pt x="10386" y="2321"/>
                    <a:pt x="8065" y="1"/>
                    <a:pt x="5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8" name="Google Shape;4018;p113"/>
          <p:cNvGrpSpPr/>
          <p:nvPr/>
        </p:nvGrpSpPr>
        <p:grpSpPr>
          <a:xfrm>
            <a:off x="1963297" y="2502628"/>
            <a:ext cx="487635" cy="485946"/>
            <a:chOff x="12138025" y="2968050"/>
            <a:chExt cx="960100" cy="956775"/>
          </a:xfrm>
        </p:grpSpPr>
        <p:sp>
          <p:nvSpPr>
            <p:cNvPr id="4019" name="Google Shape;4019;p113"/>
            <p:cNvSpPr/>
            <p:nvPr/>
          </p:nvSpPr>
          <p:spPr>
            <a:xfrm>
              <a:off x="12138025" y="2968050"/>
              <a:ext cx="960100" cy="956775"/>
            </a:xfrm>
            <a:custGeom>
              <a:avLst/>
              <a:gdLst/>
              <a:ahLst/>
              <a:cxnLst/>
              <a:rect l="l" t="t" r="r" b="b"/>
              <a:pathLst>
                <a:path w="38404" h="38271" extrusionOk="0">
                  <a:moveTo>
                    <a:pt x="19192" y="4299"/>
                  </a:moveTo>
                  <a:cubicBezTo>
                    <a:pt x="20391" y="4299"/>
                    <a:pt x="21361" y="5269"/>
                    <a:pt x="21361" y="6467"/>
                  </a:cubicBezTo>
                  <a:cubicBezTo>
                    <a:pt x="21361" y="7666"/>
                    <a:pt x="20391" y="8636"/>
                    <a:pt x="19192" y="8636"/>
                  </a:cubicBezTo>
                  <a:cubicBezTo>
                    <a:pt x="17994" y="8636"/>
                    <a:pt x="17024" y="7666"/>
                    <a:pt x="17024" y="6467"/>
                  </a:cubicBezTo>
                  <a:cubicBezTo>
                    <a:pt x="17024" y="5269"/>
                    <a:pt x="17994" y="4299"/>
                    <a:pt x="19192" y="4299"/>
                  </a:cubicBezTo>
                  <a:close/>
                  <a:moveTo>
                    <a:pt x="11053" y="7258"/>
                  </a:moveTo>
                  <a:cubicBezTo>
                    <a:pt x="11670" y="7258"/>
                    <a:pt x="12283" y="7519"/>
                    <a:pt x="12706" y="8027"/>
                  </a:cubicBezTo>
                  <a:cubicBezTo>
                    <a:pt x="13486" y="8959"/>
                    <a:pt x="13353" y="10310"/>
                    <a:pt x="12440" y="11089"/>
                  </a:cubicBezTo>
                  <a:cubicBezTo>
                    <a:pt x="12035" y="11427"/>
                    <a:pt x="11541" y="11592"/>
                    <a:pt x="11049" y="11592"/>
                  </a:cubicBezTo>
                  <a:cubicBezTo>
                    <a:pt x="10432" y="11592"/>
                    <a:pt x="9820" y="11331"/>
                    <a:pt x="9396" y="10823"/>
                  </a:cubicBezTo>
                  <a:cubicBezTo>
                    <a:pt x="8617" y="9910"/>
                    <a:pt x="8750" y="8541"/>
                    <a:pt x="9663" y="7761"/>
                  </a:cubicBezTo>
                  <a:cubicBezTo>
                    <a:pt x="10068" y="7424"/>
                    <a:pt x="10562" y="7258"/>
                    <a:pt x="11053" y="7258"/>
                  </a:cubicBezTo>
                  <a:close/>
                  <a:moveTo>
                    <a:pt x="27569" y="7601"/>
                  </a:moveTo>
                  <a:cubicBezTo>
                    <a:pt x="28060" y="7601"/>
                    <a:pt x="28556" y="7766"/>
                    <a:pt x="28969" y="8103"/>
                  </a:cubicBezTo>
                  <a:cubicBezTo>
                    <a:pt x="29882" y="8883"/>
                    <a:pt x="29996" y="10253"/>
                    <a:pt x="29235" y="11166"/>
                  </a:cubicBezTo>
                  <a:cubicBezTo>
                    <a:pt x="28801" y="11674"/>
                    <a:pt x="28184" y="11934"/>
                    <a:pt x="27565" y="11934"/>
                  </a:cubicBezTo>
                  <a:cubicBezTo>
                    <a:pt x="27072" y="11934"/>
                    <a:pt x="26578" y="11769"/>
                    <a:pt x="26173" y="11432"/>
                  </a:cubicBezTo>
                  <a:cubicBezTo>
                    <a:pt x="25260" y="10652"/>
                    <a:pt x="25146" y="9302"/>
                    <a:pt x="25907" y="8369"/>
                  </a:cubicBezTo>
                  <a:cubicBezTo>
                    <a:pt x="26341" y="7861"/>
                    <a:pt x="26952" y="7601"/>
                    <a:pt x="27569" y="7601"/>
                  </a:cubicBezTo>
                  <a:close/>
                  <a:moveTo>
                    <a:pt x="6718" y="14765"/>
                  </a:moveTo>
                  <a:cubicBezTo>
                    <a:pt x="6842" y="14765"/>
                    <a:pt x="6968" y="14776"/>
                    <a:pt x="7095" y="14799"/>
                  </a:cubicBezTo>
                  <a:cubicBezTo>
                    <a:pt x="8274" y="15008"/>
                    <a:pt x="9054" y="16130"/>
                    <a:pt x="8845" y="17309"/>
                  </a:cubicBezTo>
                  <a:cubicBezTo>
                    <a:pt x="8659" y="18360"/>
                    <a:pt x="7748" y="19093"/>
                    <a:pt x="6718" y="19093"/>
                  </a:cubicBezTo>
                  <a:cubicBezTo>
                    <a:pt x="6591" y="19093"/>
                    <a:pt x="6463" y="19082"/>
                    <a:pt x="6334" y="19059"/>
                  </a:cubicBezTo>
                  <a:cubicBezTo>
                    <a:pt x="5155" y="18850"/>
                    <a:pt x="4375" y="17728"/>
                    <a:pt x="4584" y="16548"/>
                  </a:cubicBezTo>
                  <a:cubicBezTo>
                    <a:pt x="4771" y="15513"/>
                    <a:pt x="5685" y="14765"/>
                    <a:pt x="6718" y="14765"/>
                  </a:cubicBezTo>
                  <a:close/>
                  <a:moveTo>
                    <a:pt x="31635" y="15183"/>
                  </a:moveTo>
                  <a:cubicBezTo>
                    <a:pt x="32665" y="15183"/>
                    <a:pt x="33576" y="15917"/>
                    <a:pt x="33762" y="16967"/>
                  </a:cubicBezTo>
                  <a:cubicBezTo>
                    <a:pt x="33971" y="18146"/>
                    <a:pt x="33192" y="19268"/>
                    <a:pt x="32012" y="19478"/>
                  </a:cubicBezTo>
                  <a:cubicBezTo>
                    <a:pt x="31883" y="19500"/>
                    <a:pt x="31755" y="19512"/>
                    <a:pt x="31629" y="19512"/>
                  </a:cubicBezTo>
                  <a:cubicBezTo>
                    <a:pt x="30598" y="19512"/>
                    <a:pt x="29688" y="18778"/>
                    <a:pt x="29502" y="17728"/>
                  </a:cubicBezTo>
                  <a:cubicBezTo>
                    <a:pt x="29292" y="16548"/>
                    <a:pt x="30072" y="15426"/>
                    <a:pt x="31251" y="15217"/>
                  </a:cubicBezTo>
                  <a:cubicBezTo>
                    <a:pt x="31380" y="15194"/>
                    <a:pt x="31509" y="15183"/>
                    <a:pt x="31635" y="15183"/>
                  </a:cubicBezTo>
                  <a:close/>
                  <a:moveTo>
                    <a:pt x="8207" y="23303"/>
                  </a:moveTo>
                  <a:cubicBezTo>
                    <a:pt x="8960" y="23303"/>
                    <a:pt x="9690" y="23693"/>
                    <a:pt x="10100" y="24385"/>
                  </a:cubicBezTo>
                  <a:cubicBezTo>
                    <a:pt x="10690" y="25431"/>
                    <a:pt x="10348" y="26744"/>
                    <a:pt x="9301" y="27352"/>
                  </a:cubicBezTo>
                  <a:cubicBezTo>
                    <a:pt x="8967" y="27544"/>
                    <a:pt x="8600" y="27636"/>
                    <a:pt x="8236" y="27636"/>
                  </a:cubicBezTo>
                  <a:cubicBezTo>
                    <a:pt x="7485" y="27636"/>
                    <a:pt x="6751" y="27246"/>
                    <a:pt x="6353" y="26553"/>
                  </a:cubicBezTo>
                  <a:cubicBezTo>
                    <a:pt x="5744" y="25507"/>
                    <a:pt x="6106" y="24195"/>
                    <a:pt x="7133" y="23586"/>
                  </a:cubicBezTo>
                  <a:cubicBezTo>
                    <a:pt x="7474" y="23394"/>
                    <a:pt x="7843" y="23303"/>
                    <a:pt x="8207" y="23303"/>
                  </a:cubicBezTo>
                  <a:close/>
                  <a:moveTo>
                    <a:pt x="30186" y="23303"/>
                  </a:moveTo>
                  <a:cubicBezTo>
                    <a:pt x="30550" y="23303"/>
                    <a:pt x="30917" y="23394"/>
                    <a:pt x="31251" y="23586"/>
                  </a:cubicBezTo>
                  <a:cubicBezTo>
                    <a:pt x="32279" y="24195"/>
                    <a:pt x="32640" y="25507"/>
                    <a:pt x="32050" y="26553"/>
                  </a:cubicBezTo>
                  <a:cubicBezTo>
                    <a:pt x="31640" y="27246"/>
                    <a:pt x="30910" y="27636"/>
                    <a:pt x="30157" y="27636"/>
                  </a:cubicBezTo>
                  <a:cubicBezTo>
                    <a:pt x="29793" y="27636"/>
                    <a:pt x="29424" y="27544"/>
                    <a:pt x="29083" y="27352"/>
                  </a:cubicBezTo>
                  <a:cubicBezTo>
                    <a:pt x="28056" y="26744"/>
                    <a:pt x="27695" y="25431"/>
                    <a:pt x="28284" y="24385"/>
                  </a:cubicBezTo>
                  <a:cubicBezTo>
                    <a:pt x="28694" y="23693"/>
                    <a:pt x="29433" y="23303"/>
                    <a:pt x="30186" y="23303"/>
                  </a:cubicBezTo>
                  <a:close/>
                  <a:moveTo>
                    <a:pt x="19159" y="10197"/>
                  </a:moveTo>
                  <a:cubicBezTo>
                    <a:pt x="23843" y="10197"/>
                    <a:pt x="27763" y="13863"/>
                    <a:pt x="28056" y="18603"/>
                  </a:cubicBezTo>
                  <a:cubicBezTo>
                    <a:pt x="28360" y="23529"/>
                    <a:pt x="24594" y="27752"/>
                    <a:pt x="19668" y="28056"/>
                  </a:cubicBezTo>
                  <a:cubicBezTo>
                    <a:pt x="19481" y="28068"/>
                    <a:pt x="19295" y="28073"/>
                    <a:pt x="19111" y="28073"/>
                  </a:cubicBezTo>
                  <a:cubicBezTo>
                    <a:pt x="14427" y="28073"/>
                    <a:pt x="10507" y="24408"/>
                    <a:pt x="10214" y="19668"/>
                  </a:cubicBezTo>
                  <a:cubicBezTo>
                    <a:pt x="9910" y="14741"/>
                    <a:pt x="13676" y="10500"/>
                    <a:pt x="18603" y="10215"/>
                  </a:cubicBezTo>
                  <a:cubicBezTo>
                    <a:pt x="18789" y="10203"/>
                    <a:pt x="18975" y="10197"/>
                    <a:pt x="19159" y="10197"/>
                  </a:cubicBezTo>
                  <a:close/>
                  <a:moveTo>
                    <a:pt x="14854" y="28872"/>
                  </a:moveTo>
                  <a:cubicBezTo>
                    <a:pt x="15101" y="28872"/>
                    <a:pt x="15352" y="28915"/>
                    <a:pt x="15597" y="29007"/>
                  </a:cubicBezTo>
                  <a:cubicBezTo>
                    <a:pt x="16720" y="29406"/>
                    <a:pt x="17309" y="30662"/>
                    <a:pt x="16891" y="31784"/>
                  </a:cubicBezTo>
                  <a:cubicBezTo>
                    <a:pt x="16578" y="32664"/>
                    <a:pt x="15738" y="33205"/>
                    <a:pt x="14849" y="33205"/>
                  </a:cubicBezTo>
                  <a:cubicBezTo>
                    <a:pt x="14605" y="33205"/>
                    <a:pt x="14356" y="33164"/>
                    <a:pt x="14114" y="33077"/>
                  </a:cubicBezTo>
                  <a:cubicBezTo>
                    <a:pt x="12991" y="32659"/>
                    <a:pt x="12421" y="31423"/>
                    <a:pt x="12820" y="30300"/>
                  </a:cubicBezTo>
                  <a:cubicBezTo>
                    <a:pt x="13147" y="29424"/>
                    <a:pt x="13973" y="28872"/>
                    <a:pt x="14854" y="28872"/>
                  </a:cubicBezTo>
                  <a:close/>
                  <a:moveTo>
                    <a:pt x="23531" y="28872"/>
                  </a:moveTo>
                  <a:cubicBezTo>
                    <a:pt x="24411" y="28872"/>
                    <a:pt x="25237" y="29424"/>
                    <a:pt x="25564" y="30300"/>
                  </a:cubicBezTo>
                  <a:cubicBezTo>
                    <a:pt x="25983" y="31423"/>
                    <a:pt x="25393" y="32659"/>
                    <a:pt x="24271" y="33077"/>
                  </a:cubicBezTo>
                  <a:cubicBezTo>
                    <a:pt x="24028" y="33164"/>
                    <a:pt x="23780" y="33205"/>
                    <a:pt x="23535" y="33205"/>
                  </a:cubicBezTo>
                  <a:cubicBezTo>
                    <a:pt x="22646" y="33205"/>
                    <a:pt x="21807" y="32664"/>
                    <a:pt x="21494" y="31784"/>
                  </a:cubicBezTo>
                  <a:cubicBezTo>
                    <a:pt x="21075" y="30662"/>
                    <a:pt x="21665" y="29406"/>
                    <a:pt x="22787" y="29007"/>
                  </a:cubicBezTo>
                  <a:cubicBezTo>
                    <a:pt x="23033" y="28915"/>
                    <a:pt x="23284" y="28872"/>
                    <a:pt x="23531" y="28872"/>
                  </a:cubicBezTo>
                  <a:close/>
                  <a:moveTo>
                    <a:pt x="19668" y="0"/>
                  </a:moveTo>
                  <a:lnTo>
                    <a:pt x="16301" y="191"/>
                  </a:lnTo>
                  <a:lnTo>
                    <a:pt x="16453" y="2796"/>
                  </a:lnTo>
                  <a:cubicBezTo>
                    <a:pt x="15654" y="2930"/>
                    <a:pt x="14874" y="3120"/>
                    <a:pt x="14133" y="3348"/>
                  </a:cubicBezTo>
                  <a:lnTo>
                    <a:pt x="13087" y="970"/>
                  </a:lnTo>
                  <a:lnTo>
                    <a:pt x="10005" y="2302"/>
                  </a:lnTo>
                  <a:lnTo>
                    <a:pt x="11032" y="4698"/>
                  </a:lnTo>
                  <a:cubicBezTo>
                    <a:pt x="10329" y="5098"/>
                    <a:pt x="9663" y="5535"/>
                    <a:pt x="9035" y="6030"/>
                  </a:cubicBezTo>
                  <a:lnTo>
                    <a:pt x="7247" y="4128"/>
                  </a:lnTo>
                  <a:lnTo>
                    <a:pt x="4793" y="6448"/>
                  </a:lnTo>
                  <a:lnTo>
                    <a:pt x="6600" y="8350"/>
                  </a:lnTo>
                  <a:cubicBezTo>
                    <a:pt x="6068" y="8959"/>
                    <a:pt x="5592" y="9587"/>
                    <a:pt x="5155" y="10272"/>
                  </a:cubicBezTo>
                  <a:lnTo>
                    <a:pt x="2834" y="9111"/>
                  </a:lnTo>
                  <a:lnTo>
                    <a:pt x="1313" y="12117"/>
                  </a:lnTo>
                  <a:lnTo>
                    <a:pt x="3652" y="13277"/>
                  </a:lnTo>
                  <a:cubicBezTo>
                    <a:pt x="3367" y="14019"/>
                    <a:pt x="3139" y="14799"/>
                    <a:pt x="2967" y="15578"/>
                  </a:cubicBezTo>
                  <a:lnTo>
                    <a:pt x="381" y="15293"/>
                  </a:lnTo>
                  <a:lnTo>
                    <a:pt x="0" y="18641"/>
                  </a:lnTo>
                  <a:lnTo>
                    <a:pt x="2587" y="18926"/>
                  </a:lnTo>
                  <a:cubicBezTo>
                    <a:pt x="2587" y="19325"/>
                    <a:pt x="2587" y="19725"/>
                    <a:pt x="2606" y="20124"/>
                  </a:cubicBezTo>
                  <a:cubicBezTo>
                    <a:pt x="2644" y="20543"/>
                    <a:pt x="2682" y="20923"/>
                    <a:pt x="2739" y="21323"/>
                  </a:cubicBezTo>
                  <a:lnTo>
                    <a:pt x="190" y="21931"/>
                  </a:lnTo>
                  <a:lnTo>
                    <a:pt x="970" y="25203"/>
                  </a:lnTo>
                  <a:lnTo>
                    <a:pt x="3519" y="24594"/>
                  </a:lnTo>
                  <a:cubicBezTo>
                    <a:pt x="3785" y="25374"/>
                    <a:pt x="4109" y="26097"/>
                    <a:pt x="4470" y="26801"/>
                  </a:cubicBezTo>
                  <a:lnTo>
                    <a:pt x="2302" y="28246"/>
                  </a:lnTo>
                  <a:lnTo>
                    <a:pt x="4147" y="31061"/>
                  </a:lnTo>
                  <a:lnTo>
                    <a:pt x="6334" y="29616"/>
                  </a:lnTo>
                  <a:cubicBezTo>
                    <a:pt x="6848" y="30243"/>
                    <a:pt x="7399" y="30814"/>
                    <a:pt x="7989" y="31347"/>
                  </a:cubicBezTo>
                  <a:lnTo>
                    <a:pt x="6429" y="33458"/>
                  </a:lnTo>
                  <a:lnTo>
                    <a:pt x="9130" y="35455"/>
                  </a:lnTo>
                  <a:lnTo>
                    <a:pt x="10690" y="33363"/>
                  </a:lnTo>
                  <a:cubicBezTo>
                    <a:pt x="11375" y="33781"/>
                    <a:pt x="12097" y="34124"/>
                    <a:pt x="12839" y="34447"/>
                  </a:cubicBezTo>
                  <a:lnTo>
                    <a:pt x="12097" y="36939"/>
                  </a:lnTo>
                  <a:lnTo>
                    <a:pt x="15312" y="37890"/>
                  </a:lnTo>
                  <a:lnTo>
                    <a:pt x="16054" y="35398"/>
                  </a:lnTo>
                  <a:cubicBezTo>
                    <a:pt x="16834" y="35550"/>
                    <a:pt x="17633" y="35645"/>
                    <a:pt x="18450" y="35664"/>
                  </a:cubicBezTo>
                  <a:lnTo>
                    <a:pt x="18603" y="38270"/>
                  </a:lnTo>
                  <a:lnTo>
                    <a:pt x="21969" y="38061"/>
                  </a:lnTo>
                  <a:lnTo>
                    <a:pt x="21817" y="35474"/>
                  </a:lnTo>
                  <a:cubicBezTo>
                    <a:pt x="22616" y="35341"/>
                    <a:pt x="23396" y="35151"/>
                    <a:pt x="24138" y="34903"/>
                  </a:cubicBezTo>
                  <a:lnTo>
                    <a:pt x="25184" y="37300"/>
                  </a:lnTo>
                  <a:lnTo>
                    <a:pt x="28265" y="35969"/>
                  </a:lnTo>
                  <a:lnTo>
                    <a:pt x="27238" y="33572"/>
                  </a:lnTo>
                  <a:cubicBezTo>
                    <a:pt x="27942" y="33173"/>
                    <a:pt x="28608" y="32735"/>
                    <a:pt x="29235" y="32241"/>
                  </a:cubicBezTo>
                  <a:lnTo>
                    <a:pt x="31023" y="34143"/>
                  </a:lnTo>
                  <a:lnTo>
                    <a:pt x="33477" y="31822"/>
                  </a:lnTo>
                  <a:lnTo>
                    <a:pt x="31689" y="29920"/>
                  </a:lnTo>
                  <a:cubicBezTo>
                    <a:pt x="32183" y="29349"/>
                    <a:pt x="32640" y="28722"/>
                    <a:pt x="33058" y="28075"/>
                  </a:cubicBezTo>
                  <a:lnTo>
                    <a:pt x="35512" y="29311"/>
                  </a:lnTo>
                  <a:lnTo>
                    <a:pt x="37015" y="26287"/>
                  </a:lnTo>
                  <a:lnTo>
                    <a:pt x="34580" y="25070"/>
                  </a:lnTo>
                  <a:cubicBezTo>
                    <a:pt x="34865" y="24328"/>
                    <a:pt x="35094" y="23567"/>
                    <a:pt x="35284" y="22787"/>
                  </a:cubicBezTo>
                  <a:lnTo>
                    <a:pt x="38004" y="23092"/>
                  </a:lnTo>
                  <a:lnTo>
                    <a:pt x="38403" y="19744"/>
                  </a:lnTo>
                  <a:lnTo>
                    <a:pt x="35683" y="19440"/>
                  </a:lnTo>
                  <a:cubicBezTo>
                    <a:pt x="35683" y="19002"/>
                    <a:pt x="35683" y="18565"/>
                    <a:pt x="35664" y="18127"/>
                  </a:cubicBezTo>
                  <a:cubicBezTo>
                    <a:pt x="35626" y="17766"/>
                    <a:pt x="35588" y="17404"/>
                    <a:pt x="35550" y="17043"/>
                  </a:cubicBezTo>
                  <a:lnTo>
                    <a:pt x="38232" y="16396"/>
                  </a:lnTo>
                  <a:lnTo>
                    <a:pt x="37452" y="13125"/>
                  </a:lnTo>
                  <a:lnTo>
                    <a:pt x="34789" y="13752"/>
                  </a:lnTo>
                  <a:cubicBezTo>
                    <a:pt x="34523" y="12992"/>
                    <a:pt x="34219" y="12250"/>
                    <a:pt x="33838" y="11546"/>
                  </a:cubicBezTo>
                  <a:lnTo>
                    <a:pt x="36140" y="10024"/>
                  </a:lnTo>
                  <a:lnTo>
                    <a:pt x="34276" y="7228"/>
                  </a:lnTo>
                  <a:lnTo>
                    <a:pt x="32012" y="8731"/>
                  </a:lnTo>
                  <a:cubicBezTo>
                    <a:pt x="31499" y="8103"/>
                    <a:pt x="30947" y="7514"/>
                    <a:pt x="30357" y="6981"/>
                  </a:cubicBezTo>
                  <a:lnTo>
                    <a:pt x="31993" y="4775"/>
                  </a:lnTo>
                  <a:lnTo>
                    <a:pt x="29292" y="2758"/>
                  </a:lnTo>
                  <a:lnTo>
                    <a:pt x="27676" y="4946"/>
                  </a:lnTo>
                  <a:cubicBezTo>
                    <a:pt x="26991" y="4546"/>
                    <a:pt x="26268" y="4185"/>
                    <a:pt x="25526" y="3862"/>
                  </a:cubicBezTo>
                  <a:lnTo>
                    <a:pt x="26306" y="1237"/>
                  </a:lnTo>
                  <a:lnTo>
                    <a:pt x="23091" y="267"/>
                  </a:lnTo>
                  <a:lnTo>
                    <a:pt x="22312" y="2892"/>
                  </a:lnTo>
                  <a:cubicBezTo>
                    <a:pt x="21494" y="2720"/>
                    <a:pt x="20676" y="2625"/>
                    <a:pt x="19820" y="2587"/>
                  </a:cubicBezTo>
                  <a:lnTo>
                    <a:pt x="196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113"/>
            <p:cNvSpPr/>
            <p:nvPr/>
          </p:nvSpPr>
          <p:spPr>
            <a:xfrm>
              <a:off x="12478025" y="3306625"/>
              <a:ext cx="279625" cy="279625"/>
            </a:xfrm>
            <a:custGeom>
              <a:avLst/>
              <a:gdLst/>
              <a:ahLst/>
              <a:cxnLst/>
              <a:rect l="l" t="t" r="r" b="b"/>
              <a:pathLst>
                <a:path w="11185" h="11185" extrusionOk="0">
                  <a:moveTo>
                    <a:pt x="5592" y="0"/>
                  </a:moveTo>
                  <a:cubicBezTo>
                    <a:pt x="2511" y="0"/>
                    <a:pt x="0" y="2511"/>
                    <a:pt x="0" y="5592"/>
                  </a:cubicBezTo>
                  <a:cubicBezTo>
                    <a:pt x="0" y="8674"/>
                    <a:pt x="2511" y="11184"/>
                    <a:pt x="5592" y="11184"/>
                  </a:cubicBezTo>
                  <a:cubicBezTo>
                    <a:pt x="8693" y="11184"/>
                    <a:pt x="11184" y="8674"/>
                    <a:pt x="11184" y="5592"/>
                  </a:cubicBezTo>
                  <a:cubicBezTo>
                    <a:pt x="11184" y="2511"/>
                    <a:pt x="8693" y="0"/>
                    <a:pt x="5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1" name="Google Shape;4021;p113"/>
          <p:cNvSpPr/>
          <p:nvPr/>
        </p:nvSpPr>
        <p:spPr>
          <a:xfrm>
            <a:off x="1933453" y="1633410"/>
            <a:ext cx="548011" cy="546805"/>
          </a:xfrm>
          <a:custGeom>
            <a:avLst/>
            <a:gdLst/>
            <a:ahLst/>
            <a:cxnLst/>
            <a:rect l="l" t="t" r="r" b="b"/>
            <a:pathLst>
              <a:path w="43159" h="43064" extrusionOk="0">
                <a:moveTo>
                  <a:pt x="21572" y="7019"/>
                </a:moveTo>
                <a:cubicBezTo>
                  <a:pt x="22068" y="7019"/>
                  <a:pt x="22569" y="7044"/>
                  <a:pt x="23073" y="7096"/>
                </a:cubicBezTo>
                <a:cubicBezTo>
                  <a:pt x="31024" y="7914"/>
                  <a:pt x="36825" y="15046"/>
                  <a:pt x="36007" y="23016"/>
                </a:cubicBezTo>
                <a:cubicBezTo>
                  <a:pt x="35241" y="30465"/>
                  <a:pt x="28948" y="36027"/>
                  <a:pt x="21603" y="36027"/>
                </a:cubicBezTo>
                <a:cubicBezTo>
                  <a:pt x="21108" y="36027"/>
                  <a:pt x="20609" y="36002"/>
                  <a:pt x="20106" y="35950"/>
                </a:cubicBezTo>
                <a:cubicBezTo>
                  <a:pt x="12136" y="35132"/>
                  <a:pt x="6335" y="28019"/>
                  <a:pt x="7152" y="20049"/>
                </a:cubicBezTo>
                <a:cubicBezTo>
                  <a:pt x="7919" y="12582"/>
                  <a:pt x="14211" y="7019"/>
                  <a:pt x="21572" y="7019"/>
                </a:cubicBezTo>
                <a:close/>
                <a:moveTo>
                  <a:pt x="23796" y="1"/>
                </a:moveTo>
                <a:lnTo>
                  <a:pt x="21114" y="3006"/>
                </a:lnTo>
                <a:cubicBezTo>
                  <a:pt x="20524" y="3025"/>
                  <a:pt x="19953" y="3063"/>
                  <a:pt x="19364" y="3139"/>
                </a:cubicBezTo>
                <a:lnTo>
                  <a:pt x="16301" y="534"/>
                </a:lnTo>
                <a:lnTo>
                  <a:pt x="14818" y="4281"/>
                </a:lnTo>
                <a:cubicBezTo>
                  <a:pt x="14266" y="4490"/>
                  <a:pt x="13734" y="4737"/>
                  <a:pt x="13220" y="5003"/>
                </a:cubicBezTo>
                <a:lnTo>
                  <a:pt x="9435" y="3615"/>
                </a:lnTo>
                <a:lnTo>
                  <a:pt x="9340" y="7647"/>
                </a:lnTo>
                <a:cubicBezTo>
                  <a:pt x="8883" y="8028"/>
                  <a:pt x="8465" y="8427"/>
                  <a:pt x="8065" y="8865"/>
                </a:cubicBezTo>
                <a:lnTo>
                  <a:pt x="4033" y="8846"/>
                </a:lnTo>
                <a:lnTo>
                  <a:pt x="5307" y="12650"/>
                </a:lnTo>
                <a:cubicBezTo>
                  <a:pt x="5041" y="13163"/>
                  <a:pt x="4775" y="13696"/>
                  <a:pt x="4547" y="14247"/>
                </a:cubicBezTo>
                <a:lnTo>
                  <a:pt x="761" y="15617"/>
                </a:lnTo>
                <a:lnTo>
                  <a:pt x="3272" y="18755"/>
                </a:lnTo>
                <a:cubicBezTo>
                  <a:pt x="3234" y="19060"/>
                  <a:pt x="3196" y="19345"/>
                  <a:pt x="3158" y="19630"/>
                </a:cubicBezTo>
                <a:cubicBezTo>
                  <a:pt x="3120" y="19935"/>
                  <a:pt x="3101" y="20220"/>
                  <a:pt x="3082" y="20505"/>
                </a:cubicBezTo>
                <a:lnTo>
                  <a:pt x="1" y="23092"/>
                </a:lnTo>
                <a:lnTo>
                  <a:pt x="3424" y="25184"/>
                </a:lnTo>
                <a:cubicBezTo>
                  <a:pt x="3539" y="25774"/>
                  <a:pt x="3691" y="26345"/>
                  <a:pt x="3862" y="26896"/>
                </a:cubicBezTo>
                <a:lnTo>
                  <a:pt x="1827" y="30377"/>
                </a:lnTo>
                <a:lnTo>
                  <a:pt x="5783" y="31176"/>
                </a:lnTo>
                <a:cubicBezTo>
                  <a:pt x="6087" y="31671"/>
                  <a:pt x="6411" y="32165"/>
                  <a:pt x="6753" y="32622"/>
                </a:cubicBezTo>
                <a:lnTo>
                  <a:pt x="6049" y="36597"/>
                </a:lnTo>
                <a:lnTo>
                  <a:pt x="6049" y="36597"/>
                </a:lnTo>
                <a:lnTo>
                  <a:pt x="10044" y="36007"/>
                </a:lnTo>
                <a:cubicBezTo>
                  <a:pt x="10481" y="36369"/>
                  <a:pt x="10957" y="36711"/>
                  <a:pt x="11451" y="37034"/>
                </a:cubicBezTo>
                <a:lnTo>
                  <a:pt x="12136" y="40991"/>
                </a:lnTo>
                <a:lnTo>
                  <a:pt x="15674" y="39070"/>
                </a:lnTo>
                <a:cubicBezTo>
                  <a:pt x="16263" y="39279"/>
                  <a:pt x="16853" y="39431"/>
                  <a:pt x="17462" y="39583"/>
                </a:cubicBezTo>
                <a:lnTo>
                  <a:pt x="19459" y="43064"/>
                </a:lnTo>
                <a:lnTo>
                  <a:pt x="22141" y="40021"/>
                </a:lnTo>
                <a:cubicBezTo>
                  <a:pt x="22692" y="40021"/>
                  <a:pt x="23244" y="39983"/>
                  <a:pt x="23796" y="39906"/>
                </a:cubicBezTo>
                <a:lnTo>
                  <a:pt x="26877" y="42512"/>
                </a:lnTo>
                <a:lnTo>
                  <a:pt x="28342" y="38765"/>
                </a:lnTo>
                <a:cubicBezTo>
                  <a:pt x="28893" y="38556"/>
                  <a:pt x="29426" y="38309"/>
                  <a:pt x="29939" y="38042"/>
                </a:cubicBezTo>
                <a:lnTo>
                  <a:pt x="33725" y="39431"/>
                </a:lnTo>
                <a:lnTo>
                  <a:pt x="33839" y="35418"/>
                </a:lnTo>
                <a:cubicBezTo>
                  <a:pt x="34276" y="35018"/>
                  <a:pt x="34695" y="34619"/>
                  <a:pt x="35094" y="34181"/>
                </a:cubicBezTo>
                <a:lnTo>
                  <a:pt x="39126" y="34200"/>
                </a:lnTo>
                <a:lnTo>
                  <a:pt x="37852" y="30396"/>
                </a:lnTo>
                <a:cubicBezTo>
                  <a:pt x="38118" y="29883"/>
                  <a:pt x="38385" y="29350"/>
                  <a:pt x="38613" y="28798"/>
                </a:cubicBezTo>
                <a:lnTo>
                  <a:pt x="42398" y="27448"/>
                </a:lnTo>
                <a:lnTo>
                  <a:pt x="39887" y="24290"/>
                </a:lnTo>
                <a:cubicBezTo>
                  <a:pt x="39925" y="24005"/>
                  <a:pt x="39982" y="23701"/>
                  <a:pt x="40001" y="23415"/>
                </a:cubicBezTo>
                <a:cubicBezTo>
                  <a:pt x="40039" y="23130"/>
                  <a:pt x="40059" y="22826"/>
                  <a:pt x="40078" y="22541"/>
                </a:cubicBezTo>
                <a:lnTo>
                  <a:pt x="43159" y="19973"/>
                </a:lnTo>
                <a:lnTo>
                  <a:pt x="39735" y="17861"/>
                </a:lnTo>
                <a:cubicBezTo>
                  <a:pt x="39621" y="17291"/>
                  <a:pt x="39488" y="16720"/>
                  <a:pt x="39317" y="16150"/>
                </a:cubicBezTo>
                <a:lnTo>
                  <a:pt x="41333" y="12669"/>
                </a:lnTo>
                <a:lnTo>
                  <a:pt x="37377" y="11870"/>
                </a:lnTo>
                <a:cubicBezTo>
                  <a:pt x="37072" y="11375"/>
                  <a:pt x="36749" y="10881"/>
                  <a:pt x="36407" y="10424"/>
                </a:cubicBezTo>
                <a:lnTo>
                  <a:pt x="37110" y="6449"/>
                </a:lnTo>
                <a:lnTo>
                  <a:pt x="33135" y="7039"/>
                </a:lnTo>
                <a:cubicBezTo>
                  <a:pt x="32678" y="6677"/>
                  <a:pt x="32203" y="6335"/>
                  <a:pt x="31708" y="6011"/>
                </a:cubicBezTo>
                <a:lnTo>
                  <a:pt x="31024" y="2055"/>
                </a:lnTo>
                <a:lnTo>
                  <a:pt x="27486" y="3976"/>
                </a:lnTo>
                <a:cubicBezTo>
                  <a:pt x="26934" y="3786"/>
                  <a:pt x="26364" y="3634"/>
                  <a:pt x="25793" y="3501"/>
                </a:cubicBezTo>
                <a:lnTo>
                  <a:pt x="237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2" name="Google Shape;4022;p113"/>
          <p:cNvGrpSpPr/>
          <p:nvPr/>
        </p:nvGrpSpPr>
        <p:grpSpPr>
          <a:xfrm>
            <a:off x="6082988" y="3239825"/>
            <a:ext cx="478650" cy="695350"/>
            <a:chOff x="3535550" y="3200825"/>
            <a:chExt cx="478650" cy="695350"/>
          </a:xfrm>
        </p:grpSpPr>
        <p:sp>
          <p:nvSpPr>
            <p:cNvPr id="4023" name="Google Shape;4023;p113"/>
            <p:cNvSpPr/>
            <p:nvPr/>
          </p:nvSpPr>
          <p:spPr>
            <a:xfrm>
              <a:off x="3718900" y="3410075"/>
              <a:ext cx="111650" cy="309000"/>
            </a:xfrm>
            <a:custGeom>
              <a:avLst/>
              <a:gdLst/>
              <a:ahLst/>
              <a:cxnLst/>
              <a:rect l="l" t="t" r="r" b="b"/>
              <a:pathLst>
                <a:path w="4466" h="12360" extrusionOk="0">
                  <a:moveTo>
                    <a:pt x="894" y="0"/>
                  </a:moveTo>
                  <a:cubicBezTo>
                    <a:pt x="406" y="0"/>
                    <a:pt x="1" y="393"/>
                    <a:pt x="1" y="893"/>
                  </a:cubicBezTo>
                  <a:lnTo>
                    <a:pt x="1" y="11466"/>
                  </a:lnTo>
                  <a:cubicBezTo>
                    <a:pt x="1" y="11966"/>
                    <a:pt x="406" y="12359"/>
                    <a:pt x="894" y="12359"/>
                  </a:cubicBezTo>
                  <a:lnTo>
                    <a:pt x="3573" y="12359"/>
                  </a:lnTo>
                  <a:cubicBezTo>
                    <a:pt x="4073" y="12359"/>
                    <a:pt x="4466" y="11966"/>
                    <a:pt x="4466" y="11466"/>
                  </a:cubicBezTo>
                  <a:lnTo>
                    <a:pt x="4466" y="893"/>
                  </a:lnTo>
                  <a:cubicBezTo>
                    <a:pt x="4466" y="393"/>
                    <a:pt x="4073" y="0"/>
                    <a:pt x="35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113"/>
            <p:cNvSpPr/>
            <p:nvPr/>
          </p:nvSpPr>
          <p:spPr>
            <a:xfrm>
              <a:off x="3535550" y="3200825"/>
              <a:ext cx="478650" cy="47950"/>
            </a:xfrm>
            <a:custGeom>
              <a:avLst/>
              <a:gdLst/>
              <a:ahLst/>
              <a:cxnLst/>
              <a:rect l="l" t="t" r="r" b="b"/>
              <a:pathLst>
                <a:path w="19146" h="1918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113"/>
            <p:cNvSpPr/>
            <p:nvPr/>
          </p:nvSpPr>
          <p:spPr>
            <a:xfrm>
              <a:off x="3535550" y="3848225"/>
              <a:ext cx="478650" cy="47950"/>
            </a:xfrm>
            <a:custGeom>
              <a:avLst/>
              <a:gdLst/>
              <a:ahLst/>
              <a:cxnLst/>
              <a:rect l="l" t="t" r="r" b="b"/>
              <a:pathLst>
                <a:path w="19146" h="1918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113"/>
            <p:cNvSpPr/>
            <p:nvPr/>
          </p:nvSpPr>
          <p:spPr>
            <a:xfrm>
              <a:off x="3588825" y="3280300"/>
              <a:ext cx="372100" cy="230100"/>
            </a:xfrm>
            <a:custGeom>
              <a:avLst/>
              <a:gdLst/>
              <a:ahLst/>
              <a:cxnLst/>
              <a:rect l="l" t="t" r="r" b="b"/>
              <a:pathLst>
                <a:path w="14884" h="9204" extrusionOk="0">
                  <a:moveTo>
                    <a:pt x="1" y="0"/>
                  </a:moveTo>
                  <a:cubicBezTo>
                    <a:pt x="1" y="4346"/>
                    <a:pt x="3334" y="9204"/>
                    <a:pt x="7442" y="9204"/>
                  </a:cubicBezTo>
                  <a:cubicBezTo>
                    <a:pt x="11550" y="9204"/>
                    <a:pt x="14883" y="4346"/>
                    <a:pt x="1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113"/>
            <p:cNvSpPr/>
            <p:nvPr/>
          </p:nvSpPr>
          <p:spPr>
            <a:xfrm>
              <a:off x="3588825" y="3587175"/>
              <a:ext cx="372100" cy="230125"/>
            </a:xfrm>
            <a:custGeom>
              <a:avLst/>
              <a:gdLst/>
              <a:ahLst/>
              <a:cxnLst/>
              <a:rect l="l" t="t" r="r" b="b"/>
              <a:pathLst>
                <a:path w="14884" h="9205" extrusionOk="0">
                  <a:moveTo>
                    <a:pt x="7442" y="1"/>
                  </a:moveTo>
                  <a:cubicBezTo>
                    <a:pt x="3334" y="1"/>
                    <a:pt x="1" y="4870"/>
                    <a:pt x="1" y="9204"/>
                  </a:cubicBezTo>
                  <a:lnTo>
                    <a:pt x="14883" y="9204"/>
                  </a:lnTo>
                  <a:cubicBezTo>
                    <a:pt x="14883" y="4870"/>
                    <a:pt x="11550" y="1"/>
                    <a:pt x="7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113"/>
            <p:cNvSpPr/>
            <p:nvPr/>
          </p:nvSpPr>
          <p:spPr>
            <a:xfrm>
              <a:off x="3663250" y="3326425"/>
              <a:ext cx="223250" cy="138150"/>
            </a:xfrm>
            <a:custGeom>
              <a:avLst/>
              <a:gdLst/>
              <a:ahLst/>
              <a:cxnLst/>
              <a:rect l="l" t="t" r="r" b="b"/>
              <a:pathLst>
                <a:path w="8930" h="5526" extrusionOk="0">
                  <a:moveTo>
                    <a:pt x="0" y="1"/>
                  </a:moveTo>
                  <a:cubicBezTo>
                    <a:pt x="0" y="2608"/>
                    <a:pt x="2000" y="5525"/>
                    <a:pt x="4465" y="5525"/>
                  </a:cubicBezTo>
                  <a:cubicBezTo>
                    <a:pt x="6930" y="5525"/>
                    <a:pt x="8930" y="2608"/>
                    <a:pt x="8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113"/>
            <p:cNvSpPr/>
            <p:nvPr/>
          </p:nvSpPr>
          <p:spPr>
            <a:xfrm>
              <a:off x="3663250" y="3633325"/>
              <a:ext cx="223250" cy="138125"/>
            </a:xfrm>
            <a:custGeom>
              <a:avLst/>
              <a:gdLst/>
              <a:ahLst/>
              <a:cxnLst/>
              <a:rect l="l" t="t" r="r" b="b"/>
              <a:pathLst>
                <a:path w="8930" h="5525" extrusionOk="0">
                  <a:moveTo>
                    <a:pt x="4465" y="0"/>
                  </a:moveTo>
                  <a:cubicBezTo>
                    <a:pt x="2000" y="0"/>
                    <a:pt x="3513" y="4060"/>
                    <a:pt x="0" y="5525"/>
                  </a:cubicBezTo>
                  <a:lnTo>
                    <a:pt x="8930" y="5525"/>
                  </a:lnTo>
                  <a:cubicBezTo>
                    <a:pt x="5799" y="5191"/>
                    <a:pt x="6930" y="0"/>
                    <a:pt x="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113"/>
            <p:cNvSpPr/>
            <p:nvPr/>
          </p:nvSpPr>
          <p:spPr>
            <a:xfrm>
              <a:off x="3758200" y="3444600"/>
              <a:ext cx="33350" cy="223275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0" y="1"/>
                  </a:moveTo>
                  <a:lnTo>
                    <a:pt x="0" y="8930"/>
                  </a:lnTo>
                  <a:lnTo>
                    <a:pt x="1334" y="893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113"/>
            <p:cNvSpPr/>
            <p:nvPr/>
          </p:nvSpPr>
          <p:spPr>
            <a:xfrm>
              <a:off x="3692425" y="3532100"/>
              <a:ext cx="164925" cy="32475"/>
            </a:xfrm>
            <a:custGeom>
              <a:avLst/>
              <a:gdLst/>
              <a:ahLst/>
              <a:cxnLst/>
              <a:rect l="l" t="t" r="r" b="b"/>
              <a:pathLst>
                <a:path w="6597" h="1299" extrusionOk="0">
                  <a:moveTo>
                    <a:pt x="643" y="1"/>
                  </a:moveTo>
                  <a:cubicBezTo>
                    <a:pt x="286" y="1"/>
                    <a:pt x="0" y="299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lnTo>
                    <a:pt x="5941" y="1299"/>
                  </a:lnTo>
                  <a:cubicBezTo>
                    <a:pt x="6298" y="1299"/>
                    <a:pt x="6596" y="1013"/>
                    <a:pt x="6596" y="656"/>
                  </a:cubicBezTo>
                  <a:cubicBezTo>
                    <a:pt x="6596" y="299"/>
                    <a:pt x="6298" y="1"/>
                    <a:pt x="5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113"/>
            <p:cNvSpPr/>
            <p:nvPr/>
          </p:nvSpPr>
          <p:spPr>
            <a:xfrm>
              <a:off x="3559650" y="3263925"/>
              <a:ext cx="29800" cy="584325"/>
            </a:xfrm>
            <a:custGeom>
              <a:avLst/>
              <a:gdLst/>
              <a:ahLst/>
              <a:cxnLst/>
              <a:rect l="l" t="t" r="r" b="b"/>
              <a:pathLst>
                <a:path w="1192" h="23373" extrusionOk="0">
                  <a:moveTo>
                    <a:pt x="596" y="0"/>
                  </a:moveTo>
                  <a:cubicBezTo>
                    <a:pt x="275" y="0"/>
                    <a:pt x="1" y="167"/>
                    <a:pt x="1" y="381"/>
                  </a:cubicBezTo>
                  <a:lnTo>
                    <a:pt x="1" y="22979"/>
                  </a:lnTo>
                  <a:cubicBezTo>
                    <a:pt x="1" y="23194"/>
                    <a:pt x="275" y="23372"/>
                    <a:pt x="596" y="23372"/>
                  </a:cubicBezTo>
                  <a:cubicBezTo>
                    <a:pt x="930" y="23372"/>
                    <a:pt x="1191" y="23194"/>
                    <a:pt x="1191" y="22979"/>
                  </a:cubicBezTo>
                  <a:lnTo>
                    <a:pt x="1191" y="381"/>
                  </a:lnTo>
                  <a:cubicBezTo>
                    <a:pt x="1191" y="167"/>
                    <a:pt x="930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113"/>
            <p:cNvSpPr/>
            <p:nvPr/>
          </p:nvSpPr>
          <p:spPr>
            <a:xfrm>
              <a:off x="3960300" y="3263925"/>
              <a:ext cx="29800" cy="584325"/>
            </a:xfrm>
            <a:custGeom>
              <a:avLst/>
              <a:gdLst/>
              <a:ahLst/>
              <a:cxnLst/>
              <a:rect l="l" t="t" r="r" b="b"/>
              <a:pathLst>
                <a:path w="1192" h="23373" extrusionOk="0">
                  <a:moveTo>
                    <a:pt x="596" y="0"/>
                  </a:moveTo>
                  <a:cubicBezTo>
                    <a:pt x="263" y="0"/>
                    <a:pt x="1" y="167"/>
                    <a:pt x="1" y="381"/>
                  </a:cubicBezTo>
                  <a:lnTo>
                    <a:pt x="1" y="22979"/>
                  </a:lnTo>
                  <a:cubicBezTo>
                    <a:pt x="1" y="23194"/>
                    <a:pt x="263" y="23372"/>
                    <a:pt x="596" y="23372"/>
                  </a:cubicBezTo>
                  <a:cubicBezTo>
                    <a:pt x="917" y="23372"/>
                    <a:pt x="1191" y="23194"/>
                    <a:pt x="1191" y="22979"/>
                  </a:cubicBezTo>
                  <a:lnTo>
                    <a:pt x="1191" y="381"/>
                  </a:lnTo>
                  <a:cubicBezTo>
                    <a:pt x="1191" y="167"/>
                    <a:pt x="917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113"/>
            <p:cNvSpPr/>
            <p:nvPr/>
          </p:nvSpPr>
          <p:spPr>
            <a:xfrm>
              <a:off x="3535550" y="3239825"/>
              <a:ext cx="478650" cy="47925"/>
            </a:xfrm>
            <a:custGeom>
              <a:avLst/>
              <a:gdLst/>
              <a:ahLst/>
              <a:cxnLst/>
              <a:rect l="l" t="t" r="r" b="b"/>
              <a:pathLst>
                <a:path w="19146" h="1917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lnTo>
                    <a:pt x="0" y="1024"/>
                  </a:lnTo>
                  <a:cubicBezTo>
                    <a:pt x="0" y="1512"/>
                    <a:pt x="405" y="1917"/>
                    <a:pt x="893" y="1917"/>
                  </a:cubicBezTo>
                  <a:lnTo>
                    <a:pt x="18253" y="1917"/>
                  </a:lnTo>
                  <a:cubicBezTo>
                    <a:pt x="18741" y="1917"/>
                    <a:pt x="19146" y="1512"/>
                    <a:pt x="19146" y="1024"/>
                  </a:cubicBezTo>
                  <a:lnTo>
                    <a:pt x="19146" y="893"/>
                  </a:lnTo>
                  <a:cubicBezTo>
                    <a:pt x="19146" y="405"/>
                    <a:pt x="18741" y="0"/>
                    <a:pt x="18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113"/>
            <p:cNvSpPr/>
            <p:nvPr/>
          </p:nvSpPr>
          <p:spPr>
            <a:xfrm>
              <a:off x="3535550" y="3809225"/>
              <a:ext cx="478650" cy="47650"/>
            </a:xfrm>
            <a:custGeom>
              <a:avLst/>
              <a:gdLst/>
              <a:ahLst/>
              <a:cxnLst/>
              <a:rect l="l" t="t" r="r" b="b"/>
              <a:pathLst>
                <a:path w="19146" h="1906" extrusionOk="0">
                  <a:moveTo>
                    <a:pt x="893" y="1"/>
                  </a:moveTo>
                  <a:cubicBezTo>
                    <a:pt x="405" y="1"/>
                    <a:pt x="0" y="394"/>
                    <a:pt x="0" y="894"/>
                  </a:cubicBezTo>
                  <a:lnTo>
                    <a:pt x="0" y="1013"/>
                  </a:lnTo>
                  <a:cubicBezTo>
                    <a:pt x="0" y="1513"/>
                    <a:pt x="405" y="1906"/>
                    <a:pt x="893" y="1906"/>
                  </a:cubicBezTo>
                  <a:lnTo>
                    <a:pt x="18253" y="1906"/>
                  </a:lnTo>
                  <a:cubicBezTo>
                    <a:pt x="18741" y="1906"/>
                    <a:pt x="19146" y="1513"/>
                    <a:pt x="19146" y="1013"/>
                  </a:cubicBezTo>
                  <a:lnTo>
                    <a:pt x="19146" y="894"/>
                  </a:lnTo>
                  <a:cubicBezTo>
                    <a:pt x="19146" y="394"/>
                    <a:pt x="18741" y="1"/>
                    <a:pt x="18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113"/>
            <p:cNvSpPr/>
            <p:nvPr/>
          </p:nvSpPr>
          <p:spPr>
            <a:xfrm>
              <a:off x="3751350" y="3349350"/>
              <a:ext cx="12225" cy="9250"/>
            </a:xfrm>
            <a:custGeom>
              <a:avLst/>
              <a:gdLst/>
              <a:ahLst/>
              <a:cxnLst/>
              <a:rect l="l" t="t" r="r" b="b"/>
              <a:pathLst>
                <a:path w="489" h="370" extrusionOk="0">
                  <a:moveTo>
                    <a:pt x="251" y="1"/>
                  </a:moveTo>
                  <a:cubicBezTo>
                    <a:pt x="0" y="1"/>
                    <a:pt x="0" y="370"/>
                    <a:pt x="251" y="370"/>
                  </a:cubicBezTo>
                  <a:cubicBezTo>
                    <a:pt x="489" y="370"/>
                    <a:pt x="489" y="1"/>
                    <a:pt x="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113"/>
            <p:cNvSpPr/>
            <p:nvPr/>
          </p:nvSpPr>
          <p:spPr>
            <a:xfrm>
              <a:off x="3713250" y="3393100"/>
              <a:ext cx="24125" cy="18775"/>
            </a:xfrm>
            <a:custGeom>
              <a:avLst/>
              <a:gdLst/>
              <a:ahLst/>
              <a:cxnLst/>
              <a:rect l="l" t="t" r="r" b="b"/>
              <a:pathLst>
                <a:path w="965" h="751" extrusionOk="0">
                  <a:moveTo>
                    <a:pt x="477" y="1"/>
                  </a:moveTo>
                  <a:cubicBezTo>
                    <a:pt x="0" y="1"/>
                    <a:pt x="0" y="751"/>
                    <a:pt x="477" y="751"/>
                  </a:cubicBezTo>
                  <a:cubicBezTo>
                    <a:pt x="965" y="751"/>
                    <a:pt x="965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113"/>
            <p:cNvSpPr/>
            <p:nvPr/>
          </p:nvSpPr>
          <p:spPr>
            <a:xfrm>
              <a:off x="3792425" y="342020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9" y="0"/>
                  </a:moveTo>
                  <a:cubicBezTo>
                    <a:pt x="1" y="0"/>
                    <a:pt x="1" y="369"/>
                    <a:pt x="239" y="369"/>
                  </a:cubicBezTo>
                  <a:cubicBezTo>
                    <a:pt x="477" y="369"/>
                    <a:pt x="477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113"/>
            <p:cNvSpPr/>
            <p:nvPr/>
          </p:nvSpPr>
          <p:spPr>
            <a:xfrm>
              <a:off x="3796300" y="3359775"/>
              <a:ext cx="24125" cy="18475"/>
            </a:xfrm>
            <a:custGeom>
              <a:avLst/>
              <a:gdLst/>
              <a:ahLst/>
              <a:cxnLst/>
              <a:rect l="l" t="t" r="r" b="b"/>
              <a:pathLst>
                <a:path w="965" h="739" extrusionOk="0">
                  <a:moveTo>
                    <a:pt x="477" y="0"/>
                  </a:moveTo>
                  <a:cubicBezTo>
                    <a:pt x="0" y="0"/>
                    <a:pt x="0" y="738"/>
                    <a:pt x="477" y="738"/>
                  </a:cubicBezTo>
                  <a:cubicBezTo>
                    <a:pt x="965" y="738"/>
                    <a:pt x="965" y="0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113"/>
            <p:cNvSpPr/>
            <p:nvPr/>
          </p:nvSpPr>
          <p:spPr>
            <a:xfrm>
              <a:off x="3847800" y="3344600"/>
              <a:ext cx="17875" cy="14000"/>
            </a:xfrm>
            <a:custGeom>
              <a:avLst/>
              <a:gdLst/>
              <a:ahLst/>
              <a:cxnLst/>
              <a:rect l="l" t="t" r="r" b="b"/>
              <a:pathLst>
                <a:path w="715" h="560" extrusionOk="0">
                  <a:moveTo>
                    <a:pt x="357" y="0"/>
                  </a:moveTo>
                  <a:cubicBezTo>
                    <a:pt x="0" y="0"/>
                    <a:pt x="0" y="560"/>
                    <a:pt x="357" y="560"/>
                  </a:cubicBezTo>
                  <a:cubicBezTo>
                    <a:pt x="714" y="560"/>
                    <a:pt x="714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113"/>
            <p:cNvSpPr/>
            <p:nvPr/>
          </p:nvSpPr>
          <p:spPr>
            <a:xfrm>
              <a:off x="3762075" y="3388050"/>
              <a:ext cx="18175" cy="14000"/>
            </a:xfrm>
            <a:custGeom>
              <a:avLst/>
              <a:gdLst/>
              <a:ahLst/>
              <a:cxnLst/>
              <a:rect l="l" t="t" r="r" b="b"/>
              <a:pathLst>
                <a:path w="727" h="560" extrusionOk="0">
                  <a:moveTo>
                    <a:pt x="357" y="0"/>
                  </a:moveTo>
                  <a:cubicBezTo>
                    <a:pt x="0" y="0"/>
                    <a:pt x="0" y="560"/>
                    <a:pt x="357" y="560"/>
                  </a:cubicBezTo>
                  <a:cubicBezTo>
                    <a:pt x="726" y="560"/>
                    <a:pt x="726" y="0"/>
                    <a:pt x="3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113"/>
            <p:cNvSpPr/>
            <p:nvPr/>
          </p:nvSpPr>
          <p:spPr>
            <a:xfrm>
              <a:off x="3742425" y="3662175"/>
              <a:ext cx="17875" cy="14025"/>
            </a:xfrm>
            <a:custGeom>
              <a:avLst/>
              <a:gdLst/>
              <a:ahLst/>
              <a:cxnLst/>
              <a:rect l="l" t="t" r="r" b="b"/>
              <a:pathLst>
                <a:path w="715" h="561" extrusionOk="0">
                  <a:moveTo>
                    <a:pt x="357" y="1"/>
                  </a:moveTo>
                  <a:cubicBezTo>
                    <a:pt x="0" y="1"/>
                    <a:pt x="0" y="561"/>
                    <a:pt x="357" y="561"/>
                  </a:cubicBezTo>
                  <a:cubicBezTo>
                    <a:pt x="715" y="561"/>
                    <a:pt x="715" y="1"/>
                    <a:pt x="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113"/>
            <p:cNvSpPr/>
            <p:nvPr/>
          </p:nvSpPr>
          <p:spPr>
            <a:xfrm>
              <a:off x="3793925" y="3677075"/>
              <a:ext cx="23825" cy="18775"/>
            </a:xfrm>
            <a:custGeom>
              <a:avLst/>
              <a:gdLst/>
              <a:ahLst/>
              <a:cxnLst/>
              <a:rect l="l" t="t" r="r" b="b"/>
              <a:pathLst>
                <a:path w="953" h="751" extrusionOk="0">
                  <a:moveTo>
                    <a:pt x="476" y="0"/>
                  </a:moveTo>
                  <a:cubicBezTo>
                    <a:pt x="0" y="0"/>
                    <a:pt x="0" y="750"/>
                    <a:pt x="476" y="750"/>
                  </a:cubicBezTo>
                  <a:cubicBezTo>
                    <a:pt x="953" y="750"/>
                    <a:pt x="953" y="0"/>
                    <a:pt x="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113"/>
            <p:cNvSpPr/>
            <p:nvPr/>
          </p:nvSpPr>
          <p:spPr>
            <a:xfrm>
              <a:off x="3763850" y="3705350"/>
              <a:ext cx="11925" cy="9250"/>
            </a:xfrm>
            <a:custGeom>
              <a:avLst/>
              <a:gdLst/>
              <a:ahLst/>
              <a:cxnLst/>
              <a:rect l="l" t="t" r="r" b="b"/>
              <a:pathLst>
                <a:path w="477" h="370" extrusionOk="0">
                  <a:moveTo>
                    <a:pt x="239" y="0"/>
                  </a:moveTo>
                  <a:cubicBezTo>
                    <a:pt x="1" y="0"/>
                    <a:pt x="1" y="369"/>
                    <a:pt x="239" y="369"/>
                  </a:cubicBezTo>
                  <a:cubicBezTo>
                    <a:pt x="477" y="369"/>
                    <a:pt x="477" y="0"/>
                    <a:pt x="2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113"/>
            <p:cNvSpPr/>
            <p:nvPr/>
          </p:nvSpPr>
          <p:spPr>
            <a:xfrm>
              <a:off x="3718300" y="3739275"/>
              <a:ext cx="23850" cy="18475"/>
            </a:xfrm>
            <a:custGeom>
              <a:avLst/>
              <a:gdLst/>
              <a:ahLst/>
              <a:cxnLst/>
              <a:rect l="l" t="t" r="r" b="b"/>
              <a:pathLst>
                <a:path w="954" h="739" extrusionOk="0">
                  <a:moveTo>
                    <a:pt x="477" y="1"/>
                  </a:moveTo>
                  <a:cubicBezTo>
                    <a:pt x="1" y="1"/>
                    <a:pt x="1" y="739"/>
                    <a:pt x="477" y="739"/>
                  </a:cubicBezTo>
                  <a:cubicBezTo>
                    <a:pt x="953" y="739"/>
                    <a:pt x="953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113"/>
            <p:cNvSpPr/>
            <p:nvPr/>
          </p:nvSpPr>
          <p:spPr>
            <a:xfrm>
              <a:off x="3804325" y="3742850"/>
              <a:ext cx="17900" cy="13725"/>
            </a:xfrm>
            <a:custGeom>
              <a:avLst/>
              <a:gdLst/>
              <a:ahLst/>
              <a:cxnLst/>
              <a:rect l="l" t="t" r="r" b="b"/>
              <a:pathLst>
                <a:path w="716" h="549" extrusionOk="0">
                  <a:moveTo>
                    <a:pt x="358" y="1"/>
                  </a:moveTo>
                  <a:cubicBezTo>
                    <a:pt x="1" y="1"/>
                    <a:pt x="1" y="548"/>
                    <a:pt x="358" y="548"/>
                  </a:cubicBezTo>
                  <a:cubicBezTo>
                    <a:pt x="715" y="548"/>
                    <a:pt x="715" y="1"/>
                    <a:pt x="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7" name="Google Shape;4047;p113"/>
          <p:cNvGrpSpPr/>
          <p:nvPr/>
        </p:nvGrpSpPr>
        <p:grpSpPr>
          <a:xfrm>
            <a:off x="6507565" y="2322240"/>
            <a:ext cx="491262" cy="594359"/>
            <a:chOff x="3573350" y="1817925"/>
            <a:chExt cx="602775" cy="729275"/>
          </a:xfrm>
        </p:grpSpPr>
        <p:sp>
          <p:nvSpPr>
            <p:cNvPr id="4048" name="Google Shape;4048;p113"/>
            <p:cNvSpPr/>
            <p:nvPr/>
          </p:nvSpPr>
          <p:spPr>
            <a:xfrm>
              <a:off x="3841250" y="1944425"/>
              <a:ext cx="67000" cy="602775"/>
            </a:xfrm>
            <a:custGeom>
              <a:avLst/>
              <a:gdLst/>
              <a:ahLst/>
              <a:cxnLst/>
              <a:rect l="l" t="t" r="r" b="b"/>
              <a:pathLst>
                <a:path w="2680" h="24111" extrusionOk="0">
                  <a:moveTo>
                    <a:pt x="0" y="0"/>
                  </a:moveTo>
                  <a:lnTo>
                    <a:pt x="0" y="24110"/>
                  </a:lnTo>
                  <a:lnTo>
                    <a:pt x="2679" y="24110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113"/>
            <p:cNvSpPr/>
            <p:nvPr/>
          </p:nvSpPr>
          <p:spPr>
            <a:xfrm>
              <a:off x="3573350" y="2212300"/>
              <a:ext cx="602775" cy="67000"/>
            </a:xfrm>
            <a:custGeom>
              <a:avLst/>
              <a:gdLst/>
              <a:ahLst/>
              <a:cxnLst/>
              <a:rect l="l" t="t" r="r" b="b"/>
              <a:pathLst>
                <a:path w="24111" h="2680" extrusionOk="0">
                  <a:moveTo>
                    <a:pt x="1" y="1"/>
                  </a:moveTo>
                  <a:lnTo>
                    <a:pt x="1" y="2680"/>
                  </a:lnTo>
                  <a:lnTo>
                    <a:pt x="24111" y="2680"/>
                  </a:lnTo>
                  <a:lnTo>
                    <a:pt x="241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113"/>
            <p:cNvSpPr/>
            <p:nvPr/>
          </p:nvSpPr>
          <p:spPr>
            <a:xfrm>
              <a:off x="3637950" y="2009300"/>
              <a:ext cx="473600" cy="473600"/>
            </a:xfrm>
            <a:custGeom>
              <a:avLst/>
              <a:gdLst/>
              <a:ahLst/>
              <a:cxnLst/>
              <a:rect l="l" t="t" r="r" b="b"/>
              <a:pathLst>
                <a:path w="18944" h="18944" extrusionOk="0">
                  <a:moveTo>
                    <a:pt x="1893" y="1"/>
                  </a:moveTo>
                  <a:lnTo>
                    <a:pt x="0" y="1894"/>
                  </a:lnTo>
                  <a:lnTo>
                    <a:pt x="17050" y="18944"/>
                  </a:lnTo>
                  <a:lnTo>
                    <a:pt x="18943" y="170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113"/>
            <p:cNvSpPr/>
            <p:nvPr/>
          </p:nvSpPr>
          <p:spPr>
            <a:xfrm>
              <a:off x="3637950" y="2009300"/>
              <a:ext cx="473600" cy="473300"/>
            </a:xfrm>
            <a:custGeom>
              <a:avLst/>
              <a:gdLst/>
              <a:ahLst/>
              <a:cxnLst/>
              <a:rect l="l" t="t" r="r" b="b"/>
              <a:pathLst>
                <a:path w="18944" h="18932" extrusionOk="0">
                  <a:moveTo>
                    <a:pt x="17050" y="1"/>
                  </a:moveTo>
                  <a:lnTo>
                    <a:pt x="0" y="17039"/>
                  </a:lnTo>
                  <a:lnTo>
                    <a:pt x="1893" y="18932"/>
                  </a:lnTo>
                  <a:lnTo>
                    <a:pt x="18943" y="1894"/>
                  </a:lnTo>
                  <a:lnTo>
                    <a:pt x="170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113"/>
            <p:cNvSpPr/>
            <p:nvPr/>
          </p:nvSpPr>
          <p:spPr>
            <a:xfrm>
              <a:off x="3728725" y="1954825"/>
              <a:ext cx="292325" cy="582550"/>
            </a:xfrm>
            <a:custGeom>
              <a:avLst/>
              <a:gdLst/>
              <a:ahLst/>
              <a:cxnLst/>
              <a:rect l="l" t="t" r="r" b="b"/>
              <a:pathLst>
                <a:path w="11693" h="23302" extrusionOk="0">
                  <a:moveTo>
                    <a:pt x="2465" y="1"/>
                  </a:moveTo>
                  <a:lnTo>
                    <a:pt x="1" y="1025"/>
                  </a:lnTo>
                  <a:lnTo>
                    <a:pt x="9216" y="23301"/>
                  </a:lnTo>
                  <a:lnTo>
                    <a:pt x="11693" y="22277"/>
                  </a:lnTo>
                  <a:lnTo>
                    <a:pt x="24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113"/>
            <p:cNvSpPr/>
            <p:nvPr/>
          </p:nvSpPr>
          <p:spPr>
            <a:xfrm>
              <a:off x="3583475" y="2099500"/>
              <a:ext cx="582525" cy="292625"/>
            </a:xfrm>
            <a:custGeom>
              <a:avLst/>
              <a:gdLst/>
              <a:ahLst/>
              <a:cxnLst/>
              <a:rect l="l" t="t" r="r" b="b"/>
              <a:pathLst>
                <a:path w="23301" h="11705" extrusionOk="0">
                  <a:moveTo>
                    <a:pt x="22277" y="0"/>
                  </a:moveTo>
                  <a:lnTo>
                    <a:pt x="0" y="9228"/>
                  </a:lnTo>
                  <a:lnTo>
                    <a:pt x="1024" y="11704"/>
                  </a:lnTo>
                  <a:lnTo>
                    <a:pt x="23301" y="2477"/>
                  </a:lnTo>
                  <a:lnTo>
                    <a:pt x="22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113"/>
            <p:cNvSpPr/>
            <p:nvPr/>
          </p:nvSpPr>
          <p:spPr>
            <a:xfrm>
              <a:off x="3583775" y="2099500"/>
              <a:ext cx="582525" cy="292625"/>
            </a:xfrm>
            <a:custGeom>
              <a:avLst/>
              <a:gdLst/>
              <a:ahLst/>
              <a:cxnLst/>
              <a:rect l="l" t="t" r="r" b="b"/>
              <a:pathLst>
                <a:path w="23301" h="11705" extrusionOk="0">
                  <a:moveTo>
                    <a:pt x="1024" y="0"/>
                  </a:moveTo>
                  <a:lnTo>
                    <a:pt x="0" y="2477"/>
                  </a:lnTo>
                  <a:lnTo>
                    <a:pt x="22277" y="11704"/>
                  </a:lnTo>
                  <a:lnTo>
                    <a:pt x="23301" y="9228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113"/>
            <p:cNvSpPr/>
            <p:nvPr/>
          </p:nvSpPr>
          <p:spPr>
            <a:xfrm>
              <a:off x="3728425" y="1954525"/>
              <a:ext cx="292625" cy="582550"/>
            </a:xfrm>
            <a:custGeom>
              <a:avLst/>
              <a:gdLst/>
              <a:ahLst/>
              <a:cxnLst/>
              <a:rect l="l" t="t" r="r" b="b"/>
              <a:pathLst>
                <a:path w="11705" h="23302" extrusionOk="0">
                  <a:moveTo>
                    <a:pt x="9228" y="1"/>
                  </a:moveTo>
                  <a:lnTo>
                    <a:pt x="1" y="22278"/>
                  </a:lnTo>
                  <a:lnTo>
                    <a:pt x="2477" y="23301"/>
                  </a:lnTo>
                  <a:lnTo>
                    <a:pt x="11705" y="1025"/>
                  </a:lnTo>
                  <a:lnTo>
                    <a:pt x="92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113"/>
            <p:cNvSpPr/>
            <p:nvPr/>
          </p:nvSpPr>
          <p:spPr>
            <a:xfrm>
              <a:off x="3604000" y="1975075"/>
              <a:ext cx="541775" cy="541750"/>
            </a:xfrm>
            <a:custGeom>
              <a:avLst/>
              <a:gdLst/>
              <a:ahLst/>
              <a:cxnLst/>
              <a:rect l="l" t="t" r="r" b="b"/>
              <a:pathLst>
                <a:path w="21671" h="21670" extrusionOk="0">
                  <a:moveTo>
                    <a:pt x="10836" y="1"/>
                  </a:moveTo>
                  <a:cubicBezTo>
                    <a:pt x="4847" y="1"/>
                    <a:pt x="1" y="4846"/>
                    <a:pt x="1" y="10835"/>
                  </a:cubicBezTo>
                  <a:cubicBezTo>
                    <a:pt x="1" y="16812"/>
                    <a:pt x="4847" y="21670"/>
                    <a:pt x="10836" y="21670"/>
                  </a:cubicBezTo>
                  <a:cubicBezTo>
                    <a:pt x="16813" y="21670"/>
                    <a:pt x="21670" y="16812"/>
                    <a:pt x="21670" y="10835"/>
                  </a:cubicBezTo>
                  <a:cubicBezTo>
                    <a:pt x="21670" y="4846"/>
                    <a:pt x="16813" y="1"/>
                    <a:pt x="10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113"/>
            <p:cNvSpPr/>
            <p:nvPr/>
          </p:nvSpPr>
          <p:spPr>
            <a:xfrm>
              <a:off x="3621875" y="1992925"/>
              <a:ext cx="505725" cy="505750"/>
            </a:xfrm>
            <a:custGeom>
              <a:avLst/>
              <a:gdLst/>
              <a:ahLst/>
              <a:cxnLst/>
              <a:rect l="l" t="t" r="r" b="b"/>
              <a:pathLst>
                <a:path w="20229" h="20230" extrusionOk="0">
                  <a:moveTo>
                    <a:pt x="10121" y="477"/>
                  </a:moveTo>
                  <a:cubicBezTo>
                    <a:pt x="15431" y="477"/>
                    <a:pt x="19753" y="4799"/>
                    <a:pt x="19753" y="10121"/>
                  </a:cubicBezTo>
                  <a:cubicBezTo>
                    <a:pt x="19753" y="15431"/>
                    <a:pt x="15431" y="19753"/>
                    <a:pt x="10121" y="19753"/>
                  </a:cubicBezTo>
                  <a:cubicBezTo>
                    <a:pt x="4798" y="19753"/>
                    <a:pt x="477" y="15431"/>
                    <a:pt x="477" y="10121"/>
                  </a:cubicBezTo>
                  <a:cubicBezTo>
                    <a:pt x="477" y="4799"/>
                    <a:pt x="4798" y="477"/>
                    <a:pt x="10121" y="477"/>
                  </a:cubicBezTo>
                  <a:close/>
                  <a:moveTo>
                    <a:pt x="10121" y="1"/>
                  </a:moveTo>
                  <a:cubicBezTo>
                    <a:pt x="4537" y="1"/>
                    <a:pt x="0" y="4537"/>
                    <a:pt x="0" y="10121"/>
                  </a:cubicBezTo>
                  <a:cubicBezTo>
                    <a:pt x="0" y="15693"/>
                    <a:pt x="4537" y="20230"/>
                    <a:pt x="10121" y="20230"/>
                  </a:cubicBezTo>
                  <a:cubicBezTo>
                    <a:pt x="15693" y="20230"/>
                    <a:pt x="20229" y="15693"/>
                    <a:pt x="20229" y="10121"/>
                  </a:cubicBezTo>
                  <a:cubicBezTo>
                    <a:pt x="20229" y="4537"/>
                    <a:pt x="15693" y="1"/>
                    <a:pt x="10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113"/>
            <p:cNvSpPr/>
            <p:nvPr/>
          </p:nvSpPr>
          <p:spPr>
            <a:xfrm>
              <a:off x="3659375" y="2030725"/>
              <a:ext cx="430725" cy="430450"/>
            </a:xfrm>
            <a:custGeom>
              <a:avLst/>
              <a:gdLst/>
              <a:ahLst/>
              <a:cxnLst/>
              <a:rect l="l" t="t" r="r" b="b"/>
              <a:pathLst>
                <a:path w="17229" h="17218" extrusionOk="0">
                  <a:moveTo>
                    <a:pt x="8621" y="1"/>
                  </a:moveTo>
                  <a:cubicBezTo>
                    <a:pt x="3858" y="1"/>
                    <a:pt x="0" y="3847"/>
                    <a:pt x="0" y="8609"/>
                  </a:cubicBezTo>
                  <a:cubicBezTo>
                    <a:pt x="0" y="13360"/>
                    <a:pt x="3858" y="17217"/>
                    <a:pt x="8621" y="17217"/>
                  </a:cubicBezTo>
                  <a:cubicBezTo>
                    <a:pt x="13371" y="17217"/>
                    <a:pt x="17229" y="13360"/>
                    <a:pt x="17229" y="8609"/>
                  </a:cubicBezTo>
                  <a:cubicBezTo>
                    <a:pt x="17229" y="3847"/>
                    <a:pt x="13371" y="1"/>
                    <a:pt x="8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113"/>
            <p:cNvSpPr/>
            <p:nvPr/>
          </p:nvSpPr>
          <p:spPr>
            <a:xfrm>
              <a:off x="3780825" y="2151875"/>
              <a:ext cx="101825" cy="101825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0" y="1"/>
                  </a:moveTo>
                  <a:lnTo>
                    <a:pt x="3108" y="4073"/>
                  </a:lnTo>
                  <a:lnTo>
                    <a:pt x="4072" y="3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113"/>
            <p:cNvSpPr/>
            <p:nvPr/>
          </p:nvSpPr>
          <p:spPr>
            <a:xfrm>
              <a:off x="3866850" y="2238200"/>
              <a:ext cx="101825" cy="101525"/>
            </a:xfrm>
            <a:custGeom>
              <a:avLst/>
              <a:gdLst/>
              <a:ahLst/>
              <a:cxnLst/>
              <a:rect l="l" t="t" r="r" b="b"/>
              <a:pathLst>
                <a:path w="4073" h="4061" extrusionOk="0">
                  <a:moveTo>
                    <a:pt x="965" y="1"/>
                  </a:moveTo>
                  <a:lnTo>
                    <a:pt x="0" y="953"/>
                  </a:lnTo>
                  <a:lnTo>
                    <a:pt x="4072" y="4061"/>
                  </a:lnTo>
                  <a:lnTo>
                    <a:pt x="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113"/>
            <p:cNvSpPr/>
            <p:nvPr/>
          </p:nvSpPr>
          <p:spPr>
            <a:xfrm>
              <a:off x="3780825" y="2238200"/>
              <a:ext cx="101825" cy="101525"/>
            </a:xfrm>
            <a:custGeom>
              <a:avLst/>
              <a:gdLst/>
              <a:ahLst/>
              <a:cxnLst/>
              <a:rect l="l" t="t" r="r" b="b"/>
              <a:pathLst>
                <a:path w="4073" h="4061" extrusionOk="0">
                  <a:moveTo>
                    <a:pt x="3108" y="1"/>
                  </a:moveTo>
                  <a:lnTo>
                    <a:pt x="0" y="4061"/>
                  </a:lnTo>
                  <a:lnTo>
                    <a:pt x="4072" y="953"/>
                  </a:lnTo>
                  <a:lnTo>
                    <a:pt x="31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113"/>
            <p:cNvSpPr/>
            <p:nvPr/>
          </p:nvSpPr>
          <p:spPr>
            <a:xfrm>
              <a:off x="3866850" y="2151875"/>
              <a:ext cx="101825" cy="101825"/>
            </a:xfrm>
            <a:custGeom>
              <a:avLst/>
              <a:gdLst/>
              <a:ahLst/>
              <a:cxnLst/>
              <a:rect l="l" t="t" r="r" b="b"/>
              <a:pathLst>
                <a:path w="4073" h="4073" extrusionOk="0">
                  <a:moveTo>
                    <a:pt x="4072" y="1"/>
                  </a:moveTo>
                  <a:lnTo>
                    <a:pt x="0" y="3120"/>
                  </a:lnTo>
                  <a:lnTo>
                    <a:pt x="965" y="4073"/>
                  </a:lnTo>
                  <a:lnTo>
                    <a:pt x="4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113"/>
            <p:cNvSpPr/>
            <p:nvPr/>
          </p:nvSpPr>
          <p:spPr>
            <a:xfrm>
              <a:off x="3684975" y="2056025"/>
              <a:ext cx="379525" cy="379550"/>
            </a:xfrm>
            <a:custGeom>
              <a:avLst/>
              <a:gdLst/>
              <a:ahLst/>
              <a:cxnLst/>
              <a:rect l="l" t="t" r="r" b="b"/>
              <a:pathLst>
                <a:path w="15181" h="15182" extrusionOk="0">
                  <a:moveTo>
                    <a:pt x="7930" y="7252"/>
                  </a:moveTo>
                  <a:lnTo>
                    <a:pt x="7930" y="7931"/>
                  </a:lnTo>
                  <a:lnTo>
                    <a:pt x="7251" y="7931"/>
                  </a:lnTo>
                  <a:lnTo>
                    <a:pt x="7251" y="7252"/>
                  </a:lnTo>
                  <a:close/>
                  <a:moveTo>
                    <a:pt x="7597" y="1"/>
                  </a:moveTo>
                  <a:lnTo>
                    <a:pt x="6704" y="6704"/>
                  </a:lnTo>
                  <a:lnTo>
                    <a:pt x="0" y="7597"/>
                  </a:lnTo>
                  <a:lnTo>
                    <a:pt x="6704" y="8490"/>
                  </a:lnTo>
                  <a:lnTo>
                    <a:pt x="7597" y="15181"/>
                  </a:lnTo>
                  <a:lnTo>
                    <a:pt x="8490" y="8490"/>
                  </a:lnTo>
                  <a:lnTo>
                    <a:pt x="15181" y="7597"/>
                  </a:lnTo>
                  <a:lnTo>
                    <a:pt x="8490" y="6704"/>
                  </a:lnTo>
                  <a:lnTo>
                    <a:pt x="75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113"/>
            <p:cNvSpPr/>
            <p:nvPr/>
          </p:nvSpPr>
          <p:spPr>
            <a:xfrm>
              <a:off x="3850475" y="2221825"/>
              <a:ext cx="48525" cy="48250"/>
            </a:xfrm>
            <a:custGeom>
              <a:avLst/>
              <a:gdLst/>
              <a:ahLst/>
              <a:cxnLst/>
              <a:rect l="l" t="t" r="r" b="b"/>
              <a:pathLst>
                <a:path w="1941" h="1930" extrusionOk="0">
                  <a:moveTo>
                    <a:pt x="977" y="1"/>
                  </a:moveTo>
                  <a:cubicBezTo>
                    <a:pt x="441" y="1"/>
                    <a:pt x="0" y="429"/>
                    <a:pt x="0" y="965"/>
                  </a:cubicBezTo>
                  <a:cubicBezTo>
                    <a:pt x="0" y="1501"/>
                    <a:pt x="441" y="1930"/>
                    <a:pt x="977" y="1930"/>
                  </a:cubicBezTo>
                  <a:cubicBezTo>
                    <a:pt x="1500" y="1930"/>
                    <a:pt x="1941" y="1501"/>
                    <a:pt x="1941" y="965"/>
                  </a:cubicBezTo>
                  <a:cubicBezTo>
                    <a:pt x="1941" y="429"/>
                    <a:pt x="1500" y="1"/>
                    <a:pt x="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113"/>
            <p:cNvSpPr/>
            <p:nvPr/>
          </p:nvSpPr>
          <p:spPr>
            <a:xfrm>
              <a:off x="3798375" y="1817925"/>
              <a:ext cx="152725" cy="139025"/>
            </a:xfrm>
            <a:custGeom>
              <a:avLst/>
              <a:gdLst/>
              <a:ahLst/>
              <a:cxnLst/>
              <a:rect l="l" t="t" r="r" b="b"/>
              <a:pathLst>
                <a:path w="6109" h="5561" extrusionOk="0">
                  <a:moveTo>
                    <a:pt x="3061" y="1191"/>
                  </a:moveTo>
                  <a:cubicBezTo>
                    <a:pt x="4085" y="1191"/>
                    <a:pt x="4918" y="1905"/>
                    <a:pt x="4918" y="2774"/>
                  </a:cubicBezTo>
                  <a:cubicBezTo>
                    <a:pt x="4918" y="3655"/>
                    <a:pt x="4085" y="4370"/>
                    <a:pt x="3061" y="4370"/>
                  </a:cubicBezTo>
                  <a:cubicBezTo>
                    <a:pt x="2025" y="4370"/>
                    <a:pt x="1191" y="3655"/>
                    <a:pt x="1191" y="2774"/>
                  </a:cubicBezTo>
                  <a:cubicBezTo>
                    <a:pt x="1191" y="1905"/>
                    <a:pt x="2025" y="1191"/>
                    <a:pt x="3061" y="1191"/>
                  </a:cubicBezTo>
                  <a:close/>
                  <a:moveTo>
                    <a:pt x="3061" y="0"/>
                  </a:moveTo>
                  <a:cubicBezTo>
                    <a:pt x="1370" y="0"/>
                    <a:pt x="1" y="1250"/>
                    <a:pt x="1" y="2774"/>
                  </a:cubicBezTo>
                  <a:cubicBezTo>
                    <a:pt x="1" y="4310"/>
                    <a:pt x="1370" y="5560"/>
                    <a:pt x="3061" y="5560"/>
                  </a:cubicBezTo>
                  <a:cubicBezTo>
                    <a:pt x="4739" y="5560"/>
                    <a:pt x="6109" y="4310"/>
                    <a:pt x="6109" y="2774"/>
                  </a:cubicBezTo>
                  <a:cubicBezTo>
                    <a:pt x="6109" y="1250"/>
                    <a:pt x="4739" y="0"/>
                    <a:pt x="30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" name="Google Shape;4066;p113"/>
          <p:cNvGrpSpPr/>
          <p:nvPr/>
        </p:nvGrpSpPr>
        <p:grpSpPr>
          <a:xfrm>
            <a:off x="5027532" y="2375477"/>
            <a:ext cx="1154592" cy="487890"/>
            <a:chOff x="3432850" y="2681125"/>
            <a:chExt cx="759350" cy="320875"/>
          </a:xfrm>
        </p:grpSpPr>
        <p:sp>
          <p:nvSpPr>
            <p:cNvPr id="4067" name="Google Shape;4067;p113"/>
            <p:cNvSpPr/>
            <p:nvPr/>
          </p:nvSpPr>
          <p:spPr>
            <a:xfrm>
              <a:off x="3894525" y="278022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17" y="1"/>
                    <a:pt x="0" y="418"/>
                    <a:pt x="0" y="930"/>
                  </a:cubicBezTo>
                  <a:cubicBezTo>
                    <a:pt x="0" y="1441"/>
                    <a:pt x="417" y="1858"/>
                    <a:pt x="929" y="1858"/>
                  </a:cubicBezTo>
                  <a:cubicBezTo>
                    <a:pt x="1441" y="1858"/>
                    <a:pt x="1858" y="1441"/>
                    <a:pt x="1858" y="930"/>
                  </a:cubicBezTo>
                  <a:cubicBezTo>
                    <a:pt x="1858" y="418"/>
                    <a:pt x="1441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113"/>
            <p:cNvSpPr/>
            <p:nvPr/>
          </p:nvSpPr>
          <p:spPr>
            <a:xfrm>
              <a:off x="3901675" y="2787375"/>
              <a:ext cx="32150" cy="32175"/>
            </a:xfrm>
            <a:custGeom>
              <a:avLst/>
              <a:gdLst/>
              <a:ahLst/>
              <a:cxnLst/>
              <a:rect l="l" t="t" r="r" b="b"/>
              <a:pathLst>
                <a:path w="1286" h="1287" extrusionOk="0">
                  <a:moveTo>
                    <a:pt x="643" y="1"/>
                  </a:moveTo>
                  <a:cubicBezTo>
                    <a:pt x="286" y="1"/>
                    <a:pt x="0" y="286"/>
                    <a:pt x="0" y="644"/>
                  </a:cubicBezTo>
                  <a:cubicBezTo>
                    <a:pt x="0" y="1001"/>
                    <a:pt x="286" y="1286"/>
                    <a:pt x="643" y="1286"/>
                  </a:cubicBezTo>
                  <a:cubicBezTo>
                    <a:pt x="1000" y="1286"/>
                    <a:pt x="1286" y="1001"/>
                    <a:pt x="1286" y="644"/>
                  </a:cubicBezTo>
                  <a:cubicBezTo>
                    <a:pt x="1286" y="286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113"/>
            <p:cNvSpPr/>
            <p:nvPr/>
          </p:nvSpPr>
          <p:spPr>
            <a:xfrm>
              <a:off x="3959125" y="2780225"/>
              <a:ext cx="46450" cy="46475"/>
            </a:xfrm>
            <a:custGeom>
              <a:avLst/>
              <a:gdLst/>
              <a:ahLst/>
              <a:cxnLst/>
              <a:rect l="l" t="t" r="r" b="b"/>
              <a:pathLst>
                <a:path w="1858" h="1859" extrusionOk="0">
                  <a:moveTo>
                    <a:pt x="929" y="1"/>
                  </a:moveTo>
                  <a:cubicBezTo>
                    <a:pt x="417" y="1"/>
                    <a:pt x="0" y="418"/>
                    <a:pt x="0" y="930"/>
                  </a:cubicBezTo>
                  <a:cubicBezTo>
                    <a:pt x="0" y="1441"/>
                    <a:pt x="417" y="1858"/>
                    <a:pt x="929" y="1858"/>
                  </a:cubicBezTo>
                  <a:cubicBezTo>
                    <a:pt x="1453" y="1858"/>
                    <a:pt x="1857" y="1441"/>
                    <a:pt x="1857" y="930"/>
                  </a:cubicBezTo>
                  <a:cubicBezTo>
                    <a:pt x="1857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113"/>
            <p:cNvSpPr/>
            <p:nvPr/>
          </p:nvSpPr>
          <p:spPr>
            <a:xfrm>
              <a:off x="3966250" y="2787375"/>
              <a:ext cx="32475" cy="32175"/>
            </a:xfrm>
            <a:custGeom>
              <a:avLst/>
              <a:gdLst/>
              <a:ahLst/>
              <a:cxnLst/>
              <a:rect l="l" t="t" r="r" b="b"/>
              <a:pathLst>
                <a:path w="1299" h="1287" extrusionOk="0">
                  <a:moveTo>
                    <a:pt x="644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44" y="1286"/>
                  </a:cubicBezTo>
                  <a:cubicBezTo>
                    <a:pt x="1001" y="1286"/>
                    <a:pt x="1299" y="1001"/>
                    <a:pt x="1299" y="644"/>
                  </a:cubicBezTo>
                  <a:cubicBezTo>
                    <a:pt x="1299" y="286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113"/>
            <p:cNvSpPr/>
            <p:nvPr/>
          </p:nvSpPr>
          <p:spPr>
            <a:xfrm>
              <a:off x="3829625" y="2780225"/>
              <a:ext cx="46475" cy="46475"/>
            </a:xfrm>
            <a:custGeom>
              <a:avLst/>
              <a:gdLst/>
              <a:ahLst/>
              <a:cxnLst/>
              <a:rect l="l" t="t" r="r" b="b"/>
              <a:pathLst>
                <a:path w="1859" h="1859" extrusionOk="0">
                  <a:moveTo>
                    <a:pt x="930" y="1"/>
                  </a:moveTo>
                  <a:cubicBezTo>
                    <a:pt x="418" y="1"/>
                    <a:pt x="1" y="418"/>
                    <a:pt x="1" y="930"/>
                  </a:cubicBezTo>
                  <a:cubicBezTo>
                    <a:pt x="1" y="1441"/>
                    <a:pt x="418" y="1858"/>
                    <a:pt x="930" y="1858"/>
                  </a:cubicBezTo>
                  <a:cubicBezTo>
                    <a:pt x="1453" y="1858"/>
                    <a:pt x="1858" y="1441"/>
                    <a:pt x="1858" y="930"/>
                  </a:cubicBezTo>
                  <a:cubicBezTo>
                    <a:pt x="1858" y="418"/>
                    <a:pt x="1453" y="1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113"/>
            <p:cNvSpPr/>
            <p:nvPr/>
          </p:nvSpPr>
          <p:spPr>
            <a:xfrm>
              <a:off x="3836775" y="2787375"/>
              <a:ext cx="32475" cy="32175"/>
            </a:xfrm>
            <a:custGeom>
              <a:avLst/>
              <a:gdLst/>
              <a:ahLst/>
              <a:cxnLst/>
              <a:rect l="l" t="t" r="r" b="b"/>
              <a:pathLst>
                <a:path w="1299" h="1287" extrusionOk="0">
                  <a:moveTo>
                    <a:pt x="644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44" y="1286"/>
                  </a:cubicBezTo>
                  <a:cubicBezTo>
                    <a:pt x="1001" y="1286"/>
                    <a:pt x="1298" y="1001"/>
                    <a:pt x="1298" y="644"/>
                  </a:cubicBezTo>
                  <a:cubicBezTo>
                    <a:pt x="1298" y="286"/>
                    <a:pt x="1001" y="1"/>
                    <a:pt x="6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113"/>
            <p:cNvSpPr/>
            <p:nvPr/>
          </p:nvSpPr>
          <p:spPr>
            <a:xfrm>
              <a:off x="3656400" y="2803150"/>
              <a:ext cx="436675" cy="76525"/>
            </a:xfrm>
            <a:custGeom>
              <a:avLst/>
              <a:gdLst/>
              <a:ahLst/>
              <a:cxnLst/>
              <a:rect l="l" t="t" r="r" b="b"/>
              <a:pathLst>
                <a:path w="17467" h="3061" extrusionOk="0">
                  <a:moveTo>
                    <a:pt x="0" y="1"/>
                  </a:moveTo>
                  <a:lnTo>
                    <a:pt x="0" y="3061"/>
                  </a:lnTo>
                  <a:lnTo>
                    <a:pt x="17467" y="3061"/>
                  </a:lnTo>
                  <a:lnTo>
                    <a:pt x="174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113"/>
            <p:cNvSpPr/>
            <p:nvPr/>
          </p:nvSpPr>
          <p:spPr>
            <a:xfrm>
              <a:off x="3472150" y="2720100"/>
              <a:ext cx="242600" cy="242925"/>
            </a:xfrm>
            <a:custGeom>
              <a:avLst/>
              <a:gdLst/>
              <a:ahLst/>
              <a:cxnLst/>
              <a:rect l="l" t="t" r="r" b="b"/>
              <a:pathLst>
                <a:path w="9704" h="9717" extrusionOk="0">
                  <a:moveTo>
                    <a:pt x="4846" y="1"/>
                  </a:moveTo>
                  <a:cubicBezTo>
                    <a:pt x="2167" y="1"/>
                    <a:pt x="0" y="2180"/>
                    <a:pt x="0" y="4859"/>
                  </a:cubicBezTo>
                  <a:cubicBezTo>
                    <a:pt x="0" y="7537"/>
                    <a:pt x="2167" y="9716"/>
                    <a:pt x="4846" y="9716"/>
                  </a:cubicBezTo>
                  <a:cubicBezTo>
                    <a:pt x="7537" y="9716"/>
                    <a:pt x="9704" y="7537"/>
                    <a:pt x="9704" y="4859"/>
                  </a:cubicBezTo>
                  <a:cubicBezTo>
                    <a:pt x="9704" y="2180"/>
                    <a:pt x="7537" y="1"/>
                    <a:pt x="4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113"/>
            <p:cNvSpPr/>
            <p:nvPr/>
          </p:nvSpPr>
          <p:spPr>
            <a:xfrm>
              <a:off x="3508450" y="2756425"/>
              <a:ext cx="170000" cy="169975"/>
            </a:xfrm>
            <a:custGeom>
              <a:avLst/>
              <a:gdLst/>
              <a:ahLst/>
              <a:cxnLst/>
              <a:rect l="l" t="t" r="r" b="b"/>
              <a:pathLst>
                <a:path w="6800" h="6799" extrusionOk="0">
                  <a:moveTo>
                    <a:pt x="3394" y="0"/>
                  </a:moveTo>
                  <a:cubicBezTo>
                    <a:pt x="1525" y="0"/>
                    <a:pt x="1" y="1524"/>
                    <a:pt x="1" y="3406"/>
                  </a:cubicBezTo>
                  <a:cubicBezTo>
                    <a:pt x="1" y="5275"/>
                    <a:pt x="1525" y="6799"/>
                    <a:pt x="3394" y="6799"/>
                  </a:cubicBezTo>
                  <a:cubicBezTo>
                    <a:pt x="5275" y="6799"/>
                    <a:pt x="6799" y="5275"/>
                    <a:pt x="6799" y="3406"/>
                  </a:cubicBezTo>
                  <a:cubicBezTo>
                    <a:pt x="6799" y="1524"/>
                    <a:pt x="5275" y="0"/>
                    <a:pt x="33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113"/>
            <p:cNvSpPr/>
            <p:nvPr/>
          </p:nvSpPr>
          <p:spPr>
            <a:xfrm>
              <a:off x="3432850" y="2833225"/>
              <a:ext cx="321200" cy="16375"/>
            </a:xfrm>
            <a:custGeom>
              <a:avLst/>
              <a:gdLst/>
              <a:ahLst/>
              <a:cxnLst/>
              <a:rect l="l" t="t" r="r" b="b"/>
              <a:pathLst>
                <a:path w="12848" h="655" extrusionOk="0">
                  <a:moveTo>
                    <a:pt x="334" y="0"/>
                  </a:moveTo>
                  <a:cubicBezTo>
                    <a:pt x="156" y="0"/>
                    <a:pt x="1" y="143"/>
                    <a:pt x="1" y="334"/>
                  </a:cubicBezTo>
                  <a:cubicBezTo>
                    <a:pt x="1" y="512"/>
                    <a:pt x="156" y="655"/>
                    <a:pt x="334" y="655"/>
                  </a:cubicBezTo>
                  <a:lnTo>
                    <a:pt x="12514" y="655"/>
                  </a:lnTo>
                  <a:cubicBezTo>
                    <a:pt x="12693" y="655"/>
                    <a:pt x="12848" y="512"/>
                    <a:pt x="12848" y="334"/>
                  </a:cubicBezTo>
                  <a:cubicBezTo>
                    <a:pt x="12848" y="143"/>
                    <a:pt x="12693" y="0"/>
                    <a:pt x="12514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113"/>
            <p:cNvSpPr/>
            <p:nvPr/>
          </p:nvSpPr>
          <p:spPr>
            <a:xfrm>
              <a:off x="3585250" y="2681125"/>
              <a:ext cx="16400" cy="320875"/>
            </a:xfrm>
            <a:custGeom>
              <a:avLst/>
              <a:gdLst/>
              <a:ahLst/>
              <a:cxnLst/>
              <a:rect l="l" t="t" r="r" b="b"/>
              <a:pathLst>
                <a:path w="656" h="12835" extrusionOk="0">
                  <a:moveTo>
                    <a:pt x="322" y="0"/>
                  </a:moveTo>
                  <a:cubicBezTo>
                    <a:pt x="144" y="0"/>
                    <a:pt x="1" y="143"/>
                    <a:pt x="1" y="322"/>
                  </a:cubicBezTo>
                  <a:lnTo>
                    <a:pt x="1" y="12502"/>
                  </a:lnTo>
                  <a:cubicBezTo>
                    <a:pt x="1" y="12692"/>
                    <a:pt x="144" y="12835"/>
                    <a:pt x="322" y="12835"/>
                  </a:cubicBezTo>
                  <a:cubicBezTo>
                    <a:pt x="513" y="12835"/>
                    <a:pt x="656" y="12692"/>
                    <a:pt x="656" y="12502"/>
                  </a:cubicBezTo>
                  <a:lnTo>
                    <a:pt x="656" y="322"/>
                  </a:lnTo>
                  <a:cubicBezTo>
                    <a:pt x="656" y="143"/>
                    <a:pt x="513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113"/>
            <p:cNvSpPr/>
            <p:nvPr/>
          </p:nvSpPr>
          <p:spPr>
            <a:xfrm>
              <a:off x="3476625" y="2725625"/>
              <a:ext cx="233675" cy="231825"/>
            </a:xfrm>
            <a:custGeom>
              <a:avLst/>
              <a:gdLst/>
              <a:ahLst/>
              <a:cxnLst/>
              <a:rect l="l" t="t" r="r" b="b"/>
              <a:pathLst>
                <a:path w="9347" h="9273" extrusionOk="0">
                  <a:moveTo>
                    <a:pt x="8979" y="0"/>
                  </a:moveTo>
                  <a:cubicBezTo>
                    <a:pt x="8894" y="0"/>
                    <a:pt x="8811" y="30"/>
                    <a:pt x="8751" y="89"/>
                  </a:cubicBezTo>
                  <a:lnTo>
                    <a:pt x="131" y="8709"/>
                  </a:lnTo>
                  <a:cubicBezTo>
                    <a:pt x="0" y="8840"/>
                    <a:pt x="0" y="9043"/>
                    <a:pt x="131" y="9174"/>
                  </a:cubicBezTo>
                  <a:cubicBezTo>
                    <a:pt x="196" y="9239"/>
                    <a:pt x="283" y="9272"/>
                    <a:pt x="368" y="9272"/>
                  </a:cubicBezTo>
                  <a:cubicBezTo>
                    <a:pt x="452" y="9272"/>
                    <a:pt x="536" y="9239"/>
                    <a:pt x="595" y="9174"/>
                  </a:cubicBezTo>
                  <a:lnTo>
                    <a:pt x="9215" y="566"/>
                  </a:lnTo>
                  <a:cubicBezTo>
                    <a:pt x="9346" y="435"/>
                    <a:pt x="9346" y="220"/>
                    <a:pt x="9215" y="89"/>
                  </a:cubicBezTo>
                  <a:cubicBezTo>
                    <a:pt x="9150" y="30"/>
                    <a:pt x="9064" y="0"/>
                    <a:pt x="8979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113"/>
            <p:cNvSpPr/>
            <p:nvPr/>
          </p:nvSpPr>
          <p:spPr>
            <a:xfrm>
              <a:off x="3476625" y="2725625"/>
              <a:ext cx="233675" cy="231825"/>
            </a:xfrm>
            <a:custGeom>
              <a:avLst/>
              <a:gdLst/>
              <a:ahLst/>
              <a:cxnLst/>
              <a:rect l="l" t="t" r="r" b="b"/>
              <a:pathLst>
                <a:path w="9347" h="9273" extrusionOk="0">
                  <a:moveTo>
                    <a:pt x="368" y="0"/>
                  </a:moveTo>
                  <a:cubicBezTo>
                    <a:pt x="283" y="0"/>
                    <a:pt x="196" y="30"/>
                    <a:pt x="131" y="89"/>
                  </a:cubicBezTo>
                  <a:cubicBezTo>
                    <a:pt x="0" y="220"/>
                    <a:pt x="0" y="435"/>
                    <a:pt x="131" y="566"/>
                  </a:cubicBezTo>
                  <a:lnTo>
                    <a:pt x="8751" y="9174"/>
                  </a:lnTo>
                  <a:cubicBezTo>
                    <a:pt x="8811" y="9239"/>
                    <a:pt x="8894" y="9272"/>
                    <a:pt x="8979" y="9272"/>
                  </a:cubicBezTo>
                  <a:cubicBezTo>
                    <a:pt x="9064" y="9272"/>
                    <a:pt x="9150" y="9239"/>
                    <a:pt x="9215" y="9174"/>
                  </a:cubicBezTo>
                  <a:cubicBezTo>
                    <a:pt x="9346" y="9043"/>
                    <a:pt x="9346" y="8840"/>
                    <a:pt x="9215" y="8709"/>
                  </a:cubicBezTo>
                  <a:lnTo>
                    <a:pt x="595" y="89"/>
                  </a:lnTo>
                  <a:cubicBezTo>
                    <a:pt x="536" y="30"/>
                    <a:pt x="452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 w="154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113"/>
            <p:cNvSpPr/>
            <p:nvPr/>
          </p:nvSpPr>
          <p:spPr>
            <a:xfrm>
              <a:off x="3543300" y="2791250"/>
              <a:ext cx="100325" cy="100325"/>
            </a:xfrm>
            <a:custGeom>
              <a:avLst/>
              <a:gdLst/>
              <a:ahLst/>
              <a:cxnLst/>
              <a:rect l="l" t="t" r="r" b="b"/>
              <a:pathLst>
                <a:path w="4013" h="4013" extrusionOk="0">
                  <a:moveTo>
                    <a:pt x="2000" y="0"/>
                  </a:moveTo>
                  <a:cubicBezTo>
                    <a:pt x="893" y="0"/>
                    <a:pt x="0" y="905"/>
                    <a:pt x="0" y="2013"/>
                  </a:cubicBezTo>
                  <a:cubicBezTo>
                    <a:pt x="0" y="3120"/>
                    <a:pt x="893" y="4013"/>
                    <a:pt x="2000" y="4013"/>
                  </a:cubicBezTo>
                  <a:cubicBezTo>
                    <a:pt x="3119" y="4013"/>
                    <a:pt x="4012" y="3120"/>
                    <a:pt x="4012" y="2013"/>
                  </a:cubicBezTo>
                  <a:cubicBezTo>
                    <a:pt x="4012" y="905"/>
                    <a:pt x="3119" y="0"/>
                    <a:pt x="2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113"/>
            <p:cNvSpPr/>
            <p:nvPr/>
          </p:nvSpPr>
          <p:spPr>
            <a:xfrm>
              <a:off x="3563825" y="2811775"/>
              <a:ext cx="59250" cy="59275"/>
            </a:xfrm>
            <a:custGeom>
              <a:avLst/>
              <a:gdLst/>
              <a:ahLst/>
              <a:cxnLst/>
              <a:rect l="l" t="t" r="r" b="b"/>
              <a:pathLst>
                <a:path w="2370" h="2371" extrusionOk="0">
                  <a:moveTo>
                    <a:pt x="1179" y="1"/>
                  </a:moveTo>
                  <a:cubicBezTo>
                    <a:pt x="536" y="1"/>
                    <a:pt x="1" y="537"/>
                    <a:pt x="1" y="1192"/>
                  </a:cubicBezTo>
                  <a:cubicBezTo>
                    <a:pt x="1" y="1846"/>
                    <a:pt x="536" y="2370"/>
                    <a:pt x="1179" y="2370"/>
                  </a:cubicBezTo>
                  <a:cubicBezTo>
                    <a:pt x="1834" y="2370"/>
                    <a:pt x="2370" y="1846"/>
                    <a:pt x="2370" y="1192"/>
                  </a:cubicBezTo>
                  <a:cubicBezTo>
                    <a:pt x="2370" y="537"/>
                    <a:pt x="1834" y="1"/>
                    <a:pt x="1179" y="1"/>
                  </a:cubicBezTo>
                  <a:close/>
                </a:path>
              </a:pathLst>
            </a:custGeom>
            <a:solidFill>
              <a:srgbClr val="F9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113"/>
            <p:cNvSpPr/>
            <p:nvPr/>
          </p:nvSpPr>
          <p:spPr>
            <a:xfrm>
              <a:off x="3774875" y="2835900"/>
              <a:ext cx="285775" cy="11325"/>
            </a:xfrm>
            <a:custGeom>
              <a:avLst/>
              <a:gdLst/>
              <a:ahLst/>
              <a:cxnLst/>
              <a:rect l="l" t="t" r="r" b="b"/>
              <a:pathLst>
                <a:path w="11431" h="453" extrusionOk="0">
                  <a:moveTo>
                    <a:pt x="238" y="0"/>
                  </a:moveTo>
                  <a:cubicBezTo>
                    <a:pt x="107" y="0"/>
                    <a:pt x="0" y="96"/>
                    <a:pt x="0" y="227"/>
                  </a:cubicBezTo>
                  <a:cubicBezTo>
                    <a:pt x="0" y="346"/>
                    <a:pt x="107" y="453"/>
                    <a:pt x="238" y="453"/>
                  </a:cubicBezTo>
                  <a:lnTo>
                    <a:pt x="11192" y="453"/>
                  </a:lnTo>
                  <a:cubicBezTo>
                    <a:pt x="11323" y="453"/>
                    <a:pt x="11430" y="346"/>
                    <a:pt x="11430" y="227"/>
                  </a:cubicBezTo>
                  <a:cubicBezTo>
                    <a:pt x="11430" y="96"/>
                    <a:pt x="11323" y="0"/>
                    <a:pt x="11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113"/>
            <p:cNvSpPr/>
            <p:nvPr/>
          </p:nvSpPr>
          <p:spPr>
            <a:xfrm>
              <a:off x="3899575" y="2823400"/>
              <a:ext cx="36350" cy="36325"/>
            </a:xfrm>
            <a:custGeom>
              <a:avLst/>
              <a:gdLst/>
              <a:ahLst/>
              <a:cxnLst/>
              <a:rect l="l" t="t" r="r" b="b"/>
              <a:pathLst>
                <a:path w="1454" h="1453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19"/>
                    <a:pt x="322" y="1453"/>
                    <a:pt x="727" y="1453"/>
                  </a:cubicBezTo>
                  <a:cubicBezTo>
                    <a:pt x="1132" y="1453"/>
                    <a:pt x="1453" y="1119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113"/>
            <p:cNvSpPr/>
            <p:nvPr/>
          </p:nvSpPr>
          <p:spPr>
            <a:xfrm>
              <a:off x="3905250" y="2828750"/>
              <a:ext cx="25025" cy="25325"/>
            </a:xfrm>
            <a:custGeom>
              <a:avLst/>
              <a:gdLst/>
              <a:ahLst/>
              <a:cxnLst/>
              <a:rect l="l" t="t" r="r" b="b"/>
              <a:pathLst>
                <a:path w="1001" h="1013" extrusionOk="0">
                  <a:moveTo>
                    <a:pt x="500" y="1"/>
                  </a:moveTo>
                  <a:cubicBezTo>
                    <a:pt x="226" y="1"/>
                    <a:pt x="0" y="227"/>
                    <a:pt x="0" y="513"/>
                  </a:cubicBezTo>
                  <a:cubicBezTo>
                    <a:pt x="0" y="786"/>
                    <a:pt x="226" y="1013"/>
                    <a:pt x="500" y="1013"/>
                  </a:cubicBezTo>
                  <a:cubicBezTo>
                    <a:pt x="774" y="1013"/>
                    <a:pt x="1000" y="786"/>
                    <a:pt x="1000" y="513"/>
                  </a:cubicBezTo>
                  <a:cubicBezTo>
                    <a:pt x="1000" y="227"/>
                    <a:pt x="774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113"/>
            <p:cNvSpPr/>
            <p:nvPr/>
          </p:nvSpPr>
          <p:spPr>
            <a:xfrm>
              <a:off x="4154675" y="2878750"/>
              <a:ext cx="25325" cy="91700"/>
            </a:xfrm>
            <a:custGeom>
              <a:avLst/>
              <a:gdLst/>
              <a:ahLst/>
              <a:cxnLst/>
              <a:rect l="l" t="t" r="r" b="b"/>
              <a:pathLst>
                <a:path w="1013" h="3668" extrusionOk="0">
                  <a:moveTo>
                    <a:pt x="358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3311"/>
                  </a:lnTo>
                  <a:cubicBezTo>
                    <a:pt x="0" y="3513"/>
                    <a:pt x="167" y="3668"/>
                    <a:pt x="358" y="3668"/>
                  </a:cubicBezTo>
                  <a:lnTo>
                    <a:pt x="667" y="3668"/>
                  </a:lnTo>
                  <a:cubicBezTo>
                    <a:pt x="858" y="3668"/>
                    <a:pt x="1012" y="3513"/>
                    <a:pt x="1012" y="3311"/>
                  </a:cubicBezTo>
                  <a:lnTo>
                    <a:pt x="1012" y="358"/>
                  </a:lnTo>
                  <a:cubicBezTo>
                    <a:pt x="1012" y="156"/>
                    <a:pt x="858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113"/>
            <p:cNvSpPr/>
            <p:nvPr/>
          </p:nvSpPr>
          <p:spPr>
            <a:xfrm>
              <a:off x="4079675" y="2878750"/>
              <a:ext cx="25325" cy="91700"/>
            </a:xfrm>
            <a:custGeom>
              <a:avLst/>
              <a:gdLst/>
              <a:ahLst/>
              <a:cxnLst/>
              <a:rect l="l" t="t" r="r" b="b"/>
              <a:pathLst>
                <a:path w="1013" h="3668" extrusionOk="0">
                  <a:moveTo>
                    <a:pt x="345" y="1"/>
                  </a:moveTo>
                  <a:cubicBezTo>
                    <a:pt x="155" y="1"/>
                    <a:pt x="0" y="156"/>
                    <a:pt x="0" y="358"/>
                  </a:cubicBezTo>
                  <a:lnTo>
                    <a:pt x="0" y="3311"/>
                  </a:lnTo>
                  <a:cubicBezTo>
                    <a:pt x="0" y="3513"/>
                    <a:pt x="155" y="3668"/>
                    <a:pt x="345" y="3668"/>
                  </a:cubicBezTo>
                  <a:lnTo>
                    <a:pt x="655" y="3668"/>
                  </a:lnTo>
                  <a:cubicBezTo>
                    <a:pt x="845" y="3668"/>
                    <a:pt x="1012" y="3513"/>
                    <a:pt x="1012" y="3311"/>
                  </a:cubicBezTo>
                  <a:lnTo>
                    <a:pt x="1012" y="358"/>
                  </a:lnTo>
                  <a:cubicBezTo>
                    <a:pt x="1012" y="156"/>
                    <a:pt x="845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113"/>
            <p:cNvSpPr/>
            <p:nvPr/>
          </p:nvSpPr>
          <p:spPr>
            <a:xfrm>
              <a:off x="4128775" y="2883225"/>
              <a:ext cx="27700" cy="71150"/>
            </a:xfrm>
            <a:custGeom>
              <a:avLst/>
              <a:gdLst/>
              <a:ahLst/>
              <a:cxnLst/>
              <a:rect l="l" t="t" r="r" b="b"/>
              <a:pathLst>
                <a:path w="1108" h="2846" extrusionOk="0">
                  <a:moveTo>
                    <a:pt x="382" y="0"/>
                  </a:moveTo>
                  <a:cubicBezTo>
                    <a:pt x="167" y="0"/>
                    <a:pt x="1" y="119"/>
                    <a:pt x="1" y="274"/>
                  </a:cubicBezTo>
                  <a:lnTo>
                    <a:pt x="1" y="2572"/>
                  </a:lnTo>
                  <a:cubicBezTo>
                    <a:pt x="1" y="2727"/>
                    <a:pt x="167" y="2846"/>
                    <a:pt x="382" y="2846"/>
                  </a:cubicBezTo>
                  <a:lnTo>
                    <a:pt x="727" y="2846"/>
                  </a:lnTo>
                  <a:cubicBezTo>
                    <a:pt x="941" y="2846"/>
                    <a:pt x="1108" y="2727"/>
                    <a:pt x="1108" y="2572"/>
                  </a:cubicBezTo>
                  <a:lnTo>
                    <a:pt x="1108" y="274"/>
                  </a:lnTo>
                  <a:cubicBezTo>
                    <a:pt x="1108" y="119"/>
                    <a:pt x="941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113"/>
            <p:cNvSpPr/>
            <p:nvPr/>
          </p:nvSpPr>
          <p:spPr>
            <a:xfrm>
              <a:off x="4102875" y="2883225"/>
              <a:ext cx="28000" cy="71150"/>
            </a:xfrm>
            <a:custGeom>
              <a:avLst/>
              <a:gdLst/>
              <a:ahLst/>
              <a:cxnLst/>
              <a:rect l="l" t="t" r="r" b="b"/>
              <a:pathLst>
                <a:path w="1120" h="2846" extrusionOk="0">
                  <a:moveTo>
                    <a:pt x="394" y="0"/>
                  </a:moveTo>
                  <a:cubicBezTo>
                    <a:pt x="179" y="0"/>
                    <a:pt x="1" y="119"/>
                    <a:pt x="1" y="274"/>
                  </a:cubicBezTo>
                  <a:lnTo>
                    <a:pt x="1" y="2572"/>
                  </a:lnTo>
                  <a:cubicBezTo>
                    <a:pt x="1" y="2727"/>
                    <a:pt x="179" y="2846"/>
                    <a:pt x="394" y="2846"/>
                  </a:cubicBezTo>
                  <a:lnTo>
                    <a:pt x="739" y="2846"/>
                  </a:lnTo>
                  <a:cubicBezTo>
                    <a:pt x="953" y="2846"/>
                    <a:pt x="1120" y="2727"/>
                    <a:pt x="1120" y="2572"/>
                  </a:cubicBezTo>
                  <a:lnTo>
                    <a:pt x="1120" y="274"/>
                  </a:lnTo>
                  <a:cubicBezTo>
                    <a:pt x="1120" y="119"/>
                    <a:pt x="953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113"/>
            <p:cNvSpPr/>
            <p:nvPr/>
          </p:nvSpPr>
          <p:spPr>
            <a:xfrm>
              <a:off x="4067175" y="2773375"/>
              <a:ext cx="125025" cy="136375"/>
            </a:xfrm>
            <a:custGeom>
              <a:avLst/>
              <a:gdLst/>
              <a:ahLst/>
              <a:cxnLst/>
              <a:rect l="l" t="t" r="r" b="b"/>
              <a:pathLst>
                <a:path w="5001" h="5455" extrusionOk="0">
                  <a:moveTo>
                    <a:pt x="381" y="1"/>
                  </a:moveTo>
                  <a:cubicBezTo>
                    <a:pt x="179" y="1"/>
                    <a:pt x="0" y="156"/>
                    <a:pt x="0" y="358"/>
                  </a:cubicBezTo>
                  <a:lnTo>
                    <a:pt x="0" y="5097"/>
                  </a:lnTo>
                  <a:cubicBezTo>
                    <a:pt x="0" y="5287"/>
                    <a:pt x="179" y="5454"/>
                    <a:pt x="381" y="5454"/>
                  </a:cubicBezTo>
                  <a:lnTo>
                    <a:pt x="4632" y="5454"/>
                  </a:lnTo>
                  <a:cubicBezTo>
                    <a:pt x="4834" y="5454"/>
                    <a:pt x="5001" y="5287"/>
                    <a:pt x="5001" y="5097"/>
                  </a:cubicBezTo>
                  <a:lnTo>
                    <a:pt x="5001" y="358"/>
                  </a:lnTo>
                  <a:cubicBezTo>
                    <a:pt x="5001" y="156"/>
                    <a:pt x="4834" y="1"/>
                    <a:pt x="46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113"/>
            <p:cNvSpPr/>
            <p:nvPr/>
          </p:nvSpPr>
          <p:spPr>
            <a:xfrm>
              <a:off x="4079675" y="2793325"/>
              <a:ext cx="100325" cy="96175"/>
            </a:xfrm>
            <a:custGeom>
              <a:avLst/>
              <a:gdLst/>
              <a:ahLst/>
              <a:cxnLst/>
              <a:rect l="l" t="t" r="r" b="b"/>
              <a:pathLst>
                <a:path w="4013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4012" y="3846"/>
                  </a:lnTo>
                  <a:lnTo>
                    <a:pt x="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113"/>
            <p:cNvSpPr/>
            <p:nvPr/>
          </p:nvSpPr>
          <p:spPr>
            <a:xfrm>
              <a:off x="4095450" y="2824575"/>
              <a:ext cx="68775" cy="33975"/>
            </a:xfrm>
            <a:custGeom>
              <a:avLst/>
              <a:gdLst/>
              <a:ahLst/>
              <a:cxnLst/>
              <a:rect l="l" t="t" r="r" b="b"/>
              <a:pathLst>
                <a:path w="2751" h="1359" extrusionOk="0">
                  <a:moveTo>
                    <a:pt x="357" y="1"/>
                  </a:moveTo>
                  <a:cubicBezTo>
                    <a:pt x="167" y="1"/>
                    <a:pt x="0" y="156"/>
                    <a:pt x="0" y="358"/>
                  </a:cubicBezTo>
                  <a:lnTo>
                    <a:pt x="0" y="1001"/>
                  </a:lnTo>
                  <a:cubicBezTo>
                    <a:pt x="0" y="1191"/>
                    <a:pt x="167" y="1358"/>
                    <a:pt x="357" y="1358"/>
                  </a:cubicBezTo>
                  <a:lnTo>
                    <a:pt x="2393" y="1358"/>
                  </a:lnTo>
                  <a:cubicBezTo>
                    <a:pt x="2584" y="1358"/>
                    <a:pt x="2750" y="1191"/>
                    <a:pt x="2750" y="1001"/>
                  </a:cubicBezTo>
                  <a:lnTo>
                    <a:pt x="2750" y="358"/>
                  </a:lnTo>
                  <a:cubicBezTo>
                    <a:pt x="2750" y="156"/>
                    <a:pt x="2584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11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Alternatives RESOURCES</a:t>
            </a:r>
            <a:endParaRPr/>
          </a:p>
        </p:txBody>
      </p:sp>
      <p:grpSp>
        <p:nvGrpSpPr>
          <p:cNvPr id="4097" name="Google Shape;4097;p114"/>
          <p:cNvGrpSpPr/>
          <p:nvPr/>
        </p:nvGrpSpPr>
        <p:grpSpPr>
          <a:xfrm>
            <a:off x="3672638" y="3529929"/>
            <a:ext cx="799581" cy="891972"/>
            <a:chOff x="3441821" y="2713038"/>
            <a:chExt cx="1240046" cy="1383332"/>
          </a:xfrm>
        </p:grpSpPr>
        <p:sp>
          <p:nvSpPr>
            <p:cNvPr id="4098" name="Google Shape;4098;p114"/>
            <p:cNvSpPr/>
            <p:nvPr/>
          </p:nvSpPr>
          <p:spPr>
            <a:xfrm>
              <a:off x="3557593" y="2713038"/>
              <a:ext cx="1008500" cy="1309037"/>
            </a:xfrm>
            <a:custGeom>
              <a:avLst/>
              <a:gdLst/>
              <a:ahLst/>
              <a:cxnLst/>
              <a:rect l="l" t="t" r="r" b="b"/>
              <a:pathLst>
                <a:path w="63120" h="81930" extrusionOk="0">
                  <a:moveTo>
                    <a:pt x="31557" y="0"/>
                  </a:moveTo>
                  <a:cubicBezTo>
                    <a:pt x="14128" y="0"/>
                    <a:pt x="1" y="2921"/>
                    <a:pt x="1" y="6522"/>
                  </a:cubicBezTo>
                  <a:lnTo>
                    <a:pt x="6959" y="81930"/>
                  </a:lnTo>
                  <a:lnTo>
                    <a:pt x="56161" y="81930"/>
                  </a:lnTo>
                  <a:lnTo>
                    <a:pt x="63119" y="6522"/>
                  </a:lnTo>
                  <a:cubicBezTo>
                    <a:pt x="63119" y="2921"/>
                    <a:pt x="48992" y="0"/>
                    <a:pt x="31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114"/>
            <p:cNvSpPr/>
            <p:nvPr/>
          </p:nvSpPr>
          <p:spPr>
            <a:xfrm>
              <a:off x="3441821" y="4022059"/>
              <a:ext cx="1240046" cy="74311"/>
            </a:xfrm>
            <a:custGeom>
              <a:avLst/>
              <a:gdLst/>
              <a:ahLst/>
              <a:cxnLst/>
              <a:rect l="l" t="t" r="r" b="b"/>
              <a:pathLst>
                <a:path w="77612" h="4651" extrusionOk="0">
                  <a:moveTo>
                    <a:pt x="2324" y="1"/>
                  </a:moveTo>
                  <a:cubicBezTo>
                    <a:pt x="1047" y="1"/>
                    <a:pt x="0" y="1040"/>
                    <a:pt x="0" y="2325"/>
                  </a:cubicBezTo>
                  <a:cubicBezTo>
                    <a:pt x="0" y="3610"/>
                    <a:pt x="1047" y="4650"/>
                    <a:pt x="2324" y="4650"/>
                  </a:cubicBezTo>
                  <a:lnTo>
                    <a:pt x="75281" y="4650"/>
                  </a:lnTo>
                  <a:cubicBezTo>
                    <a:pt x="76565" y="4650"/>
                    <a:pt x="77612" y="3610"/>
                    <a:pt x="77612" y="2325"/>
                  </a:cubicBezTo>
                  <a:cubicBezTo>
                    <a:pt x="77612" y="1040"/>
                    <a:pt x="76565" y="1"/>
                    <a:pt x="75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114"/>
            <p:cNvSpPr/>
            <p:nvPr/>
          </p:nvSpPr>
          <p:spPr>
            <a:xfrm>
              <a:off x="3665410" y="3986381"/>
              <a:ext cx="3387" cy="35694"/>
            </a:xfrm>
            <a:custGeom>
              <a:avLst/>
              <a:gdLst/>
              <a:ahLst/>
              <a:cxnLst/>
              <a:rect l="l" t="t" r="r" b="b"/>
              <a:pathLst>
                <a:path w="212" h="2234" extrusionOk="0">
                  <a:moveTo>
                    <a:pt x="0" y="1"/>
                  </a:moveTo>
                  <a:lnTo>
                    <a:pt x="211" y="223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114"/>
            <p:cNvSpPr/>
            <p:nvPr/>
          </p:nvSpPr>
          <p:spPr>
            <a:xfrm>
              <a:off x="3665521" y="3986381"/>
              <a:ext cx="792644" cy="35694"/>
            </a:xfrm>
            <a:custGeom>
              <a:avLst/>
              <a:gdLst/>
              <a:ahLst/>
              <a:cxnLst/>
              <a:rect l="l" t="t" r="r" b="b"/>
              <a:pathLst>
                <a:path w="49610" h="2234" extrusionOk="0">
                  <a:moveTo>
                    <a:pt x="0" y="1"/>
                  </a:moveTo>
                  <a:lnTo>
                    <a:pt x="204" y="2234"/>
                  </a:lnTo>
                  <a:lnTo>
                    <a:pt x="49406" y="2234"/>
                  </a:lnTo>
                  <a:lnTo>
                    <a:pt x="49575" y="422"/>
                  </a:lnTo>
                  <a:lnTo>
                    <a:pt x="49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114"/>
            <p:cNvSpPr/>
            <p:nvPr/>
          </p:nvSpPr>
          <p:spPr>
            <a:xfrm>
              <a:off x="3668781" y="4022059"/>
              <a:ext cx="786141" cy="16"/>
            </a:xfrm>
            <a:custGeom>
              <a:avLst/>
              <a:gdLst/>
              <a:ahLst/>
              <a:cxnLst/>
              <a:rect l="l" t="t" r="r" b="b"/>
              <a:pathLst>
                <a:path w="49203" h="1" extrusionOk="0">
                  <a:moveTo>
                    <a:pt x="4920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8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114"/>
            <p:cNvSpPr/>
            <p:nvPr/>
          </p:nvSpPr>
          <p:spPr>
            <a:xfrm>
              <a:off x="3617972" y="3716233"/>
              <a:ext cx="880808" cy="215073"/>
            </a:xfrm>
            <a:custGeom>
              <a:avLst/>
              <a:gdLst/>
              <a:ahLst/>
              <a:cxnLst/>
              <a:rect l="l" t="t" r="r" b="b"/>
              <a:pathLst>
                <a:path w="55128" h="13461" extrusionOk="0">
                  <a:moveTo>
                    <a:pt x="772" y="1"/>
                  </a:moveTo>
                  <a:cubicBezTo>
                    <a:pt x="337" y="1"/>
                    <a:pt x="0" y="373"/>
                    <a:pt x="27" y="801"/>
                  </a:cubicBezTo>
                  <a:lnTo>
                    <a:pt x="885" y="12766"/>
                  </a:lnTo>
                  <a:cubicBezTo>
                    <a:pt x="912" y="13159"/>
                    <a:pt x="1235" y="13461"/>
                    <a:pt x="1628" y="13461"/>
                  </a:cubicBezTo>
                  <a:lnTo>
                    <a:pt x="22392" y="13461"/>
                  </a:lnTo>
                  <a:cubicBezTo>
                    <a:pt x="23522" y="13461"/>
                    <a:pt x="24562" y="12964"/>
                    <a:pt x="25396" y="12205"/>
                  </a:cubicBezTo>
                  <a:cubicBezTo>
                    <a:pt x="25902" y="11749"/>
                    <a:pt x="26689" y="11447"/>
                    <a:pt x="27567" y="11447"/>
                  </a:cubicBezTo>
                  <a:cubicBezTo>
                    <a:pt x="28438" y="11447"/>
                    <a:pt x="29217" y="11742"/>
                    <a:pt x="29729" y="12205"/>
                  </a:cubicBezTo>
                  <a:cubicBezTo>
                    <a:pt x="30565" y="12964"/>
                    <a:pt x="31605" y="13461"/>
                    <a:pt x="32736" y="13461"/>
                  </a:cubicBezTo>
                  <a:lnTo>
                    <a:pt x="53506" y="13461"/>
                  </a:lnTo>
                  <a:cubicBezTo>
                    <a:pt x="53899" y="13461"/>
                    <a:pt x="54222" y="13159"/>
                    <a:pt x="54249" y="12773"/>
                  </a:cubicBezTo>
                  <a:lnTo>
                    <a:pt x="55099" y="801"/>
                  </a:lnTo>
                  <a:cubicBezTo>
                    <a:pt x="55127" y="373"/>
                    <a:pt x="54783" y="1"/>
                    <a:pt x="54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114"/>
            <p:cNvSpPr/>
            <p:nvPr/>
          </p:nvSpPr>
          <p:spPr>
            <a:xfrm>
              <a:off x="4428191" y="3786135"/>
              <a:ext cx="89218" cy="75414"/>
            </a:xfrm>
            <a:custGeom>
              <a:avLst/>
              <a:gdLst/>
              <a:ahLst/>
              <a:cxnLst/>
              <a:rect l="l" t="t" r="r" b="b"/>
              <a:pathLst>
                <a:path w="5584" h="4720" extrusionOk="0">
                  <a:moveTo>
                    <a:pt x="0" y="1"/>
                  </a:moveTo>
                  <a:lnTo>
                    <a:pt x="0" y="4719"/>
                  </a:lnTo>
                  <a:lnTo>
                    <a:pt x="3757" y="4719"/>
                  </a:lnTo>
                  <a:cubicBezTo>
                    <a:pt x="4768" y="4719"/>
                    <a:pt x="5583" y="3904"/>
                    <a:pt x="5583" y="2893"/>
                  </a:cubicBezTo>
                  <a:lnTo>
                    <a:pt x="5583" y="1826"/>
                  </a:lnTo>
                  <a:cubicBezTo>
                    <a:pt x="5583" y="815"/>
                    <a:pt x="4768" y="1"/>
                    <a:pt x="3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114"/>
            <p:cNvSpPr/>
            <p:nvPr/>
          </p:nvSpPr>
          <p:spPr>
            <a:xfrm>
              <a:off x="3997726" y="3786135"/>
              <a:ext cx="128235" cy="75414"/>
            </a:xfrm>
            <a:custGeom>
              <a:avLst/>
              <a:gdLst/>
              <a:ahLst/>
              <a:cxnLst/>
              <a:rect l="l" t="t" r="r" b="b"/>
              <a:pathLst>
                <a:path w="8026" h="4720" extrusionOk="0">
                  <a:moveTo>
                    <a:pt x="1" y="1"/>
                  </a:moveTo>
                  <a:lnTo>
                    <a:pt x="1" y="4719"/>
                  </a:lnTo>
                  <a:lnTo>
                    <a:pt x="8026" y="4719"/>
                  </a:lnTo>
                  <a:lnTo>
                    <a:pt x="80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114"/>
            <p:cNvSpPr/>
            <p:nvPr/>
          </p:nvSpPr>
          <p:spPr>
            <a:xfrm>
              <a:off x="3606277" y="3786135"/>
              <a:ext cx="89122" cy="75414"/>
            </a:xfrm>
            <a:custGeom>
              <a:avLst/>
              <a:gdLst/>
              <a:ahLst/>
              <a:cxnLst/>
              <a:rect l="l" t="t" r="r" b="b"/>
              <a:pathLst>
                <a:path w="5578" h="4720" extrusionOk="0">
                  <a:moveTo>
                    <a:pt x="1827" y="1"/>
                  </a:moveTo>
                  <a:cubicBezTo>
                    <a:pt x="816" y="1"/>
                    <a:pt x="1" y="815"/>
                    <a:pt x="1" y="1826"/>
                  </a:cubicBezTo>
                  <a:lnTo>
                    <a:pt x="1" y="2893"/>
                  </a:lnTo>
                  <a:cubicBezTo>
                    <a:pt x="1" y="3904"/>
                    <a:pt x="816" y="4719"/>
                    <a:pt x="1827" y="4719"/>
                  </a:cubicBezTo>
                  <a:lnTo>
                    <a:pt x="5577" y="4719"/>
                  </a:lnTo>
                  <a:lnTo>
                    <a:pt x="55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114"/>
            <p:cNvSpPr/>
            <p:nvPr/>
          </p:nvSpPr>
          <p:spPr>
            <a:xfrm>
              <a:off x="3671689" y="3645453"/>
              <a:ext cx="356666" cy="356666"/>
            </a:xfrm>
            <a:custGeom>
              <a:avLst/>
              <a:gdLst/>
              <a:ahLst/>
              <a:cxnLst/>
              <a:rect l="l" t="t" r="r" b="b"/>
              <a:pathLst>
                <a:path w="22323" h="22323" extrusionOk="0">
                  <a:moveTo>
                    <a:pt x="11165" y="0"/>
                  </a:moveTo>
                  <a:cubicBezTo>
                    <a:pt x="5000" y="0"/>
                    <a:pt x="0" y="4999"/>
                    <a:pt x="0" y="11165"/>
                  </a:cubicBezTo>
                  <a:cubicBezTo>
                    <a:pt x="0" y="17330"/>
                    <a:pt x="5000" y="22323"/>
                    <a:pt x="11165" y="22323"/>
                  </a:cubicBezTo>
                  <a:cubicBezTo>
                    <a:pt x="17331" y="22323"/>
                    <a:pt x="22323" y="17330"/>
                    <a:pt x="22323" y="11165"/>
                  </a:cubicBezTo>
                  <a:cubicBezTo>
                    <a:pt x="22323" y="4999"/>
                    <a:pt x="17331" y="0"/>
                    <a:pt x="1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114"/>
            <p:cNvSpPr/>
            <p:nvPr/>
          </p:nvSpPr>
          <p:spPr>
            <a:xfrm>
              <a:off x="3710290" y="3684039"/>
              <a:ext cx="279590" cy="279590"/>
            </a:xfrm>
            <a:custGeom>
              <a:avLst/>
              <a:gdLst/>
              <a:ahLst/>
              <a:cxnLst/>
              <a:rect l="l" t="t" r="r" b="b"/>
              <a:pathLst>
                <a:path w="17499" h="17499" extrusionOk="0">
                  <a:moveTo>
                    <a:pt x="8749" y="0"/>
                  </a:moveTo>
                  <a:cubicBezTo>
                    <a:pt x="3919" y="0"/>
                    <a:pt x="1" y="3918"/>
                    <a:pt x="1" y="8750"/>
                  </a:cubicBezTo>
                  <a:cubicBezTo>
                    <a:pt x="1" y="13580"/>
                    <a:pt x="3919" y="17498"/>
                    <a:pt x="8749" y="17498"/>
                  </a:cubicBezTo>
                  <a:cubicBezTo>
                    <a:pt x="13580" y="17498"/>
                    <a:pt x="17498" y="13580"/>
                    <a:pt x="17498" y="8750"/>
                  </a:cubicBezTo>
                  <a:cubicBezTo>
                    <a:pt x="17498" y="3918"/>
                    <a:pt x="13580" y="0"/>
                    <a:pt x="8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114"/>
            <p:cNvSpPr/>
            <p:nvPr/>
          </p:nvSpPr>
          <p:spPr>
            <a:xfrm>
              <a:off x="4095332" y="3645453"/>
              <a:ext cx="356682" cy="356666"/>
            </a:xfrm>
            <a:custGeom>
              <a:avLst/>
              <a:gdLst/>
              <a:ahLst/>
              <a:cxnLst/>
              <a:rect l="l" t="t" r="r" b="b"/>
              <a:pathLst>
                <a:path w="22324" h="22323" extrusionOk="0">
                  <a:moveTo>
                    <a:pt x="11158" y="0"/>
                  </a:moveTo>
                  <a:cubicBezTo>
                    <a:pt x="4992" y="0"/>
                    <a:pt x="0" y="4999"/>
                    <a:pt x="0" y="11165"/>
                  </a:cubicBezTo>
                  <a:cubicBezTo>
                    <a:pt x="0" y="17330"/>
                    <a:pt x="4992" y="22323"/>
                    <a:pt x="11158" y="22323"/>
                  </a:cubicBezTo>
                  <a:cubicBezTo>
                    <a:pt x="17323" y="22323"/>
                    <a:pt x="22323" y="17330"/>
                    <a:pt x="22323" y="11165"/>
                  </a:cubicBezTo>
                  <a:cubicBezTo>
                    <a:pt x="22323" y="4999"/>
                    <a:pt x="17323" y="0"/>
                    <a:pt x="1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114"/>
            <p:cNvSpPr/>
            <p:nvPr/>
          </p:nvSpPr>
          <p:spPr>
            <a:xfrm>
              <a:off x="4133806" y="3684039"/>
              <a:ext cx="279590" cy="279590"/>
            </a:xfrm>
            <a:custGeom>
              <a:avLst/>
              <a:gdLst/>
              <a:ahLst/>
              <a:cxnLst/>
              <a:rect l="l" t="t" r="r" b="b"/>
              <a:pathLst>
                <a:path w="17499" h="17499" extrusionOk="0">
                  <a:moveTo>
                    <a:pt x="8750" y="0"/>
                  </a:moveTo>
                  <a:cubicBezTo>
                    <a:pt x="3919" y="0"/>
                    <a:pt x="1" y="3918"/>
                    <a:pt x="1" y="8750"/>
                  </a:cubicBezTo>
                  <a:cubicBezTo>
                    <a:pt x="1" y="13580"/>
                    <a:pt x="3919" y="17498"/>
                    <a:pt x="8750" y="17498"/>
                  </a:cubicBezTo>
                  <a:cubicBezTo>
                    <a:pt x="13580" y="17498"/>
                    <a:pt x="17498" y="13580"/>
                    <a:pt x="17498" y="8750"/>
                  </a:cubicBezTo>
                  <a:cubicBezTo>
                    <a:pt x="17498" y="3918"/>
                    <a:pt x="13580" y="0"/>
                    <a:pt x="8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114"/>
            <p:cNvSpPr/>
            <p:nvPr/>
          </p:nvSpPr>
          <p:spPr>
            <a:xfrm>
              <a:off x="4146141" y="3696261"/>
              <a:ext cx="255033" cy="255033"/>
            </a:xfrm>
            <a:custGeom>
              <a:avLst/>
              <a:gdLst/>
              <a:ahLst/>
              <a:cxnLst/>
              <a:rect l="l" t="t" r="r" b="b"/>
              <a:pathLst>
                <a:path w="15962" h="15962" extrusionOk="0">
                  <a:moveTo>
                    <a:pt x="7978" y="0"/>
                  </a:moveTo>
                  <a:cubicBezTo>
                    <a:pt x="3568" y="0"/>
                    <a:pt x="1" y="3575"/>
                    <a:pt x="1" y="7985"/>
                  </a:cubicBezTo>
                  <a:cubicBezTo>
                    <a:pt x="1" y="12394"/>
                    <a:pt x="3568" y="15961"/>
                    <a:pt x="7978" y="15961"/>
                  </a:cubicBezTo>
                  <a:cubicBezTo>
                    <a:pt x="12387" y="15961"/>
                    <a:pt x="15961" y="12394"/>
                    <a:pt x="15961" y="7985"/>
                  </a:cubicBezTo>
                  <a:cubicBezTo>
                    <a:pt x="15961" y="3575"/>
                    <a:pt x="12387" y="0"/>
                    <a:pt x="7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2" name="Google Shape;4112;p114"/>
          <p:cNvGrpSpPr/>
          <p:nvPr/>
        </p:nvGrpSpPr>
        <p:grpSpPr>
          <a:xfrm>
            <a:off x="5099186" y="3563970"/>
            <a:ext cx="823942" cy="823965"/>
            <a:chOff x="5059836" y="2894639"/>
            <a:chExt cx="1107448" cy="1107480"/>
          </a:xfrm>
        </p:grpSpPr>
        <p:sp>
          <p:nvSpPr>
            <p:cNvPr id="4113" name="Google Shape;4113;p114"/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114"/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114"/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114"/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114"/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114"/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114"/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114"/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114"/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114"/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114"/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114"/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114"/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114"/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114"/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114"/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114"/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114"/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114"/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114"/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114"/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114"/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114"/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6" name="Google Shape;4136;p114"/>
          <p:cNvGrpSpPr/>
          <p:nvPr/>
        </p:nvGrpSpPr>
        <p:grpSpPr>
          <a:xfrm>
            <a:off x="1768086" y="3812307"/>
            <a:ext cx="1404582" cy="512273"/>
            <a:chOff x="1516871" y="3214899"/>
            <a:chExt cx="1605787" cy="585655"/>
          </a:xfrm>
        </p:grpSpPr>
        <p:sp>
          <p:nvSpPr>
            <p:cNvPr id="4137" name="Google Shape;4137;p114"/>
            <p:cNvSpPr/>
            <p:nvPr/>
          </p:nvSpPr>
          <p:spPr>
            <a:xfrm>
              <a:off x="2195850" y="3304996"/>
              <a:ext cx="308989" cy="405461"/>
            </a:xfrm>
            <a:custGeom>
              <a:avLst/>
              <a:gdLst/>
              <a:ahLst/>
              <a:cxnLst/>
              <a:rect l="l" t="t" r="r" b="b"/>
              <a:pathLst>
                <a:path w="19339" h="25377" extrusionOk="0">
                  <a:moveTo>
                    <a:pt x="1" y="1"/>
                  </a:moveTo>
                  <a:lnTo>
                    <a:pt x="1" y="25377"/>
                  </a:lnTo>
                  <a:lnTo>
                    <a:pt x="18454" y="25377"/>
                  </a:lnTo>
                  <a:cubicBezTo>
                    <a:pt x="18944" y="25377"/>
                    <a:pt x="19339" y="24984"/>
                    <a:pt x="19339" y="24499"/>
                  </a:cubicBezTo>
                  <a:lnTo>
                    <a:pt x="19339" y="885"/>
                  </a:lnTo>
                  <a:cubicBezTo>
                    <a:pt x="19339" y="393"/>
                    <a:pt x="18944" y="1"/>
                    <a:pt x="184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114"/>
            <p:cNvSpPr/>
            <p:nvPr/>
          </p:nvSpPr>
          <p:spPr>
            <a:xfrm>
              <a:off x="1516871" y="3214899"/>
              <a:ext cx="82923" cy="585655"/>
            </a:xfrm>
            <a:custGeom>
              <a:avLst/>
              <a:gdLst/>
              <a:ahLst/>
              <a:cxnLst/>
              <a:rect l="l" t="t" r="r" b="b"/>
              <a:pathLst>
                <a:path w="5190" h="36655" extrusionOk="0">
                  <a:moveTo>
                    <a:pt x="1874" y="1"/>
                  </a:moveTo>
                  <a:cubicBezTo>
                    <a:pt x="843" y="1"/>
                    <a:pt x="0" y="843"/>
                    <a:pt x="0" y="1875"/>
                  </a:cubicBezTo>
                  <a:lnTo>
                    <a:pt x="0" y="34779"/>
                  </a:lnTo>
                  <a:cubicBezTo>
                    <a:pt x="0" y="35812"/>
                    <a:pt x="843" y="36655"/>
                    <a:pt x="1874" y="36655"/>
                  </a:cubicBezTo>
                  <a:lnTo>
                    <a:pt x="3315" y="36655"/>
                  </a:lnTo>
                  <a:cubicBezTo>
                    <a:pt x="4346" y="36655"/>
                    <a:pt x="5189" y="35812"/>
                    <a:pt x="5189" y="34779"/>
                  </a:cubicBezTo>
                  <a:lnTo>
                    <a:pt x="5189" y="1875"/>
                  </a:lnTo>
                  <a:cubicBezTo>
                    <a:pt x="5189" y="843"/>
                    <a:pt x="4346" y="1"/>
                    <a:pt x="3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114"/>
            <p:cNvSpPr/>
            <p:nvPr/>
          </p:nvSpPr>
          <p:spPr>
            <a:xfrm>
              <a:off x="3039846" y="3342239"/>
              <a:ext cx="82811" cy="330990"/>
            </a:xfrm>
            <a:custGeom>
              <a:avLst/>
              <a:gdLst/>
              <a:ahLst/>
              <a:cxnLst/>
              <a:rect l="l" t="t" r="r" b="b"/>
              <a:pathLst>
                <a:path w="5183" h="20716" extrusionOk="0">
                  <a:moveTo>
                    <a:pt x="1876" y="0"/>
                  </a:moveTo>
                  <a:cubicBezTo>
                    <a:pt x="843" y="0"/>
                    <a:pt x="0" y="843"/>
                    <a:pt x="0" y="1876"/>
                  </a:cubicBezTo>
                  <a:lnTo>
                    <a:pt x="0" y="18839"/>
                  </a:lnTo>
                  <a:cubicBezTo>
                    <a:pt x="0" y="19872"/>
                    <a:pt x="843" y="20715"/>
                    <a:pt x="1876" y="20715"/>
                  </a:cubicBezTo>
                  <a:lnTo>
                    <a:pt x="3315" y="20715"/>
                  </a:lnTo>
                  <a:cubicBezTo>
                    <a:pt x="4348" y="20715"/>
                    <a:pt x="5182" y="19872"/>
                    <a:pt x="5182" y="18839"/>
                  </a:cubicBezTo>
                  <a:lnTo>
                    <a:pt x="5182" y="1876"/>
                  </a:lnTo>
                  <a:cubicBezTo>
                    <a:pt x="5182" y="843"/>
                    <a:pt x="4348" y="0"/>
                    <a:pt x="3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114"/>
            <p:cNvSpPr/>
            <p:nvPr/>
          </p:nvSpPr>
          <p:spPr>
            <a:xfrm>
              <a:off x="2239613" y="3325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114"/>
            <p:cNvSpPr/>
            <p:nvPr/>
          </p:nvSpPr>
          <p:spPr>
            <a:xfrm>
              <a:off x="2251372" y="3336951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6"/>
                  </a:cubicBezTo>
                  <a:cubicBezTo>
                    <a:pt x="1" y="759"/>
                    <a:pt x="218" y="970"/>
                    <a:pt x="486" y="970"/>
                  </a:cubicBezTo>
                  <a:cubicBezTo>
                    <a:pt x="752" y="970"/>
                    <a:pt x="970" y="759"/>
                    <a:pt x="970" y="486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114"/>
            <p:cNvSpPr/>
            <p:nvPr/>
          </p:nvSpPr>
          <p:spPr>
            <a:xfrm>
              <a:off x="2384449" y="3325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114"/>
            <p:cNvSpPr/>
            <p:nvPr/>
          </p:nvSpPr>
          <p:spPr>
            <a:xfrm>
              <a:off x="2384449" y="3344764"/>
              <a:ext cx="39049" cy="25308"/>
            </a:xfrm>
            <a:custGeom>
              <a:avLst/>
              <a:gdLst/>
              <a:ahLst/>
              <a:cxnLst/>
              <a:rect l="l" t="t" r="r" b="b"/>
              <a:pathLst>
                <a:path w="2444" h="1584" extrusionOk="0">
                  <a:moveTo>
                    <a:pt x="0" y="1"/>
                  </a:moveTo>
                  <a:cubicBezTo>
                    <a:pt x="2" y="681"/>
                    <a:pt x="549" y="1583"/>
                    <a:pt x="1222" y="1583"/>
                  </a:cubicBezTo>
                  <a:cubicBezTo>
                    <a:pt x="1874" y="1583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15" y="707"/>
                    <a:pt x="1874" y="1219"/>
                    <a:pt x="1222" y="1219"/>
                  </a:cubicBezTo>
                  <a:cubicBezTo>
                    <a:pt x="549" y="1219"/>
                    <a:pt x="2" y="680"/>
                    <a:pt x="0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114"/>
            <p:cNvSpPr/>
            <p:nvPr/>
          </p:nvSpPr>
          <p:spPr>
            <a:xfrm>
              <a:off x="2403957" y="3344716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0"/>
                  </a:moveTo>
                  <a:cubicBezTo>
                    <a:pt x="1223" y="249"/>
                    <a:pt x="1150" y="479"/>
                    <a:pt x="1024" y="670"/>
                  </a:cubicBezTo>
                  <a:lnTo>
                    <a:pt x="1024" y="670"/>
                  </a:lnTo>
                  <a:cubicBezTo>
                    <a:pt x="1141" y="493"/>
                    <a:pt x="1213" y="283"/>
                    <a:pt x="1223" y="56"/>
                  </a:cubicBezTo>
                  <a:lnTo>
                    <a:pt x="1223" y="0"/>
                  </a:lnTo>
                  <a:close/>
                  <a:moveTo>
                    <a:pt x="1024" y="670"/>
                  </a:moveTo>
                  <a:lnTo>
                    <a:pt x="1024" y="670"/>
                  </a:lnTo>
                  <a:cubicBezTo>
                    <a:pt x="805" y="1004"/>
                    <a:pt x="427" y="1222"/>
                    <a:pt x="1" y="1222"/>
                  </a:cubicBezTo>
                  <a:cubicBezTo>
                    <a:pt x="429" y="1222"/>
                    <a:pt x="806" y="1004"/>
                    <a:pt x="1024" y="67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114"/>
            <p:cNvSpPr/>
            <p:nvPr/>
          </p:nvSpPr>
          <p:spPr>
            <a:xfrm>
              <a:off x="2396208" y="3336951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6"/>
                  </a:cubicBezTo>
                  <a:cubicBezTo>
                    <a:pt x="1" y="759"/>
                    <a:pt x="218" y="970"/>
                    <a:pt x="486" y="970"/>
                  </a:cubicBezTo>
                  <a:cubicBezTo>
                    <a:pt x="752" y="970"/>
                    <a:pt x="970" y="759"/>
                    <a:pt x="970" y="486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114"/>
            <p:cNvSpPr/>
            <p:nvPr/>
          </p:nvSpPr>
          <p:spPr>
            <a:xfrm>
              <a:off x="2239613" y="365121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114"/>
            <p:cNvSpPr/>
            <p:nvPr/>
          </p:nvSpPr>
          <p:spPr>
            <a:xfrm>
              <a:off x="2239613" y="367078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9" y="1578"/>
                    <a:pt x="1222" y="1578"/>
                  </a:cubicBezTo>
                  <a:cubicBezTo>
                    <a:pt x="1895" y="1578"/>
                    <a:pt x="2442" y="674"/>
                    <a:pt x="2444" y="0"/>
                  </a:cubicBezTo>
                  <a:lnTo>
                    <a:pt x="2444" y="0"/>
                  </a:lnTo>
                  <a:cubicBezTo>
                    <a:pt x="2442" y="673"/>
                    <a:pt x="1895" y="1219"/>
                    <a:pt x="1222" y="1219"/>
                  </a:cubicBezTo>
                  <a:cubicBezTo>
                    <a:pt x="549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114"/>
            <p:cNvSpPr/>
            <p:nvPr/>
          </p:nvSpPr>
          <p:spPr>
            <a:xfrm>
              <a:off x="2239613" y="3670737"/>
              <a:ext cx="39049" cy="19525"/>
            </a:xfrm>
            <a:custGeom>
              <a:avLst/>
              <a:gdLst/>
              <a:ahLst/>
              <a:cxnLst/>
              <a:rect l="l" t="t" r="r" b="b"/>
              <a:pathLst>
                <a:path w="2444" h="1222" extrusionOk="0">
                  <a:moveTo>
                    <a:pt x="2444" y="0"/>
                  </a:moveTo>
                  <a:cubicBezTo>
                    <a:pt x="2444" y="674"/>
                    <a:pt x="1896" y="1222"/>
                    <a:pt x="1222" y="1222"/>
                  </a:cubicBezTo>
                  <a:cubicBezTo>
                    <a:pt x="548" y="1222"/>
                    <a:pt x="0" y="674"/>
                    <a:pt x="0" y="0"/>
                  </a:cubicBezTo>
                  <a:lnTo>
                    <a:pt x="0" y="0"/>
                  </a:lnTo>
                  <a:cubicBezTo>
                    <a:pt x="0" y="674"/>
                    <a:pt x="548" y="1222"/>
                    <a:pt x="1222" y="1222"/>
                  </a:cubicBezTo>
                  <a:cubicBezTo>
                    <a:pt x="1896" y="1222"/>
                    <a:pt x="2444" y="674"/>
                    <a:pt x="2444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114"/>
            <p:cNvSpPr/>
            <p:nvPr/>
          </p:nvSpPr>
          <p:spPr>
            <a:xfrm>
              <a:off x="2251372" y="366300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114"/>
            <p:cNvSpPr/>
            <p:nvPr/>
          </p:nvSpPr>
          <p:spPr>
            <a:xfrm>
              <a:off x="2384449" y="365121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114"/>
            <p:cNvSpPr/>
            <p:nvPr/>
          </p:nvSpPr>
          <p:spPr>
            <a:xfrm>
              <a:off x="2384449" y="367078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674"/>
                    <a:pt x="549" y="1578"/>
                    <a:pt x="1222" y="1578"/>
                  </a:cubicBezTo>
                  <a:cubicBezTo>
                    <a:pt x="1874" y="1578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15" y="700"/>
                    <a:pt x="1874" y="1219"/>
                    <a:pt x="1222" y="1219"/>
                  </a:cubicBezTo>
                  <a:cubicBezTo>
                    <a:pt x="549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114"/>
            <p:cNvSpPr/>
            <p:nvPr/>
          </p:nvSpPr>
          <p:spPr>
            <a:xfrm>
              <a:off x="2403957" y="3670737"/>
              <a:ext cx="19540" cy="19525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223" y="0"/>
                  </a:moveTo>
                  <a:cubicBezTo>
                    <a:pt x="1223" y="245"/>
                    <a:pt x="1150" y="473"/>
                    <a:pt x="1026" y="665"/>
                  </a:cubicBezTo>
                  <a:lnTo>
                    <a:pt x="1026" y="665"/>
                  </a:lnTo>
                  <a:cubicBezTo>
                    <a:pt x="1142" y="488"/>
                    <a:pt x="1213" y="279"/>
                    <a:pt x="1223" y="56"/>
                  </a:cubicBezTo>
                  <a:lnTo>
                    <a:pt x="1223" y="0"/>
                  </a:lnTo>
                  <a:close/>
                  <a:moveTo>
                    <a:pt x="1026" y="665"/>
                  </a:moveTo>
                  <a:cubicBezTo>
                    <a:pt x="807" y="1000"/>
                    <a:pt x="428" y="1222"/>
                    <a:pt x="1" y="1222"/>
                  </a:cubicBezTo>
                  <a:cubicBezTo>
                    <a:pt x="430" y="1222"/>
                    <a:pt x="808" y="1000"/>
                    <a:pt x="1026" y="66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114"/>
            <p:cNvSpPr/>
            <p:nvPr/>
          </p:nvSpPr>
          <p:spPr>
            <a:xfrm>
              <a:off x="2396208" y="366300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114"/>
            <p:cNvSpPr/>
            <p:nvPr/>
          </p:nvSpPr>
          <p:spPr>
            <a:xfrm>
              <a:off x="2504823" y="3352113"/>
              <a:ext cx="308989" cy="311226"/>
            </a:xfrm>
            <a:custGeom>
              <a:avLst/>
              <a:gdLst/>
              <a:ahLst/>
              <a:cxnLst/>
              <a:rect l="l" t="t" r="r" b="b"/>
              <a:pathLst>
                <a:path w="19339" h="19479" extrusionOk="0">
                  <a:moveTo>
                    <a:pt x="1" y="1"/>
                  </a:moveTo>
                  <a:lnTo>
                    <a:pt x="1" y="19479"/>
                  </a:lnTo>
                  <a:lnTo>
                    <a:pt x="18454" y="19479"/>
                  </a:lnTo>
                  <a:cubicBezTo>
                    <a:pt x="18938" y="19479"/>
                    <a:pt x="19339" y="19086"/>
                    <a:pt x="19339" y="18594"/>
                  </a:cubicBezTo>
                  <a:lnTo>
                    <a:pt x="19339" y="885"/>
                  </a:lnTo>
                  <a:cubicBezTo>
                    <a:pt x="19339" y="393"/>
                    <a:pt x="18938" y="1"/>
                    <a:pt x="18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114"/>
            <p:cNvSpPr/>
            <p:nvPr/>
          </p:nvSpPr>
          <p:spPr>
            <a:xfrm>
              <a:off x="2548586" y="3372533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39" y="0"/>
                    <a:pt x="0" y="548"/>
                    <a:pt x="0" y="1222"/>
                  </a:cubicBezTo>
                  <a:cubicBezTo>
                    <a:pt x="0" y="1896"/>
                    <a:pt x="539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114"/>
            <p:cNvSpPr/>
            <p:nvPr/>
          </p:nvSpPr>
          <p:spPr>
            <a:xfrm>
              <a:off x="2548586" y="339210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1" y="1578"/>
                    <a:pt x="1222" y="1578"/>
                  </a:cubicBezTo>
                  <a:cubicBezTo>
                    <a:pt x="1874" y="1578"/>
                    <a:pt x="2415" y="720"/>
                    <a:pt x="2444" y="53"/>
                  </a:cubicBezTo>
                  <a:lnTo>
                    <a:pt x="2444" y="53"/>
                  </a:lnTo>
                  <a:cubicBezTo>
                    <a:pt x="2408" y="700"/>
                    <a:pt x="1874" y="1219"/>
                    <a:pt x="1222" y="1219"/>
                  </a:cubicBezTo>
                  <a:cubicBezTo>
                    <a:pt x="541" y="1219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114"/>
            <p:cNvSpPr/>
            <p:nvPr/>
          </p:nvSpPr>
          <p:spPr>
            <a:xfrm>
              <a:off x="2568110" y="3392041"/>
              <a:ext cx="19525" cy="19540"/>
            </a:xfrm>
            <a:custGeom>
              <a:avLst/>
              <a:gdLst/>
              <a:ahLst/>
              <a:cxnLst/>
              <a:rect l="l" t="t" r="r" b="b"/>
              <a:pathLst>
                <a:path w="1222" h="1223" extrusionOk="0">
                  <a:moveTo>
                    <a:pt x="1222" y="1"/>
                  </a:moveTo>
                  <a:cubicBezTo>
                    <a:pt x="1222" y="66"/>
                    <a:pt x="1217" y="130"/>
                    <a:pt x="1207" y="192"/>
                  </a:cubicBezTo>
                  <a:lnTo>
                    <a:pt x="1207" y="192"/>
                  </a:lnTo>
                  <a:cubicBezTo>
                    <a:pt x="1214" y="148"/>
                    <a:pt x="1219" y="102"/>
                    <a:pt x="1222" y="57"/>
                  </a:cubicBezTo>
                  <a:lnTo>
                    <a:pt x="1222" y="1"/>
                  </a:lnTo>
                  <a:close/>
                  <a:moveTo>
                    <a:pt x="1207" y="192"/>
                  </a:moveTo>
                  <a:cubicBezTo>
                    <a:pt x="1110" y="775"/>
                    <a:pt x="606" y="1223"/>
                    <a:pt x="0" y="1223"/>
                  </a:cubicBezTo>
                  <a:cubicBezTo>
                    <a:pt x="609" y="1223"/>
                    <a:pt x="1115" y="776"/>
                    <a:pt x="1207" y="192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114"/>
            <p:cNvSpPr/>
            <p:nvPr/>
          </p:nvSpPr>
          <p:spPr>
            <a:xfrm>
              <a:off x="2560345" y="338432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114"/>
            <p:cNvSpPr/>
            <p:nvPr/>
          </p:nvSpPr>
          <p:spPr>
            <a:xfrm>
              <a:off x="2693422" y="3372533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8" y="0"/>
                    <a:pt x="0" y="548"/>
                    <a:pt x="0" y="1222"/>
                  </a:cubicBezTo>
                  <a:cubicBezTo>
                    <a:pt x="0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114"/>
            <p:cNvSpPr/>
            <p:nvPr/>
          </p:nvSpPr>
          <p:spPr>
            <a:xfrm>
              <a:off x="2693422" y="3392105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674"/>
                    <a:pt x="549" y="1578"/>
                    <a:pt x="1222" y="1578"/>
                  </a:cubicBezTo>
                  <a:cubicBezTo>
                    <a:pt x="1874" y="1578"/>
                    <a:pt x="2402" y="735"/>
                    <a:pt x="2444" y="68"/>
                  </a:cubicBezTo>
                  <a:lnTo>
                    <a:pt x="2444" y="68"/>
                  </a:lnTo>
                  <a:cubicBezTo>
                    <a:pt x="2402" y="706"/>
                    <a:pt x="1874" y="1219"/>
                    <a:pt x="1222" y="1219"/>
                  </a:cubicBezTo>
                  <a:cubicBezTo>
                    <a:pt x="549" y="1219"/>
                    <a:pt x="2" y="673"/>
                    <a:pt x="0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114"/>
            <p:cNvSpPr/>
            <p:nvPr/>
          </p:nvSpPr>
          <p:spPr>
            <a:xfrm>
              <a:off x="2712930" y="3392041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1"/>
                  </a:moveTo>
                  <a:cubicBezTo>
                    <a:pt x="1223" y="122"/>
                    <a:pt x="1205" y="240"/>
                    <a:pt x="1172" y="350"/>
                  </a:cubicBezTo>
                  <a:lnTo>
                    <a:pt x="1172" y="350"/>
                  </a:lnTo>
                  <a:cubicBezTo>
                    <a:pt x="1199" y="261"/>
                    <a:pt x="1216" y="168"/>
                    <a:pt x="1223" y="72"/>
                  </a:cubicBezTo>
                  <a:lnTo>
                    <a:pt x="1223" y="1"/>
                  </a:lnTo>
                  <a:close/>
                  <a:moveTo>
                    <a:pt x="1172" y="350"/>
                  </a:moveTo>
                  <a:cubicBezTo>
                    <a:pt x="1027" y="826"/>
                    <a:pt x="603" y="1183"/>
                    <a:pt x="89" y="1220"/>
                  </a:cubicBezTo>
                  <a:lnTo>
                    <a:pt x="89" y="1220"/>
                  </a:lnTo>
                  <a:cubicBezTo>
                    <a:pt x="603" y="1183"/>
                    <a:pt x="1029" y="828"/>
                    <a:pt x="1172" y="350"/>
                  </a:cubicBezTo>
                  <a:close/>
                  <a:moveTo>
                    <a:pt x="89" y="1220"/>
                  </a:moveTo>
                  <a:lnTo>
                    <a:pt x="89" y="1220"/>
                  </a:lnTo>
                  <a:cubicBezTo>
                    <a:pt x="60" y="1222"/>
                    <a:pt x="30" y="1223"/>
                    <a:pt x="1" y="1223"/>
                  </a:cubicBezTo>
                  <a:cubicBezTo>
                    <a:pt x="30" y="1223"/>
                    <a:pt x="60" y="1222"/>
                    <a:pt x="89" y="122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114"/>
            <p:cNvSpPr/>
            <p:nvPr/>
          </p:nvSpPr>
          <p:spPr>
            <a:xfrm>
              <a:off x="2705181" y="3384324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0"/>
                    <a:pt x="218" y="969"/>
                    <a:pt x="486" y="969"/>
                  </a:cubicBezTo>
                  <a:cubicBezTo>
                    <a:pt x="752" y="969"/>
                    <a:pt x="970" y="750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114"/>
            <p:cNvSpPr/>
            <p:nvPr/>
          </p:nvSpPr>
          <p:spPr>
            <a:xfrm>
              <a:off x="2548586" y="3604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39" y="1"/>
                    <a:pt x="0" y="549"/>
                    <a:pt x="0" y="1223"/>
                  </a:cubicBezTo>
                  <a:cubicBezTo>
                    <a:pt x="0" y="1897"/>
                    <a:pt x="539" y="2444"/>
                    <a:pt x="1222" y="2444"/>
                  </a:cubicBezTo>
                  <a:cubicBezTo>
                    <a:pt x="1896" y="2444"/>
                    <a:pt x="2444" y="1897"/>
                    <a:pt x="2444" y="1223"/>
                  </a:cubicBezTo>
                  <a:cubicBezTo>
                    <a:pt x="2444" y="549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114"/>
            <p:cNvSpPr/>
            <p:nvPr/>
          </p:nvSpPr>
          <p:spPr>
            <a:xfrm>
              <a:off x="2548586" y="3623779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1" y="1577"/>
                    <a:pt x="1222" y="1577"/>
                  </a:cubicBezTo>
                  <a:cubicBezTo>
                    <a:pt x="1874" y="1577"/>
                    <a:pt x="2415" y="720"/>
                    <a:pt x="2444" y="54"/>
                  </a:cubicBezTo>
                  <a:lnTo>
                    <a:pt x="2444" y="54"/>
                  </a:lnTo>
                  <a:cubicBezTo>
                    <a:pt x="2408" y="706"/>
                    <a:pt x="1874" y="1218"/>
                    <a:pt x="1222" y="1218"/>
                  </a:cubicBezTo>
                  <a:cubicBezTo>
                    <a:pt x="541" y="1218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114"/>
            <p:cNvSpPr/>
            <p:nvPr/>
          </p:nvSpPr>
          <p:spPr>
            <a:xfrm>
              <a:off x="2568110" y="3623715"/>
              <a:ext cx="19525" cy="19540"/>
            </a:xfrm>
            <a:custGeom>
              <a:avLst/>
              <a:gdLst/>
              <a:ahLst/>
              <a:cxnLst/>
              <a:rect l="l" t="t" r="r" b="b"/>
              <a:pathLst>
                <a:path w="1222" h="1223" extrusionOk="0">
                  <a:moveTo>
                    <a:pt x="1222" y="1"/>
                  </a:moveTo>
                  <a:cubicBezTo>
                    <a:pt x="1222" y="96"/>
                    <a:pt x="1211" y="190"/>
                    <a:pt x="1190" y="279"/>
                  </a:cubicBezTo>
                  <a:lnTo>
                    <a:pt x="1190" y="279"/>
                  </a:lnTo>
                  <a:cubicBezTo>
                    <a:pt x="1207" y="208"/>
                    <a:pt x="1218" y="134"/>
                    <a:pt x="1222" y="58"/>
                  </a:cubicBezTo>
                  <a:lnTo>
                    <a:pt x="1222" y="1"/>
                  </a:lnTo>
                  <a:close/>
                  <a:moveTo>
                    <a:pt x="1190" y="279"/>
                  </a:moveTo>
                  <a:lnTo>
                    <a:pt x="1190" y="279"/>
                  </a:lnTo>
                  <a:cubicBezTo>
                    <a:pt x="1083" y="729"/>
                    <a:pt x="732" y="1081"/>
                    <a:pt x="286" y="1189"/>
                  </a:cubicBezTo>
                  <a:lnTo>
                    <a:pt x="286" y="1189"/>
                  </a:lnTo>
                  <a:cubicBezTo>
                    <a:pt x="733" y="1081"/>
                    <a:pt x="1085" y="727"/>
                    <a:pt x="1190" y="279"/>
                  </a:cubicBezTo>
                  <a:close/>
                  <a:moveTo>
                    <a:pt x="286" y="1189"/>
                  </a:moveTo>
                  <a:cubicBezTo>
                    <a:pt x="194" y="1211"/>
                    <a:pt x="99" y="1222"/>
                    <a:pt x="0" y="1222"/>
                  </a:cubicBezTo>
                  <a:cubicBezTo>
                    <a:pt x="99" y="1222"/>
                    <a:pt x="194" y="1211"/>
                    <a:pt x="286" y="1189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114"/>
            <p:cNvSpPr/>
            <p:nvPr/>
          </p:nvSpPr>
          <p:spPr>
            <a:xfrm>
              <a:off x="2560345" y="3615982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3"/>
                    <a:pt x="218" y="970"/>
                    <a:pt x="486" y="970"/>
                  </a:cubicBezTo>
                  <a:cubicBezTo>
                    <a:pt x="752" y="970"/>
                    <a:pt x="970" y="753"/>
                    <a:pt x="970" y="485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114"/>
            <p:cNvSpPr/>
            <p:nvPr/>
          </p:nvSpPr>
          <p:spPr>
            <a:xfrm>
              <a:off x="2693422" y="3604191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48" y="1"/>
                    <a:pt x="0" y="549"/>
                    <a:pt x="0" y="1223"/>
                  </a:cubicBezTo>
                  <a:cubicBezTo>
                    <a:pt x="0" y="1897"/>
                    <a:pt x="548" y="2444"/>
                    <a:pt x="1222" y="2444"/>
                  </a:cubicBezTo>
                  <a:cubicBezTo>
                    <a:pt x="1896" y="2444"/>
                    <a:pt x="2444" y="1897"/>
                    <a:pt x="2444" y="1223"/>
                  </a:cubicBezTo>
                  <a:cubicBezTo>
                    <a:pt x="2444" y="549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114"/>
            <p:cNvSpPr/>
            <p:nvPr/>
          </p:nvSpPr>
          <p:spPr>
            <a:xfrm>
              <a:off x="2693422" y="3623779"/>
              <a:ext cx="39049" cy="25212"/>
            </a:xfrm>
            <a:custGeom>
              <a:avLst/>
              <a:gdLst/>
              <a:ahLst/>
              <a:cxnLst/>
              <a:rect l="l" t="t" r="r" b="b"/>
              <a:pathLst>
                <a:path w="2444" h="1578" extrusionOk="0">
                  <a:moveTo>
                    <a:pt x="0" y="0"/>
                  </a:moveTo>
                  <a:cubicBezTo>
                    <a:pt x="2" y="674"/>
                    <a:pt x="549" y="1577"/>
                    <a:pt x="1222" y="1577"/>
                  </a:cubicBezTo>
                  <a:cubicBezTo>
                    <a:pt x="1874" y="1577"/>
                    <a:pt x="2402" y="735"/>
                    <a:pt x="2444" y="67"/>
                  </a:cubicBezTo>
                  <a:lnTo>
                    <a:pt x="2444" y="67"/>
                  </a:lnTo>
                  <a:cubicBezTo>
                    <a:pt x="2402" y="713"/>
                    <a:pt x="1874" y="1218"/>
                    <a:pt x="1222" y="1218"/>
                  </a:cubicBezTo>
                  <a:cubicBezTo>
                    <a:pt x="549" y="1218"/>
                    <a:pt x="2" y="673"/>
                    <a:pt x="0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114"/>
            <p:cNvSpPr/>
            <p:nvPr/>
          </p:nvSpPr>
          <p:spPr>
            <a:xfrm>
              <a:off x="2712930" y="3623715"/>
              <a:ext cx="19540" cy="19540"/>
            </a:xfrm>
            <a:custGeom>
              <a:avLst/>
              <a:gdLst/>
              <a:ahLst/>
              <a:cxnLst/>
              <a:rect l="l" t="t" r="r" b="b"/>
              <a:pathLst>
                <a:path w="1223" h="1223" extrusionOk="0">
                  <a:moveTo>
                    <a:pt x="1223" y="1"/>
                  </a:moveTo>
                  <a:cubicBezTo>
                    <a:pt x="1223" y="675"/>
                    <a:pt x="675" y="1222"/>
                    <a:pt x="1" y="1222"/>
                  </a:cubicBezTo>
                  <a:cubicBezTo>
                    <a:pt x="653" y="1222"/>
                    <a:pt x="1181" y="717"/>
                    <a:pt x="1223" y="71"/>
                  </a:cubicBezTo>
                  <a:lnTo>
                    <a:pt x="1223" y="1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114"/>
            <p:cNvSpPr/>
            <p:nvPr/>
          </p:nvSpPr>
          <p:spPr>
            <a:xfrm>
              <a:off x="2705181" y="3615982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1"/>
                  </a:moveTo>
                  <a:cubicBezTo>
                    <a:pt x="218" y="1"/>
                    <a:pt x="1" y="218"/>
                    <a:pt x="1" y="485"/>
                  </a:cubicBezTo>
                  <a:cubicBezTo>
                    <a:pt x="1" y="753"/>
                    <a:pt x="218" y="970"/>
                    <a:pt x="486" y="970"/>
                  </a:cubicBezTo>
                  <a:cubicBezTo>
                    <a:pt x="752" y="970"/>
                    <a:pt x="970" y="753"/>
                    <a:pt x="970" y="485"/>
                  </a:cubicBezTo>
                  <a:cubicBezTo>
                    <a:pt x="970" y="218"/>
                    <a:pt x="752" y="1"/>
                    <a:pt x="48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114"/>
            <p:cNvSpPr/>
            <p:nvPr/>
          </p:nvSpPr>
          <p:spPr>
            <a:xfrm>
              <a:off x="2813796" y="3399231"/>
              <a:ext cx="226066" cy="216990"/>
            </a:xfrm>
            <a:custGeom>
              <a:avLst/>
              <a:gdLst/>
              <a:ahLst/>
              <a:cxnLst/>
              <a:rect l="l" t="t" r="r" b="b"/>
              <a:pathLst>
                <a:path w="14149" h="13581" extrusionOk="0">
                  <a:moveTo>
                    <a:pt x="1" y="1"/>
                  </a:moveTo>
                  <a:lnTo>
                    <a:pt x="1" y="13580"/>
                  </a:lnTo>
                  <a:lnTo>
                    <a:pt x="14148" y="13580"/>
                  </a:lnTo>
                  <a:lnTo>
                    <a:pt x="141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114"/>
            <p:cNvSpPr/>
            <p:nvPr/>
          </p:nvSpPr>
          <p:spPr>
            <a:xfrm>
              <a:off x="1599778" y="3257878"/>
              <a:ext cx="596089" cy="499696"/>
            </a:xfrm>
            <a:custGeom>
              <a:avLst/>
              <a:gdLst/>
              <a:ahLst/>
              <a:cxnLst/>
              <a:rect l="l" t="t" r="r" b="b"/>
              <a:pathLst>
                <a:path w="37308" h="31275" extrusionOk="0">
                  <a:moveTo>
                    <a:pt x="0" y="0"/>
                  </a:moveTo>
                  <a:lnTo>
                    <a:pt x="0" y="31275"/>
                  </a:lnTo>
                  <a:lnTo>
                    <a:pt x="36423" y="31275"/>
                  </a:lnTo>
                  <a:cubicBezTo>
                    <a:pt x="36913" y="31275"/>
                    <a:pt x="37308" y="30882"/>
                    <a:pt x="37308" y="30397"/>
                  </a:cubicBezTo>
                  <a:lnTo>
                    <a:pt x="37308" y="885"/>
                  </a:lnTo>
                  <a:cubicBezTo>
                    <a:pt x="37308" y="393"/>
                    <a:pt x="36913" y="0"/>
                    <a:pt x="36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114"/>
            <p:cNvSpPr/>
            <p:nvPr/>
          </p:nvSpPr>
          <p:spPr>
            <a:xfrm>
              <a:off x="1628042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2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114"/>
            <p:cNvSpPr/>
            <p:nvPr/>
          </p:nvSpPr>
          <p:spPr>
            <a:xfrm>
              <a:off x="1639833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8" y="0"/>
                    <a:pt x="1" y="217"/>
                    <a:pt x="1" y="485"/>
                  </a:cubicBezTo>
                  <a:cubicBezTo>
                    <a:pt x="1" y="752"/>
                    <a:pt x="218" y="969"/>
                    <a:pt x="484" y="969"/>
                  </a:cubicBezTo>
                  <a:cubicBezTo>
                    <a:pt x="751" y="969"/>
                    <a:pt x="970" y="752"/>
                    <a:pt x="970" y="485"/>
                  </a:cubicBezTo>
                  <a:cubicBezTo>
                    <a:pt x="970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114"/>
            <p:cNvSpPr/>
            <p:nvPr/>
          </p:nvSpPr>
          <p:spPr>
            <a:xfrm>
              <a:off x="1747650" y="3277962"/>
              <a:ext cx="39049" cy="39065"/>
            </a:xfrm>
            <a:custGeom>
              <a:avLst/>
              <a:gdLst/>
              <a:ahLst/>
              <a:cxnLst/>
              <a:rect l="l" t="t" r="r" b="b"/>
              <a:pathLst>
                <a:path w="2444" h="2445" extrusionOk="0">
                  <a:moveTo>
                    <a:pt x="1222" y="1"/>
                  </a:moveTo>
                  <a:cubicBezTo>
                    <a:pt x="541" y="1"/>
                    <a:pt x="0" y="548"/>
                    <a:pt x="0" y="1222"/>
                  </a:cubicBezTo>
                  <a:cubicBezTo>
                    <a:pt x="0" y="1896"/>
                    <a:pt x="541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114"/>
            <p:cNvSpPr/>
            <p:nvPr/>
          </p:nvSpPr>
          <p:spPr>
            <a:xfrm>
              <a:off x="1759409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1" y="0"/>
                    <a:pt x="1" y="217"/>
                    <a:pt x="1" y="485"/>
                  </a:cubicBezTo>
                  <a:cubicBezTo>
                    <a:pt x="1" y="752"/>
                    <a:pt x="211" y="969"/>
                    <a:pt x="486" y="969"/>
                  </a:cubicBezTo>
                  <a:cubicBezTo>
                    <a:pt x="752" y="969"/>
                    <a:pt x="970" y="752"/>
                    <a:pt x="970" y="485"/>
                  </a:cubicBezTo>
                  <a:cubicBezTo>
                    <a:pt x="970" y="217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114"/>
            <p:cNvSpPr/>
            <p:nvPr/>
          </p:nvSpPr>
          <p:spPr>
            <a:xfrm>
              <a:off x="1867113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3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3" y="2444"/>
                  </a:cubicBezTo>
                  <a:cubicBezTo>
                    <a:pt x="1897" y="2444"/>
                    <a:pt x="2444" y="1896"/>
                    <a:pt x="2444" y="1222"/>
                  </a:cubicBezTo>
                  <a:cubicBezTo>
                    <a:pt x="2444" y="548"/>
                    <a:pt x="1897" y="1"/>
                    <a:pt x="122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114"/>
            <p:cNvSpPr/>
            <p:nvPr/>
          </p:nvSpPr>
          <p:spPr>
            <a:xfrm>
              <a:off x="1878905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5" y="0"/>
                  </a:moveTo>
                  <a:cubicBezTo>
                    <a:pt x="218" y="0"/>
                    <a:pt x="1" y="217"/>
                    <a:pt x="1" y="485"/>
                  </a:cubicBezTo>
                  <a:cubicBezTo>
                    <a:pt x="1" y="752"/>
                    <a:pt x="218" y="969"/>
                    <a:pt x="485" y="969"/>
                  </a:cubicBezTo>
                  <a:cubicBezTo>
                    <a:pt x="752" y="969"/>
                    <a:pt x="970" y="752"/>
                    <a:pt x="970" y="485"/>
                  </a:cubicBezTo>
                  <a:cubicBezTo>
                    <a:pt x="970" y="217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114"/>
            <p:cNvSpPr/>
            <p:nvPr/>
          </p:nvSpPr>
          <p:spPr>
            <a:xfrm>
              <a:off x="1986721" y="3277962"/>
              <a:ext cx="39065" cy="39065"/>
            </a:xfrm>
            <a:custGeom>
              <a:avLst/>
              <a:gdLst/>
              <a:ahLst/>
              <a:cxnLst/>
              <a:rect l="l" t="t" r="r" b="b"/>
              <a:pathLst>
                <a:path w="2445" h="2445" extrusionOk="0">
                  <a:moveTo>
                    <a:pt x="1222" y="1"/>
                  </a:moveTo>
                  <a:cubicBezTo>
                    <a:pt x="548" y="1"/>
                    <a:pt x="1" y="548"/>
                    <a:pt x="1" y="1222"/>
                  </a:cubicBezTo>
                  <a:cubicBezTo>
                    <a:pt x="1" y="1896"/>
                    <a:pt x="548" y="2444"/>
                    <a:pt x="1222" y="2444"/>
                  </a:cubicBezTo>
                  <a:cubicBezTo>
                    <a:pt x="1896" y="2444"/>
                    <a:pt x="2444" y="1896"/>
                    <a:pt x="2444" y="1222"/>
                  </a:cubicBezTo>
                  <a:cubicBezTo>
                    <a:pt x="2444" y="548"/>
                    <a:pt x="1896" y="1"/>
                    <a:pt x="122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114"/>
            <p:cNvSpPr/>
            <p:nvPr/>
          </p:nvSpPr>
          <p:spPr>
            <a:xfrm>
              <a:off x="1998480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20" y="0"/>
                    <a:pt x="1" y="217"/>
                    <a:pt x="1" y="485"/>
                  </a:cubicBezTo>
                  <a:cubicBezTo>
                    <a:pt x="1" y="752"/>
                    <a:pt x="220" y="969"/>
                    <a:pt x="486" y="969"/>
                  </a:cubicBezTo>
                  <a:cubicBezTo>
                    <a:pt x="753" y="969"/>
                    <a:pt x="970" y="752"/>
                    <a:pt x="970" y="485"/>
                  </a:cubicBezTo>
                  <a:cubicBezTo>
                    <a:pt x="970" y="217"/>
                    <a:pt x="753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114"/>
            <p:cNvSpPr/>
            <p:nvPr/>
          </p:nvSpPr>
          <p:spPr>
            <a:xfrm>
              <a:off x="2106185" y="3277962"/>
              <a:ext cx="39193" cy="39065"/>
            </a:xfrm>
            <a:custGeom>
              <a:avLst/>
              <a:gdLst/>
              <a:ahLst/>
              <a:cxnLst/>
              <a:rect l="l" t="t" r="r" b="b"/>
              <a:pathLst>
                <a:path w="2453" h="2445" extrusionOk="0">
                  <a:moveTo>
                    <a:pt x="1223" y="1"/>
                  </a:moveTo>
                  <a:cubicBezTo>
                    <a:pt x="549" y="1"/>
                    <a:pt x="1" y="548"/>
                    <a:pt x="1" y="1222"/>
                  </a:cubicBezTo>
                  <a:cubicBezTo>
                    <a:pt x="1" y="1896"/>
                    <a:pt x="549" y="2444"/>
                    <a:pt x="1223" y="2444"/>
                  </a:cubicBezTo>
                  <a:cubicBezTo>
                    <a:pt x="1905" y="2444"/>
                    <a:pt x="2453" y="1896"/>
                    <a:pt x="2453" y="1222"/>
                  </a:cubicBezTo>
                  <a:cubicBezTo>
                    <a:pt x="2453" y="548"/>
                    <a:pt x="1905" y="1"/>
                    <a:pt x="1223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114"/>
            <p:cNvSpPr/>
            <p:nvPr/>
          </p:nvSpPr>
          <p:spPr>
            <a:xfrm>
              <a:off x="2117992" y="3289737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7" y="0"/>
                    <a:pt x="0" y="217"/>
                    <a:pt x="0" y="485"/>
                  </a:cubicBezTo>
                  <a:cubicBezTo>
                    <a:pt x="0" y="752"/>
                    <a:pt x="217" y="969"/>
                    <a:pt x="484" y="969"/>
                  </a:cubicBezTo>
                  <a:cubicBezTo>
                    <a:pt x="758" y="969"/>
                    <a:pt x="969" y="752"/>
                    <a:pt x="969" y="485"/>
                  </a:cubicBezTo>
                  <a:cubicBezTo>
                    <a:pt x="969" y="217"/>
                    <a:pt x="758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114"/>
            <p:cNvSpPr/>
            <p:nvPr/>
          </p:nvSpPr>
          <p:spPr>
            <a:xfrm>
              <a:off x="1628042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2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114"/>
            <p:cNvSpPr/>
            <p:nvPr/>
          </p:nvSpPr>
          <p:spPr>
            <a:xfrm>
              <a:off x="1628042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2444" y="69"/>
                  </a:moveTo>
                  <a:cubicBezTo>
                    <a:pt x="2443" y="91"/>
                    <a:pt x="2441" y="113"/>
                    <a:pt x="2439" y="135"/>
                  </a:cubicBezTo>
                  <a:lnTo>
                    <a:pt x="2439" y="135"/>
                  </a:lnTo>
                  <a:cubicBezTo>
                    <a:pt x="2441" y="113"/>
                    <a:pt x="2443" y="91"/>
                    <a:pt x="2444" y="69"/>
                  </a:cubicBezTo>
                  <a:close/>
                  <a:moveTo>
                    <a:pt x="1" y="1"/>
                  </a:moveTo>
                  <a:cubicBezTo>
                    <a:pt x="2" y="681"/>
                    <a:pt x="549" y="1585"/>
                    <a:pt x="1222" y="1585"/>
                  </a:cubicBezTo>
                  <a:cubicBezTo>
                    <a:pt x="1855" y="1585"/>
                    <a:pt x="2373" y="791"/>
                    <a:pt x="2439" y="135"/>
                  </a:cubicBezTo>
                  <a:lnTo>
                    <a:pt x="2439" y="135"/>
                  </a:lnTo>
                  <a:cubicBezTo>
                    <a:pt x="2398" y="521"/>
                    <a:pt x="2174" y="852"/>
                    <a:pt x="1861" y="1044"/>
                  </a:cubicBezTo>
                  <a:cubicBezTo>
                    <a:pt x="1679" y="1157"/>
                    <a:pt x="1455" y="1220"/>
                    <a:pt x="1222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114"/>
            <p:cNvSpPr/>
            <p:nvPr/>
          </p:nvSpPr>
          <p:spPr>
            <a:xfrm>
              <a:off x="1657776" y="3717950"/>
              <a:ext cx="9331" cy="16744"/>
            </a:xfrm>
            <a:custGeom>
              <a:avLst/>
              <a:gdLst/>
              <a:ahLst/>
              <a:cxnLst/>
              <a:rect l="l" t="t" r="r" b="b"/>
              <a:pathLst>
                <a:path w="584" h="1048" extrusionOk="0">
                  <a:moveTo>
                    <a:pt x="583" y="1"/>
                  </a:moveTo>
                  <a:cubicBezTo>
                    <a:pt x="583" y="423"/>
                    <a:pt x="374" y="793"/>
                    <a:pt x="50" y="1015"/>
                  </a:cubicBezTo>
                  <a:lnTo>
                    <a:pt x="50" y="1015"/>
                  </a:lnTo>
                  <a:cubicBezTo>
                    <a:pt x="354" y="807"/>
                    <a:pt x="564" y="465"/>
                    <a:pt x="583" y="72"/>
                  </a:cubicBezTo>
                  <a:lnTo>
                    <a:pt x="583" y="1"/>
                  </a:lnTo>
                  <a:close/>
                  <a:moveTo>
                    <a:pt x="50" y="1015"/>
                  </a:moveTo>
                  <a:lnTo>
                    <a:pt x="50" y="1015"/>
                  </a:lnTo>
                  <a:cubicBezTo>
                    <a:pt x="33" y="1026"/>
                    <a:pt x="17" y="1037"/>
                    <a:pt x="0" y="1047"/>
                  </a:cubicBezTo>
                  <a:cubicBezTo>
                    <a:pt x="17" y="1037"/>
                    <a:pt x="33" y="1026"/>
                    <a:pt x="50" y="1015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114"/>
            <p:cNvSpPr/>
            <p:nvPr/>
          </p:nvSpPr>
          <p:spPr>
            <a:xfrm>
              <a:off x="1639833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2"/>
                    <a:pt x="218" y="969"/>
                    <a:pt x="484" y="969"/>
                  </a:cubicBezTo>
                  <a:cubicBezTo>
                    <a:pt x="751" y="969"/>
                    <a:pt x="970" y="752"/>
                    <a:pt x="970" y="484"/>
                  </a:cubicBezTo>
                  <a:cubicBezTo>
                    <a:pt x="970" y="218"/>
                    <a:pt x="751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114"/>
            <p:cNvSpPr/>
            <p:nvPr/>
          </p:nvSpPr>
          <p:spPr>
            <a:xfrm>
              <a:off x="1747650" y="3698442"/>
              <a:ext cx="39049" cy="39049"/>
            </a:xfrm>
            <a:custGeom>
              <a:avLst/>
              <a:gdLst/>
              <a:ahLst/>
              <a:cxnLst/>
              <a:rect l="l" t="t" r="r" b="b"/>
              <a:pathLst>
                <a:path w="2444" h="2444" extrusionOk="0">
                  <a:moveTo>
                    <a:pt x="1222" y="0"/>
                  </a:moveTo>
                  <a:cubicBezTo>
                    <a:pt x="541" y="0"/>
                    <a:pt x="0" y="548"/>
                    <a:pt x="0" y="1222"/>
                  </a:cubicBezTo>
                  <a:cubicBezTo>
                    <a:pt x="0" y="1903"/>
                    <a:pt x="541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114"/>
            <p:cNvSpPr/>
            <p:nvPr/>
          </p:nvSpPr>
          <p:spPr>
            <a:xfrm>
              <a:off x="1747650" y="3717966"/>
              <a:ext cx="39049" cy="25372"/>
            </a:xfrm>
            <a:custGeom>
              <a:avLst/>
              <a:gdLst/>
              <a:ahLst/>
              <a:cxnLst/>
              <a:rect l="l" t="t" r="r" b="b"/>
              <a:pathLst>
                <a:path w="2444" h="1588" extrusionOk="0">
                  <a:moveTo>
                    <a:pt x="2444" y="0"/>
                  </a:moveTo>
                  <a:lnTo>
                    <a:pt x="2444" y="0"/>
                  </a:lnTo>
                  <a:cubicBezTo>
                    <a:pt x="2444" y="120"/>
                    <a:pt x="2422" y="233"/>
                    <a:pt x="2395" y="337"/>
                  </a:cubicBezTo>
                  <a:cubicBezTo>
                    <a:pt x="2254" y="849"/>
                    <a:pt x="1777" y="1222"/>
                    <a:pt x="1222" y="1222"/>
                  </a:cubicBezTo>
                  <a:cubicBezTo>
                    <a:pt x="542" y="1222"/>
                    <a:pt x="2" y="682"/>
                    <a:pt x="0" y="3"/>
                  </a:cubicBezTo>
                  <a:lnTo>
                    <a:pt x="0" y="3"/>
                  </a:lnTo>
                  <a:cubicBezTo>
                    <a:pt x="2" y="683"/>
                    <a:pt x="542" y="1587"/>
                    <a:pt x="1222" y="1587"/>
                  </a:cubicBezTo>
                  <a:cubicBezTo>
                    <a:pt x="1896" y="1587"/>
                    <a:pt x="2444" y="681"/>
                    <a:pt x="2444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114"/>
            <p:cNvSpPr/>
            <p:nvPr/>
          </p:nvSpPr>
          <p:spPr>
            <a:xfrm>
              <a:off x="1759409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11" y="0"/>
                    <a:pt x="1" y="218"/>
                    <a:pt x="1" y="484"/>
                  </a:cubicBezTo>
                  <a:cubicBezTo>
                    <a:pt x="1" y="752"/>
                    <a:pt x="211" y="969"/>
                    <a:pt x="486" y="969"/>
                  </a:cubicBezTo>
                  <a:cubicBezTo>
                    <a:pt x="752" y="969"/>
                    <a:pt x="970" y="752"/>
                    <a:pt x="970" y="484"/>
                  </a:cubicBezTo>
                  <a:cubicBezTo>
                    <a:pt x="970" y="218"/>
                    <a:pt x="752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114"/>
            <p:cNvSpPr/>
            <p:nvPr/>
          </p:nvSpPr>
          <p:spPr>
            <a:xfrm>
              <a:off x="1867113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3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3" y="2444"/>
                  </a:cubicBezTo>
                  <a:cubicBezTo>
                    <a:pt x="1897" y="2444"/>
                    <a:pt x="2444" y="1903"/>
                    <a:pt x="2444" y="1222"/>
                  </a:cubicBezTo>
                  <a:cubicBezTo>
                    <a:pt x="2444" y="548"/>
                    <a:pt x="1897" y="0"/>
                    <a:pt x="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114"/>
            <p:cNvSpPr/>
            <p:nvPr/>
          </p:nvSpPr>
          <p:spPr>
            <a:xfrm>
              <a:off x="1867113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1" y="1"/>
                  </a:moveTo>
                  <a:cubicBezTo>
                    <a:pt x="2" y="681"/>
                    <a:pt x="549" y="1585"/>
                    <a:pt x="1223" y="1585"/>
                  </a:cubicBezTo>
                  <a:cubicBezTo>
                    <a:pt x="1876" y="1585"/>
                    <a:pt x="2402" y="743"/>
                    <a:pt x="2444" y="82"/>
                  </a:cubicBezTo>
                  <a:lnTo>
                    <a:pt x="2444" y="82"/>
                  </a:lnTo>
                  <a:cubicBezTo>
                    <a:pt x="2417" y="483"/>
                    <a:pt x="2198" y="827"/>
                    <a:pt x="1883" y="1031"/>
                  </a:cubicBezTo>
                  <a:cubicBezTo>
                    <a:pt x="1693" y="1157"/>
                    <a:pt x="1469" y="1220"/>
                    <a:pt x="1223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114"/>
            <p:cNvSpPr/>
            <p:nvPr/>
          </p:nvSpPr>
          <p:spPr>
            <a:xfrm>
              <a:off x="1897199" y="3717950"/>
              <a:ext cx="8979" cy="16521"/>
            </a:xfrm>
            <a:custGeom>
              <a:avLst/>
              <a:gdLst/>
              <a:ahLst/>
              <a:cxnLst/>
              <a:rect l="l" t="t" r="r" b="b"/>
              <a:pathLst>
                <a:path w="562" h="1034" extrusionOk="0">
                  <a:moveTo>
                    <a:pt x="561" y="1"/>
                  </a:moveTo>
                  <a:cubicBezTo>
                    <a:pt x="561" y="362"/>
                    <a:pt x="408" y="684"/>
                    <a:pt x="164" y="908"/>
                  </a:cubicBezTo>
                  <a:lnTo>
                    <a:pt x="164" y="908"/>
                  </a:lnTo>
                  <a:cubicBezTo>
                    <a:pt x="389" y="702"/>
                    <a:pt x="539" y="412"/>
                    <a:pt x="561" y="85"/>
                  </a:cubicBezTo>
                  <a:lnTo>
                    <a:pt x="561" y="1"/>
                  </a:lnTo>
                  <a:close/>
                  <a:moveTo>
                    <a:pt x="164" y="908"/>
                  </a:moveTo>
                  <a:cubicBezTo>
                    <a:pt x="113" y="954"/>
                    <a:pt x="58" y="996"/>
                    <a:pt x="0" y="1034"/>
                  </a:cubicBezTo>
                  <a:cubicBezTo>
                    <a:pt x="58" y="997"/>
                    <a:pt x="113" y="954"/>
                    <a:pt x="164" y="908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114"/>
            <p:cNvSpPr/>
            <p:nvPr/>
          </p:nvSpPr>
          <p:spPr>
            <a:xfrm>
              <a:off x="1878905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5" y="0"/>
                  </a:moveTo>
                  <a:cubicBezTo>
                    <a:pt x="218" y="0"/>
                    <a:pt x="1" y="218"/>
                    <a:pt x="1" y="484"/>
                  </a:cubicBezTo>
                  <a:cubicBezTo>
                    <a:pt x="1" y="752"/>
                    <a:pt x="218" y="969"/>
                    <a:pt x="485" y="969"/>
                  </a:cubicBezTo>
                  <a:cubicBezTo>
                    <a:pt x="752" y="969"/>
                    <a:pt x="970" y="752"/>
                    <a:pt x="970" y="484"/>
                  </a:cubicBezTo>
                  <a:cubicBezTo>
                    <a:pt x="970" y="218"/>
                    <a:pt x="752" y="0"/>
                    <a:pt x="4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114"/>
            <p:cNvSpPr/>
            <p:nvPr/>
          </p:nvSpPr>
          <p:spPr>
            <a:xfrm>
              <a:off x="1986721" y="3698442"/>
              <a:ext cx="39065" cy="39049"/>
            </a:xfrm>
            <a:custGeom>
              <a:avLst/>
              <a:gdLst/>
              <a:ahLst/>
              <a:cxnLst/>
              <a:rect l="l" t="t" r="r" b="b"/>
              <a:pathLst>
                <a:path w="2445" h="2444" extrusionOk="0">
                  <a:moveTo>
                    <a:pt x="1222" y="0"/>
                  </a:moveTo>
                  <a:cubicBezTo>
                    <a:pt x="548" y="0"/>
                    <a:pt x="1" y="548"/>
                    <a:pt x="1" y="1222"/>
                  </a:cubicBezTo>
                  <a:cubicBezTo>
                    <a:pt x="1" y="1903"/>
                    <a:pt x="548" y="2444"/>
                    <a:pt x="1222" y="2444"/>
                  </a:cubicBezTo>
                  <a:cubicBezTo>
                    <a:pt x="1896" y="2444"/>
                    <a:pt x="2444" y="1903"/>
                    <a:pt x="2444" y="1222"/>
                  </a:cubicBezTo>
                  <a:cubicBezTo>
                    <a:pt x="2444" y="548"/>
                    <a:pt x="1896" y="0"/>
                    <a:pt x="122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114"/>
            <p:cNvSpPr/>
            <p:nvPr/>
          </p:nvSpPr>
          <p:spPr>
            <a:xfrm>
              <a:off x="1986721" y="3717998"/>
              <a:ext cx="39065" cy="25340"/>
            </a:xfrm>
            <a:custGeom>
              <a:avLst/>
              <a:gdLst/>
              <a:ahLst/>
              <a:cxnLst/>
              <a:rect l="l" t="t" r="r" b="b"/>
              <a:pathLst>
                <a:path w="2445" h="1586" extrusionOk="0">
                  <a:moveTo>
                    <a:pt x="1" y="1"/>
                  </a:moveTo>
                  <a:cubicBezTo>
                    <a:pt x="2" y="681"/>
                    <a:pt x="549" y="1585"/>
                    <a:pt x="1222" y="1585"/>
                  </a:cubicBezTo>
                  <a:cubicBezTo>
                    <a:pt x="1868" y="1585"/>
                    <a:pt x="2402" y="743"/>
                    <a:pt x="2444" y="82"/>
                  </a:cubicBezTo>
                  <a:lnTo>
                    <a:pt x="2444" y="82"/>
                  </a:lnTo>
                  <a:cubicBezTo>
                    <a:pt x="2409" y="561"/>
                    <a:pt x="2107" y="960"/>
                    <a:pt x="1679" y="1135"/>
                  </a:cubicBezTo>
                  <a:cubicBezTo>
                    <a:pt x="1537" y="1193"/>
                    <a:pt x="1384" y="1220"/>
                    <a:pt x="1222" y="1220"/>
                  </a:cubicBezTo>
                  <a:cubicBezTo>
                    <a:pt x="549" y="1220"/>
                    <a:pt x="2" y="680"/>
                    <a:pt x="1" y="1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114"/>
            <p:cNvSpPr/>
            <p:nvPr/>
          </p:nvSpPr>
          <p:spPr>
            <a:xfrm>
              <a:off x="2013547" y="3717950"/>
              <a:ext cx="12239" cy="18198"/>
            </a:xfrm>
            <a:custGeom>
              <a:avLst/>
              <a:gdLst/>
              <a:ahLst/>
              <a:cxnLst/>
              <a:rect l="l" t="t" r="r" b="b"/>
              <a:pathLst>
                <a:path w="766" h="1139" extrusionOk="0">
                  <a:moveTo>
                    <a:pt x="765" y="1"/>
                  </a:moveTo>
                  <a:cubicBezTo>
                    <a:pt x="765" y="437"/>
                    <a:pt x="535" y="824"/>
                    <a:pt x="190" y="1041"/>
                  </a:cubicBezTo>
                  <a:lnTo>
                    <a:pt x="190" y="1041"/>
                  </a:lnTo>
                  <a:cubicBezTo>
                    <a:pt x="515" y="837"/>
                    <a:pt x="735" y="490"/>
                    <a:pt x="765" y="85"/>
                  </a:cubicBezTo>
                  <a:lnTo>
                    <a:pt x="765" y="1"/>
                  </a:lnTo>
                  <a:close/>
                  <a:moveTo>
                    <a:pt x="190" y="1041"/>
                  </a:moveTo>
                  <a:cubicBezTo>
                    <a:pt x="130" y="1079"/>
                    <a:pt x="66" y="1111"/>
                    <a:pt x="0" y="1138"/>
                  </a:cubicBezTo>
                  <a:cubicBezTo>
                    <a:pt x="66" y="1112"/>
                    <a:pt x="130" y="1079"/>
                    <a:pt x="190" y="104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114"/>
            <p:cNvSpPr/>
            <p:nvPr/>
          </p:nvSpPr>
          <p:spPr>
            <a:xfrm>
              <a:off x="1998480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6" y="0"/>
                  </a:moveTo>
                  <a:cubicBezTo>
                    <a:pt x="220" y="0"/>
                    <a:pt x="1" y="218"/>
                    <a:pt x="1" y="484"/>
                  </a:cubicBezTo>
                  <a:cubicBezTo>
                    <a:pt x="1" y="752"/>
                    <a:pt x="220" y="969"/>
                    <a:pt x="486" y="969"/>
                  </a:cubicBezTo>
                  <a:cubicBezTo>
                    <a:pt x="753" y="969"/>
                    <a:pt x="970" y="752"/>
                    <a:pt x="970" y="484"/>
                  </a:cubicBezTo>
                  <a:cubicBezTo>
                    <a:pt x="970" y="218"/>
                    <a:pt x="753" y="0"/>
                    <a:pt x="48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114"/>
            <p:cNvSpPr/>
            <p:nvPr/>
          </p:nvSpPr>
          <p:spPr>
            <a:xfrm>
              <a:off x="2106185" y="3698442"/>
              <a:ext cx="39193" cy="39049"/>
            </a:xfrm>
            <a:custGeom>
              <a:avLst/>
              <a:gdLst/>
              <a:ahLst/>
              <a:cxnLst/>
              <a:rect l="l" t="t" r="r" b="b"/>
              <a:pathLst>
                <a:path w="2453" h="2444" extrusionOk="0">
                  <a:moveTo>
                    <a:pt x="1223" y="0"/>
                  </a:moveTo>
                  <a:cubicBezTo>
                    <a:pt x="549" y="0"/>
                    <a:pt x="1" y="548"/>
                    <a:pt x="1" y="1222"/>
                  </a:cubicBezTo>
                  <a:cubicBezTo>
                    <a:pt x="1" y="1903"/>
                    <a:pt x="549" y="2444"/>
                    <a:pt x="1223" y="2444"/>
                  </a:cubicBezTo>
                  <a:cubicBezTo>
                    <a:pt x="1905" y="2444"/>
                    <a:pt x="2453" y="1903"/>
                    <a:pt x="2453" y="1222"/>
                  </a:cubicBezTo>
                  <a:cubicBezTo>
                    <a:pt x="2453" y="548"/>
                    <a:pt x="1905" y="0"/>
                    <a:pt x="1223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114"/>
            <p:cNvSpPr/>
            <p:nvPr/>
          </p:nvSpPr>
          <p:spPr>
            <a:xfrm>
              <a:off x="2106185" y="3718014"/>
              <a:ext cx="39065" cy="25324"/>
            </a:xfrm>
            <a:custGeom>
              <a:avLst/>
              <a:gdLst/>
              <a:ahLst/>
              <a:cxnLst/>
              <a:rect l="l" t="t" r="r" b="b"/>
              <a:pathLst>
                <a:path w="2445" h="1585" extrusionOk="0">
                  <a:moveTo>
                    <a:pt x="2444" y="68"/>
                  </a:moveTo>
                  <a:cubicBezTo>
                    <a:pt x="2443" y="104"/>
                    <a:pt x="2439" y="141"/>
                    <a:pt x="2435" y="178"/>
                  </a:cubicBezTo>
                  <a:lnTo>
                    <a:pt x="2435" y="178"/>
                  </a:lnTo>
                  <a:cubicBezTo>
                    <a:pt x="2440" y="142"/>
                    <a:pt x="2443" y="105"/>
                    <a:pt x="2444" y="68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ubicBezTo>
                    <a:pt x="3" y="681"/>
                    <a:pt x="550" y="1584"/>
                    <a:pt x="1223" y="1584"/>
                  </a:cubicBezTo>
                  <a:cubicBezTo>
                    <a:pt x="1841" y="1584"/>
                    <a:pt x="2352" y="825"/>
                    <a:pt x="2435" y="178"/>
                  </a:cubicBezTo>
                  <a:lnTo>
                    <a:pt x="2435" y="178"/>
                  </a:lnTo>
                  <a:cubicBezTo>
                    <a:pt x="2378" y="592"/>
                    <a:pt x="2111" y="932"/>
                    <a:pt x="1750" y="1107"/>
                  </a:cubicBezTo>
                  <a:cubicBezTo>
                    <a:pt x="1588" y="1177"/>
                    <a:pt x="1413" y="1219"/>
                    <a:pt x="1223" y="1219"/>
                  </a:cubicBezTo>
                  <a:cubicBezTo>
                    <a:pt x="550" y="1219"/>
                    <a:pt x="3" y="679"/>
                    <a:pt x="1" y="0"/>
                  </a:cubicBezTo>
                  <a:close/>
                </a:path>
              </a:pathLst>
            </a:custGeom>
            <a:solidFill>
              <a:srgbClr val="E8C2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114"/>
            <p:cNvSpPr/>
            <p:nvPr/>
          </p:nvSpPr>
          <p:spPr>
            <a:xfrm>
              <a:off x="2134145" y="3717950"/>
              <a:ext cx="11232" cy="17767"/>
            </a:xfrm>
            <a:custGeom>
              <a:avLst/>
              <a:gdLst/>
              <a:ahLst/>
              <a:cxnLst/>
              <a:rect l="l" t="t" r="r" b="b"/>
              <a:pathLst>
                <a:path w="703" h="1112" extrusionOk="0">
                  <a:moveTo>
                    <a:pt x="703" y="1"/>
                  </a:moveTo>
                  <a:lnTo>
                    <a:pt x="703" y="1"/>
                  </a:lnTo>
                  <a:cubicBezTo>
                    <a:pt x="703" y="30"/>
                    <a:pt x="694" y="50"/>
                    <a:pt x="694" y="72"/>
                  </a:cubicBezTo>
                  <a:cubicBezTo>
                    <a:pt x="674" y="535"/>
                    <a:pt x="393" y="921"/>
                    <a:pt x="0" y="1111"/>
                  </a:cubicBezTo>
                  <a:cubicBezTo>
                    <a:pt x="415" y="914"/>
                    <a:pt x="703" y="493"/>
                    <a:pt x="703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114"/>
            <p:cNvSpPr/>
            <p:nvPr/>
          </p:nvSpPr>
          <p:spPr>
            <a:xfrm>
              <a:off x="2117992" y="3710233"/>
              <a:ext cx="15498" cy="15498"/>
            </a:xfrm>
            <a:custGeom>
              <a:avLst/>
              <a:gdLst/>
              <a:ahLst/>
              <a:cxnLst/>
              <a:rect l="l" t="t" r="r" b="b"/>
              <a:pathLst>
                <a:path w="970" h="970" extrusionOk="0">
                  <a:moveTo>
                    <a:pt x="484" y="0"/>
                  </a:moveTo>
                  <a:cubicBezTo>
                    <a:pt x="217" y="0"/>
                    <a:pt x="0" y="218"/>
                    <a:pt x="0" y="484"/>
                  </a:cubicBezTo>
                  <a:cubicBezTo>
                    <a:pt x="0" y="752"/>
                    <a:pt x="217" y="969"/>
                    <a:pt x="484" y="969"/>
                  </a:cubicBezTo>
                  <a:cubicBezTo>
                    <a:pt x="758" y="969"/>
                    <a:pt x="969" y="752"/>
                    <a:pt x="969" y="484"/>
                  </a:cubicBezTo>
                  <a:cubicBezTo>
                    <a:pt x="969" y="218"/>
                    <a:pt x="758" y="0"/>
                    <a:pt x="4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2" name="Google Shape;4202;p114"/>
          <p:cNvGrpSpPr/>
          <p:nvPr/>
        </p:nvGrpSpPr>
        <p:grpSpPr>
          <a:xfrm>
            <a:off x="3687320" y="2269457"/>
            <a:ext cx="799609" cy="705411"/>
            <a:chOff x="4536970" y="2484538"/>
            <a:chExt cx="914153" cy="806461"/>
          </a:xfrm>
        </p:grpSpPr>
        <p:sp>
          <p:nvSpPr>
            <p:cNvPr id="4203" name="Google Shape;4203;p114"/>
            <p:cNvSpPr/>
            <p:nvPr/>
          </p:nvSpPr>
          <p:spPr>
            <a:xfrm>
              <a:off x="4544496" y="2496441"/>
              <a:ext cx="899118" cy="782642"/>
            </a:xfrm>
            <a:custGeom>
              <a:avLst/>
              <a:gdLst/>
              <a:ahLst/>
              <a:cxnLst/>
              <a:rect l="l" t="t" r="r" b="b"/>
              <a:pathLst>
                <a:path w="56274" h="48984" extrusionOk="0">
                  <a:moveTo>
                    <a:pt x="15646" y="1"/>
                  </a:moveTo>
                  <a:cubicBezTo>
                    <a:pt x="7415" y="1"/>
                    <a:pt x="0" y="7520"/>
                    <a:pt x="949" y="16705"/>
                  </a:cubicBezTo>
                  <a:cubicBezTo>
                    <a:pt x="1011" y="17323"/>
                    <a:pt x="162" y="22975"/>
                    <a:pt x="13735" y="36120"/>
                  </a:cubicBezTo>
                  <a:cubicBezTo>
                    <a:pt x="26744" y="48725"/>
                    <a:pt x="28047" y="48984"/>
                    <a:pt x="28132" y="48984"/>
                  </a:cubicBezTo>
                  <a:cubicBezTo>
                    <a:pt x="28135" y="48984"/>
                    <a:pt x="28137" y="48983"/>
                    <a:pt x="28137" y="48983"/>
                  </a:cubicBezTo>
                  <a:cubicBezTo>
                    <a:pt x="28137" y="48983"/>
                    <a:pt x="28138" y="48984"/>
                    <a:pt x="28142" y="48984"/>
                  </a:cubicBezTo>
                  <a:cubicBezTo>
                    <a:pt x="28227" y="48984"/>
                    <a:pt x="29530" y="48725"/>
                    <a:pt x="42539" y="36120"/>
                  </a:cubicBezTo>
                  <a:cubicBezTo>
                    <a:pt x="56112" y="22975"/>
                    <a:pt x="55262" y="17323"/>
                    <a:pt x="55326" y="16705"/>
                  </a:cubicBezTo>
                  <a:cubicBezTo>
                    <a:pt x="56273" y="7520"/>
                    <a:pt x="48852" y="1"/>
                    <a:pt x="40623" y="1"/>
                  </a:cubicBezTo>
                  <a:cubicBezTo>
                    <a:pt x="32392" y="1"/>
                    <a:pt x="28137" y="6404"/>
                    <a:pt x="28137" y="6404"/>
                  </a:cubicBezTo>
                  <a:cubicBezTo>
                    <a:pt x="28137" y="6404"/>
                    <a:pt x="23875" y="1"/>
                    <a:pt x="1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114"/>
            <p:cNvSpPr/>
            <p:nvPr/>
          </p:nvSpPr>
          <p:spPr>
            <a:xfrm>
              <a:off x="4827665" y="2484538"/>
              <a:ext cx="603374" cy="178612"/>
            </a:xfrm>
            <a:custGeom>
              <a:avLst/>
              <a:gdLst/>
              <a:ahLst/>
              <a:cxnLst/>
              <a:rect l="l" t="t" r="r" b="b"/>
              <a:pathLst>
                <a:path w="37764" h="11179" extrusionOk="0">
                  <a:moveTo>
                    <a:pt x="23279" y="1"/>
                  </a:moveTo>
                  <a:cubicBezTo>
                    <a:pt x="14802" y="1"/>
                    <a:pt x="10414" y="6602"/>
                    <a:pt x="10414" y="6602"/>
                  </a:cubicBezTo>
                  <a:cubicBezTo>
                    <a:pt x="10414" y="6602"/>
                    <a:pt x="7072" y="1581"/>
                    <a:pt x="597" y="296"/>
                  </a:cubicBezTo>
                  <a:cubicBezTo>
                    <a:pt x="566" y="290"/>
                    <a:pt x="534" y="287"/>
                    <a:pt x="503" y="287"/>
                  </a:cubicBezTo>
                  <a:cubicBezTo>
                    <a:pt x="233" y="287"/>
                    <a:pt x="1" y="497"/>
                    <a:pt x="1" y="781"/>
                  </a:cubicBezTo>
                  <a:lnTo>
                    <a:pt x="1" y="11179"/>
                  </a:lnTo>
                  <a:lnTo>
                    <a:pt x="37189" y="11179"/>
                  </a:lnTo>
                  <a:cubicBezTo>
                    <a:pt x="37532" y="11179"/>
                    <a:pt x="37763" y="10842"/>
                    <a:pt x="37652" y="10513"/>
                  </a:cubicBezTo>
                  <a:cubicBezTo>
                    <a:pt x="35517" y="4354"/>
                    <a:pt x="29632" y="1"/>
                    <a:pt x="23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114"/>
            <p:cNvSpPr/>
            <p:nvPr/>
          </p:nvSpPr>
          <p:spPr>
            <a:xfrm>
              <a:off x="4536970" y="2674718"/>
              <a:ext cx="661612" cy="327027"/>
            </a:xfrm>
            <a:custGeom>
              <a:avLst/>
              <a:gdLst/>
              <a:ahLst/>
              <a:cxnLst/>
              <a:rect l="l" t="t" r="r" b="b"/>
              <a:pathLst>
                <a:path w="41409" h="20468" extrusionOk="0">
                  <a:moveTo>
                    <a:pt x="1349" y="0"/>
                  </a:moveTo>
                  <a:cubicBezTo>
                    <a:pt x="1125" y="0"/>
                    <a:pt x="921" y="154"/>
                    <a:pt x="872" y="380"/>
                  </a:cubicBezTo>
                  <a:cubicBezTo>
                    <a:pt x="528" y="1945"/>
                    <a:pt x="416" y="3602"/>
                    <a:pt x="591" y="5316"/>
                  </a:cubicBezTo>
                  <a:cubicBezTo>
                    <a:pt x="648" y="5863"/>
                    <a:pt x="1" y="10307"/>
                    <a:pt x="8926" y="20299"/>
                  </a:cubicBezTo>
                  <a:cubicBezTo>
                    <a:pt x="9024" y="20405"/>
                    <a:pt x="9158" y="20468"/>
                    <a:pt x="9298" y="20468"/>
                  </a:cubicBezTo>
                  <a:lnTo>
                    <a:pt x="41409" y="20468"/>
                  </a:lnTo>
                  <a:lnTo>
                    <a:pt x="4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114"/>
            <p:cNvSpPr/>
            <p:nvPr/>
          </p:nvSpPr>
          <p:spPr>
            <a:xfrm>
              <a:off x="5210118" y="2674718"/>
              <a:ext cx="241005" cy="327027"/>
            </a:xfrm>
            <a:custGeom>
              <a:avLst/>
              <a:gdLst/>
              <a:ahLst/>
              <a:cxnLst/>
              <a:rect l="l" t="t" r="r" b="b"/>
              <a:pathLst>
                <a:path w="15084" h="20468" extrusionOk="0">
                  <a:moveTo>
                    <a:pt x="1" y="0"/>
                  </a:moveTo>
                  <a:lnTo>
                    <a:pt x="1" y="20468"/>
                  </a:lnTo>
                  <a:lnTo>
                    <a:pt x="5788" y="20468"/>
                  </a:lnTo>
                  <a:cubicBezTo>
                    <a:pt x="5928" y="20468"/>
                    <a:pt x="6061" y="20405"/>
                    <a:pt x="6152" y="20299"/>
                  </a:cubicBezTo>
                  <a:cubicBezTo>
                    <a:pt x="15084" y="10307"/>
                    <a:pt x="14431" y="5863"/>
                    <a:pt x="14487" y="5316"/>
                  </a:cubicBezTo>
                  <a:cubicBezTo>
                    <a:pt x="14669" y="3602"/>
                    <a:pt x="14558" y="1945"/>
                    <a:pt x="14214" y="380"/>
                  </a:cubicBezTo>
                  <a:cubicBezTo>
                    <a:pt x="14163" y="154"/>
                    <a:pt x="13961" y="0"/>
                    <a:pt x="137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114"/>
            <p:cNvSpPr/>
            <p:nvPr/>
          </p:nvSpPr>
          <p:spPr>
            <a:xfrm>
              <a:off x="4556958" y="2484538"/>
              <a:ext cx="259171" cy="178612"/>
            </a:xfrm>
            <a:custGeom>
              <a:avLst/>
              <a:gdLst/>
              <a:ahLst/>
              <a:cxnLst/>
              <a:rect l="l" t="t" r="r" b="b"/>
              <a:pathLst>
                <a:path w="16221" h="11179" extrusionOk="0">
                  <a:moveTo>
                    <a:pt x="14487" y="1"/>
                  </a:moveTo>
                  <a:cubicBezTo>
                    <a:pt x="8138" y="1"/>
                    <a:pt x="2254" y="4354"/>
                    <a:pt x="113" y="10513"/>
                  </a:cubicBezTo>
                  <a:cubicBezTo>
                    <a:pt x="0" y="10842"/>
                    <a:pt x="240" y="11179"/>
                    <a:pt x="577" y="11179"/>
                  </a:cubicBezTo>
                  <a:lnTo>
                    <a:pt x="16221" y="11179"/>
                  </a:lnTo>
                  <a:lnTo>
                    <a:pt x="16221" y="548"/>
                  </a:lnTo>
                  <a:cubicBezTo>
                    <a:pt x="16221" y="289"/>
                    <a:pt x="16030" y="78"/>
                    <a:pt x="15778" y="56"/>
                  </a:cubicBezTo>
                  <a:cubicBezTo>
                    <a:pt x="15356" y="23"/>
                    <a:pt x="14928" y="1"/>
                    <a:pt x="14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114"/>
            <p:cNvSpPr/>
            <p:nvPr/>
          </p:nvSpPr>
          <p:spPr>
            <a:xfrm>
              <a:off x="4700117" y="3013313"/>
              <a:ext cx="116013" cy="112274"/>
            </a:xfrm>
            <a:custGeom>
              <a:avLst/>
              <a:gdLst/>
              <a:ahLst/>
              <a:cxnLst/>
              <a:rect l="l" t="t" r="r" b="b"/>
              <a:pathLst>
                <a:path w="7261" h="7027" extrusionOk="0">
                  <a:moveTo>
                    <a:pt x="660" y="0"/>
                  </a:moveTo>
                  <a:cubicBezTo>
                    <a:pt x="225" y="0"/>
                    <a:pt x="1" y="513"/>
                    <a:pt x="296" y="828"/>
                  </a:cubicBezTo>
                  <a:cubicBezTo>
                    <a:pt x="1278" y="1874"/>
                    <a:pt x="2367" y="2970"/>
                    <a:pt x="3553" y="4121"/>
                  </a:cubicBezTo>
                  <a:cubicBezTo>
                    <a:pt x="4585" y="5118"/>
                    <a:pt x="5540" y="6038"/>
                    <a:pt x="6432" y="6888"/>
                  </a:cubicBezTo>
                  <a:cubicBezTo>
                    <a:pt x="6530" y="6983"/>
                    <a:pt x="6649" y="7026"/>
                    <a:pt x="6766" y="7026"/>
                  </a:cubicBezTo>
                  <a:cubicBezTo>
                    <a:pt x="7019" y="7026"/>
                    <a:pt x="7261" y="6828"/>
                    <a:pt x="7261" y="6531"/>
                  </a:cubicBezTo>
                  <a:lnTo>
                    <a:pt x="72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114"/>
            <p:cNvSpPr/>
            <p:nvPr/>
          </p:nvSpPr>
          <p:spPr>
            <a:xfrm>
              <a:off x="4827665" y="3013325"/>
              <a:ext cx="460344" cy="277673"/>
            </a:xfrm>
            <a:custGeom>
              <a:avLst/>
              <a:gdLst/>
              <a:ahLst/>
              <a:cxnLst/>
              <a:rect l="l" t="t" r="r" b="b"/>
              <a:pathLst>
                <a:path w="28812" h="17379" extrusionOk="0">
                  <a:moveTo>
                    <a:pt x="1" y="0"/>
                  </a:moveTo>
                  <a:lnTo>
                    <a:pt x="1" y="8158"/>
                  </a:lnTo>
                  <a:cubicBezTo>
                    <a:pt x="1" y="8292"/>
                    <a:pt x="56" y="8426"/>
                    <a:pt x="156" y="8517"/>
                  </a:cubicBezTo>
                  <a:cubicBezTo>
                    <a:pt x="9308" y="17181"/>
                    <a:pt x="10334" y="17379"/>
                    <a:pt x="10409" y="17379"/>
                  </a:cubicBezTo>
                  <a:cubicBezTo>
                    <a:pt x="10412" y="17379"/>
                    <a:pt x="10414" y="17378"/>
                    <a:pt x="10414" y="17378"/>
                  </a:cubicBezTo>
                  <a:cubicBezTo>
                    <a:pt x="10414" y="17378"/>
                    <a:pt x="10415" y="17379"/>
                    <a:pt x="10419" y="17379"/>
                  </a:cubicBezTo>
                  <a:cubicBezTo>
                    <a:pt x="10506" y="17379"/>
                    <a:pt x="11849" y="17114"/>
                    <a:pt x="25259" y="4121"/>
                  </a:cubicBezTo>
                  <a:cubicBezTo>
                    <a:pt x="26445" y="2970"/>
                    <a:pt x="27526" y="1874"/>
                    <a:pt x="28516" y="828"/>
                  </a:cubicBezTo>
                  <a:cubicBezTo>
                    <a:pt x="28811" y="513"/>
                    <a:pt x="28587" y="0"/>
                    <a:pt x="28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114"/>
            <p:cNvSpPr/>
            <p:nvPr/>
          </p:nvSpPr>
          <p:spPr>
            <a:xfrm>
              <a:off x="5179042" y="2690312"/>
              <a:ext cx="12814" cy="12686"/>
            </a:xfrm>
            <a:custGeom>
              <a:avLst/>
              <a:gdLst/>
              <a:ahLst/>
              <a:cxnLst/>
              <a:rect l="l" t="t" r="r" b="b"/>
              <a:pathLst>
                <a:path w="802" h="794" extrusionOk="0">
                  <a:moveTo>
                    <a:pt x="402" y="0"/>
                  </a:moveTo>
                  <a:cubicBezTo>
                    <a:pt x="183" y="0"/>
                    <a:pt x="1" y="176"/>
                    <a:pt x="1" y="393"/>
                  </a:cubicBezTo>
                  <a:cubicBezTo>
                    <a:pt x="1" y="617"/>
                    <a:pt x="183" y="794"/>
                    <a:pt x="402" y="794"/>
                  </a:cubicBezTo>
                  <a:cubicBezTo>
                    <a:pt x="619" y="794"/>
                    <a:pt x="801" y="617"/>
                    <a:pt x="801" y="393"/>
                  </a:cubicBezTo>
                  <a:cubicBezTo>
                    <a:pt x="801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114"/>
            <p:cNvSpPr/>
            <p:nvPr/>
          </p:nvSpPr>
          <p:spPr>
            <a:xfrm>
              <a:off x="5179042" y="2784659"/>
              <a:ext cx="12814" cy="12702"/>
            </a:xfrm>
            <a:custGeom>
              <a:avLst/>
              <a:gdLst/>
              <a:ahLst/>
              <a:cxnLst/>
              <a:rect l="l" t="t" r="r" b="b"/>
              <a:pathLst>
                <a:path w="802" h="795" extrusionOk="0">
                  <a:moveTo>
                    <a:pt x="402" y="0"/>
                  </a:moveTo>
                  <a:cubicBezTo>
                    <a:pt x="183" y="0"/>
                    <a:pt x="1" y="176"/>
                    <a:pt x="1" y="400"/>
                  </a:cubicBezTo>
                  <a:cubicBezTo>
                    <a:pt x="1" y="619"/>
                    <a:pt x="183" y="794"/>
                    <a:pt x="402" y="794"/>
                  </a:cubicBezTo>
                  <a:cubicBezTo>
                    <a:pt x="619" y="794"/>
                    <a:pt x="801" y="619"/>
                    <a:pt x="801" y="400"/>
                  </a:cubicBezTo>
                  <a:cubicBezTo>
                    <a:pt x="801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114"/>
            <p:cNvSpPr/>
            <p:nvPr/>
          </p:nvSpPr>
          <p:spPr>
            <a:xfrm>
              <a:off x="5179042" y="2879006"/>
              <a:ext cx="12814" cy="12798"/>
            </a:xfrm>
            <a:custGeom>
              <a:avLst/>
              <a:gdLst/>
              <a:ahLst/>
              <a:cxnLst/>
              <a:rect l="l" t="t" r="r" b="b"/>
              <a:pathLst>
                <a:path w="802" h="801" extrusionOk="0">
                  <a:moveTo>
                    <a:pt x="402" y="0"/>
                  </a:moveTo>
                  <a:cubicBezTo>
                    <a:pt x="183" y="0"/>
                    <a:pt x="1" y="182"/>
                    <a:pt x="1" y="401"/>
                  </a:cubicBezTo>
                  <a:cubicBezTo>
                    <a:pt x="1" y="619"/>
                    <a:pt x="183" y="801"/>
                    <a:pt x="402" y="801"/>
                  </a:cubicBezTo>
                  <a:cubicBezTo>
                    <a:pt x="619" y="801"/>
                    <a:pt x="801" y="619"/>
                    <a:pt x="801" y="401"/>
                  </a:cubicBezTo>
                  <a:cubicBezTo>
                    <a:pt x="801" y="182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114"/>
            <p:cNvSpPr/>
            <p:nvPr/>
          </p:nvSpPr>
          <p:spPr>
            <a:xfrm>
              <a:off x="5179042" y="2973465"/>
              <a:ext cx="12814" cy="12686"/>
            </a:xfrm>
            <a:custGeom>
              <a:avLst/>
              <a:gdLst/>
              <a:ahLst/>
              <a:cxnLst/>
              <a:rect l="l" t="t" r="r" b="b"/>
              <a:pathLst>
                <a:path w="802" h="794" extrusionOk="0">
                  <a:moveTo>
                    <a:pt x="402" y="0"/>
                  </a:moveTo>
                  <a:cubicBezTo>
                    <a:pt x="183" y="0"/>
                    <a:pt x="1" y="177"/>
                    <a:pt x="1" y="394"/>
                  </a:cubicBezTo>
                  <a:cubicBezTo>
                    <a:pt x="1" y="619"/>
                    <a:pt x="183" y="794"/>
                    <a:pt x="402" y="794"/>
                  </a:cubicBezTo>
                  <a:cubicBezTo>
                    <a:pt x="619" y="794"/>
                    <a:pt x="801" y="619"/>
                    <a:pt x="801" y="394"/>
                  </a:cubicBezTo>
                  <a:cubicBezTo>
                    <a:pt x="801" y="177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114"/>
            <p:cNvSpPr/>
            <p:nvPr/>
          </p:nvSpPr>
          <p:spPr>
            <a:xfrm>
              <a:off x="5216957" y="2690312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2" y="0"/>
                  </a:moveTo>
                  <a:cubicBezTo>
                    <a:pt x="178" y="0"/>
                    <a:pt x="1" y="176"/>
                    <a:pt x="1" y="393"/>
                  </a:cubicBezTo>
                  <a:cubicBezTo>
                    <a:pt x="1" y="617"/>
                    <a:pt x="178" y="794"/>
                    <a:pt x="402" y="794"/>
                  </a:cubicBezTo>
                  <a:cubicBezTo>
                    <a:pt x="619" y="794"/>
                    <a:pt x="794" y="617"/>
                    <a:pt x="794" y="393"/>
                  </a:cubicBezTo>
                  <a:cubicBezTo>
                    <a:pt x="794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114"/>
            <p:cNvSpPr/>
            <p:nvPr/>
          </p:nvSpPr>
          <p:spPr>
            <a:xfrm>
              <a:off x="5216957" y="2784659"/>
              <a:ext cx="12702" cy="12702"/>
            </a:xfrm>
            <a:custGeom>
              <a:avLst/>
              <a:gdLst/>
              <a:ahLst/>
              <a:cxnLst/>
              <a:rect l="l" t="t" r="r" b="b"/>
              <a:pathLst>
                <a:path w="795" h="795" extrusionOk="0">
                  <a:moveTo>
                    <a:pt x="402" y="0"/>
                  </a:moveTo>
                  <a:cubicBezTo>
                    <a:pt x="178" y="0"/>
                    <a:pt x="1" y="176"/>
                    <a:pt x="1" y="400"/>
                  </a:cubicBezTo>
                  <a:cubicBezTo>
                    <a:pt x="1" y="619"/>
                    <a:pt x="178" y="794"/>
                    <a:pt x="402" y="794"/>
                  </a:cubicBezTo>
                  <a:cubicBezTo>
                    <a:pt x="619" y="794"/>
                    <a:pt x="794" y="619"/>
                    <a:pt x="794" y="400"/>
                  </a:cubicBezTo>
                  <a:cubicBezTo>
                    <a:pt x="794" y="176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114"/>
            <p:cNvSpPr/>
            <p:nvPr/>
          </p:nvSpPr>
          <p:spPr>
            <a:xfrm>
              <a:off x="5216957" y="2879006"/>
              <a:ext cx="12702" cy="12798"/>
            </a:xfrm>
            <a:custGeom>
              <a:avLst/>
              <a:gdLst/>
              <a:ahLst/>
              <a:cxnLst/>
              <a:rect l="l" t="t" r="r" b="b"/>
              <a:pathLst>
                <a:path w="795" h="801" extrusionOk="0">
                  <a:moveTo>
                    <a:pt x="402" y="0"/>
                  </a:moveTo>
                  <a:cubicBezTo>
                    <a:pt x="178" y="0"/>
                    <a:pt x="1" y="182"/>
                    <a:pt x="1" y="401"/>
                  </a:cubicBezTo>
                  <a:cubicBezTo>
                    <a:pt x="1" y="619"/>
                    <a:pt x="178" y="801"/>
                    <a:pt x="402" y="801"/>
                  </a:cubicBezTo>
                  <a:cubicBezTo>
                    <a:pt x="619" y="801"/>
                    <a:pt x="794" y="619"/>
                    <a:pt x="794" y="401"/>
                  </a:cubicBezTo>
                  <a:cubicBezTo>
                    <a:pt x="794" y="182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114"/>
            <p:cNvSpPr/>
            <p:nvPr/>
          </p:nvSpPr>
          <p:spPr>
            <a:xfrm>
              <a:off x="5216957" y="2973465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2" y="0"/>
                  </a:moveTo>
                  <a:cubicBezTo>
                    <a:pt x="178" y="0"/>
                    <a:pt x="1" y="177"/>
                    <a:pt x="1" y="394"/>
                  </a:cubicBezTo>
                  <a:cubicBezTo>
                    <a:pt x="1" y="619"/>
                    <a:pt x="178" y="794"/>
                    <a:pt x="402" y="794"/>
                  </a:cubicBezTo>
                  <a:cubicBezTo>
                    <a:pt x="619" y="794"/>
                    <a:pt x="794" y="619"/>
                    <a:pt x="794" y="394"/>
                  </a:cubicBezTo>
                  <a:cubicBezTo>
                    <a:pt x="794" y="177"/>
                    <a:pt x="619" y="0"/>
                    <a:pt x="402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114"/>
            <p:cNvSpPr/>
            <p:nvPr/>
          </p:nvSpPr>
          <p:spPr>
            <a:xfrm>
              <a:off x="4568622" y="2663134"/>
              <a:ext cx="850866" cy="5752"/>
            </a:xfrm>
            <a:custGeom>
              <a:avLst/>
              <a:gdLst/>
              <a:ahLst/>
              <a:cxnLst/>
              <a:rect l="l" t="t" r="r" b="b"/>
              <a:pathLst>
                <a:path w="53254" h="360" extrusionOk="0">
                  <a:moveTo>
                    <a:pt x="113" y="1"/>
                  </a:moveTo>
                  <a:cubicBezTo>
                    <a:pt x="71" y="120"/>
                    <a:pt x="35" y="240"/>
                    <a:pt x="0" y="360"/>
                  </a:cubicBezTo>
                  <a:lnTo>
                    <a:pt x="53253" y="360"/>
                  </a:lnTo>
                  <a:cubicBezTo>
                    <a:pt x="53218" y="240"/>
                    <a:pt x="53184" y="120"/>
                    <a:pt x="53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114"/>
            <p:cNvSpPr/>
            <p:nvPr/>
          </p:nvSpPr>
          <p:spPr>
            <a:xfrm>
              <a:off x="4694285" y="3001729"/>
              <a:ext cx="504298" cy="5752"/>
            </a:xfrm>
            <a:custGeom>
              <a:avLst/>
              <a:gdLst/>
              <a:ahLst/>
              <a:cxnLst/>
              <a:rect l="l" t="t" r="r" b="b"/>
              <a:pathLst>
                <a:path w="31563" h="360" extrusionOk="0">
                  <a:moveTo>
                    <a:pt x="0" y="1"/>
                  </a:moveTo>
                  <a:cubicBezTo>
                    <a:pt x="105" y="120"/>
                    <a:pt x="211" y="240"/>
                    <a:pt x="324" y="360"/>
                  </a:cubicBezTo>
                  <a:lnTo>
                    <a:pt x="31563" y="360"/>
                  </a:lnTo>
                  <a:lnTo>
                    <a:pt x="31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114"/>
            <p:cNvSpPr/>
            <p:nvPr/>
          </p:nvSpPr>
          <p:spPr>
            <a:xfrm>
              <a:off x="5288664" y="3004430"/>
              <a:ext cx="2812" cy="3052"/>
            </a:xfrm>
            <a:custGeom>
              <a:avLst/>
              <a:gdLst/>
              <a:ahLst/>
              <a:cxnLst/>
              <a:rect l="l" t="t" r="r" b="b"/>
              <a:pathLst>
                <a:path w="176" h="191" extrusionOk="0">
                  <a:moveTo>
                    <a:pt x="176" y="0"/>
                  </a:moveTo>
                  <a:cubicBezTo>
                    <a:pt x="113" y="64"/>
                    <a:pt x="56" y="127"/>
                    <a:pt x="1" y="191"/>
                  </a:cubicBezTo>
                  <a:cubicBezTo>
                    <a:pt x="56" y="127"/>
                    <a:pt x="120" y="64"/>
                    <a:pt x="176" y="0"/>
                  </a:cubicBezTo>
                  <a:close/>
                </a:path>
              </a:pathLst>
            </a:custGeom>
            <a:solidFill>
              <a:srgbClr val="DCDC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114"/>
            <p:cNvSpPr/>
            <p:nvPr/>
          </p:nvSpPr>
          <p:spPr>
            <a:xfrm>
              <a:off x="5210118" y="3001729"/>
              <a:ext cx="83738" cy="5752"/>
            </a:xfrm>
            <a:custGeom>
              <a:avLst/>
              <a:gdLst/>
              <a:ahLst/>
              <a:cxnLst/>
              <a:rect l="l" t="t" r="r" b="b"/>
              <a:pathLst>
                <a:path w="5241" h="360" extrusionOk="0">
                  <a:moveTo>
                    <a:pt x="1" y="1"/>
                  </a:moveTo>
                  <a:lnTo>
                    <a:pt x="1" y="360"/>
                  </a:lnTo>
                  <a:lnTo>
                    <a:pt x="4917" y="360"/>
                  </a:lnTo>
                  <a:cubicBezTo>
                    <a:pt x="4972" y="296"/>
                    <a:pt x="5029" y="233"/>
                    <a:pt x="5092" y="169"/>
                  </a:cubicBezTo>
                  <a:cubicBezTo>
                    <a:pt x="5141" y="114"/>
                    <a:pt x="5190" y="58"/>
                    <a:pt x="5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114"/>
            <p:cNvSpPr/>
            <p:nvPr/>
          </p:nvSpPr>
          <p:spPr>
            <a:xfrm>
              <a:off x="4796589" y="2540411"/>
              <a:ext cx="12702" cy="12814"/>
            </a:xfrm>
            <a:custGeom>
              <a:avLst/>
              <a:gdLst/>
              <a:ahLst/>
              <a:cxnLst/>
              <a:rect l="l" t="t" r="r" b="b"/>
              <a:pathLst>
                <a:path w="795" h="802" extrusionOk="0">
                  <a:moveTo>
                    <a:pt x="400" y="1"/>
                  </a:moveTo>
                  <a:cubicBezTo>
                    <a:pt x="176" y="1"/>
                    <a:pt x="1" y="176"/>
                    <a:pt x="1" y="402"/>
                  </a:cubicBezTo>
                  <a:cubicBezTo>
                    <a:pt x="1" y="619"/>
                    <a:pt x="176" y="801"/>
                    <a:pt x="400" y="801"/>
                  </a:cubicBezTo>
                  <a:cubicBezTo>
                    <a:pt x="619" y="801"/>
                    <a:pt x="795" y="619"/>
                    <a:pt x="795" y="402"/>
                  </a:cubicBezTo>
                  <a:cubicBezTo>
                    <a:pt x="795" y="176"/>
                    <a:pt x="619" y="1"/>
                    <a:pt x="400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114"/>
            <p:cNvSpPr/>
            <p:nvPr/>
          </p:nvSpPr>
          <p:spPr>
            <a:xfrm>
              <a:off x="4796589" y="2634758"/>
              <a:ext cx="12702" cy="12814"/>
            </a:xfrm>
            <a:custGeom>
              <a:avLst/>
              <a:gdLst/>
              <a:ahLst/>
              <a:cxnLst/>
              <a:rect l="l" t="t" r="r" b="b"/>
              <a:pathLst>
                <a:path w="795" h="802" extrusionOk="0">
                  <a:moveTo>
                    <a:pt x="400" y="1"/>
                  </a:moveTo>
                  <a:cubicBezTo>
                    <a:pt x="176" y="1"/>
                    <a:pt x="1" y="184"/>
                    <a:pt x="1" y="402"/>
                  </a:cubicBezTo>
                  <a:cubicBezTo>
                    <a:pt x="1" y="619"/>
                    <a:pt x="176" y="801"/>
                    <a:pt x="400" y="801"/>
                  </a:cubicBezTo>
                  <a:cubicBezTo>
                    <a:pt x="619" y="801"/>
                    <a:pt x="795" y="619"/>
                    <a:pt x="795" y="402"/>
                  </a:cubicBezTo>
                  <a:cubicBezTo>
                    <a:pt x="795" y="184"/>
                    <a:pt x="619" y="1"/>
                    <a:pt x="400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114"/>
            <p:cNvSpPr/>
            <p:nvPr/>
          </p:nvSpPr>
          <p:spPr>
            <a:xfrm>
              <a:off x="4834408" y="2540411"/>
              <a:ext cx="12798" cy="12814"/>
            </a:xfrm>
            <a:custGeom>
              <a:avLst/>
              <a:gdLst/>
              <a:ahLst/>
              <a:cxnLst/>
              <a:rect l="l" t="t" r="r" b="b"/>
              <a:pathLst>
                <a:path w="801" h="802" extrusionOk="0">
                  <a:moveTo>
                    <a:pt x="401" y="1"/>
                  </a:moveTo>
                  <a:cubicBezTo>
                    <a:pt x="182" y="1"/>
                    <a:pt x="0" y="176"/>
                    <a:pt x="0" y="402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402"/>
                  </a:cubicBezTo>
                  <a:cubicBezTo>
                    <a:pt x="800" y="176"/>
                    <a:pt x="625" y="1"/>
                    <a:pt x="401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114"/>
            <p:cNvSpPr/>
            <p:nvPr/>
          </p:nvSpPr>
          <p:spPr>
            <a:xfrm>
              <a:off x="4834408" y="2634758"/>
              <a:ext cx="12798" cy="12814"/>
            </a:xfrm>
            <a:custGeom>
              <a:avLst/>
              <a:gdLst/>
              <a:ahLst/>
              <a:cxnLst/>
              <a:rect l="l" t="t" r="r" b="b"/>
              <a:pathLst>
                <a:path w="801" h="802" extrusionOk="0">
                  <a:moveTo>
                    <a:pt x="401" y="1"/>
                  </a:moveTo>
                  <a:cubicBezTo>
                    <a:pt x="182" y="1"/>
                    <a:pt x="0" y="184"/>
                    <a:pt x="0" y="402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402"/>
                  </a:cubicBezTo>
                  <a:cubicBezTo>
                    <a:pt x="800" y="184"/>
                    <a:pt x="625" y="1"/>
                    <a:pt x="401" y="1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114"/>
            <p:cNvSpPr/>
            <p:nvPr/>
          </p:nvSpPr>
          <p:spPr>
            <a:xfrm>
              <a:off x="4796589" y="3028907"/>
              <a:ext cx="12702" cy="12686"/>
            </a:xfrm>
            <a:custGeom>
              <a:avLst/>
              <a:gdLst/>
              <a:ahLst/>
              <a:cxnLst/>
              <a:rect l="l" t="t" r="r" b="b"/>
              <a:pathLst>
                <a:path w="795" h="794" extrusionOk="0">
                  <a:moveTo>
                    <a:pt x="400" y="0"/>
                  </a:moveTo>
                  <a:cubicBezTo>
                    <a:pt x="176" y="0"/>
                    <a:pt x="1" y="175"/>
                    <a:pt x="1" y="399"/>
                  </a:cubicBezTo>
                  <a:cubicBezTo>
                    <a:pt x="1" y="617"/>
                    <a:pt x="176" y="794"/>
                    <a:pt x="400" y="794"/>
                  </a:cubicBezTo>
                  <a:cubicBezTo>
                    <a:pt x="619" y="794"/>
                    <a:pt x="795" y="617"/>
                    <a:pt x="795" y="399"/>
                  </a:cubicBezTo>
                  <a:cubicBezTo>
                    <a:pt x="795" y="175"/>
                    <a:pt x="619" y="0"/>
                    <a:pt x="400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114"/>
            <p:cNvSpPr/>
            <p:nvPr/>
          </p:nvSpPr>
          <p:spPr>
            <a:xfrm>
              <a:off x="4834408" y="3028907"/>
              <a:ext cx="12798" cy="12686"/>
            </a:xfrm>
            <a:custGeom>
              <a:avLst/>
              <a:gdLst/>
              <a:ahLst/>
              <a:cxnLst/>
              <a:rect l="l" t="t" r="r" b="b"/>
              <a:pathLst>
                <a:path w="801" h="794" extrusionOk="0">
                  <a:moveTo>
                    <a:pt x="401" y="0"/>
                  </a:moveTo>
                  <a:cubicBezTo>
                    <a:pt x="182" y="0"/>
                    <a:pt x="0" y="175"/>
                    <a:pt x="0" y="399"/>
                  </a:cubicBezTo>
                  <a:cubicBezTo>
                    <a:pt x="0" y="617"/>
                    <a:pt x="182" y="794"/>
                    <a:pt x="401" y="794"/>
                  </a:cubicBezTo>
                  <a:cubicBezTo>
                    <a:pt x="625" y="794"/>
                    <a:pt x="800" y="617"/>
                    <a:pt x="800" y="399"/>
                  </a:cubicBezTo>
                  <a:cubicBezTo>
                    <a:pt x="800" y="175"/>
                    <a:pt x="625" y="0"/>
                    <a:pt x="401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114"/>
            <p:cNvSpPr/>
            <p:nvPr/>
          </p:nvSpPr>
          <p:spPr>
            <a:xfrm>
              <a:off x="4834408" y="3123254"/>
              <a:ext cx="12798" cy="12798"/>
            </a:xfrm>
            <a:custGeom>
              <a:avLst/>
              <a:gdLst/>
              <a:ahLst/>
              <a:cxnLst/>
              <a:rect l="l" t="t" r="r" b="b"/>
              <a:pathLst>
                <a:path w="801" h="801" extrusionOk="0">
                  <a:moveTo>
                    <a:pt x="401" y="0"/>
                  </a:moveTo>
                  <a:cubicBezTo>
                    <a:pt x="182" y="0"/>
                    <a:pt x="0" y="182"/>
                    <a:pt x="0" y="399"/>
                  </a:cubicBezTo>
                  <a:cubicBezTo>
                    <a:pt x="0" y="619"/>
                    <a:pt x="182" y="801"/>
                    <a:pt x="401" y="801"/>
                  </a:cubicBezTo>
                  <a:cubicBezTo>
                    <a:pt x="625" y="801"/>
                    <a:pt x="800" y="619"/>
                    <a:pt x="800" y="399"/>
                  </a:cubicBezTo>
                  <a:cubicBezTo>
                    <a:pt x="800" y="182"/>
                    <a:pt x="625" y="0"/>
                    <a:pt x="401" y="0"/>
                  </a:cubicBezTo>
                  <a:close/>
                </a:path>
              </a:pathLst>
            </a:custGeom>
            <a:solidFill>
              <a:srgbClr val="FBFC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9" name="Google Shape;4229;p114"/>
          <p:cNvGrpSpPr/>
          <p:nvPr/>
        </p:nvGrpSpPr>
        <p:grpSpPr>
          <a:xfrm>
            <a:off x="6689831" y="2079406"/>
            <a:ext cx="612771" cy="852605"/>
            <a:chOff x="6947370" y="1405882"/>
            <a:chExt cx="700549" cy="974739"/>
          </a:xfrm>
        </p:grpSpPr>
        <p:sp>
          <p:nvSpPr>
            <p:cNvPr id="4230" name="Google Shape;4230;p114"/>
            <p:cNvSpPr/>
            <p:nvPr/>
          </p:nvSpPr>
          <p:spPr>
            <a:xfrm>
              <a:off x="7164808" y="1405882"/>
              <a:ext cx="265786" cy="265802"/>
            </a:xfrm>
            <a:custGeom>
              <a:avLst/>
              <a:gdLst/>
              <a:ahLst/>
              <a:cxnLst/>
              <a:rect l="l" t="t" r="r" b="b"/>
              <a:pathLst>
                <a:path w="16635" h="16636" extrusionOk="0">
                  <a:moveTo>
                    <a:pt x="8313" y="908"/>
                  </a:moveTo>
                  <a:cubicBezTo>
                    <a:pt x="12400" y="908"/>
                    <a:pt x="15722" y="4236"/>
                    <a:pt x="15722" y="8323"/>
                  </a:cubicBezTo>
                  <a:cubicBezTo>
                    <a:pt x="15722" y="12403"/>
                    <a:pt x="12400" y="15731"/>
                    <a:pt x="8313" y="15731"/>
                  </a:cubicBezTo>
                  <a:cubicBezTo>
                    <a:pt x="4227" y="15731"/>
                    <a:pt x="907" y="12403"/>
                    <a:pt x="907" y="8323"/>
                  </a:cubicBezTo>
                  <a:cubicBezTo>
                    <a:pt x="907" y="4236"/>
                    <a:pt x="4227" y="908"/>
                    <a:pt x="8313" y="908"/>
                  </a:cubicBezTo>
                  <a:close/>
                  <a:moveTo>
                    <a:pt x="8313" y="1"/>
                  </a:moveTo>
                  <a:cubicBezTo>
                    <a:pt x="3729" y="1"/>
                    <a:pt x="0" y="3730"/>
                    <a:pt x="0" y="8323"/>
                  </a:cubicBezTo>
                  <a:cubicBezTo>
                    <a:pt x="0" y="12908"/>
                    <a:pt x="3729" y="16636"/>
                    <a:pt x="8313" y="16636"/>
                  </a:cubicBezTo>
                  <a:cubicBezTo>
                    <a:pt x="12899" y="16636"/>
                    <a:pt x="16635" y="12908"/>
                    <a:pt x="16635" y="8323"/>
                  </a:cubicBezTo>
                  <a:cubicBezTo>
                    <a:pt x="16635" y="3730"/>
                    <a:pt x="12899" y="1"/>
                    <a:pt x="8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114"/>
            <p:cNvSpPr/>
            <p:nvPr/>
          </p:nvSpPr>
          <p:spPr>
            <a:xfrm>
              <a:off x="7264428" y="1635782"/>
              <a:ext cx="66434" cy="123314"/>
            </a:xfrm>
            <a:custGeom>
              <a:avLst/>
              <a:gdLst/>
              <a:ahLst/>
              <a:cxnLst/>
              <a:rect l="l" t="t" r="r" b="b"/>
              <a:pathLst>
                <a:path w="4158" h="7718" extrusionOk="0">
                  <a:moveTo>
                    <a:pt x="921" y="0"/>
                  </a:moveTo>
                  <a:cubicBezTo>
                    <a:pt x="415" y="0"/>
                    <a:pt x="0" y="415"/>
                    <a:pt x="0" y="921"/>
                  </a:cubicBezTo>
                  <a:lnTo>
                    <a:pt x="0" y="6797"/>
                  </a:lnTo>
                  <a:cubicBezTo>
                    <a:pt x="0" y="7303"/>
                    <a:pt x="415" y="7717"/>
                    <a:pt x="921" y="7717"/>
                  </a:cubicBezTo>
                  <a:lnTo>
                    <a:pt x="3238" y="7717"/>
                  </a:lnTo>
                  <a:cubicBezTo>
                    <a:pt x="3743" y="7717"/>
                    <a:pt x="4158" y="7303"/>
                    <a:pt x="4158" y="6797"/>
                  </a:cubicBezTo>
                  <a:lnTo>
                    <a:pt x="4158" y="921"/>
                  </a:lnTo>
                  <a:cubicBezTo>
                    <a:pt x="4158" y="415"/>
                    <a:pt x="3743" y="0"/>
                    <a:pt x="3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114"/>
            <p:cNvSpPr/>
            <p:nvPr/>
          </p:nvSpPr>
          <p:spPr>
            <a:xfrm>
              <a:off x="7264428" y="1673697"/>
              <a:ext cx="66434" cy="85400"/>
            </a:xfrm>
            <a:custGeom>
              <a:avLst/>
              <a:gdLst/>
              <a:ahLst/>
              <a:cxnLst/>
              <a:rect l="l" t="t" r="r" b="b"/>
              <a:pathLst>
                <a:path w="4158" h="5345" extrusionOk="0">
                  <a:moveTo>
                    <a:pt x="2129" y="0"/>
                  </a:moveTo>
                  <a:cubicBezTo>
                    <a:pt x="1413" y="0"/>
                    <a:pt x="703" y="36"/>
                    <a:pt x="0" y="100"/>
                  </a:cubicBezTo>
                  <a:lnTo>
                    <a:pt x="0" y="4424"/>
                  </a:lnTo>
                  <a:cubicBezTo>
                    <a:pt x="0" y="4930"/>
                    <a:pt x="415" y="5344"/>
                    <a:pt x="921" y="5344"/>
                  </a:cubicBezTo>
                  <a:lnTo>
                    <a:pt x="3238" y="5344"/>
                  </a:lnTo>
                  <a:cubicBezTo>
                    <a:pt x="3743" y="5344"/>
                    <a:pt x="4158" y="4930"/>
                    <a:pt x="4158" y="4424"/>
                  </a:cubicBezTo>
                  <a:lnTo>
                    <a:pt x="4158" y="100"/>
                  </a:lnTo>
                  <a:cubicBezTo>
                    <a:pt x="3491" y="36"/>
                    <a:pt x="2816" y="0"/>
                    <a:pt x="21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114"/>
            <p:cNvSpPr/>
            <p:nvPr/>
          </p:nvSpPr>
          <p:spPr>
            <a:xfrm>
              <a:off x="6947370" y="1680983"/>
              <a:ext cx="700549" cy="699639"/>
            </a:xfrm>
            <a:custGeom>
              <a:avLst/>
              <a:gdLst/>
              <a:ahLst/>
              <a:cxnLst/>
              <a:rect l="l" t="t" r="r" b="b"/>
              <a:pathLst>
                <a:path w="43846" h="43789" extrusionOk="0">
                  <a:moveTo>
                    <a:pt x="21920" y="1"/>
                  </a:moveTo>
                  <a:cubicBezTo>
                    <a:pt x="9853" y="1"/>
                    <a:pt x="56" y="9773"/>
                    <a:pt x="29" y="21847"/>
                  </a:cubicBezTo>
                  <a:cubicBezTo>
                    <a:pt x="1" y="33938"/>
                    <a:pt x="9782" y="43761"/>
                    <a:pt x="21873" y="43788"/>
                  </a:cubicBezTo>
                  <a:cubicBezTo>
                    <a:pt x="21891" y="43788"/>
                    <a:pt x="21909" y="43788"/>
                    <a:pt x="21926" y="43788"/>
                  </a:cubicBezTo>
                  <a:cubicBezTo>
                    <a:pt x="33994" y="43788"/>
                    <a:pt x="43788" y="34018"/>
                    <a:pt x="43817" y="21944"/>
                  </a:cubicBezTo>
                  <a:cubicBezTo>
                    <a:pt x="43845" y="9853"/>
                    <a:pt x="34064" y="30"/>
                    <a:pt x="21973" y="1"/>
                  </a:cubicBezTo>
                  <a:cubicBezTo>
                    <a:pt x="21955" y="1"/>
                    <a:pt x="21938" y="1"/>
                    <a:pt x="219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114"/>
            <p:cNvSpPr/>
            <p:nvPr/>
          </p:nvSpPr>
          <p:spPr>
            <a:xfrm>
              <a:off x="6992155" y="1725640"/>
              <a:ext cx="610980" cy="610340"/>
            </a:xfrm>
            <a:custGeom>
              <a:avLst/>
              <a:gdLst/>
              <a:ahLst/>
              <a:cxnLst/>
              <a:rect l="l" t="t" r="r" b="b"/>
              <a:pathLst>
                <a:path w="38240" h="38200" extrusionOk="0">
                  <a:moveTo>
                    <a:pt x="19124" y="0"/>
                  </a:moveTo>
                  <a:cubicBezTo>
                    <a:pt x="8595" y="0"/>
                    <a:pt x="49" y="8516"/>
                    <a:pt x="21" y="19052"/>
                  </a:cubicBezTo>
                  <a:cubicBezTo>
                    <a:pt x="0" y="29604"/>
                    <a:pt x="8531" y="38171"/>
                    <a:pt x="19077" y="38199"/>
                  </a:cubicBezTo>
                  <a:cubicBezTo>
                    <a:pt x="19091" y="38199"/>
                    <a:pt x="19104" y="38199"/>
                    <a:pt x="19118" y="38199"/>
                  </a:cubicBezTo>
                  <a:cubicBezTo>
                    <a:pt x="29647" y="38199"/>
                    <a:pt x="38191" y="29675"/>
                    <a:pt x="38220" y="19143"/>
                  </a:cubicBezTo>
                  <a:cubicBezTo>
                    <a:pt x="38240" y="8595"/>
                    <a:pt x="29709" y="22"/>
                    <a:pt x="19161" y="0"/>
                  </a:cubicBezTo>
                  <a:cubicBezTo>
                    <a:pt x="19149" y="0"/>
                    <a:pt x="19136" y="0"/>
                    <a:pt x="19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114"/>
            <p:cNvSpPr/>
            <p:nvPr/>
          </p:nvSpPr>
          <p:spPr>
            <a:xfrm>
              <a:off x="7018279" y="1751667"/>
              <a:ext cx="558845" cy="558158"/>
            </a:xfrm>
            <a:custGeom>
              <a:avLst/>
              <a:gdLst/>
              <a:ahLst/>
              <a:cxnLst/>
              <a:rect l="l" t="t" r="r" b="b"/>
              <a:pathLst>
                <a:path w="34977" h="34934" extrusionOk="0">
                  <a:moveTo>
                    <a:pt x="17489" y="1"/>
                  </a:moveTo>
                  <a:cubicBezTo>
                    <a:pt x="7858" y="1"/>
                    <a:pt x="42" y="7794"/>
                    <a:pt x="22" y="17429"/>
                  </a:cubicBezTo>
                  <a:cubicBezTo>
                    <a:pt x="0" y="27077"/>
                    <a:pt x="7803" y="34914"/>
                    <a:pt x="17442" y="34934"/>
                  </a:cubicBezTo>
                  <a:cubicBezTo>
                    <a:pt x="17456" y="34934"/>
                    <a:pt x="17469" y="34934"/>
                    <a:pt x="17483" y="34934"/>
                  </a:cubicBezTo>
                  <a:cubicBezTo>
                    <a:pt x="27112" y="34934"/>
                    <a:pt x="34926" y="27141"/>
                    <a:pt x="34948" y="17507"/>
                  </a:cubicBezTo>
                  <a:cubicBezTo>
                    <a:pt x="34977" y="7866"/>
                    <a:pt x="27174" y="29"/>
                    <a:pt x="17526" y="1"/>
                  </a:cubicBezTo>
                  <a:cubicBezTo>
                    <a:pt x="17514" y="1"/>
                    <a:pt x="17501" y="1"/>
                    <a:pt x="17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114"/>
            <p:cNvSpPr/>
            <p:nvPr/>
          </p:nvSpPr>
          <p:spPr>
            <a:xfrm>
              <a:off x="7293587" y="1777710"/>
              <a:ext cx="8436" cy="38266"/>
            </a:xfrm>
            <a:custGeom>
              <a:avLst/>
              <a:gdLst/>
              <a:ahLst/>
              <a:cxnLst/>
              <a:rect l="l" t="t" r="r" b="b"/>
              <a:pathLst>
                <a:path w="528" h="2395" extrusionOk="0">
                  <a:moveTo>
                    <a:pt x="268" y="0"/>
                  </a:moveTo>
                  <a:cubicBezTo>
                    <a:pt x="120" y="0"/>
                    <a:pt x="1" y="120"/>
                    <a:pt x="1" y="267"/>
                  </a:cubicBezTo>
                  <a:lnTo>
                    <a:pt x="1" y="2127"/>
                  </a:lnTo>
                  <a:cubicBezTo>
                    <a:pt x="1" y="2275"/>
                    <a:pt x="120" y="2395"/>
                    <a:pt x="268" y="2395"/>
                  </a:cubicBezTo>
                  <a:cubicBezTo>
                    <a:pt x="408" y="2395"/>
                    <a:pt x="528" y="2275"/>
                    <a:pt x="528" y="2127"/>
                  </a:cubicBezTo>
                  <a:lnTo>
                    <a:pt x="528" y="267"/>
                  </a:lnTo>
                  <a:cubicBezTo>
                    <a:pt x="528" y="120"/>
                    <a:pt x="408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114"/>
            <p:cNvSpPr/>
            <p:nvPr/>
          </p:nvSpPr>
          <p:spPr>
            <a:xfrm>
              <a:off x="7512606" y="2020920"/>
              <a:ext cx="38266" cy="8772"/>
            </a:xfrm>
            <a:custGeom>
              <a:avLst/>
              <a:gdLst/>
              <a:ahLst/>
              <a:cxnLst/>
              <a:rect l="l" t="t" r="r" b="b"/>
              <a:pathLst>
                <a:path w="2395" h="549" extrusionOk="0">
                  <a:moveTo>
                    <a:pt x="2127" y="1"/>
                  </a:moveTo>
                  <a:lnTo>
                    <a:pt x="266" y="14"/>
                  </a:lnTo>
                  <a:cubicBezTo>
                    <a:pt x="120" y="23"/>
                    <a:pt x="0" y="141"/>
                    <a:pt x="0" y="289"/>
                  </a:cubicBezTo>
                  <a:cubicBezTo>
                    <a:pt x="7" y="436"/>
                    <a:pt x="127" y="549"/>
                    <a:pt x="273" y="549"/>
                  </a:cubicBezTo>
                  <a:lnTo>
                    <a:pt x="2134" y="535"/>
                  </a:lnTo>
                  <a:cubicBezTo>
                    <a:pt x="2275" y="535"/>
                    <a:pt x="2395" y="409"/>
                    <a:pt x="2395" y="267"/>
                  </a:cubicBezTo>
                  <a:cubicBezTo>
                    <a:pt x="2395" y="121"/>
                    <a:pt x="2275" y="1"/>
                    <a:pt x="21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114"/>
            <p:cNvSpPr/>
            <p:nvPr/>
          </p:nvSpPr>
          <p:spPr>
            <a:xfrm>
              <a:off x="7300889" y="2242176"/>
              <a:ext cx="9107" cy="38282"/>
            </a:xfrm>
            <a:custGeom>
              <a:avLst/>
              <a:gdLst/>
              <a:ahLst/>
              <a:cxnLst/>
              <a:rect l="l" t="t" r="r" b="b"/>
              <a:pathLst>
                <a:path w="570" h="2396" extrusionOk="0">
                  <a:moveTo>
                    <a:pt x="260" y="1"/>
                  </a:moveTo>
                  <a:cubicBezTo>
                    <a:pt x="120" y="7"/>
                    <a:pt x="0" y="127"/>
                    <a:pt x="0" y="274"/>
                  </a:cubicBezTo>
                  <a:lnTo>
                    <a:pt x="36" y="2134"/>
                  </a:lnTo>
                  <a:cubicBezTo>
                    <a:pt x="36" y="2278"/>
                    <a:pt x="155" y="2395"/>
                    <a:pt x="298" y="2395"/>
                  </a:cubicBezTo>
                  <a:cubicBezTo>
                    <a:pt x="302" y="2395"/>
                    <a:pt x="306" y="2395"/>
                    <a:pt x="310" y="2395"/>
                  </a:cubicBezTo>
                  <a:cubicBezTo>
                    <a:pt x="450" y="2395"/>
                    <a:pt x="570" y="2269"/>
                    <a:pt x="570" y="2127"/>
                  </a:cubicBezTo>
                  <a:lnTo>
                    <a:pt x="534" y="267"/>
                  </a:lnTo>
                  <a:cubicBezTo>
                    <a:pt x="534" y="120"/>
                    <a:pt x="408" y="1"/>
                    <a:pt x="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114"/>
            <p:cNvSpPr/>
            <p:nvPr/>
          </p:nvSpPr>
          <p:spPr>
            <a:xfrm>
              <a:off x="7048236" y="2032472"/>
              <a:ext cx="38282" cy="9347"/>
            </a:xfrm>
            <a:custGeom>
              <a:avLst/>
              <a:gdLst/>
              <a:ahLst/>
              <a:cxnLst/>
              <a:rect l="l" t="t" r="r" b="b"/>
              <a:pathLst>
                <a:path w="2396" h="585" extrusionOk="0">
                  <a:moveTo>
                    <a:pt x="2121" y="1"/>
                  </a:moveTo>
                  <a:lnTo>
                    <a:pt x="260" y="58"/>
                  </a:lnTo>
                  <a:cubicBezTo>
                    <a:pt x="114" y="58"/>
                    <a:pt x="1" y="185"/>
                    <a:pt x="1" y="331"/>
                  </a:cubicBezTo>
                  <a:cubicBezTo>
                    <a:pt x="7" y="467"/>
                    <a:pt x="121" y="584"/>
                    <a:pt x="262" y="584"/>
                  </a:cubicBezTo>
                  <a:cubicBezTo>
                    <a:pt x="266" y="584"/>
                    <a:pt x="270" y="584"/>
                    <a:pt x="274" y="584"/>
                  </a:cubicBezTo>
                  <a:lnTo>
                    <a:pt x="2136" y="535"/>
                  </a:lnTo>
                  <a:cubicBezTo>
                    <a:pt x="2282" y="535"/>
                    <a:pt x="2395" y="409"/>
                    <a:pt x="2395" y="260"/>
                  </a:cubicBezTo>
                  <a:cubicBezTo>
                    <a:pt x="2389" y="114"/>
                    <a:pt x="2269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114"/>
            <p:cNvSpPr/>
            <p:nvPr/>
          </p:nvSpPr>
          <p:spPr>
            <a:xfrm>
              <a:off x="7402985" y="1810736"/>
              <a:ext cx="24701" cy="34160"/>
            </a:xfrm>
            <a:custGeom>
              <a:avLst/>
              <a:gdLst/>
              <a:ahLst/>
              <a:cxnLst/>
              <a:rect l="l" t="t" r="r" b="b"/>
              <a:pathLst>
                <a:path w="1546" h="2138" extrusionOk="0">
                  <a:moveTo>
                    <a:pt x="1240" y="1"/>
                  </a:moveTo>
                  <a:cubicBezTo>
                    <a:pt x="1150" y="1"/>
                    <a:pt x="1063" y="48"/>
                    <a:pt x="1012" y="131"/>
                  </a:cubicBezTo>
                  <a:lnTo>
                    <a:pt x="78" y="1739"/>
                  </a:lnTo>
                  <a:cubicBezTo>
                    <a:pt x="1" y="1865"/>
                    <a:pt x="43" y="2027"/>
                    <a:pt x="169" y="2104"/>
                  </a:cubicBezTo>
                  <a:cubicBezTo>
                    <a:pt x="210" y="2127"/>
                    <a:pt x="255" y="2137"/>
                    <a:pt x="300" y="2137"/>
                  </a:cubicBezTo>
                  <a:cubicBezTo>
                    <a:pt x="394" y="2137"/>
                    <a:pt x="487" y="2090"/>
                    <a:pt x="535" y="2005"/>
                  </a:cubicBezTo>
                  <a:lnTo>
                    <a:pt x="1475" y="404"/>
                  </a:lnTo>
                  <a:cubicBezTo>
                    <a:pt x="1546" y="277"/>
                    <a:pt x="1504" y="109"/>
                    <a:pt x="1377" y="40"/>
                  </a:cubicBezTo>
                  <a:cubicBezTo>
                    <a:pt x="1334" y="13"/>
                    <a:pt x="1287" y="1"/>
                    <a:pt x="12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114"/>
            <p:cNvSpPr/>
            <p:nvPr/>
          </p:nvSpPr>
          <p:spPr>
            <a:xfrm>
              <a:off x="7484214" y="2131484"/>
              <a:ext cx="35566" cy="23295"/>
            </a:xfrm>
            <a:custGeom>
              <a:avLst/>
              <a:gdLst/>
              <a:ahLst/>
              <a:cxnLst/>
              <a:rect l="l" t="t" r="r" b="b"/>
              <a:pathLst>
                <a:path w="2226" h="1458" extrusionOk="0">
                  <a:moveTo>
                    <a:pt x="301" y="1"/>
                  </a:moveTo>
                  <a:cubicBezTo>
                    <a:pt x="211" y="1"/>
                    <a:pt x="124" y="49"/>
                    <a:pt x="77" y="139"/>
                  </a:cubicBezTo>
                  <a:cubicBezTo>
                    <a:pt x="1" y="265"/>
                    <a:pt x="50" y="425"/>
                    <a:pt x="176" y="496"/>
                  </a:cubicBezTo>
                  <a:lnTo>
                    <a:pt x="1791" y="1423"/>
                  </a:lnTo>
                  <a:cubicBezTo>
                    <a:pt x="1832" y="1446"/>
                    <a:pt x="1877" y="1457"/>
                    <a:pt x="1922" y="1457"/>
                  </a:cubicBezTo>
                  <a:cubicBezTo>
                    <a:pt x="2013" y="1457"/>
                    <a:pt x="2102" y="1410"/>
                    <a:pt x="2150" y="1325"/>
                  </a:cubicBezTo>
                  <a:cubicBezTo>
                    <a:pt x="2225" y="1199"/>
                    <a:pt x="2183" y="1030"/>
                    <a:pt x="2050" y="959"/>
                  </a:cubicBezTo>
                  <a:lnTo>
                    <a:pt x="436" y="39"/>
                  </a:lnTo>
                  <a:cubicBezTo>
                    <a:pt x="393" y="13"/>
                    <a:pt x="347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114"/>
            <p:cNvSpPr/>
            <p:nvPr/>
          </p:nvSpPr>
          <p:spPr>
            <a:xfrm>
              <a:off x="7175353" y="2215430"/>
              <a:ext cx="24254" cy="34463"/>
            </a:xfrm>
            <a:custGeom>
              <a:avLst/>
              <a:gdLst/>
              <a:ahLst/>
              <a:cxnLst/>
              <a:rect l="l" t="t" r="r" b="b"/>
              <a:pathLst>
                <a:path w="1518" h="2157" extrusionOk="0">
                  <a:moveTo>
                    <a:pt x="1216" y="1"/>
                  </a:moveTo>
                  <a:cubicBezTo>
                    <a:pt x="1123" y="1"/>
                    <a:pt x="1031" y="51"/>
                    <a:pt x="983" y="136"/>
                  </a:cubicBezTo>
                  <a:lnTo>
                    <a:pt x="78" y="1759"/>
                  </a:lnTo>
                  <a:cubicBezTo>
                    <a:pt x="1" y="1892"/>
                    <a:pt x="50" y="2054"/>
                    <a:pt x="176" y="2123"/>
                  </a:cubicBezTo>
                  <a:cubicBezTo>
                    <a:pt x="217" y="2146"/>
                    <a:pt x="262" y="2157"/>
                    <a:pt x="307" y="2157"/>
                  </a:cubicBezTo>
                  <a:cubicBezTo>
                    <a:pt x="401" y="2157"/>
                    <a:pt x="494" y="2108"/>
                    <a:pt x="542" y="2018"/>
                  </a:cubicBezTo>
                  <a:lnTo>
                    <a:pt x="1447" y="395"/>
                  </a:lnTo>
                  <a:cubicBezTo>
                    <a:pt x="1517" y="269"/>
                    <a:pt x="1475" y="109"/>
                    <a:pt x="1349" y="38"/>
                  </a:cubicBezTo>
                  <a:cubicBezTo>
                    <a:pt x="1307" y="13"/>
                    <a:pt x="1262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114"/>
            <p:cNvSpPr/>
            <p:nvPr/>
          </p:nvSpPr>
          <p:spPr>
            <a:xfrm>
              <a:off x="7077188" y="1907639"/>
              <a:ext cx="35790" cy="22736"/>
            </a:xfrm>
            <a:custGeom>
              <a:avLst/>
              <a:gdLst/>
              <a:ahLst/>
              <a:cxnLst/>
              <a:rect l="l" t="t" r="r" b="b"/>
              <a:pathLst>
                <a:path w="2240" h="1423" extrusionOk="0">
                  <a:moveTo>
                    <a:pt x="304" y="1"/>
                  </a:moveTo>
                  <a:cubicBezTo>
                    <a:pt x="210" y="1"/>
                    <a:pt x="118" y="49"/>
                    <a:pt x="71" y="139"/>
                  </a:cubicBezTo>
                  <a:cubicBezTo>
                    <a:pt x="0" y="266"/>
                    <a:pt x="49" y="428"/>
                    <a:pt x="176" y="498"/>
                  </a:cubicBezTo>
                  <a:lnTo>
                    <a:pt x="1812" y="1390"/>
                  </a:lnTo>
                  <a:cubicBezTo>
                    <a:pt x="1852" y="1412"/>
                    <a:pt x="1896" y="1423"/>
                    <a:pt x="1940" y="1423"/>
                  </a:cubicBezTo>
                  <a:cubicBezTo>
                    <a:pt x="2032" y="1423"/>
                    <a:pt x="2122" y="1374"/>
                    <a:pt x="2169" y="1284"/>
                  </a:cubicBezTo>
                  <a:cubicBezTo>
                    <a:pt x="2240" y="1157"/>
                    <a:pt x="2191" y="995"/>
                    <a:pt x="2065" y="926"/>
                  </a:cubicBezTo>
                  <a:lnTo>
                    <a:pt x="435" y="35"/>
                  </a:lnTo>
                  <a:cubicBezTo>
                    <a:pt x="394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114"/>
            <p:cNvSpPr/>
            <p:nvPr/>
          </p:nvSpPr>
          <p:spPr>
            <a:xfrm>
              <a:off x="7483192" y="1901903"/>
              <a:ext cx="35598" cy="23215"/>
            </a:xfrm>
            <a:custGeom>
              <a:avLst/>
              <a:gdLst/>
              <a:ahLst/>
              <a:cxnLst/>
              <a:rect l="l" t="t" r="r" b="b"/>
              <a:pathLst>
                <a:path w="2228" h="1453" extrusionOk="0">
                  <a:moveTo>
                    <a:pt x="1923" y="1"/>
                  </a:moveTo>
                  <a:cubicBezTo>
                    <a:pt x="1879" y="1"/>
                    <a:pt x="1834" y="12"/>
                    <a:pt x="1792" y="35"/>
                  </a:cubicBezTo>
                  <a:lnTo>
                    <a:pt x="176" y="955"/>
                  </a:lnTo>
                  <a:cubicBezTo>
                    <a:pt x="50" y="1026"/>
                    <a:pt x="1" y="1194"/>
                    <a:pt x="78" y="1321"/>
                  </a:cubicBezTo>
                  <a:cubicBezTo>
                    <a:pt x="126" y="1406"/>
                    <a:pt x="214" y="1453"/>
                    <a:pt x="305" y="1453"/>
                  </a:cubicBezTo>
                  <a:cubicBezTo>
                    <a:pt x="349" y="1453"/>
                    <a:pt x="394" y="1442"/>
                    <a:pt x="436" y="1419"/>
                  </a:cubicBezTo>
                  <a:lnTo>
                    <a:pt x="2059" y="498"/>
                  </a:lnTo>
                  <a:cubicBezTo>
                    <a:pt x="2185" y="421"/>
                    <a:pt x="2227" y="259"/>
                    <a:pt x="2156" y="133"/>
                  </a:cubicBezTo>
                  <a:cubicBezTo>
                    <a:pt x="2104" y="48"/>
                    <a:pt x="2015" y="1"/>
                    <a:pt x="19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114"/>
            <p:cNvSpPr/>
            <p:nvPr/>
          </p:nvSpPr>
          <p:spPr>
            <a:xfrm>
              <a:off x="7405893" y="2212746"/>
              <a:ext cx="24701" cy="34208"/>
            </a:xfrm>
            <a:custGeom>
              <a:avLst/>
              <a:gdLst/>
              <a:ahLst/>
              <a:cxnLst/>
              <a:rect l="l" t="t" r="r" b="b"/>
              <a:pathLst>
                <a:path w="1546" h="2141" extrusionOk="0">
                  <a:moveTo>
                    <a:pt x="302" y="0"/>
                  </a:moveTo>
                  <a:cubicBezTo>
                    <a:pt x="256" y="0"/>
                    <a:pt x="211" y="12"/>
                    <a:pt x="169" y="38"/>
                  </a:cubicBezTo>
                  <a:cubicBezTo>
                    <a:pt x="43" y="108"/>
                    <a:pt x="1" y="277"/>
                    <a:pt x="71" y="403"/>
                  </a:cubicBezTo>
                  <a:lnTo>
                    <a:pt x="1012" y="2011"/>
                  </a:lnTo>
                  <a:cubicBezTo>
                    <a:pt x="1058" y="2094"/>
                    <a:pt x="1145" y="2141"/>
                    <a:pt x="1234" y="2141"/>
                  </a:cubicBezTo>
                  <a:cubicBezTo>
                    <a:pt x="1280" y="2141"/>
                    <a:pt x="1328" y="2128"/>
                    <a:pt x="1371" y="2102"/>
                  </a:cubicBezTo>
                  <a:cubicBezTo>
                    <a:pt x="1497" y="2031"/>
                    <a:pt x="1546" y="1869"/>
                    <a:pt x="1468" y="1743"/>
                  </a:cubicBezTo>
                  <a:lnTo>
                    <a:pt x="535" y="135"/>
                  </a:lnTo>
                  <a:cubicBezTo>
                    <a:pt x="487" y="50"/>
                    <a:pt x="395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114"/>
            <p:cNvSpPr/>
            <p:nvPr/>
          </p:nvSpPr>
          <p:spPr>
            <a:xfrm>
              <a:off x="7083451" y="2138099"/>
              <a:ext cx="35374" cy="23695"/>
            </a:xfrm>
            <a:custGeom>
              <a:avLst/>
              <a:gdLst/>
              <a:ahLst/>
              <a:cxnLst/>
              <a:rect l="l" t="t" r="r" b="b"/>
              <a:pathLst>
                <a:path w="2214" h="1483" extrusionOk="0">
                  <a:moveTo>
                    <a:pt x="1907" y="1"/>
                  </a:moveTo>
                  <a:cubicBezTo>
                    <a:pt x="1861" y="1"/>
                    <a:pt x="1814" y="13"/>
                    <a:pt x="1770" y="40"/>
                  </a:cubicBezTo>
                  <a:lnTo>
                    <a:pt x="170" y="989"/>
                  </a:lnTo>
                  <a:cubicBezTo>
                    <a:pt x="43" y="1064"/>
                    <a:pt x="1" y="1226"/>
                    <a:pt x="78" y="1353"/>
                  </a:cubicBezTo>
                  <a:cubicBezTo>
                    <a:pt x="130" y="1436"/>
                    <a:pt x="217" y="1483"/>
                    <a:pt x="307" y="1483"/>
                  </a:cubicBezTo>
                  <a:cubicBezTo>
                    <a:pt x="354" y="1483"/>
                    <a:pt x="401" y="1470"/>
                    <a:pt x="444" y="1444"/>
                  </a:cubicBezTo>
                  <a:lnTo>
                    <a:pt x="2045" y="497"/>
                  </a:lnTo>
                  <a:cubicBezTo>
                    <a:pt x="2172" y="419"/>
                    <a:pt x="2214" y="257"/>
                    <a:pt x="2136" y="131"/>
                  </a:cubicBezTo>
                  <a:cubicBezTo>
                    <a:pt x="2085" y="48"/>
                    <a:pt x="1997" y="1"/>
                    <a:pt x="1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114"/>
            <p:cNvSpPr/>
            <p:nvPr/>
          </p:nvSpPr>
          <p:spPr>
            <a:xfrm>
              <a:off x="7165575" y="1815226"/>
              <a:ext cx="25165" cy="33904"/>
            </a:xfrm>
            <a:custGeom>
              <a:avLst/>
              <a:gdLst/>
              <a:ahLst/>
              <a:cxnLst/>
              <a:rect l="l" t="t" r="r" b="b"/>
              <a:pathLst>
                <a:path w="1575" h="2122" extrusionOk="0">
                  <a:moveTo>
                    <a:pt x="302" y="0"/>
                  </a:moveTo>
                  <a:cubicBezTo>
                    <a:pt x="254" y="0"/>
                    <a:pt x="206" y="13"/>
                    <a:pt x="163" y="39"/>
                  </a:cubicBezTo>
                  <a:cubicBezTo>
                    <a:pt x="43" y="116"/>
                    <a:pt x="1" y="278"/>
                    <a:pt x="78" y="404"/>
                  </a:cubicBezTo>
                  <a:lnTo>
                    <a:pt x="1041" y="1992"/>
                  </a:lnTo>
                  <a:cubicBezTo>
                    <a:pt x="1092" y="2075"/>
                    <a:pt x="1179" y="2122"/>
                    <a:pt x="1269" y="2122"/>
                  </a:cubicBezTo>
                  <a:cubicBezTo>
                    <a:pt x="1316" y="2122"/>
                    <a:pt x="1363" y="2109"/>
                    <a:pt x="1406" y="2083"/>
                  </a:cubicBezTo>
                  <a:cubicBezTo>
                    <a:pt x="1533" y="2005"/>
                    <a:pt x="1575" y="1843"/>
                    <a:pt x="1497" y="1717"/>
                  </a:cubicBezTo>
                  <a:lnTo>
                    <a:pt x="528" y="123"/>
                  </a:lnTo>
                  <a:cubicBezTo>
                    <a:pt x="482" y="45"/>
                    <a:pt x="393" y="0"/>
                    <a:pt x="3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114"/>
            <p:cNvSpPr/>
            <p:nvPr/>
          </p:nvSpPr>
          <p:spPr>
            <a:xfrm>
              <a:off x="7258261" y="2014417"/>
              <a:ext cx="176376" cy="31779"/>
            </a:xfrm>
            <a:custGeom>
              <a:avLst/>
              <a:gdLst/>
              <a:ahLst/>
              <a:cxnLst/>
              <a:rect l="l" t="t" r="r" b="b"/>
              <a:pathLst>
                <a:path w="11039" h="1989" extrusionOk="0">
                  <a:moveTo>
                    <a:pt x="8595" y="0"/>
                  </a:moveTo>
                  <a:lnTo>
                    <a:pt x="8567" y="758"/>
                  </a:lnTo>
                  <a:lnTo>
                    <a:pt x="21" y="421"/>
                  </a:lnTo>
                  <a:lnTo>
                    <a:pt x="0" y="885"/>
                  </a:lnTo>
                  <a:lnTo>
                    <a:pt x="8546" y="1230"/>
                  </a:lnTo>
                  <a:lnTo>
                    <a:pt x="8518" y="1989"/>
                  </a:lnTo>
                  <a:lnTo>
                    <a:pt x="8518" y="1989"/>
                  </a:lnTo>
                  <a:lnTo>
                    <a:pt x="11039" y="1069"/>
                  </a:lnTo>
                  <a:lnTo>
                    <a:pt x="859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114"/>
            <p:cNvSpPr/>
            <p:nvPr/>
          </p:nvSpPr>
          <p:spPr>
            <a:xfrm>
              <a:off x="7283729" y="2009480"/>
              <a:ext cx="31651" cy="31556"/>
            </a:xfrm>
            <a:custGeom>
              <a:avLst/>
              <a:gdLst/>
              <a:ahLst/>
              <a:cxnLst/>
              <a:rect l="l" t="t" r="r" b="b"/>
              <a:pathLst>
                <a:path w="1981" h="1975" extrusionOk="0">
                  <a:moveTo>
                    <a:pt x="990" y="1"/>
                  </a:moveTo>
                  <a:cubicBezTo>
                    <a:pt x="442" y="1"/>
                    <a:pt x="1" y="444"/>
                    <a:pt x="1" y="992"/>
                  </a:cubicBezTo>
                  <a:cubicBezTo>
                    <a:pt x="1" y="1531"/>
                    <a:pt x="442" y="1974"/>
                    <a:pt x="990" y="1974"/>
                  </a:cubicBezTo>
                  <a:cubicBezTo>
                    <a:pt x="1538" y="1974"/>
                    <a:pt x="1981" y="1531"/>
                    <a:pt x="1981" y="992"/>
                  </a:cubicBezTo>
                  <a:cubicBezTo>
                    <a:pt x="1981" y="444"/>
                    <a:pt x="1538" y="1"/>
                    <a:pt x="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114"/>
            <p:cNvSpPr/>
            <p:nvPr/>
          </p:nvSpPr>
          <p:spPr>
            <a:xfrm>
              <a:off x="7283617" y="1829653"/>
              <a:ext cx="31875" cy="238864"/>
            </a:xfrm>
            <a:custGeom>
              <a:avLst/>
              <a:gdLst/>
              <a:ahLst/>
              <a:cxnLst/>
              <a:rect l="l" t="t" r="r" b="b"/>
              <a:pathLst>
                <a:path w="1995" h="14950" extrusionOk="0">
                  <a:moveTo>
                    <a:pt x="970" y="0"/>
                  </a:moveTo>
                  <a:lnTo>
                    <a:pt x="1" y="2486"/>
                  </a:lnTo>
                  <a:lnTo>
                    <a:pt x="766" y="2486"/>
                  </a:lnTo>
                  <a:lnTo>
                    <a:pt x="766" y="14950"/>
                  </a:lnTo>
                  <a:lnTo>
                    <a:pt x="1236" y="14950"/>
                  </a:lnTo>
                  <a:lnTo>
                    <a:pt x="1236" y="2486"/>
                  </a:lnTo>
                  <a:lnTo>
                    <a:pt x="1995" y="2486"/>
                  </a:lnTo>
                  <a:lnTo>
                    <a:pt x="9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114"/>
            <p:cNvSpPr/>
            <p:nvPr/>
          </p:nvSpPr>
          <p:spPr>
            <a:xfrm>
              <a:off x="7258372" y="2009368"/>
              <a:ext cx="176264" cy="31763"/>
            </a:xfrm>
            <a:custGeom>
              <a:avLst/>
              <a:gdLst/>
              <a:ahLst/>
              <a:cxnLst/>
              <a:rect l="l" t="t" r="r" b="b"/>
              <a:pathLst>
                <a:path w="11032" h="1988" extrusionOk="0">
                  <a:moveTo>
                    <a:pt x="8553" y="1"/>
                  </a:moveTo>
                  <a:lnTo>
                    <a:pt x="8553" y="759"/>
                  </a:lnTo>
                  <a:lnTo>
                    <a:pt x="0" y="759"/>
                  </a:lnTo>
                  <a:lnTo>
                    <a:pt x="0" y="1230"/>
                  </a:lnTo>
                  <a:lnTo>
                    <a:pt x="8553" y="1230"/>
                  </a:lnTo>
                  <a:lnTo>
                    <a:pt x="8553" y="1988"/>
                  </a:lnTo>
                  <a:lnTo>
                    <a:pt x="11032" y="970"/>
                  </a:lnTo>
                  <a:lnTo>
                    <a:pt x="85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114"/>
            <p:cNvSpPr/>
            <p:nvPr/>
          </p:nvSpPr>
          <p:spPr>
            <a:xfrm>
              <a:off x="7289433" y="2015216"/>
              <a:ext cx="20212" cy="20084"/>
            </a:xfrm>
            <a:custGeom>
              <a:avLst/>
              <a:gdLst/>
              <a:ahLst/>
              <a:cxnLst/>
              <a:rect l="l" t="t" r="r" b="b"/>
              <a:pathLst>
                <a:path w="1265" h="1257" extrusionOk="0">
                  <a:moveTo>
                    <a:pt x="633" y="1"/>
                  </a:moveTo>
                  <a:cubicBezTo>
                    <a:pt x="289" y="1"/>
                    <a:pt x="1" y="280"/>
                    <a:pt x="1" y="633"/>
                  </a:cubicBezTo>
                  <a:cubicBezTo>
                    <a:pt x="1" y="976"/>
                    <a:pt x="289" y="1256"/>
                    <a:pt x="633" y="1256"/>
                  </a:cubicBezTo>
                  <a:cubicBezTo>
                    <a:pt x="985" y="1256"/>
                    <a:pt x="1265" y="976"/>
                    <a:pt x="1265" y="633"/>
                  </a:cubicBezTo>
                  <a:cubicBezTo>
                    <a:pt x="1265" y="280"/>
                    <a:pt x="985" y="1"/>
                    <a:pt x="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3" name="Google Shape;4253;p114"/>
          <p:cNvGrpSpPr/>
          <p:nvPr/>
        </p:nvGrpSpPr>
        <p:grpSpPr>
          <a:xfrm>
            <a:off x="6550225" y="3530056"/>
            <a:ext cx="892042" cy="892073"/>
            <a:chOff x="6813698" y="2962182"/>
            <a:chExt cx="1091183" cy="1091087"/>
          </a:xfrm>
        </p:grpSpPr>
        <p:sp>
          <p:nvSpPr>
            <p:cNvPr id="4254" name="Google Shape;4254;p114"/>
            <p:cNvSpPr/>
            <p:nvPr/>
          </p:nvSpPr>
          <p:spPr>
            <a:xfrm>
              <a:off x="6813698" y="2962182"/>
              <a:ext cx="1091183" cy="1091087"/>
            </a:xfrm>
            <a:custGeom>
              <a:avLst/>
              <a:gdLst/>
              <a:ahLst/>
              <a:cxnLst/>
              <a:rect l="l" t="t" r="r" b="b"/>
              <a:pathLst>
                <a:path w="68295" h="68289" extrusionOk="0">
                  <a:moveTo>
                    <a:pt x="34147" y="26865"/>
                  </a:moveTo>
                  <a:cubicBezTo>
                    <a:pt x="38171" y="26865"/>
                    <a:pt x="41429" y="30124"/>
                    <a:pt x="41429" y="34147"/>
                  </a:cubicBezTo>
                  <a:cubicBezTo>
                    <a:pt x="41429" y="38165"/>
                    <a:pt x="38171" y="41422"/>
                    <a:pt x="34147" y="41422"/>
                  </a:cubicBezTo>
                  <a:cubicBezTo>
                    <a:pt x="30124" y="41422"/>
                    <a:pt x="26865" y="38165"/>
                    <a:pt x="26865" y="34147"/>
                  </a:cubicBezTo>
                  <a:cubicBezTo>
                    <a:pt x="26865" y="30124"/>
                    <a:pt x="30124" y="26865"/>
                    <a:pt x="34147" y="26865"/>
                  </a:cubicBezTo>
                  <a:close/>
                  <a:moveTo>
                    <a:pt x="31247" y="1"/>
                  </a:moveTo>
                  <a:lnTo>
                    <a:pt x="30032" y="7922"/>
                  </a:lnTo>
                  <a:cubicBezTo>
                    <a:pt x="25777" y="8589"/>
                    <a:pt x="21858" y="10259"/>
                    <a:pt x="18523" y="12696"/>
                  </a:cubicBezTo>
                  <a:lnTo>
                    <a:pt x="12057" y="7949"/>
                  </a:lnTo>
                  <a:lnTo>
                    <a:pt x="7955" y="12050"/>
                  </a:lnTo>
                  <a:lnTo>
                    <a:pt x="12696" y="18517"/>
                  </a:lnTo>
                  <a:cubicBezTo>
                    <a:pt x="10266" y="21845"/>
                    <a:pt x="8596" y="25763"/>
                    <a:pt x="7928" y="30025"/>
                  </a:cubicBezTo>
                  <a:lnTo>
                    <a:pt x="7922" y="30025"/>
                  </a:lnTo>
                  <a:lnTo>
                    <a:pt x="1" y="31247"/>
                  </a:lnTo>
                  <a:lnTo>
                    <a:pt x="1" y="37047"/>
                  </a:lnTo>
                  <a:lnTo>
                    <a:pt x="7928" y="38262"/>
                  </a:lnTo>
                  <a:lnTo>
                    <a:pt x="7928" y="38269"/>
                  </a:lnTo>
                  <a:cubicBezTo>
                    <a:pt x="8596" y="42524"/>
                    <a:pt x="10266" y="46443"/>
                    <a:pt x="12696" y="49771"/>
                  </a:cubicBezTo>
                  <a:lnTo>
                    <a:pt x="7955" y="56239"/>
                  </a:lnTo>
                  <a:lnTo>
                    <a:pt x="12057" y="60339"/>
                  </a:lnTo>
                  <a:lnTo>
                    <a:pt x="18523" y="55598"/>
                  </a:lnTo>
                  <a:cubicBezTo>
                    <a:pt x="21852" y="58029"/>
                    <a:pt x="25770" y="59700"/>
                    <a:pt x="30025" y="60368"/>
                  </a:cubicBezTo>
                  <a:lnTo>
                    <a:pt x="31247" y="68288"/>
                  </a:lnTo>
                  <a:lnTo>
                    <a:pt x="37047" y="68288"/>
                  </a:lnTo>
                  <a:lnTo>
                    <a:pt x="38269" y="60368"/>
                  </a:lnTo>
                  <a:cubicBezTo>
                    <a:pt x="42524" y="59700"/>
                    <a:pt x="46443" y="58029"/>
                    <a:pt x="49771" y="55598"/>
                  </a:cubicBezTo>
                  <a:lnTo>
                    <a:pt x="56237" y="60339"/>
                  </a:lnTo>
                  <a:lnTo>
                    <a:pt x="60339" y="56239"/>
                  </a:lnTo>
                  <a:lnTo>
                    <a:pt x="55598" y="49771"/>
                  </a:lnTo>
                  <a:cubicBezTo>
                    <a:pt x="58029" y="46443"/>
                    <a:pt x="59700" y="42524"/>
                    <a:pt x="60366" y="38269"/>
                  </a:cubicBezTo>
                  <a:lnTo>
                    <a:pt x="60366" y="38262"/>
                  </a:lnTo>
                  <a:lnTo>
                    <a:pt x="68295" y="37047"/>
                  </a:lnTo>
                  <a:lnTo>
                    <a:pt x="68295" y="31247"/>
                  </a:lnTo>
                  <a:lnTo>
                    <a:pt x="60366" y="30025"/>
                  </a:lnTo>
                  <a:cubicBezTo>
                    <a:pt x="59700" y="25770"/>
                    <a:pt x="58029" y="21852"/>
                    <a:pt x="55598" y="18517"/>
                  </a:cubicBezTo>
                  <a:lnTo>
                    <a:pt x="60339" y="12050"/>
                  </a:lnTo>
                  <a:lnTo>
                    <a:pt x="56237" y="7949"/>
                  </a:lnTo>
                  <a:lnTo>
                    <a:pt x="49771" y="12696"/>
                  </a:lnTo>
                  <a:cubicBezTo>
                    <a:pt x="46443" y="10259"/>
                    <a:pt x="42518" y="8589"/>
                    <a:pt x="38269" y="7922"/>
                  </a:cubicBezTo>
                  <a:lnTo>
                    <a:pt x="38262" y="7922"/>
                  </a:lnTo>
                  <a:lnTo>
                    <a:pt x="370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114"/>
            <p:cNvSpPr/>
            <p:nvPr/>
          </p:nvSpPr>
          <p:spPr>
            <a:xfrm>
              <a:off x="7037303" y="3185788"/>
              <a:ext cx="643973" cy="643989"/>
            </a:xfrm>
            <a:custGeom>
              <a:avLst/>
              <a:gdLst/>
              <a:ahLst/>
              <a:cxnLst/>
              <a:rect l="l" t="t" r="r" b="b"/>
              <a:pathLst>
                <a:path w="40305" h="40306" extrusionOk="0">
                  <a:moveTo>
                    <a:pt x="20152" y="12870"/>
                  </a:moveTo>
                  <a:cubicBezTo>
                    <a:pt x="24176" y="12870"/>
                    <a:pt x="27434" y="16129"/>
                    <a:pt x="27434" y="20152"/>
                  </a:cubicBezTo>
                  <a:cubicBezTo>
                    <a:pt x="27434" y="24170"/>
                    <a:pt x="24176" y="27427"/>
                    <a:pt x="20152" y="27427"/>
                  </a:cubicBezTo>
                  <a:cubicBezTo>
                    <a:pt x="16129" y="27427"/>
                    <a:pt x="12870" y="24170"/>
                    <a:pt x="12870" y="20152"/>
                  </a:cubicBezTo>
                  <a:cubicBezTo>
                    <a:pt x="12870" y="16129"/>
                    <a:pt x="16129" y="12870"/>
                    <a:pt x="20152" y="12870"/>
                  </a:cubicBezTo>
                  <a:close/>
                  <a:moveTo>
                    <a:pt x="20152" y="0"/>
                  </a:moveTo>
                  <a:cubicBezTo>
                    <a:pt x="9023" y="0"/>
                    <a:pt x="0" y="9023"/>
                    <a:pt x="0" y="20152"/>
                  </a:cubicBezTo>
                  <a:cubicBezTo>
                    <a:pt x="0" y="31281"/>
                    <a:pt x="9023" y="40306"/>
                    <a:pt x="20152" y="40306"/>
                  </a:cubicBezTo>
                  <a:cubicBezTo>
                    <a:pt x="31281" y="40306"/>
                    <a:pt x="40304" y="31281"/>
                    <a:pt x="40304" y="20152"/>
                  </a:cubicBezTo>
                  <a:cubicBezTo>
                    <a:pt x="40304" y="9023"/>
                    <a:pt x="31281" y="0"/>
                    <a:pt x="20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114"/>
            <p:cNvSpPr/>
            <p:nvPr/>
          </p:nvSpPr>
          <p:spPr>
            <a:xfrm>
              <a:off x="7188083" y="3336567"/>
              <a:ext cx="342398" cy="342430"/>
            </a:xfrm>
            <a:custGeom>
              <a:avLst/>
              <a:gdLst/>
              <a:ahLst/>
              <a:cxnLst/>
              <a:rect l="l" t="t" r="r" b="b"/>
              <a:pathLst>
                <a:path w="21430" h="21432" extrusionOk="0">
                  <a:moveTo>
                    <a:pt x="10715" y="3433"/>
                  </a:moveTo>
                  <a:cubicBezTo>
                    <a:pt x="14739" y="3433"/>
                    <a:pt x="17997" y="6692"/>
                    <a:pt x="17997" y="10715"/>
                  </a:cubicBezTo>
                  <a:cubicBezTo>
                    <a:pt x="17997" y="14733"/>
                    <a:pt x="14739" y="17990"/>
                    <a:pt x="10715" y="17990"/>
                  </a:cubicBezTo>
                  <a:cubicBezTo>
                    <a:pt x="6692" y="17990"/>
                    <a:pt x="3433" y="14733"/>
                    <a:pt x="3433" y="10715"/>
                  </a:cubicBezTo>
                  <a:cubicBezTo>
                    <a:pt x="3433" y="6692"/>
                    <a:pt x="6692" y="3433"/>
                    <a:pt x="10715" y="3433"/>
                  </a:cubicBezTo>
                  <a:close/>
                  <a:moveTo>
                    <a:pt x="10715" y="0"/>
                  </a:moveTo>
                  <a:cubicBezTo>
                    <a:pt x="4797" y="0"/>
                    <a:pt x="0" y="4797"/>
                    <a:pt x="0" y="10715"/>
                  </a:cubicBezTo>
                  <a:cubicBezTo>
                    <a:pt x="0" y="16629"/>
                    <a:pt x="4797" y="21432"/>
                    <a:pt x="10715" y="21432"/>
                  </a:cubicBezTo>
                  <a:cubicBezTo>
                    <a:pt x="16635" y="21432"/>
                    <a:pt x="21430" y="16629"/>
                    <a:pt x="21430" y="10715"/>
                  </a:cubicBezTo>
                  <a:cubicBezTo>
                    <a:pt x="21430" y="4797"/>
                    <a:pt x="16635" y="0"/>
                    <a:pt x="107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7" name="Google Shape;4257;p114"/>
          <p:cNvGrpSpPr/>
          <p:nvPr/>
        </p:nvGrpSpPr>
        <p:grpSpPr>
          <a:xfrm>
            <a:off x="1701731" y="2349421"/>
            <a:ext cx="1537265" cy="545437"/>
            <a:chOff x="1101321" y="1510319"/>
            <a:chExt cx="1757477" cy="623570"/>
          </a:xfrm>
        </p:grpSpPr>
        <p:sp>
          <p:nvSpPr>
            <p:cNvPr id="4258" name="Google Shape;4258;p114"/>
            <p:cNvSpPr/>
            <p:nvPr/>
          </p:nvSpPr>
          <p:spPr>
            <a:xfrm>
              <a:off x="2485308" y="1828607"/>
              <a:ext cx="295520" cy="226865"/>
            </a:xfrm>
            <a:custGeom>
              <a:avLst/>
              <a:gdLst/>
              <a:ahLst/>
              <a:cxnLst/>
              <a:rect l="l" t="t" r="r" b="b"/>
              <a:pathLst>
                <a:path w="18496" h="14199" extrusionOk="0">
                  <a:moveTo>
                    <a:pt x="2275" y="1"/>
                  </a:moveTo>
                  <a:lnTo>
                    <a:pt x="2275" y="4340"/>
                  </a:lnTo>
                  <a:lnTo>
                    <a:pt x="1481" y="4340"/>
                  </a:lnTo>
                  <a:cubicBezTo>
                    <a:pt x="661" y="4340"/>
                    <a:pt x="0" y="5001"/>
                    <a:pt x="0" y="5815"/>
                  </a:cubicBezTo>
                  <a:lnTo>
                    <a:pt x="0" y="7795"/>
                  </a:lnTo>
                  <a:lnTo>
                    <a:pt x="0" y="13553"/>
                  </a:lnTo>
                  <a:cubicBezTo>
                    <a:pt x="0" y="13911"/>
                    <a:pt x="288" y="14199"/>
                    <a:pt x="639" y="14199"/>
                  </a:cubicBezTo>
                  <a:lnTo>
                    <a:pt x="3293" y="14199"/>
                  </a:lnTo>
                  <a:cubicBezTo>
                    <a:pt x="3644" y="14199"/>
                    <a:pt x="3932" y="13911"/>
                    <a:pt x="3932" y="13553"/>
                  </a:cubicBezTo>
                  <a:lnTo>
                    <a:pt x="3932" y="7795"/>
                  </a:lnTo>
                  <a:lnTo>
                    <a:pt x="7282" y="7795"/>
                  </a:lnTo>
                  <a:lnTo>
                    <a:pt x="7282" y="13553"/>
                  </a:lnTo>
                  <a:cubicBezTo>
                    <a:pt x="7282" y="13911"/>
                    <a:pt x="7570" y="14199"/>
                    <a:pt x="7921" y="14199"/>
                  </a:cubicBezTo>
                  <a:lnTo>
                    <a:pt x="10568" y="14199"/>
                  </a:lnTo>
                  <a:cubicBezTo>
                    <a:pt x="10925" y="14199"/>
                    <a:pt x="11214" y="13911"/>
                    <a:pt x="11214" y="13553"/>
                  </a:cubicBezTo>
                  <a:lnTo>
                    <a:pt x="11214" y="7795"/>
                  </a:lnTo>
                  <a:lnTo>
                    <a:pt x="14564" y="7795"/>
                  </a:lnTo>
                  <a:lnTo>
                    <a:pt x="14564" y="13553"/>
                  </a:lnTo>
                  <a:cubicBezTo>
                    <a:pt x="14564" y="13911"/>
                    <a:pt x="14850" y="14199"/>
                    <a:pt x="15203" y="14199"/>
                  </a:cubicBezTo>
                  <a:lnTo>
                    <a:pt x="17850" y="14199"/>
                  </a:lnTo>
                  <a:cubicBezTo>
                    <a:pt x="18207" y="14199"/>
                    <a:pt x="18495" y="13911"/>
                    <a:pt x="18495" y="13553"/>
                  </a:cubicBezTo>
                  <a:lnTo>
                    <a:pt x="18495" y="7795"/>
                  </a:lnTo>
                  <a:lnTo>
                    <a:pt x="18495" y="5815"/>
                  </a:lnTo>
                  <a:cubicBezTo>
                    <a:pt x="18495" y="5001"/>
                    <a:pt x="17828" y="4340"/>
                    <a:pt x="17014" y="4340"/>
                  </a:cubicBezTo>
                  <a:lnTo>
                    <a:pt x="15883" y="4340"/>
                  </a:lnTo>
                  <a:lnTo>
                    <a:pt x="15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114"/>
            <p:cNvSpPr/>
            <p:nvPr/>
          </p:nvSpPr>
          <p:spPr>
            <a:xfrm>
              <a:off x="1240660" y="1649659"/>
              <a:ext cx="344986" cy="345018"/>
            </a:xfrm>
            <a:custGeom>
              <a:avLst/>
              <a:gdLst/>
              <a:ahLst/>
              <a:cxnLst/>
              <a:rect l="l" t="t" r="r" b="b"/>
              <a:pathLst>
                <a:path w="21592" h="21594" extrusionOk="0">
                  <a:moveTo>
                    <a:pt x="1734" y="1"/>
                  </a:moveTo>
                  <a:lnTo>
                    <a:pt x="0" y="1735"/>
                  </a:lnTo>
                  <a:lnTo>
                    <a:pt x="19857" y="21594"/>
                  </a:lnTo>
                  <a:lnTo>
                    <a:pt x="21591" y="19858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114"/>
            <p:cNvSpPr/>
            <p:nvPr/>
          </p:nvSpPr>
          <p:spPr>
            <a:xfrm>
              <a:off x="1240660" y="1649659"/>
              <a:ext cx="344986" cy="345018"/>
            </a:xfrm>
            <a:custGeom>
              <a:avLst/>
              <a:gdLst/>
              <a:ahLst/>
              <a:cxnLst/>
              <a:rect l="l" t="t" r="r" b="b"/>
              <a:pathLst>
                <a:path w="21592" h="21594" extrusionOk="0">
                  <a:moveTo>
                    <a:pt x="19857" y="1"/>
                  </a:moveTo>
                  <a:lnTo>
                    <a:pt x="0" y="19858"/>
                  </a:lnTo>
                  <a:lnTo>
                    <a:pt x="1734" y="21594"/>
                  </a:lnTo>
                  <a:lnTo>
                    <a:pt x="21591" y="1735"/>
                  </a:lnTo>
                  <a:lnTo>
                    <a:pt x="198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114"/>
            <p:cNvSpPr/>
            <p:nvPr/>
          </p:nvSpPr>
          <p:spPr>
            <a:xfrm>
              <a:off x="1101321" y="1510319"/>
              <a:ext cx="1757477" cy="623570"/>
            </a:xfrm>
            <a:custGeom>
              <a:avLst/>
              <a:gdLst/>
              <a:ahLst/>
              <a:cxnLst/>
              <a:rect l="l" t="t" r="r" b="b"/>
              <a:pathLst>
                <a:path w="109997" h="39028" extrusionOk="0">
                  <a:moveTo>
                    <a:pt x="19514" y="8462"/>
                  </a:moveTo>
                  <a:cubicBezTo>
                    <a:pt x="20258" y="8462"/>
                    <a:pt x="20975" y="8533"/>
                    <a:pt x="21676" y="8666"/>
                  </a:cubicBezTo>
                  <a:cubicBezTo>
                    <a:pt x="23123" y="8954"/>
                    <a:pt x="24471" y="9522"/>
                    <a:pt x="25658" y="10323"/>
                  </a:cubicBezTo>
                  <a:cubicBezTo>
                    <a:pt x="26866" y="11130"/>
                    <a:pt x="27904" y="12163"/>
                    <a:pt x="28712" y="13378"/>
                  </a:cubicBezTo>
                  <a:lnTo>
                    <a:pt x="28712" y="13370"/>
                  </a:lnTo>
                  <a:cubicBezTo>
                    <a:pt x="29401" y="14396"/>
                    <a:pt x="29906" y="15533"/>
                    <a:pt x="30221" y="16755"/>
                  </a:cubicBezTo>
                  <a:lnTo>
                    <a:pt x="30228" y="16762"/>
                  </a:lnTo>
                  <a:cubicBezTo>
                    <a:pt x="29232" y="16818"/>
                    <a:pt x="28368" y="17407"/>
                    <a:pt x="27926" y="18250"/>
                  </a:cubicBezTo>
                  <a:cubicBezTo>
                    <a:pt x="27729" y="18629"/>
                    <a:pt x="27616" y="19057"/>
                    <a:pt x="27616" y="19514"/>
                  </a:cubicBezTo>
                  <a:cubicBezTo>
                    <a:pt x="27616" y="20982"/>
                    <a:pt x="28776" y="22190"/>
                    <a:pt x="30228" y="22268"/>
                  </a:cubicBezTo>
                  <a:cubicBezTo>
                    <a:pt x="29913" y="23496"/>
                    <a:pt x="29401" y="24640"/>
                    <a:pt x="28712" y="25658"/>
                  </a:cubicBezTo>
                  <a:cubicBezTo>
                    <a:pt x="28305" y="26262"/>
                    <a:pt x="27849" y="26824"/>
                    <a:pt x="27336" y="27337"/>
                  </a:cubicBezTo>
                  <a:cubicBezTo>
                    <a:pt x="26824" y="27849"/>
                    <a:pt x="26261" y="28306"/>
                    <a:pt x="25658" y="28714"/>
                  </a:cubicBezTo>
                  <a:cubicBezTo>
                    <a:pt x="24478" y="29506"/>
                    <a:pt x="23123" y="30075"/>
                    <a:pt x="21676" y="30363"/>
                  </a:cubicBezTo>
                  <a:cubicBezTo>
                    <a:pt x="20975" y="30503"/>
                    <a:pt x="20258" y="30574"/>
                    <a:pt x="19514" y="30574"/>
                  </a:cubicBezTo>
                  <a:cubicBezTo>
                    <a:pt x="18777" y="30574"/>
                    <a:pt x="18052" y="30503"/>
                    <a:pt x="17358" y="30363"/>
                  </a:cubicBezTo>
                  <a:cubicBezTo>
                    <a:pt x="15904" y="30075"/>
                    <a:pt x="14556" y="29506"/>
                    <a:pt x="13369" y="28714"/>
                  </a:cubicBezTo>
                  <a:cubicBezTo>
                    <a:pt x="12163" y="27905"/>
                    <a:pt x="11130" y="26867"/>
                    <a:pt x="10322" y="25658"/>
                  </a:cubicBezTo>
                  <a:cubicBezTo>
                    <a:pt x="9522" y="24472"/>
                    <a:pt x="8952" y="23124"/>
                    <a:pt x="8672" y="21678"/>
                  </a:cubicBezTo>
                  <a:cubicBezTo>
                    <a:pt x="8531" y="20975"/>
                    <a:pt x="8455" y="20252"/>
                    <a:pt x="8455" y="19514"/>
                  </a:cubicBezTo>
                  <a:cubicBezTo>
                    <a:pt x="8455" y="18778"/>
                    <a:pt x="8531" y="18055"/>
                    <a:pt x="8672" y="17359"/>
                  </a:cubicBezTo>
                  <a:cubicBezTo>
                    <a:pt x="8952" y="15906"/>
                    <a:pt x="9522" y="14558"/>
                    <a:pt x="10322" y="13370"/>
                  </a:cubicBezTo>
                  <a:cubicBezTo>
                    <a:pt x="10730" y="12766"/>
                    <a:pt x="11185" y="12205"/>
                    <a:pt x="11699" y="11693"/>
                  </a:cubicBezTo>
                  <a:cubicBezTo>
                    <a:pt x="12211" y="11187"/>
                    <a:pt x="12773" y="10724"/>
                    <a:pt x="13369" y="10323"/>
                  </a:cubicBezTo>
                  <a:lnTo>
                    <a:pt x="13376" y="10323"/>
                  </a:lnTo>
                  <a:cubicBezTo>
                    <a:pt x="14564" y="9529"/>
                    <a:pt x="15912" y="8954"/>
                    <a:pt x="17358" y="8666"/>
                  </a:cubicBezTo>
                  <a:cubicBezTo>
                    <a:pt x="18052" y="8533"/>
                    <a:pt x="18777" y="8462"/>
                    <a:pt x="19514" y="8462"/>
                  </a:cubicBezTo>
                  <a:close/>
                  <a:moveTo>
                    <a:pt x="17864" y="1"/>
                  </a:moveTo>
                  <a:lnTo>
                    <a:pt x="17161" y="4531"/>
                  </a:lnTo>
                  <a:cubicBezTo>
                    <a:pt x="14733" y="4910"/>
                    <a:pt x="12491" y="5864"/>
                    <a:pt x="10589" y="7254"/>
                  </a:cubicBezTo>
                  <a:lnTo>
                    <a:pt x="6888" y="4551"/>
                  </a:lnTo>
                  <a:lnTo>
                    <a:pt x="4544" y="6890"/>
                  </a:lnTo>
                  <a:lnTo>
                    <a:pt x="7253" y="10589"/>
                  </a:lnTo>
                  <a:cubicBezTo>
                    <a:pt x="6559" y="11538"/>
                    <a:pt x="5969" y="12569"/>
                    <a:pt x="5513" y="13680"/>
                  </a:cubicBezTo>
                  <a:cubicBezTo>
                    <a:pt x="5056" y="14775"/>
                    <a:pt x="4719" y="15948"/>
                    <a:pt x="4528" y="17161"/>
                  </a:cubicBezTo>
                  <a:lnTo>
                    <a:pt x="0" y="17857"/>
                  </a:lnTo>
                  <a:lnTo>
                    <a:pt x="0" y="21172"/>
                  </a:lnTo>
                  <a:lnTo>
                    <a:pt x="4528" y="21867"/>
                  </a:lnTo>
                  <a:cubicBezTo>
                    <a:pt x="4908" y="24297"/>
                    <a:pt x="5863" y="26536"/>
                    <a:pt x="7260" y="28446"/>
                  </a:cubicBezTo>
                  <a:lnTo>
                    <a:pt x="7253" y="28446"/>
                  </a:lnTo>
                  <a:lnTo>
                    <a:pt x="4544" y="32140"/>
                  </a:lnTo>
                  <a:lnTo>
                    <a:pt x="6888" y="34486"/>
                  </a:lnTo>
                  <a:lnTo>
                    <a:pt x="10582" y="31774"/>
                  </a:lnTo>
                  <a:cubicBezTo>
                    <a:pt x="11537" y="32470"/>
                    <a:pt x="12569" y="33053"/>
                    <a:pt x="13671" y="33517"/>
                  </a:cubicBezTo>
                  <a:cubicBezTo>
                    <a:pt x="14781" y="33972"/>
                    <a:pt x="15946" y="34309"/>
                    <a:pt x="17161" y="34506"/>
                  </a:cubicBezTo>
                  <a:lnTo>
                    <a:pt x="17864" y="39027"/>
                  </a:lnTo>
                  <a:lnTo>
                    <a:pt x="21170" y="39027"/>
                  </a:lnTo>
                  <a:lnTo>
                    <a:pt x="21873" y="34499"/>
                  </a:lnTo>
                  <a:cubicBezTo>
                    <a:pt x="23088" y="34309"/>
                    <a:pt x="24254" y="33972"/>
                    <a:pt x="25356" y="33517"/>
                  </a:cubicBezTo>
                  <a:cubicBezTo>
                    <a:pt x="26458" y="33053"/>
                    <a:pt x="27490" y="32470"/>
                    <a:pt x="28445" y="31774"/>
                  </a:cubicBezTo>
                  <a:lnTo>
                    <a:pt x="32139" y="34486"/>
                  </a:lnTo>
                  <a:lnTo>
                    <a:pt x="34483" y="32140"/>
                  </a:lnTo>
                  <a:lnTo>
                    <a:pt x="31774" y="28446"/>
                  </a:lnTo>
                  <a:cubicBezTo>
                    <a:pt x="33086" y="26649"/>
                    <a:pt x="34007" y="24549"/>
                    <a:pt x="34428" y="22274"/>
                  </a:cubicBezTo>
                  <a:lnTo>
                    <a:pt x="107237" y="22274"/>
                  </a:lnTo>
                  <a:cubicBezTo>
                    <a:pt x="107735" y="22274"/>
                    <a:pt x="108206" y="22141"/>
                    <a:pt x="108607" y="21902"/>
                  </a:cubicBezTo>
                  <a:cubicBezTo>
                    <a:pt x="108662" y="21873"/>
                    <a:pt x="108711" y="21838"/>
                    <a:pt x="108760" y="21811"/>
                  </a:cubicBezTo>
                  <a:cubicBezTo>
                    <a:pt x="108811" y="21776"/>
                    <a:pt x="108859" y="21740"/>
                    <a:pt x="108908" y="21705"/>
                  </a:cubicBezTo>
                  <a:cubicBezTo>
                    <a:pt x="109048" y="21594"/>
                    <a:pt x="109181" y="21481"/>
                    <a:pt x="109294" y="21341"/>
                  </a:cubicBezTo>
                  <a:cubicBezTo>
                    <a:pt x="109336" y="21299"/>
                    <a:pt x="109372" y="21256"/>
                    <a:pt x="109407" y="21206"/>
                  </a:cubicBezTo>
                  <a:cubicBezTo>
                    <a:pt x="109485" y="21108"/>
                    <a:pt x="109554" y="21010"/>
                    <a:pt x="109611" y="20898"/>
                  </a:cubicBezTo>
                  <a:cubicBezTo>
                    <a:pt x="109645" y="20855"/>
                    <a:pt x="109667" y="20807"/>
                    <a:pt x="109687" y="20764"/>
                  </a:cubicBezTo>
                  <a:cubicBezTo>
                    <a:pt x="109771" y="20616"/>
                    <a:pt x="109828" y="20463"/>
                    <a:pt x="109877" y="20301"/>
                  </a:cubicBezTo>
                  <a:cubicBezTo>
                    <a:pt x="109897" y="20223"/>
                    <a:pt x="109919" y="20146"/>
                    <a:pt x="109933" y="20068"/>
                  </a:cubicBezTo>
                  <a:cubicBezTo>
                    <a:pt x="109955" y="19977"/>
                    <a:pt x="109968" y="19886"/>
                    <a:pt x="109975" y="19795"/>
                  </a:cubicBezTo>
                  <a:cubicBezTo>
                    <a:pt x="109990" y="19704"/>
                    <a:pt x="109997" y="19613"/>
                    <a:pt x="109997" y="19514"/>
                  </a:cubicBezTo>
                  <a:cubicBezTo>
                    <a:pt x="109997" y="17997"/>
                    <a:pt x="108753" y="16755"/>
                    <a:pt x="107237" y="16755"/>
                  </a:cubicBezTo>
                  <a:lnTo>
                    <a:pt x="34428" y="16755"/>
                  </a:lnTo>
                  <a:cubicBezTo>
                    <a:pt x="34007" y="14480"/>
                    <a:pt x="33086" y="12387"/>
                    <a:pt x="31774" y="10589"/>
                  </a:cubicBezTo>
                  <a:lnTo>
                    <a:pt x="34483" y="6890"/>
                  </a:lnTo>
                  <a:lnTo>
                    <a:pt x="32139" y="4551"/>
                  </a:lnTo>
                  <a:lnTo>
                    <a:pt x="28445" y="7254"/>
                  </a:lnTo>
                  <a:cubicBezTo>
                    <a:pt x="27490" y="6560"/>
                    <a:pt x="26458" y="5976"/>
                    <a:pt x="25356" y="5513"/>
                  </a:cubicBezTo>
                  <a:cubicBezTo>
                    <a:pt x="24254" y="5056"/>
                    <a:pt x="23088" y="4719"/>
                    <a:pt x="21873" y="4531"/>
                  </a:cubicBezTo>
                  <a:lnTo>
                    <a:pt x="211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114"/>
            <p:cNvSpPr/>
            <p:nvPr/>
          </p:nvSpPr>
          <p:spPr>
            <a:xfrm>
              <a:off x="1303819" y="1715630"/>
              <a:ext cx="213060" cy="213076"/>
            </a:xfrm>
            <a:custGeom>
              <a:avLst/>
              <a:gdLst/>
              <a:ahLst/>
              <a:cxnLst/>
              <a:rect l="l" t="t" r="r" b="b"/>
              <a:pathLst>
                <a:path w="13335" h="13336" extrusionOk="0">
                  <a:moveTo>
                    <a:pt x="6103" y="1"/>
                  </a:moveTo>
                  <a:lnTo>
                    <a:pt x="5864" y="1546"/>
                  </a:lnTo>
                  <a:lnTo>
                    <a:pt x="5864" y="1553"/>
                  </a:lnTo>
                  <a:cubicBezTo>
                    <a:pt x="5035" y="1679"/>
                    <a:pt x="4270" y="2003"/>
                    <a:pt x="3617" y="2480"/>
                  </a:cubicBezTo>
                  <a:lnTo>
                    <a:pt x="2353" y="1553"/>
                  </a:lnTo>
                  <a:lnTo>
                    <a:pt x="1553" y="2353"/>
                  </a:lnTo>
                  <a:lnTo>
                    <a:pt x="2480" y="3617"/>
                  </a:lnTo>
                  <a:cubicBezTo>
                    <a:pt x="2008" y="4269"/>
                    <a:pt x="1679" y="5036"/>
                    <a:pt x="1553" y="5863"/>
                  </a:cubicBezTo>
                  <a:lnTo>
                    <a:pt x="1" y="6103"/>
                  </a:lnTo>
                  <a:lnTo>
                    <a:pt x="1" y="7234"/>
                  </a:lnTo>
                  <a:lnTo>
                    <a:pt x="1553" y="7471"/>
                  </a:lnTo>
                  <a:cubicBezTo>
                    <a:pt x="1679" y="8300"/>
                    <a:pt x="2008" y="9065"/>
                    <a:pt x="2480" y="9719"/>
                  </a:cubicBezTo>
                  <a:lnTo>
                    <a:pt x="1553" y="10983"/>
                  </a:lnTo>
                  <a:lnTo>
                    <a:pt x="2353" y="11784"/>
                  </a:lnTo>
                  <a:lnTo>
                    <a:pt x="3617" y="10857"/>
                  </a:lnTo>
                  <a:cubicBezTo>
                    <a:pt x="4270" y="11327"/>
                    <a:pt x="5035" y="11657"/>
                    <a:pt x="5864" y="11784"/>
                  </a:cubicBezTo>
                  <a:lnTo>
                    <a:pt x="6103" y="13336"/>
                  </a:lnTo>
                  <a:lnTo>
                    <a:pt x="7232" y="13336"/>
                  </a:lnTo>
                  <a:lnTo>
                    <a:pt x="7471" y="11784"/>
                  </a:lnTo>
                  <a:cubicBezTo>
                    <a:pt x="8301" y="11657"/>
                    <a:pt x="9066" y="11327"/>
                    <a:pt x="9718" y="10857"/>
                  </a:cubicBezTo>
                  <a:lnTo>
                    <a:pt x="10982" y="11784"/>
                  </a:lnTo>
                  <a:lnTo>
                    <a:pt x="11782" y="10983"/>
                  </a:lnTo>
                  <a:lnTo>
                    <a:pt x="10855" y="9719"/>
                  </a:lnTo>
                  <a:cubicBezTo>
                    <a:pt x="11334" y="9065"/>
                    <a:pt x="11656" y="8300"/>
                    <a:pt x="11782" y="7471"/>
                  </a:cubicBezTo>
                  <a:lnTo>
                    <a:pt x="13334" y="7234"/>
                  </a:lnTo>
                  <a:lnTo>
                    <a:pt x="13334" y="6103"/>
                  </a:lnTo>
                  <a:lnTo>
                    <a:pt x="11782" y="5863"/>
                  </a:lnTo>
                  <a:cubicBezTo>
                    <a:pt x="11656" y="5036"/>
                    <a:pt x="11327" y="4269"/>
                    <a:pt x="10855" y="3617"/>
                  </a:cubicBezTo>
                  <a:lnTo>
                    <a:pt x="11782" y="2353"/>
                  </a:lnTo>
                  <a:lnTo>
                    <a:pt x="10982" y="1553"/>
                  </a:lnTo>
                  <a:lnTo>
                    <a:pt x="9718" y="2480"/>
                  </a:lnTo>
                  <a:cubicBezTo>
                    <a:pt x="9066" y="2003"/>
                    <a:pt x="8301" y="1679"/>
                    <a:pt x="7471" y="1546"/>
                  </a:cubicBezTo>
                  <a:lnTo>
                    <a:pt x="7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114"/>
            <p:cNvSpPr/>
            <p:nvPr/>
          </p:nvSpPr>
          <p:spPr>
            <a:xfrm>
              <a:off x="1373945" y="1782943"/>
              <a:ext cx="78418" cy="78450"/>
            </a:xfrm>
            <a:custGeom>
              <a:avLst/>
              <a:gdLst/>
              <a:ahLst/>
              <a:cxnLst/>
              <a:rect l="l" t="t" r="r" b="b"/>
              <a:pathLst>
                <a:path w="4908" h="4910" extrusionOk="0">
                  <a:moveTo>
                    <a:pt x="2451" y="1"/>
                  </a:moveTo>
                  <a:cubicBezTo>
                    <a:pt x="1096" y="1"/>
                    <a:pt x="0" y="1103"/>
                    <a:pt x="0" y="2451"/>
                  </a:cubicBezTo>
                  <a:cubicBezTo>
                    <a:pt x="0" y="3806"/>
                    <a:pt x="1096" y="4910"/>
                    <a:pt x="2451" y="4910"/>
                  </a:cubicBezTo>
                  <a:cubicBezTo>
                    <a:pt x="3805" y="4910"/>
                    <a:pt x="4908" y="3806"/>
                    <a:pt x="4908" y="2451"/>
                  </a:cubicBezTo>
                  <a:cubicBezTo>
                    <a:pt x="4908" y="1103"/>
                    <a:pt x="3805" y="1"/>
                    <a:pt x="2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4" name="Google Shape;4264;p114"/>
          <p:cNvGrpSpPr/>
          <p:nvPr/>
        </p:nvGrpSpPr>
        <p:grpSpPr>
          <a:xfrm>
            <a:off x="4898180" y="2312252"/>
            <a:ext cx="1380141" cy="619705"/>
            <a:chOff x="4535628" y="1410099"/>
            <a:chExt cx="2013628" cy="904151"/>
          </a:xfrm>
        </p:grpSpPr>
        <p:sp>
          <p:nvSpPr>
            <p:cNvPr id="4265" name="Google Shape;4265;p114"/>
            <p:cNvSpPr/>
            <p:nvPr/>
          </p:nvSpPr>
          <p:spPr>
            <a:xfrm>
              <a:off x="4619670" y="1433490"/>
              <a:ext cx="1844219" cy="777210"/>
            </a:xfrm>
            <a:custGeom>
              <a:avLst/>
              <a:gdLst/>
              <a:ahLst/>
              <a:cxnLst/>
              <a:rect l="l" t="t" r="r" b="b"/>
              <a:pathLst>
                <a:path w="115426" h="48644" extrusionOk="0">
                  <a:moveTo>
                    <a:pt x="54592" y="0"/>
                  </a:moveTo>
                  <a:cubicBezTo>
                    <a:pt x="48268" y="0"/>
                    <a:pt x="39835" y="8914"/>
                    <a:pt x="30574" y="8914"/>
                  </a:cubicBezTo>
                  <a:cubicBezTo>
                    <a:pt x="10954" y="8914"/>
                    <a:pt x="0" y="17804"/>
                    <a:pt x="0" y="28779"/>
                  </a:cubicBezTo>
                  <a:cubicBezTo>
                    <a:pt x="0" y="39747"/>
                    <a:pt x="10954" y="48643"/>
                    <a:pt x="30574" y="48643"/>
                  </a:cubicBezTo>
                  <a:cubicBezTo>
                    <a:pt x="41457" y="48643"/>
                    <a:pt x="51196" y="45905"/>
                    <a:pt x="57713" y="41587"/>
                  </a:cubicBezTo>
                  <a:cubicBezTo>
                    <a:pt x="64229" y="45905"/>
                    <a:pt x="73962" y="48643"/>
                    <a:pt x="84845" y="48643"/>
                  </a:cubicBezTo>
                  <a:cubicBezTo>
                    <a:pt x="104464" y="48643"/>
                    <a:pt x="115425" y="39747"/>
                    <a:pt x="115425" y="28779"/>
                  </a:cubicBezTo>
                  <a:cubicBezTo>
                    <a:pt x="115425" y="17804"/>
                    <a:pt x="104464" y="8914"/>
                    <a:pt x="84845" y="8914"/>
                  </a:cubicBezTo>
                  <a:cubicBezTo>
                    <a:pt x="75583" y="8914"/>
                    <a:pt x="67156" y="0"/>
                    <a:pt x="60833" y="0"/>
                  </a:cubicBezTo>
                  <a:cubicBezTo>
                    <a:pt x="59726" y="0"/>
                    <a:pt x="58684" y="273"/>
                    <a:pt x="57713" y="916"/>
                  </a:cubicBezTo>
                  <a:cubicBezTo>
                    <a:pt x="56742" y="273"/>
                    <a:pt x="55699" y="0"/>
                    <a:pt x="54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114"/>
            <p:cNvSpPr/>
            <p:nvPr/>
          </p:nvSpPr>
          <p:spPr>
            <a:xfrm>
              <a:off x="5396688" y="1433650"/>
              <a:ext cx="290040" cy="290151"/>
            </a:xfrm>
            <a:custGeom>
              <a:avLst/>
              <a:gdLst/>
              <a:ahLst/>
              <a:cxnLst/>
              <a:rect l="l" t="t" r="r" b="b"/>
              <a:pathLst>
                <a:path w="18153" h="18160" extrusionOk="0">
                  <a:moveTo>
                    <a:pt x="8695" y="1"/>
                  </a:moveTo>
                  <a:cubicBezTo>
                    <a:pt x="8469" y="1"/>
                    <a:pt x="8280" y="163"/>
                    <a:pt x="8245" y="380"/>
                  </a:cubicBezTo>
                  <a:lnTo>
                    <a:pt x="7866" y="2879"/>
                  </a:lnTo>
                  <a:cubicBezTo>
                    <a:pt x="7023" y="3041"/>
                    <a:pt x="6236" y="3371"/>
                    <a:pt x="5555" y="3835"/>
                  </a:cubicBezTo>
                  <a:lnTo>
                    <a:pt x="3513" y="2347"/>
                  </a:lnTo>
                  <a:cubicBezTo>
                    <a:pt x="3435" y="2287"/>
                    <a:pt x="3343" y="2258"/>
                    <a:pt x="3250" y="2258"/>
                  </a:cubicBezTo>
                  <a:cubicBezTo>
                    <a:pt x="3135" y="2258"/>
                    <a:pt x="3019" y="2303"/>
                    <a:pt x="2930" y="2389"/>
                  </a:cubicBezTo>
                  <a:lnTo>
                    <a:pt x="2389" y="2937"/>
                  </a:lnTo>
                  <a:cubicBezTo>
                    <a:pt x="2227" y="3090"/>
                    <a:pt x="2213" y="3336"/>
                    <a:pt x="2340" y="3518"/>
                  </a:cubicBezTo>
                  <a:lnTo>
                    <a:pt x="3835" y="5555"/>
                  </a:lnTo>
                  <a:cubicBezTo>
                    <a:pt x="3371" y="6243"/>
                    <a:pt x="3043" y="7023"/>
                    <a:pt x="2881" y="7866"/>
                  </a:cubicBezTo>
                  <a:lnTo>
                    <a:pt x="380" y="8252"/>
                  </a:lnTo>
                  <a:cubicBezTo>
                    <a:pt x="162" y="8287"/>
                    <a:pt x="1" y="8469"/>
                    <a:pt x="1" y="8693"/>
                  </a:cubicBezTo>
                  <a:lnTo>
                    <a:pt x="1" y="9467"/>
                  </a:lnTo>
                  <a:cubicBezTo>
                    <a:pt x="1" y="9684"/>
                    <a:pt x="162" y="9873"/>
                    <a:pt x="380" y="9908"/>
                  </a:cubicBezTo>
                  <a:lnTo>
                    <a:pt x="2881" y="10294"/>
                  </a:lnTo>
                  <a:cubicBezTo>
                    <a:pt x="3043" y="11137"/>
                    <a:pt x="3371" y="11917"/>
                    <a:pt x="3835" y="12605"/>
                  </a:cubicBezTo>
                  <a:lnTo>
                    <a:pt x="2340" y="14640"/>
                  </a:lnTo>
                  <a:cubicBezTo>
                    <a:pt x="2213" y="14824"/>
                    <a:pt x="2227" y="15070"/>
                    <a:pt x="2389" y="15224"/>
                  </a:cubicBezTo>
                  <a:lnTo>
                    <a:pt x="2930" y="15771"/>
                  </a:lnTo>
                  <a:cubicBezTo>
                    <a:pt x="3019" y="15857"/>
                    <a:pt x="3135" y="15902"/>
                    <a:pt x="3250" y="15902"/>
                  </a:cubicBezTo>
                  <a:cubicBezTo>
                    <a:pt x="3342" y="15902"/>
                    <a:pt x="3435" y="15873"/>
                    <a:pt x="3513" y="15813"/>
                  </a:cubicBezTo>
                  <a:lnTo>
                    <a:pt x="5555" y="14319"/>
                  </a:lnTo>
                  <a:cubicBezTo>
                    <a:pt x="6236" y="14782"/>
                    <a:pt x="7023" y="15112"/>
                    <a:pt x="7866" y="15281"/>
                  </a:cubicBezTo>
                  <a:lnTo>
                    <a:pt x="8245" y="17780"/>
                  </a:lnTo>
                  <a:cubicBezTo>
                    <a:pt x="8280" y="17997"/>
                    <a:pt x="8469" y="18159"/>
                    <a:pt x="8695" y="18159"/>
                  </a:cubicBezTo>
                  <a:lnTo>
                    <a:pt x="9467" y="18159"/>
                  </a:lnTo>
                  <a:cubicBezTo>
                    <a:pt x="9684" y="18159"/>
                    <a:pt x="9874" y="17997"/>
                    <a:pt x="9910" y="17780"/>
                  </a:cubicBezTo>
                  <a:lnTo>
                    <a:pt x="10289" y="15281"/>
                  </a:lnTo>
                  <a:cubicBezTo>
                    <a:pt x="11132" y="15112"/>
                    <a:pt x="11917" y="14782"/>
                    <a:pt x="12606" y="14319"/>
                  </a:cubicBezTo>
                  <a:lnTo>
                    <a:pt x="14642" y="15813"/>
                  </a:lnTo>
                  <a:cubicBezTo>
                    <a:pt x="14720" y="15873"/>
                    <a:pt x="14814" y="15902"/>
                    <a:pt x="14907" y="15902"/>
                  </a:cubicBezTo>
                  <a:cubicBezTo>
                    <a:pt x="15023" y="15902"/>
                    <a:pt x="15139" y="15857"/>
                    <a:pt x="15225" y="15771"/>
                  </a:cubicBezTo>
                  <a:lnTo>
                    <a:pt x="15773" y="15224"/>
                  </a:lnTo>
                  <a:cubicBezTo>
                    <a:pt x="15926" y="15070"/>
                    <a:pt x="15948" y="14824"/>
                    <a:pt x="15815" y="14640"/>
                  </a:cubicBezTo>
                  <a:lnTo>
                    <a:pt x="14318" y="12605"/>
                  </a:lnTo>
                  <a:cubicBezTo>
                    <a:pt x="14782" y="11917"/>
                    <a:pt x="15112" y="11137"/>
                    <a:pt x="15274" y="10294"/>
                  </a:cubicBezTo>
                  <a:lnTo>
                    <a:pt x="17773" y="9908"/>
                  </a:lnTo>
                  <a:cubicBezTo>
                    <a:pt x="17990" y="9873"/>
                    <a:pt x="18152" y="9684"/>
                    <a:pt x="18152" y="9467"/>
                  </a:cubicBezTo>
                  <a:lnTo>
                    <a:pt x="18152" y="8693"/>
                  </a:lnTo>
                  <a:cubicBezTo>
                    <a:pt x="18152" y="8469"/>
                    <a:pt x="17990" y="8287"/>
                    <a:pt x="17773" y="8252"/>
                  </a:cubicBezTo>
                  <a:lnTo>
                    <a:pt x="15274" y="7866"/>
                  </a:lnTo>
                  <a:cubicBezTo>
                    <a:pt x="15112" y="7023"/>
                    <a:pt x="14782" y="6243"/>
                    <a:pt x="14318" y="5555"/>
                  </a:cubicBezTo>
                  <a:lnTo>
                    <a:pt x="15815" y="3518"/>
                  </a:lnTo>
                  <a:cubicBezTo>
                    <a:pt x="15948" y="3336"/>
                    <a:pt x="15926" y="3090"/>
                    <a:pt x="15773" y="2937"/>
                  </a:cubicBezTo>
                  <a:lnTo>
                    <a:pt x="15225" y="2389"/>
                  </a:lnTo>
                  <a:cubicBezTo>
                    <a:pt x="15139" y="2303"/>
                    <a:pt x="15023" y="2258"/>
                    <a:pt x="14907" y="2258"/>
                  </a:cubicBezTo>
                  <a:cubicBezTo>
                    <a:pt x="14813" y="2258"/>
                    <a:pt x="14720" y="2287"/>
                    <a:pt x="14642" y="2347"/>
                  </a:cubicBezTo>
                  <a:lnTo>
                    <a:pt x="12606" y="3835"/>
                  </a:lnTo>
                  <a:cubicBezTo>
                    <a:pt x="11917" y="3371"/>
                    <a:pt x="11132" y="3041"/>
                    <a:pt x="10289" y="2879"/>
                  </a:cubicBezTo>
                  <a:lnTo>
                    <a:pt x="9910" y="380"/>
                  </a:lnTo>
                  <a:cubicBezTo>
                    <a:pt x="9874" y="163"/>
                    <a:pt x="9684" y="1"/>
                    <a:pt x="9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114"/>
            <p:cNvSpPr/>
            <p:nvPr/>
          </p:nvSpPr>
          <p:spPr>
            <a:xfrm>
              <a:off x="4687191" y="1472347"/>
              <a:ext cx="841902" cy="841902"/>
            </a:xfrm>
            <a:custGeom>
              <a:avLst/>
              <a:gdLst/>
              <a:ahLst/>
              <a:cxnLst/>
              <a:rect l="l" t="t" r="r" b="b"/>
              <a:pathLst>
                <a:path w="52693" h="52693" extrusionOk="0">
                  <a:moveTo>
                    <a:pt x="25224" y="1"/>
                  </a:moveTo>
                  <a:cubicBezTo>
                    <a:pt x="24585" y="1"/>
                    <a:pt x="24037" y="472"/>
                    <a:pt x="23940" y="1104"/>
                  </a:cubicBezTo>
                  <a:lnTo>
                    <a:pt x="22822" y="8358"/>
                  </a:lnTo>
                  <a:cubicBezTo>
                    <a:pt x="20379" y="8828"/>
                    <a:pt x="18104" y="9790"/>
                    <a:pt x="16117" y="11131"/>
                  </a:cubicBezTo>
                  <a:lnTo>
                    <a:pt x="10196" y="6799"/>
                  </a:lnTo>
                  <a:cubicBezTo>
                    <a:pt x="9968" y="6627"/>
                    <a:pt x="9697" y="6542"/>
                    <a:pt x="9427" y="6542"/>
                  </a:cubicBezTo>
                  <a:cubicBezTo>
                    <a:pt x="9092" y="6542"/>
                    <a:pt x="8757" y="6672"/>
                    <a:pt x="8505" y="6925"/>
                  </a:cubicBezTo>
                  <a:lnTo>
                    <a:pt x="6925" y="8511"/>
                  </a:lnTo>
                  <a:cubicBezTo>
                    <a:pt x="6469" y="8961"/>
                    <a:pt x="6413" y="9684"/>
                    <a:pt x="6792" y="10205"/>
                  </a:cubicBezTo>
                  <a:lnTo>
                    <a:pt x="11132" y="16116"/>
                  </a:lnTo>
                  <a:cubicBezTo>
                    <a:pt x="9790" y="18103"/>
                    <a:pt x="8828" y="20378"/>
                    <a:pt x="8358" y="22822"/>
                  </a:cubicBezTo>
                  <a:lnTo>
                    <a:pt x="1105" y="23939"/>
                  </a:lnTo>
                  <a:cubicBezTo>
                    <a:pt x="473" y="24037"/>
                    <a:pt x="1" y="24585"/>
                    <a:pt x="1" y="25223"/>
                  </a:cubicBezTo>
                  <a:lnTo>
                    <a:pt x="1" y="27463"/>
                  </a:lnTo>
                  <a:cubicBezTo>
                    <a:pt x="1" y="28110"/>
                    <a:pt x="473" y="28658"/>
                    <a:pt x="1105" y="28756"/>
                  </a:cubicBezTo>
                  <a:lnTo>
                    <a:pt x="8358" y="29871"/>
                  </a:lnTo>
                  <a:cubicBezTo>
                    <a:pt x="8828" y="32315"/>
                    <a:pt x="9790" y="34583"/>
                    <a:pt x="11132" y="36578"/>
                  </a:cubicBezTo>
                  <a:lnTo>
                    <a:pt x="6792" y="42490"/>
                  </a:lnTo>
                  <a:cubicBezTo>
                    <a:pt x="6413" y="43009"/>
                    <a:pt x="6469" y="43726"/>
                    <a:pt x="6925" y="44182"/>
                  </a:cubicBezTo>
                  <a:lnTo>
                    <a:pt x="8505" y="45770"/>
                  </a:lnTo>
                  <a:cubicBezTo>
                    <a:pt x="8758" y="46019"/>
                    <a:pt x="9094" y="46147"/>
                    <a:pt x="9430" y="46147"/>
                  </a:cubicBezTo>
                  <a:cubicBezTo>
                    <a:pt x="9699" y="46147"/>
                    <a:pt x="9969" y="46065"/>
                    <a:pt x="10196" y="45896"/>
                  </a:cubicBezTo>
                  <a:lnTo>
                    <a:pt x="16117" y="41557"/>
                  </a:lnTo>
                  <a:cubicBezTo>
                    <a:pt x="18104" y="42905"/>
                    <a:pt x="20379" y="43859"/>
                    <a:pt x="22822" y="44337"/>
                  </a:cubicBezTo>
                  <a:lnTo>
                    <a:pt x="23940" y="51584"/>
                  </a:lnTo>
                  <a:cubicBezTo>
                    <a:pt x="24037" y="52222"/>
                    <a:pt x="24585" y="52693"/>
                    <a:pt x="25224" y="52693"/>
                  </a:cubicBezTo>
                  <a:lnTo>
                    <a:pt x="27463" y="52693"/>
                  </a:lnTo>
                  <a:cubicBezTo>
                    <a:pt x="28110" y="52693"/>
                    <a:pt x="28658" y="52222"/>
                    <a:pt x="28756" y="51584"/>
                  </a:cubicBezTo>
                  <a:lnTo>
                    <a:pt x="29865" y="44337"/>
                  </a:lnTo>
                  <a:cubicBezTo>
                    <a:pt x="32315" y="43859"/>
                    <a:pt x="34583" y="42905"/>
                    <a:pt x="36579" y="41557"/>
                  </a:cubicBezTo>
                  <a:lnTo>
                    <a:pt x="42491" y="45896"/>
                  </a:lnTo>
                  <a:cubicBezTo>
                    <a:pt x="42721" y="46065"/>
                    <a:pt x="42991" y="46147"/>
                    <a:pt x="43260" y="46147"/>
                  </a:cubicBezTo>
                  <a:cubicBezTo>
                    <a:pt x="43595" y="46147"/>
                    <a:pt x="43929" y="46019"/>
                    <a:pt x="44183" y="45770"/>
                  </a:cubicBezTo>
                  <a:lnTo>
                    <a:pt x="45763" y="44182"/>
                  </a:lnTo>
                  <a:cubicBezTo>
                    <a:pt x="46218" y="43726"/>
                    <a:pt x="46276" y="43009"/>
                    <a:pt x="45896" y="42490"/>
                  </a:cubicBezTo>
                  <a:lnTo>
                    <a:pt x="41557" y="36578"/>
                  </a:lnTo>
                  <a:cubicBezTo>
                    <a:pt x="42905" y="34583"/>
                    <a:pt x="43859" y="32315"/>
                    <a:pt x="44338" y="29871"/>
                  </a:cubicBezTo>
                  <a:lnTo>
                    <a:pt x="51584" y="28756"/>
                  </a:lnTo>
                  <a:cubicBezTo>
                    <a:pt x="52223" y="28658"/>
                    <a:pt x="52693" y="28110"/>
                    <a:pt x="52693" y="27463"/>
                  </a:cubicBezTo>
                  <a:lnTo>
                    <a:pt x="52693" y="25223"/>
                  </a:lnTo>
                  <a:cubicBezTo>
                    <a:pt x="52693" y="24585"/>
                    <a:pt x="52223" y="24037"/>
                    <a:pt x="51584" y="23939"/>
                  </a:cubicBezTo>
                  <a:lnTo>
                    <a:pt x="44338" y="22822"/>
                  </a:lnTo>
                  <a:cubicBezTo>
                    <a:pt x="43859" y="20378"/>
                    <a:pt x="42905" y="18103"/>
                    <a:pt x="41557" y="16116"/>
                  </a:cubicBezTo>
                  <a:lnTo>
                    <a:pt x="45896" y="10205"/>
                  </a:lnTo>
                  <a:cubicBezTo>
                    <a:pt x="46276" y="9684"/>
                    <a:pt x="46218" y="8961"/>
                    <a:pt x="45763" y="8511"/>
                  </a:cubicBezTo>
                  <a:lnTo>
                    <a:pt x="44183" y="6925"/>
                  </a:lnTo>
                  <a:cubicBezTo>
                    <a:pt x="43930" y="6672"/>
                    <a:pt x="43597" y="6542"/>
                    <a:pt x="43262" y="6542"/>
                  </a:cubicBezTo>
                  <a:cubicBezTo>
                    <a:pt x="42993" y="6542"/>
                    <a:pt x="42722" y="6627"/>
                    <a:pt x="42491" y="6799"/>
                  </a:cubicBezTo>
                  <a:lnTo>
                    <a:pt x="36579" y="11131"/>
                  </a:lnTo>
                  <a:cubicBezTo>
                    <a:pt x="34583" y="9790"/>
                    <a:pt x="32315" y="8828"/>
                    <a:pt x="29865" y="8358"/>
                  </a:cubicBezTo>
                  <a:lnTo>
                    <a:pt x="28756" y="1104"/>
                  </a:lnTo>
                  <a:cubicBezTo>
                    <a:pt x="28658" y="472"/>
                    <a:pt x="28110" y="1"/>
                    <a:pt x="27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114"/>
            <p:cNvSpPr/>
            <p:nvPr/>
          </p:nvSpPr>
          <p:spPr>
            <a:xfrm>
              <a:off x="4859876" y="1645016"/>
              <a:ext cx="496581" cy="496581"/>
            </a:xfrm>
            <a:custGeom>
              <a:avLst/>
              <a:gdLst/>
              <a:ahLst/>
              <a:cxnLst/>
              <a:rect l="l" t="t" r="r" b="b"/>
              <a:pathLst>
                <a:path w="31080" h="31080" extrusionOk="0">
                  <a:moveTo>
                    <a:pt x="15540" y="1"/>
                  </a:moveTo>
                  <a:cubicBezTo>
                    <a:pt x="6959" y="1"/>
                    <a:pt x="0" y="6959"/>
                    <a:pt x="0" y="15540"/>
                  </a:cubicBezTo>
                  <a:cubicBezTo>
                    <a:pt x="0" y="24120"/>
                    <a:pt x="6959" y="31080"/>
                    <a:pt x="15540" y="31080"/>
                  </a:cubicBezTo>
                  <a:cubicBezTo>
                    <a:pt x="24119" y="31080"/>
                    <a:pt x="31079" y="24120"/>
                    <a:pt x="31079" y="15540"/>
                  </a:cubicBezTo>
                  <a:cubicBezTo>
                    <a:pt x="31079" y="6959"/>
                    <a:pt x="24119" y="1"/>
                    <a:pt x="15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114"/>
            <p:cNvSpPr/>
            <p:nvPr/>
          </p:nvSpPr>
          <p:spPr>
            <a:xfrm>
              <a:off x="4908335" y="1693492"/>
              <a:ext cx="399645" cy="399517"/>
            </a:xfrm>
            <a:custGeom>
              <a:avLst/>
              <a:gdLst/>
              <a:ahLst/>
              <a:cxnLst/>
              <a:rect l="l" t="t" r="r" b="b"/>
              <a:pathLst>
                <a:path w="25013" h="25005" extrusionOk="0">
                  <a:moveTo>
                    <a:pt x="12507" y="0"/>
                  </a:moveTo>
                  <a:cubicBezTo>
                    <a:pt x="5597" y="0"/>
                    <a:pt x="1" y="5597"/>
                    <a:pt x="1" y="12506"/>
                  </a:cubicBezTo>
                  <a:cubicBezTo>
                    <a:pt x="1" y="19409"/>
                    <a:pt x="5597" y="25004"/>
                    <a:pt x="12507" y="25004"/>
                  </a:cubicBezTo>
                  <a:cubicBezTo>
                    <a:pt x="19409" y="25004"/>
                    <a:pt x="25013" y="19409"/>
                    <a:pt x="25013" y="12506"/>
                  </a:cubicBezTo>
                  <a:cubicBezTo>
                    <a:pt x="25013" y="5597"/>
                    <a:pt x="19409" y="0"/>
                    <a:pt x="12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114"/>
            <p:cNvSpPr/>
            <p:nvPr/>
          </p:nvSpPr>
          <p:spPr>
            <a:xfrm>
              <a:off x="5554450" y="1472347"/>
              <a:ext cx="841775" cy="841902"/>
            </a:xfrm>
            <a:custGeom>
              <a:avLst/>
              <a:gdLst/>
              <a:ahLst/>
              <a:cxnLst/>
              <a:rect l="l" t="t" r="r" b="b"/>
              <a:pathLst>
                <a:path w="52685" h="52693" extrusionOk="0">
                  <a:moveTo>
                    <a:pt x="25222" y="1"/>
                  </a:moveTo>
                  <a:cubicBezTo>
                    <a:pt x="24576" y="1"/>
                    <a:pt x="24035" y="472"/>
                    <a:pt x="23937" y="1104"/>
                  </a:cubicBezTo>
                  <a:lnTo>
                    <a:pt x="22820" y="8358"/>
                  </a:lnTo>
                  <a:cubicBezTo>
                    <a:pt x="20377" y="8828"/>
                    <a:pt x="18101" y="9790"/>
                    <a:pt x="16108" y="11131"/>
                  </a:cubicBezTo>
                  <a:lnTo>
                    <a:pt x="10196" y="6799"/>
                  </a:lnTo>
                  <a:cubicBezTo>
                    <a:pt x="9964" y="6627"/>
                    <a:pt x="9693" y="6542"/>
                    <a:pt x="9423" y="6542"/>
                  </a:cubicBezTo>
                  <a:cubicBezTo>
                    <a:pt x="9088" y="6542"/>
                    <a:pt x="8756" y="6672"/>
                    <a:pt x="8504" y="6925"/>
                  </a:cubicBezTo>
                  <a:lnTo>
                    <a:pt x="6923" y="8511"/>
                  </a:lnTo>
                  <a:cubicBezTo>
                    <a:pt x="6467" y="8961"/>
                    <a:pt x="6411" y="9684"/>
                    <a:pt x="6790" y="10205"/>
                  </a:cubicBezTo>
                  <a:lnTo>
                    <a:pt x="11130" y="16116"/>
                  </a:lnTo>
                  <a:cubicBezTo>
                    <a:pt x="9788" y="18103"/>
                    <a:pt x="8826" y="20378"/>
                    <a:pt x="8349" y="22822"/>
                  </a:cubicBezTo>
                  <a:lnTo>
                    <a:pt x="1103" y="23939"/>
                  </a:lnTo>
                  <a:cubicBezTo>
                    <a:pt x="464" y="24037"/>
                    <a:pt x="0" y="24585"/>
                    <a:pt x="0" y="25223"/>
                  </a:cubicBezTo>
                  <a:lnTo>
                    <a:pt x="0" y="27463"/>
                  </a:lnTo>
                  <a:cubicBezTo>
                    <a:pt x="0" y="28110"/>
                    <a:pt x="464" y="28658"/>
                    <a:pt x="1103" y="28756"/>
                  </a:cubicBezTo>
                  <a:lnTo>
                    <a:pt x="8349" y="29871"/>
                  </a:lnTo>
                  <a:cubicBezTo>
                    <a:pt x="8826" y="32315"/>
                    <a:pt x="9788" y="34583"/>
                    <a:pt x="11130" y="36578"/>
                  </a:cubicBezTo>
                  <a:lnTo>
                    <a:pt x="6790" y="42490"/>
                  </a:lnTo>
                  <a:cubicBezTo>
                    <a:pt x="6411" y="43009"/>
                    <a:pt x="6467" y="43726"/>
                    <a:pt x="6923" y="44182"/>
                  </a:cubicBezTo>
                  <a:lnTo>
                    <a:pt x="8504" y="45770"/>
                  </a:lnTo>
                  <a:cubicBezTo>
                    <a:pt x="8757" y="46019"/>
                    <a:pt x="9090" y="46147"/>
                    <a:pt x="9426" y="46147"/>
                  </a:cubicBezTo>
                  <a:cubicBezTo>
                    <a:pt x="9694" y="46147"/>
                    <a:pt x="9965" y="46065"/>
                    <a:pt x="10196" y="45896"/>
                  </a:cubicBezTo>
                  <a:lnTo>
                    <a:pt x="16108" y="41557"/>
                  </a:lnTo>
                  <a:cubicBezTo>
                    <a:pt x="18101" y="42905"/>
                    <a:pt x="20377" y="43859"/>
                    <a:pt x="22820" y="44337"/>
                  </a:cubicBezTo>
                  <a:lnTo>
                    <a:pt x="23937" y="51584"/>
                  </a:lnTo>
                  <a:cubicBezTo>
                    <a:pt x="24035" y="52222"/>
                    <a:pt x="24576" y="52693"/>
                    <a:pt x="25222" y="52693"/>
                  </a:cubicBezTo>
                  <a:lnTo>
                    <a:pt x="27463" y="52693"/>
                  </a:lnTo>
                  <a:cubicBezTo>
                    <a:pt x="28108" y="52693"/>
                    <a:pt x="28649" y="52222"/>
                    <a:pt x="28747" y="51584"/>
                  </a:cubicBezTo>
                  <a:lnTo>
                    <a:pt x="29864" y="44337"/>
                  </a:lnTo>
                  <a:cubicBezTo>
                    <a:pt x="32308" y="43859"/>
                    <a:pt x="34583" y="42905"/>
                    <a:pt x="36577" y="41557"/>
                  </a:cubicBezTo>
                  <a:lnTo>
                    <a:pt x="42488" y="45896"/>
                  </a:lnTo>
                  <a:cubicBezTo>
                    <a:pt x="42720" y="46065"/>
                    <a:pt x="42990" y="46147"/>
                    <a:pt x="43259" y="46147"/>
                  </a:cubicBezTo>
                  <a:cubicBezTo>
                    <a:pt x="43594" y="46147"/>
                    <a:pt x="43928" y="46019"/>
                    <a:pt x="44180" y="45770"/>
                  </a:cubicBezTo>
                  <a:lnTo>
                    <a:pt x="45761" y="44182"/>
                  </a:lnTo>
                  <a:cubicBezTo>
                    <a:pt x="46218" y="43726"/>
                    <a:pt x="46273" y="43009"/>
                    <a:pt x="45894" y="42490"/>
                  </a:cubicBezTo>
                  <a:lnTo>
                    <a:pt x="41555" y="36578"/>
                  </a:lnTo>
                  <a:cubicBezTo>
                    <a:pt x="42896" y="34583"/>
                    <a:pt x="43859" y="32315"/>
                    <a:pt x="44335" y="29871"/>
                  </a:cubicBezTo>
                  <a:lnTo>
                    <a:pt x="51582" y="28756"/>
                  </a:lnTo>
                  <a:cubicBezTo>
                    <a:pt x="52221" y="28658"/>
                    <a:pt x="52684" y="28110"/>
                    <a:pt x="52684" y="27463"/>
                  </a:cubicBezTo>
                  <a:lnTo>
                    <a:pt x="52684" y="25223"/>
                  </a:lnTo>
                  <a:cubicBezTo>
                    <a:pt x="52684" y="24585"/>
                    <a:pt x="52221" y="24037"/>
                    <a:pt x="51582" y="23939"/>
                  </a:cubicBezTo>
                  <a:lnTo>
                    <a:pt x="44335" y="22822"/>
                  </a:lnTo>
                  <a:cubicBezTo>
                    <a:pt x="43859" y="20378"/>
                    <a:pt x="42896" y="18103"/>
                    <a:pt x="41555" y="16116"/>
                  </a:cubicBezTo>
                  <a:lnTo>
                    <a:pt x="45894" y="10205"/>
                  </a:lnTo>
                  <a:cubicBezTo>
                    <a:pt x="46273" y="9684"/>
                    <a:pt x="46218" y="8961"/>
                    <a:pt x="45761" y="8511"/>
                  </a:cubicBezTo>
                  <a:lnTo>
                    <a:pt x="44180" y="6925"/>
                  </a:lnTo>
                  <a:cubicBezTo>
                    <a:pt x="43928" y="6672"/>
                    <a:pt x="43596" y="6542"/>
                    <a:pt x="43262" y="6542"/>
                  </a:cubicBezTo>
                  <a:cubicBezTo>
                    <a:pt x="42992" y="6542"/>
                    <a:pt x="42721" y="6627"/>
                    <a:pt x="42488" y="6799"/>
                  </a:cubicBezTo>
                  <a:lnTo>
                    <a:pt x="36577" y="11131"/>
                  </a:lnTo>
                  <a:cubicBezTo>
                    <a:pt x="34583" y="9790"/>
                    <a:pt x="32308" y="8828"/>
                    <a:pt x="29864" y="8358"/>
                  </a:cubicBezTo>
                  <a:lnTo>
                    <a:pt x="28747" y="1104"/>
                  </a:lnTo>
                  <a:cubicBezTo>
                    <a:pt x="28649" y="472"/>
                    <a:pt x="28108" y="1"/>
                    <a:pt x="27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114"/>
            <p:cNvSpPr/>
            <p:nvPr/>
          </p:nvSpPr>
          <p:spPr>
            <a:xfrm>
              <a:off x="5727102" y="1645016"/>
              <a:ext cx="496469" cy="496581"/>
            </a:xfrm>
            <a:custGeom>
              <a:avLst/>
              <a:gdLst/>
              <a:ahLst/>
              <a:cxnLst/>
              <a:rect l="l" t="t" r="r" b="b"/>
              <a:pathLst>
                <a:path w="31073" h="31080" extrusionOk="0">
                  <a:moveTo>
                    <a:pt x="15533" y="1"/>
                  </a:moveTo>
                  <a:cubicBezTo>
                    <a:pt x="6952" y="1"/>
                    <a:pt x="0" y="6959"/>
                    <a:pt x="0" y="15540"/>
                  </a:cubicBezTo>
                  <a:cubicBezTo>
                    <a:pt x="0" y="24120"/>
                    <a:pt x="6952" y="31080"/>
                    <a:pt x="15533" y="31080"/>
                  </a:cubicBezTo>
                  <a:cubicBezTo>
                    <a:pt x="24121" y="31080"/>
                    <a:pt x="31072" y="24120"/>
                    <a:pt x="31072" y="15540"/>
                  </a:cubicBezTo>
                  <a:cubicBezTo>
                    <a:pt x="31072" y="6959"/>
                    <a:pt x="24121" y="1"/>
                    <a:pt x="155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114"/>
            <p:cNvSpPr/>
            <p:nvPr/>
          </p:nvSpPr>
          <p:spPr>
            <a:xfrm>
              <a:off x="5775562" y="1693492"/>
              <a:ext cx="399533" cy="399517"/>
            </a:xfrm>
            <a:custGeom>
              <a:avLst/>
              <a:gdLst/>
              <a:ahLst/>
              <a:cxnLst/>
              <a:rect l="l" t="t" r="r" b="b"/>
              <a:pathLst>
                <a:path w="25006" h="25005" extrusionOk="0">
                  <a:moveTo>
                    <a:pt x="12500" y="0"/>
                  </a:moveTo>
                  <a:cubicBezTo>
                    <a:pt x="5597" y="0"/>
                    <a:pt x="1" y="5597"/>
                    <a:pt x="1" y="12506"/>
                  </a:cubicBezTo>
                  <a:cubicBezTo>
                    <a:pt x="1" y="19409"/>
                    <a:pt x="5597" y="25004"/>
                    <a:pt x="12500" y="25004"/>
                  </a:cubicBezTo>
                  <a:cubicBezTo>
                    <a:pt x="19409" y="25004"/>
                    <a:pt x="25006" y="19409"/>
                    <a:pt x="25006" y="12506"/>
                  </a:cubicBezTo>
                  <a:cubicBezTo>
                    <a:pt x="25006" y="5597"/>
                    <a:pt x="19409" y="0"/>
                    <a:pt x="125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114"/>
            <p:cNvSpPr/>
            <p:nvPr/>
          </p:nvSpPr>
          <p:spPr>
            <a:xfrm>
              <a:off x="5396688" y="1410099"/>
              <a:ext cx="290040" cy="290024"/>
            </a:xfrm>
            <a:custGeom>
              <a:avLst/>
              <a:gdLst/>
              <a:ahLst/>
              <a:cxnLst/>
              <a:rect l="l" t="t" r="r" b="b"/>
              <a:pathLst>
                <a:path w="18153" h="18152" extrusionOk="0">
                  <a:moveTo>
                    <a:pt x="8695" y="0"/>
                  </a:moveTo>
                  <a:cubicBezTo>
                    <a:pt x="8469" y="0"/>
                    <a:pt x="8280" y="162"/>
                    <a:pt x="8245" y="379"/>
                  </a:cubicBezTo>
                  <a:lnTo>
                    <a:pt x="7866" y="2879"/>
                  </a:lnTo>
                  <a:cubicBezTo>
                    <a:pt x="7023" y="3040"/>
                    <a:pt x="6236" y="3371"/>
                    <a:pt x="5555" y="3834"/>
                  </a:cubicBezTo>
                  <a:lnTo>
                    <a:pt x="3513" y="2338"/>
                  </a:lnTo>
                  <a:cubicBezTo>
                    <a:pt x="3435" y="2279"/>
                    <a:pt x="3343" y="2250"/>
                    <a:pt x="3251" y="2250"/>
                  </a:cubicBezTo>
                  <a:cubicBezTo>
                    <a:pt x="3135" y="2250"/>
                    <a:pt x="3019" y="2295"/>
                    <a:pt x="2930" y="2380"/>
                  </a:cubicBezTo>
                  <a:lnTo>
                    <a:pt x="2389" y="2928"/>
                  </a:lnTo>
                  <a:cubicBezTo>
                    <a:pt x="2227" y="3089"/>
                    <a:pt x="2213" y="3335"/>
                    <a:pt x="2340" y="3511"/>
                  </a:cubicBezTo>
                  <a:lnTo>
                    <a:pt x="3835" y="5548"/>
                  </a:lnTo>
                  <a:cubicBezTo>
                    <a:pt x="3371" y="6236"/>
                    <a:pt x="3043" y="7023"/>
                    <a:pt x="2881" y="7865"/>
                  </a:cubicBezTo>
                  <a:lnTo>
                    <a:pt x="380" y="8244"/>
                  </a:lnTo>
                  <a:cubicBezTo>
                    <a:pt x="162" y="8278"/>
                    <a:pt x="1" y="8469"/>
                    <a:pt x="1" y="8693"/>
                  </a:cubicBezTo>
                  <a:lnTo>
                    <a:pt x="1" y="9458"/>
                  </a:lnTo>
                  <a:cubicBezTo>
                    <a:pt x="1" y="9684"/>
                    <a:pt x="162" y="9872"/>
                    <a:pt x="380" y="9908"/>
                  </a:cubicBezTo>
                  <a:lnTo>
                    <a:pt x="2881" y="10287"/>
                  </a:lnTo>
                  <a:cubicBezTo>
                    <a:pt x="3043" y="11130"/>
                    <a:pt x="3371" y="11917"/>
                    <a:pt x="3835" y="12604"/>
                  </a:cubicBezTo>
                  <a:lnTo>
                    <a:pt x="2340" y="14640"/>
                  </a:lnTo>
                  <a:cubicBezTo>
                    <a:pt x="2213" y="14817"/>
                    <a:pt x="2227" y="15070"/>
                    <a:pt x="2389" y="15223"/>
                  </a:cubicBezTo>
                  <a:lnTo>
                    <a:pt x="2930" y="15771"/>
                  </a:lnTo>
                  <a:cubicBezTo>
                    <a:pt x="3019" y="15857"/>
                    <a:pt x="3135" y="15901"/>
                    <a:pt x="3250" y="15901"/>
                  </a:cubicBezTo>
                  <a:cubicBezTo>
                    <a:pt x="3342" y="15901"/>
                    <a:pt x="3435" y="15872"/>
                    <a:pt x="3513" y="15813"/>
                  </a:cubicBezTo>
                  <a:lnTo>
                    <a:pt x="5555" y="14318"/>
                  </a:lnTo>
                  <a:cubicBezTo>
                    <a:pt x="6236" y="14781"/>
                    <a:pt x="7023" y="15112"/>
                    <a:pt x="7866" y="15272"/>
                  </a:cubicBezTo>
                  <a:lnTo>
                    <a:pt x="8245" y="17773"/>
                  </a:lnTo>
                  <a:cubicBezTo>
                    <a:pt x="8280" y="17990"/>
                    <a:pt x="8469" y="18152"/>
                    <a:pt x="8695" y="18152"/>
                  </a:cubicBezTo>
                  <a:lnTo>
                    <a:pt x="9467" y="18152"/>
                  </a:lnTo>
                  <a:cubicBezTo>
                    <a:pt x="9684" y="18152"/>
                    <a:pt x="9874" y="17990"/>
                    <a:pt x="9910" y="17773"/>
                  </a:cubicBezTo>
                  <a:lnTo>
                    <a:pt x="10289" y="15272"/>
                  </a:lnTo>
                  <a:cubicBezTo>
                    <a:pt x="11132" y="15112"/>
                    <a:pt x="11917" y="14781"/>
                    <a:pt x="12606" y="14318"/>
                  </a:cubicBezTo>
                  <a:lnTo>
                    <a:pt x="14642" y="15813"/>
                  </a:lnTo>
                  <a:cubicBezTo>
                    <a:pt x="14720" y="15872"/>
                    <a:pt x="14814" y="15901"/>
                    <a:pt x="14907" y="15901"/>
                  </a:cubicBezTo>
                  <a:cubicBezTo>
                    <a:pt x="15023" y="15901"/>
                    <a:pt x="15139" y="15857"/>
                    <a:pt x="15225" y="15771"/>
                  </a:cubicBezTo>
                  <a:lnTo>
                    <a:pt x="15773" y="15223"/>
                  </a:lnTo>
                  <a:cubicBezTo>
                    <a:pt x="15926" y="15070"/>
                    <a:pt x="15948" y="14817"/>
                    <a:pt x="15815" y="14640"/>
                  </a:cubicBezTo>
                  <a:lnTo>
                    <a:pt x="14318" y="12604"/>
                  </a:lnTo>
                  <a:cubicBezTo>
                    <a:pt x="14782" y="11917"/>
                    <a:pt x="15112" y="11130"/>
                    <a:pt x="15274" y="10287"/>
                  </a:cubicBezTo>
                  <a:lnTo>
                    <a:pt x="17773" y="9908"/>
                  </a:lnTo>
                  <a:cubicBezTo>
                    <a:pt x="17990" y="9872"/>
                    <a:pt x="18152" y="9684"/>
                    <a:pt x="18152" y="9458"/>
                  </a:cubicBezTo>
                  <a:lnTo>
                    <a:pt x="18152" y="8693"/>
                  </a:lnTo>
                  <a:cubicBezTo>
                    <a:pt x="18152" y="8469"/>
                    <a:pt x="17990" y="8278"/>
                    <a:pt x="17773" y="8244"/>
                  </a:cubicBezTo>
                  <a:lnTo>
                    <a:pt x="15274" y="7865"/>
                  </a:lnTo>
                  <a:cubicBezTo>
                    <a:pt x="15112" y="7023"/>
                    <a:pt x="14782" y="6236"/>
                    <a:pt x="14318" y="5548"/>
                  </a:cubicBezTo>
                  <a:lnTo>
                    <a:pt x="15815" y="3511"/>
                  </a:lnTo>
                  <a:cubicBezTo>
                    <a:pt x="15948" y="3335"/>
                    <a:pt x="15926" y="3089"/>
                    <a:pt x="15773" y="2928"/>
                  </a:cubicBezTo>
                  <a:lnTo>
                    <a:pt x="15225" y="2380"/>
                  </a:lnTo>
                  <a:cubicBezTo>
                    <a:pt x="15139" y="2295"/>
                    <a:pt x="15023" y="2250"/>
                    <a:pt x="14906" y="2250"/>
                  </a:cubicBezTo>
                  <a:cubicBezTo>
                    <a:pt x="14813" y="2250"/>
                    <a:pt x="14720" y="2279"/>
                    <a:pt x="14642" y="2338"/>
                  </a:cubicBezTo>
                  <a:lnTo>
                    <a:pt x="12606" y="3834"/>
                  </a:lnTo>
                  <a:cubicBezTo>
                    <a:pt x="11917" y="3371"/>
                    <a:pt x="11132" y="3040"/>
                    <a:pt x="10289" y="2879"/>
                  </a:cubicBezTo>
                  <a:lnTo>
                    <a:pt x="9910" y="379"/>
                  </a:lnTo>
                  <a:cubicBezTo>
                    <a:pt x="9874" y="162"/>
                    <a:pt x="9684" y="0"/>
                    <a:pt x="9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114"/>
            <p:cNvSpPr/>
            <p:nvPr/>
          </p:nvSpPr>
          <p:spPr>
            <a:xfrm>
              <a:off x="5456172" y="1469551"/>
              <a:ext cx="171103" cy="171103"/>
            </a:xfrm>
            <a:custGeom>
              <a:avLst/>
              <a:gdLst/>
              <a:ahLst/>
              <a:cxnLst/>
              <a:rect l="l" t="t" r="r" b="b"/>
              <a:pathLst>
                <a:path w="10709" h="10709" extrusionOk="0">
                  <a:moveTo>
                    <a:pt x="5358" y="0"/>
                  </a:moveTo>
                  <a:cubicBezTo>
                    <a:pt x="2395" y="0"/>
                    <a:pt x="0" y="2395"/>
                    <a:pt x="0" y="5358"/>
                  </a:cubicBezTo>
                  <a:cubicBezTo>
                    <a:pt x="0" y="8315"/>
                    <a:pt x="2395" y="10708"/>
                    <a:pt x="5358" y="10708"/>
                  </a:cubicBezTo>
                  <a:cubicBezTo>
                    <a:pt x="8314" y="10708"/>
                    <a:pt x="10708" y="8315"/>
                    <a:pt x="10708" y="5358"/>
                  </a:cubicBezTo>
                  <a:cubicBezTo>
                    <a:pt x="10708" y="2395"/>
                    <a:pt x="8314" y="0"/>
                    <a:pt x="53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114"/>
            <p:cNvSpPr/>
            <p:nvPr/>
          </p:nvSpPr>
          <p:spPr>
            <a:xfrm>
              <a:off x="5498337" y="1511748"/>
              <a:ext cx="86742" cy="86742"/>
            </a:xfrm>
            <a:custGeom>
              <a:avLst/>
              <a:gdLst/>
              <a:ahLst/>
              <a:cxnLst/>
              <a:rect l="l" t="t" r="r" b="b"/>
              <a:pathLst>
                <a:path w="5429" h="5429" extrusionOk="0">
                  <a:moveTo>
                    <a:pt x="2719" y="0"/>
                  </a:moveTo>
                  <a:cubicBezTo>
                    <a:pt x="1215" y="0"/>
                    <a:pt x="0" y="1215"/>
                    <a:pt x="0" y="2717"/>
                  </a:cubicBezTo>
                  <a:cubicBezTo>
                    <a:pt x="0" y="4213"/>
                    <a:pt x="1215" y="5428"/>
                    <a:pt x="2719" y="5428"/>
                  </a:cubicBezTo>
                  <a:cubicBezTo>
                    <a:pt x="4213" y="5428"/>
                    <a:pt x="5429" y="4213"/>
                    <a:pt x="5429" y="2717"/>
                  </a:cubicBezTo>
                  <a:cubicBezTo>
                    <a:pt x="5429" y="1215"/>
                    <a:pt x="4213" y="0"/>
                    <a:pt x="27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114"/>
            <p:cNvSpPr/>
            <p:nvPr/>
          </p:nvSpPr>
          <p:spPr>
            <a:xfrm>
              <a:off x="4535628" y="1791769"/>
              <a:ext cx="105372" cy="203090"/>
            </a:xfrm>
            <a:custGeom>
              <a:avLst/>
              <a:gdLst/>
              <a:ahLst/>
              <a:cxnLst/>
              <a:rect l="l" t="t" r="r" b="b"/>
              <a:pathLst>
                <a:path w="6595" h="12711" extrusionOk="0">
                  <a:moveTo>
                    <a:pt x="78" y="0"/>
                  </a:moveTo>
                  <a:cubicBezTo>
                    <a:pt x="36" y="0"/>
                    <a:pt x="1" y="36"/>
                    <a:pt x="1" y="78"/>
                  </a:cubicBezTo>
                  <a:lnTo>
                    <a:pt x="1" y="12633"/>
                  </a:lnTo>
                  <a:cubicBezTo>
                    <a:pt x="1" y="12675"/>
                    <a:pt x="36" y="12710"/>
                    <a:pt x="78" y="12710"/>
                  </a:cubicBezTo>
                  <a:lnTo>
                    <a:pt x="6595" y="12710"/>
                  </a:lnTo>
                  <a:lnTo>
                    <a:pt x="65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114"/>
            <p:cNvSpPr/>
            <p:nvPr/>
          </p:nvSpPr>
          <p:spPr>
            <a:xfrm>
              <a:off x="6443773" y="1791769"/>
              <a:ext cx="105483" cy="203090"/>
            </a:xfrm>
            <a:custGeom>
              <a:avLst/>
              <a:gdLst/>
              <a:ahLst/>
              <a:cxnLst/>
              <a:rect l="l" t="t" r="r" b="b"/>
              <a:pathLst>
                <a:path w="6602" h="12711" extrusionOk="0">
                  <a:moveTo>
                    <a:pt x="1" y="0"/>
                  </a:moveTo>
                  <a:lnTo>
                    <a:pt x="1" y="12710"/>
                  </a:lnTo>
                  <a:lnTo>
                    <a:pt x="6524" y="12710"/>
                  </a:lnTo>
                  <a:cubicBezTo>
                    <a:pt x="6567" y="12710"/>
                    <a:pt x="6602" y="12675"/>
                    <a:pt x="6602" y="12633"/>
                  </a:cubicBezTo>
                  <a:lnTo>
                    <a:pt x="6602" y="78"/>
                  </a:lnTo>
                  <a:cubicBezTo>
                    <a:pt x="6602" y="36"/>
                    <a:pt x="6567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78" name="Google Shape;4278;p114"/>
          <p:cNvSpPr txBox="1"/>
          <p:nvPr/>
        </p:nvSpPr>
        <p:spPr>
          <a:xfrm>
            <a:off x="2006975" y="1165025"/>
            <a:ext cx="5639100" cy="8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VECTORS</a:t>
            </a:r>
            <a:endParaRPr sz="2000" b="1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 steampunk elements collection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58" name="Google Shape;1258;p55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82400"/>
                </a:solidFill>
              </a:rPr>
              <a:t>Topic of the section</a:t>
            </a:r>
            <a:endParaRPr>
              <a:solidFill>
                <a:srgbClr val="482400"/>
              </a:solidFill>
            </a:endParaRPr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1" name="Google Shape;1261;p55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4" name="Google Shape;1264;p55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67" name="Google Shape;1267;p55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of the section</a:t>
            </a:r>
            <a:endParaRPr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2912</Words>
  <Application>Microsoft Office PowerPoint</Application>
  <PresentationFormat>On-screen Show (16:9)</PresentationFormat>
  <Paragraphs>633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Bebas Neue</vt:lpstr>
      <vt:lpstr>Nunito</vt:lpstr>
      <vt:lpstr>Arial</vt:lpstr>
      <vt:lpstr>Barlow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</vt:lpstr>
      <vt:lpstr>Introduction to SEGMENT TREE</vt:lpstr>
      <vt:lpstr>Introduction to segment tree</vt:lpstr>
      <vt:lpstr>Few example query over a range in an array</vt:lpstr>
      <vt:lpstr>Constructing the segment tree</vt:lpstr>
      <vt:lpstr>Constructing the segment tree</vt:lpstr>
      <vt:lpstr>Constructing the segment tree</vt:lpstr>
      <vt:lpstr>Constructing the segment tree</vt:lpstr>
      <vt:lpstr>Constructing the segment tree</vt:lpstr>
      <vt:lpstr>Constructing the segment tree</vt:lpstr>
      <vt:lpstr>Range query</vt:lpstr>
      <vt:lpstr>Range query</vt:lpstr>
      <vt:lpstr>PowerPoint Presentation</vt:lpstr>
      <vt:lpstr>Point update</vt:lpstr>
      <vt:lpstr>Point update</vt:lpstr>
      <vt:lpstr>ANOTHER INFOGRAPHIC FOR YOUR IDEAS</vt:lpstr>
      <vt:lpstr>Lazy propagation</vt:lpstr>
      <vt:lpstr>Lazy propagation</vt:lpstr>
      <vt:lpstr>Lazy propagation</vt:lpstr>
      <vt:lpstr>PowerPoint Presentation</vt:lpstr>
      <vt:lpstr>PowerPoint Presentation</vt:lpstr>
      <vt:lpstr>applications</vt:lpstr>
      <vt:lpstr>advantages</vt:lpstr>
      <vt:lpstr>Disadvantages</vt:lpstr>
      <vt:lpstr>THANKS!</vt:lpstr>
      <vt:lpstr>Icon pack</vt:lpstr>
      <vt:lpstr>ALTERNATIVE RESOURCES</vt:lpstr>
      <vt:lpstr>Alternatives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44</cp:revision>
  <dcterms:modified xsi:type="dcterms:W3CDTF">2025-04-04T06:49:33Z</dcterms:modified>
</cp:coreProperties>
</file>