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5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69" r:id="rId17"/>
    <p:sldId id="355" r:id="rId18"/>
    <p:sldId id="351" r:id="rId19"/>
    <p:sldId id="352" r:id="rId20"/>
    <p:sldId id="371" r:id="rId21"/>
    <p:sldId id="370" r:id="rId22"/>
    <p:sldId id="372" r:id="rId23"/>
    <p:sldId id="356" r:id="rId24"/>
    <p:sldId id="378" r:id="rId25"/>
    <p:sldId id="353" r:id="rId26"/>
    <p:sldId id="373" r:id="rId27"/>
    <p:sldId id="357" r:id="rId28"/>
    <p:sldId id="359" r:id="rId29"/>
    <p:sldId id="360" r:id="rId30"/>
    <p:sldId id="361" r:id="rId31"/>
    <p:sldId id="375" r:id="rId32"/>
    <p:sldId id="374" r:id="rId33"/>
    <p:sldId id="376" r:id="rId34"/>
    <p:sldId id="362" r:id="rId35"/>
    <p:sldId id="295" r:id="rId36"/>
    <p:sldId id="377" r:id="rId37"/>
    <p:sldId id="366" r:id="rId38"/>
    <p:sldId id="367" r:id="rId39"/>
    <p:sldId id="379" r:id="rId40"/>
    <p:sldId id="365" r:id="rId41"/>
    <p:sldId id="306" r:id="rId42"/>
    <p:sldId id="364" r:id="rId43"/>
    <p:sldId id="315" r:id="rId4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6"/>
      <p:bold r:id="rId47"/>
      <p:italic r:id="rId48"/>
      <p:boldItalic r:id="rId49"/>
    </p:embeddedFont>
    <p:embeddedFont>
      <p:font typeface="Bebas Neue" panose="020B0606020202050201" pitchFamily="34" charset="0"/>
      <p:regular r:id="rId50"/>
    </p:embeddedFont>
    <p:embeddedFont>
      <p:font typeface="Cambria Math" panose="02040503050406030204" pitchFamily="18" charset="0"/>
      <p:regular r:id="rId51"/>
    </p:embeddedFont>
    <p:embeddedFont>
      <p:font typeface="Nunito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1C8A0"/>
    <a:srgbClr val="482400"/>
    <a:srgbClr val="EA853F"/>
    <a:srgbClr val="E3CAA2"/>
    <a:srgbClr val="B7581F"/>
    <a:srgbClr val="616161"/>
    <a:srgbClr val="8C420F"/>
    <a:srgbClr val="6F490D"/>
    <a:srgbClr val="E0C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66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53C2AE2-4B3B-2B4A-1A8F-6AADDC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13B11C3-5F02-C0A6-AC6D-E6797E7B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2AF7341-B6F2-468A-47D1-D79B8990D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E4F3777-1B88-D866-B191-5806A8D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E692461-AA58-13E4-219E-A345BCB76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792416F-A2A6-2829-B2A0-40135E0CE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8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C0182B5-376E-A70A-853F-2C18F011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19D0104-27B5-D4F5-5810-0020B4627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30748AC-FEC8-39E8-7FCE-38BEE2D0A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6F98562-5B8E-A0D0-2257-60ECA204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66D028D-F216-3E22-C882-4DE2CB6B1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B4B912C-FE96-1F88-F554-28859171F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9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ECD088B5-CF1B-6C00-3A57-A002A687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71BA140-F29D-003F-4CD8-312B803F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3D6F119A-A087-D031-64EF-E950BA44B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55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2F27A69-9FD0-0ABF-3F21-CF1FE95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FA7FCB5-2C70-85F9-BF7A-57BC1005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4E4D599B-919D-48FE-BA67-046CD9B33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4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1A563B-99D6-E36D-777D-B4B9C9C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1BAD740-5D11-F3BB-FE52-4E8510643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7989B1-4A55-2987-D988-5F1803BB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129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7AF7F926-9675-4E26-DC9B-23CB4115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FA1DE58-5789-1C6A-8026-36DE93BED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8D35FABE-2F69-31E2-6D51-FC0FF4F37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546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BEB1D3F-6031-CF1B-4ADA-63FDBB16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BEFE396F-1705-3B7A-79F1-A47B7D542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96F4C5-3414-3F42-FACB-0B6C59F96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32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191C5E18-1B7F-CE3F-30A9-E53ADE4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901171E7-9B93-BACE-444A-11CA499B2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D523AB93-7B4E-3517-8626-7DD74EB98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7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9E5E303A-32D7-4EC1-3263-E9C9AE86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1ECBB3F-3E60-FC2B-61E8-601F3BA24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71422DE6-C6D8-5F55-FDF0-D3629A01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9BD6EDE-9902-014E-61D0-03106AAD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5798A26-BCD9-D69C-2750-E71944B12153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draw </a:t>
            </a:r>
            <a:r>
              <a:rPr lang="en-US" b="1" dirty="0">
                <a:solidFill>
                  <a:srgbClr val="482400"/>
                </a:solidFill>
              </a:rPr>
              <a:t>MIN</a:t>
            </a:r>
            <a:r>
              <a:rPr lang="en-US" dirty="0">
                <a:solidFill>
                  <a:srgbClr val="482400"/>
                </a:solidFill>
              </a:rPr>
              <a:t> segment tree for array : A = [3,2,4,1,5,9,1, 0]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A4D5113-6B34-15A8-04CD-25216C6F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AF4F6-AD41-0A9F-7FFC-D04D57B4C62F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72EA26FE-016F-68A1-29B3-FD871F9C33D1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B0EBD16D-C238-8C74-FEE6-5DBBA2AB34D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E05D63F-3C25-67D3-4CD1-FC8B320DA595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A3F64E5E-6166-A861-F536-DE6EBA0055CF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407ADDD-06DF-CF70-7579-9353126298F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A6F9A3D8-F8CD-6220-E814-556F0F816842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9776843F-403B-FF0D-27EC-E0FEAA0D2B08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87E4681C-05C5-A59C-ED98-6B20271747B7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EFB0BF-F7F1-7DC3-C279-7614B02B9004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A3B30-9FC6-BA87-C1CE-C2217E3CFDE5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D673C-B095-3BB7-1B48-8354E27632DA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33D75-801B-70B0-643C-F84D59A6D1AE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86C119-0B19-5E85-57DE-9ECD04CDD182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6671F6-841B-5769-6FE5-4A6B891D9756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BC67B-508B-364D-4910-D9C2203AA37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9BE76-5572-819C-B14D-9AB980E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2E4C9A-930F-374D-2340-EEEDC81F8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2F984-8D8B-8E43-9961-984C5622B9CB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3ABA69-EC7A-2770-BE1F-6714EC14F3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A1A2D-D95D-7330-A257-CDB4AA93D36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7FE927-7F29-F2A0-314A-CEB9DAF7429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D324B9-11F2-7F25-E35F-187AC121CBB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BBE8F6-7E70-5971-067E-2C0A8BDB218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D8D9BA-DE1E-BCFB-CFCA-09A203BB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A206F7-BC42-0498-8000-C441AFECDA8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133E43-4ECD-0214-F789-A65FE1FFE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D299A-355C-58D2-2D87-607236448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7710F6-8443-2164-9A09-3A1231DE0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A40F8-1C40-7CDD-2352-4E505BD02933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60D3C2B7-D31F-E293-7F4C-8D07FF9F6776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4FA7A705-9F37-1660-82C3-B793EA8C8687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FC2A948A-619C-A345-EE1C-E686DA79570A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23E74091-18DE-47CE-6E52-7AAE12061D1F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BEBBBA58-9658-F9FF-C5CD-1C61F927E711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F76016DF-B230-7328-124F-E4AD37763D83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4843D70E-F1E9-252D-B82A-CC204344513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E8923-C3CD-B71C-1833-CA42B6891A70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7C205-1E3F-0637-8F50-CFA537BB1B2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E0246-D9CA-A854-AB29-E33B659A19C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29DF-DF7B-02E2-7583-A07AA7AC4BE1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6601-65FA-3F28-C538-67CD365E9F23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1D79E-34E7-EB77-1B66-721D3215B6B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863E1-A467-6D15-66B5-3BA62F70956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E26A-9443-4309-B120-2336B3416D70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1F55D-C4A7-AA01-1AB4-94B8782DE16B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EA7E9B-FCD4-61EE-721F-4BA6C4D5BC22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E9E65-9902-087C-3BBF-FEE043504053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5867BE-266E-78C2-5386-3398941D9BF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87588-ECA2-3C1B-107D-4B664A02B960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82DAC-E19D-2DCE-51F4-15866A6F50F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0D7005-1BEE-4F73-60CC-1F0702EF05B8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92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F7B1CB-DE32-C0DC-E221-07AF00AC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FAB863C9-5DBC-E285-7231-5A89C24EA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D3970E-54D7-C4F6-AFAB-B2BAF9D2157C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DD97D-B8F0-B4D6-6875-52236A4F1FBC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63" name="Rectangle: Rounded Corners 1662">
            <a:extLst>
              <a:ext uri="{FF2B5EF4-FFF2-40B4-BE49-F238E27FC236}">
                <a16:creationId xmlns:a16="http://schemas.microsoft.com/office/drawing/2014/main" id="{E74096C8-B8A6-33C2-D9A3-A7B45DE6AA2A}"/>
              </a:ext>
            </a:extLst>
          </p:cNvPr>
          <p:cNvSpPr/>
          <p:nvPr/>
        </p:nvSpPr>
        <p:spPr>
          <a:xfrm>
            <a:off x="1545437" y="1534240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4137940A-5789-DC9D-75FF-56597BCC323F}"/>
              </a:ext>
            </a:extLst>
          </p:cNvPr>
          <p:cNvSpPr txBox="1"/>
          <p:nvPr/>
        </p:nvSpPr>
        <p:spPr>
          <a:xfrm>
            <a:off x="1680210" y="1534239"/>
            <a:ext cx="102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Q(0,3,2,4)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91" name="Group 1690">
            <a:extLst>
              <a:ext uri="{FF2B5EF4-FFF2-40B4-BE49-F238E27FC236}">
                <a16:creationId xmlns:a16="http://schemas.microsoft.com/office/drawing/2014/main" id="{7C8E1DBA-554D-E2F4-3707-95D09C78E06E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64" name="Rectangle: Rounded Corners 1663">
              <a:extLst>
                <a:ext uri="{FF2B5EF4-FFF2-40B4-BE49-F238E27FC236}">
                  <a16:creationId xmlns:a16="http://schemas.microsoft.com/office/drawing/2014/main" id="{AEFDD8A0-05D4-88E2-1C79-ABCAA32FA004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A03584D7-C7A4-DFCF-5F58-70FD513BBC9A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6" name="Group 1695">
            <a:extLst>
              <a:ext uri="{FF2B5EF4-FFF2-40B4-BE49-F238E27FC236}">
                <a16:creationId xmlns:a16="http://schemas.microsoft.com/office/drawing/2014/main" id="{87B972D2-893E-E32F-1E95-B19FEBF77422}"/>
              </a:ext>
            </a:extLst>
          </p:cNvPr>
          <p:cNvGrpSpPr/>
          <p:nvPr/>
        </p:nvGrpSpPr>
        <p:grpSpPr>
          <a:xfrm>
            <a:off x="2891227" y="961918"/>
            <a:ext cx="1288542" cy="307777"/>
            <a:chOff x="3283458" y="1221924"/>
            <a:chExt cx="1288542" cy="307777"/>
          </a:xfrm>
        </p:grpSpPr>
        <p:sp>
          <p:nvSpPr>
            <p:cNvPr id="1665" name="Rectangle: Rounded Corners 1664">
              <a:extLst>
                <a:ext uri="{FF2B5EF4-FFF2-40B4-BE49-F238E27FC236}">
                  <a16:creationId xmlns:a16="http://schemas.microsoft.com/office/drawing/2014/main" id="{878955F1-E12D-1ED0-6559-20FDEE971EFD}"/>
                </a:ext>
              </a:extLst>
            </p:cNvPr>
            <p:cNvSpPr/>
            <p:nvPr/>
          </p:nvSpPr>
          <p:spPr>
            <a:xfrm>
              <a:off x="3283458" y="122192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0799CA14-EF7C-6C29-8067-0FD6D25DCC9E}"/>
                </a:ext>
              </a:extLst>
            </p:cNvPr>
            <p:cNvSpPr txBox="1"/>
            <p:nvPr/>
          </p:nvSpPr>
          <p:spPr>
            <a:xfrm>
              <a:off x="3418533" y="1221924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Q(0,1,2,4)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0CC1153D-E7D5-65EE-41EA-62ED7516B093}"/>
              </a:ext>
            </a:extLst>
          </p:cNvPr>
          <p:cNvGrpSpPr/>
          <p:nvPr/>
        </p:nvGrpSpPr>
        <p:grpSpPr>
          <a:xfrm>
            <a:off x="2901132" y="1840134"/>
            <a:ext cx="1288541" cy="307778"/>
            <a:chOff x="3283458" y="1772449"/>
            <a:chExt cx="1288541" cy="307778"/>
          </a:xfrm>
        </p:grpSpPr>
        <p:sp>
          <p:nvSpPr>
            <p:cNvPr id="1666" name="Rectangle: Rounded Corners 1665">
              <a:extLst>
                <a:ext uri="{FF2B5EF4-FFF2-40B4-BE49-F238E27FC236}">
                  <a16:creationId xmlns:a16="http://schemas.microsoft.com/office/drawing/2014/main" id="{71B525CB-F8DA-BE42-2F60-12248AF76C7C}"/>
                </a:ext>
              </a:extLst>
            </p:cNvPr>
            <p:cNvSpPr/>
            <p:nvPr/>
          </p:nvSpPr>
          <p:spPr>
            <a:xfrm>
              <a:off x="3283458" y="17724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318FA16C-B79B-5B77-1DC1-1415F4E00788}"/>
                </a:ext>
              </a:extLst>
            </p:cNvPr>
            <p:cNvSpPr txBox="1"/>
            <p:nvPr/>
          </p:nvSpPr>
          <p:spPr>
            <a:xfrm>
              <a:off x="3418532" y="1772449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Q(2,3,2,4)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2" name="Rectangle: Rounded Corners 1671">
            <a:extLst>
              <a:ext uri="{FF2B5EF4-FFF2-40B4-BE49-F238E27FC236}">
                <a16:creationId xmlns:a16="http://schemas.microsoft.com/office/drawing/2014/main" id="{250FE9D6-1EEF-AA16-089D-3936B2AA2886}"/>
              </a:ext>
            </a:extLst>
          </p:cNvPr>
          <p:cNvSpPr/>
          <p:nvPr/>
        </p:nvSpPr>
        <p:spPr>
          <a:xfrm>
            <a:off x="7250683" y="1402616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 + 5 = 5</a:t>
            </a:r>
          </a:p>
        </p:txBody>
      </p:sp>
      <p:grpSp>
        <p:nvGrpSpPr>
          <p:cNvPr id="1693" name="Group 1692">
            <a:extLst>
              <a:ext uri="{FF2B5EF4-FFF2-40B4-BE49-F238E27FC236}">
                <a16:creationId xmlns:a16="http://schemas.microsoft.com/office/drawing/2014/main" id="{7F4A1054-8EBA-EFCE-63FE-D2692DE0912C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73" name="Rectangle: Rounded Corners 1672">
              <a:extLst>
                <a:ext uri="{FF2B5EF4-FFF2-40B4-BE49-F238E27FC236}">
                  <a16:creationId xmlns:a16="http://schemas.microsoft.com/office/drawing/2014/main" id="{54207A0F-7EB0-AC45-07E0-E46B74132EB8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6F51F4DF-17AB-9EDA-8BD0-04436E359FCC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01293B7F-652A-8DCD-B344-6EC03E39DFAE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74" name="Rectangle: Rounded Corners 1673">
              <a:extLst>
                <a:ext uri="{FF2B5EF4-FFF2-40B4-BE49-F238E27FC236}">
                  <a16:creationId xmlns:a16="http://schemas.microsoft.com/office/drawing/2014/main" id="{EBAA9030-9927-2C3E-2444-AF4F09281D60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D7C9EC79-DBAD-A649-1232-35EDA2CF8D07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82" name="Rectangle: Rounded Corners 1681">
            <a:extLst>
              <a:ext uri="{FF2B5EF4-FFF2-40B4-BE49-F238E27FC236}">
                <a16:creationId xmlns:a16="http://schemas.microsoft.com/office/drawing/2014/main" id="{E1E26220-66A8-C23C-0787-E6F709B2CAC1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684" name="Rectangle: Rounded Corners 1683">
            <a:extLst>
              <a:ext uri="{FF2B5EF4-FFF2-40B4-BE49-F238E27FC236}">
                <a16:creationId xmlns:a16="http://schemas.microsoft.com/office/drawing/2014/main" id="{4D343E13-2E57-AF31-A099-1FD581EB12C9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98" name="Group 1697">
            <a:extLst>
              <a:ext uri="{FF2B5EF4-FFF2-40B4-BE49-F238E27FC236}">
                <a16:creationId xmlns:a16="http://schemas.microsoft.com/office/drawing/2014/main" id="{7B08184D-087F-2D08-694F-F5AC5C1FE8F0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83" name="Rectangle: Rounded Corners 1682">
              <a:extLst>
                <a:ext uri="{FF2B5EF4-FFF2-40B4-BE49-F238E27FC236}">
                  <a16:creationId xmlns:a16="http://schemas.microsoft.com/office/drawing/2014/main" id="{5360BD84-08B9-9DAE-A03C-5383FC8B4F7F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87" name="TextBox 1686">
              <a:extLst>
                <a:ext uri="{FF2B5EF4-FFF2-40B4-BE49-F238E27FC236}">
                  <a16:creationId xmlns:a16="http://schemas.microsoft.com/office/drawing/2014/main" id="{6A5AAFEC-9071-C957-7D65-E3ACA0967652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90" name="Rectangle: Rounded Corners 1689">
            <a:extLst>
              <a:ext uri="{FF2B5EF4-FFF2-40B4-BE49-F238E27FC236}">
                <a16:creationId xmlns:a16="http://schemas.microsoft.com/office/drawing/2014/main" id="{CB234F15-5543-DC95-38D7-C0A1185ECDE7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99" name="Rectangle: Rounded Corners 1698">
            <a:extLst>
              <a:ext uri="{FF2B5EF4-FFF2-40B4-BE49-F238E27FC236}">
                <a16:creationId xmlns:a16="http://schemas.microsoft.com/office/drawing/2014/main" id="{9C9E8923-0AB1-6434-2BE5-1A3F07C68155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26695681-627B-811B-AC48-B7AD4EDED7FE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01" name="Rectangle: Rounded Corners 1700">
            <a:extLst>
              <a:ext uri="{FF2B5EF4-FFF2-40B4-BE49-F238E27FC236}">
                <a16:creationId xmlns:a16="http://schemas.microsoft.com/office/drawing/2014/main" id="{3C1FA6C4-444F-8402-C325-0186CB3FC7A3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703" name="Connector: Curved 1702">
            <a:extLst>
              <a:ext uri="{FF2B5EF4-FFF2-40B4-BE49-F238E27FC236}">
                <a16:creationId xmlns:a16="http://schemas.microsoft.com/office/drawing/2014/main" id="{FB8C49A5-5EF7-025E-D482-75EC42242A2A}"/>
              </a:ext>
            </a:extLst>
          </p:cNvPr>
          <p:cNvCxnSpPr>
            <a:stCxn id="52" idx="0"/>
            <a:endCxn id="1663" idx="1"/>
          </p:cNvCxnSpPr>
          <p:nvPr/>
        </p:nvCxnSpPr>
        <p:spPr>
          <a:xfrm rot="5400000" flipH="1" flipV="1">
            <a:off x="918867" y="1626513"/>
            <a:ext cx="564953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4" name="Connector: Curved 1703">
            <a:extLst>
              <a:ext uri="{FF2B5EF4-FFF2-40B4-BE49-F238E27FC236}">
                <a16:creationId xmlns:a16="http://schemas.microsoft.com/office/drawing/2014/main" id="{0B944BE9-5956-37A3-0795-6CB2CE8B96C4}"/>
              </a:ext>
            </a:extLst>
          </p:cNvPr>
          <p:cNvCxnSpPr>
            <a:cxnSpLocks/>
            <a:stCxn id="52" idx="2"/>
            <a:endCxn id="1664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Connector: Curved 1706">
            <a:extLst>
              <a:ext uri="{FF2B5EF4-FFF2-40B4-BE49-F238E27FC236}">
                <a16:creationId xmlns:a16="http://schemas.microsoft.com/office/drawing/2014/main" id="{732CA9EC-F785-5A64-E42E-D697998425C7}"/>
              </a:ext>
            </a:extLst>
          </p:cNvPr>
          <p:cNvCxnSpPr>
            <a:cxnSpLocks/>
            <a:stCxn id="1661" idx="0"/>
            <a:endCxn id="167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1" name="Connector: Curved 1710">
            <a:extLst>
              <a:ext uri="{FF2B5EF4-FFF2-40B4-BE49-F238E27FC236}">
                <a16:creationId xmlns:a16="http://schemas.microsoft.com/office/drawing/2014/main" id="{0ECC18BA-B9F7-8A99-F6C4-00E895F75570}"/>
              </a:ext>
            </a:extLst>
          </p:cNvPr>
          <p:cNvCxnSpPr>
            <a:cxnSpLocks/>
            <a:stCxn id="1661" idx="2"/>
            <a:endCxn id="1674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4" name="Connector: Curved 1713">
            <a:extLst>
              <a:ext uri="{FF2B5EF4-FFF2-40B4-BE49-F238E27FC236}">
                <a16:creationId xmlns:a16="http://schemas.microsoft.com/office/drawing/2014/main" id="{48368A07-699A-95AE-48D5-0592747FD070}"/>
              </a:ext>
            </a:extLst>
          </p:cNvPr>
          <p:cNvCxnSpPr>
            <a:cxnSpLocks/>
            <a:stCxn id="1676" idx="0"/>
            <a:endCxn id="1687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7" name="Connector: Curved 1716">
            <a:extLst>
              <a:ext uri="{FF2B5EF4-FFF2-40B4-BE49-F238E27FC236}">
                <a16:creationId xmlns:a16="http://schemas.microsoft.com/office/drawing/2014/main" id="{388B0C4D-5FBB-3686-9A88-F7EC4E9AC6C1}"/>
              </a:ext>
            </a:extLst>
          </p:cNvPr>
          <p:cNvCxnSpPr>
            <a:cxnSpLocks/>
            <a:stCxn id="1676" idx="2"/>
            <a:endCxn id="1700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0" name="Connector: Curved 1719">
            <a:extLst>
              <a:ext uri="{FF2B5EF4-FFF2-40B4-BE49-F238E27FC236}">
                <a16:creationId xmlns:a16="http://schemas.microsoft.com/office/drawing/2014/main" id="{66BE53E0-A4F0-623D-4C5E-5463508CACE7}"/>
              </a:ext>
            </a:extLst>
          </p:cNvPr>
          <p:cNvCxnSpPr>
            <a:cxnSpLocks/>
            <a:stCxn id="1674" idx="2"/>
            <a:endCxn id="1690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5" name="Connector: Curved 1724">
            <a:extLst>
              <a:ext uri="{FF2B5EF4-FFF2-40B4-BE49-F238E27FC236}">
                <a16:creationId xmlns:a16="http://schemas.microsoft.com/office/drawing/2014/main" id="{898218B1-2D01-F605-CA53-08595DC63FC5}"/>
              </a:ext>
            </a:extLst>
          </p:cNvPr>
          <p:cNvCxnSpPr>
            <a:cxnSpLocks/>
            <a:stCxn id="1668" idx="3"/>
            <a:endCxn id="1672" idx="1"/>
          </p:cNvCxnSpPr>
          <p:nvPr/>
        </p:nvCxnSpPr>
        <p:spPr>
          <a:xfrm>
            <a:off x="4179769" y="1115807"/>
            <a:ext cx="3070914" cy="440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8" name="Connector: Curved 1727">
            <a:extLst>
              <a:ext uri="{FF2B5EF4-FFF2-40B4-BE49-F238E27FC236}">
                <a16:creationId xmlns:a16="http://schemas.microsoft.com/office/drawing/2014/main" id="{DEA2E459-81F3-ECCA-112C-5FF6C6E640B8}"/>
              </a:ext>
            </a:extLst>
          </p:cNvPr>
          <p:cNvCxnSpPr>
            <a:cxnSpLocks/>
            <a:stCxn id="1684" idx="3"/>
            <a:endCxn id="1682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1" name="Connector: Curved 1730">
            <a:extLst>
              <a:ext uri="{FF2B5EF4-FFF2-40B4-BE49-F238E27FC236}">
                <a16:creationId xmlns:a16="http://schemas.microsoft.com/office/drawing/2014/main" id="{FB9585CE-CD32-3BAE-D2A5-837FF6EA2FB1}"/>
              </a:ext>
            </a:extLst>
          </p:cNvPr>
          <p:cNvCxnSpPr>
            <a:cxnSpLocks/>
            <a:stCxn id="1683" idx="3"/>
            <a:endCxn id="1682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4" name="Connector: Curved 1733">
            <a:extLst>
              <a:ext uri="{FF2B5EF4-FFF2-40B4-BE49-F238E27FC236}">
                <a16:creationId xmlns:a16="http://schemas.microsoft.com/office/drawing/2014/main" id="{FB20CB21-D138-8262-51A4-944EF3495DF7}"/>
              </a:ext>
            </a:extLst>
          </p:cNvPr>
          <p:cNvCxnSpPr>
            <a:cxnSpLocks/>
            <a:stCxn id="1690" idx="3"/>
            <a:endCxn id="1699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7" name="Connector: Curved 1736">
            <a:extLst>
              <a:ext uri="{FF2B5EF4-FFF2-40B4-BE49-F238E27FC236}">
                <a16:creationId xmlns:a16="http://schemas.microsoft.com/office/drawing/2014/main" id="{71F61E6A-1643-36DC-5ED1-1ADA52B1DF70}"/>
              </a:ext>
            </a:extLst>
          </p:cNvPr>
          <p:cNvCxnSpPr>
            <a:cxnSpLocks/>
            <a:stCxn id="1682" idx="3"/>
            <a:endCxn id="1699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1" name="Connector: Curved 1740">
            <a:extLst>
              <a:ext uri="{FF2B5EF4-FFF2-40B4-BE49-F238E27FC236}">
                <a16:creationId xmlns:a16="http://schemas.microsoft.com/office/drawing/2014/main" id="{26C490D0-0B31-EC01-33DE-7B4FD24A945B}"/>
              </a:ext>
            </a:extLst>
          </p:cNvPr>
          <p:cNvCxnSpPr>
            <a:cxnSpLocks/>
            <a:stCxn id="1699" idx="0"/>
            <a:endCxn id="1701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4" name="Connector: Curved 1743">
            <a:extLst>
              <a:ext uri="{FF2B5EF4-FFF2-40B4-BE49-F238E27FC236}">
                <a16:creationId xmlns:a16="http://schemas.microsoft.com/office/drawing/2014/main" id="{5E3DD633-5797-D352-47E1-8A5C546B555E}"/>
              </a:ext>
            </a:extLst>
          </p:cNvPr>
          <p:cNvCxnSpPr>
            <a:cxnSpLocks/>
            <a:stCxn id="1672" idx="2"/>
            <a:endCxn id="1701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7" name="Connector: Curved 1746">
            <a:extLst>
              <a:ext uri="{FF2B5EF4-FFF2-40B4-BE49-F238E27FC236}">
                <a16:creationId xmlns:a16="http://schemas.microsoft.com/office/drawing/2014/main" id="{D9E9B112-4E04-4087-5442-2C5266E4CCEF}"/>
              </a:ext>
            </a:extLst>
          </p:cNvPr>
          <p:cNvCxnSpPr>
            <a:cxnSpLocks/>
            <a:stCxn id="1626" idx="0"/>
            <a:endCxn id="1665" idx="1"/>
          </p:cNvCxnSpPr>
          <p:nvPr/>
        </p:nvCxnSpPr>
        <p:spPr>
          <a:xfrm rot="5400000" flipH="1" flipV="1">
            <a:off x="2332153" y="975166"/>
            <a:ext cx="418432" cy="699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0" name="Connector: Curved 1749">
            <a:extLst>
              <a:ext uri="{FF2B5EF4-FFF2-40B4-BE49-F238E27FC236}">
                <a16:creationId xmlns:a16="http://schemas.microsoft.com/office/drawing/2014/main" id="{67292C81-59BE-38AD-8F4E-85E4901B81F5}"/>
              </a:ext>
            </a:extLst>
          </p:cNvPr>
          <p:cNvCxnSpPr>
            <a:cxnSpLocks/>
            <a:stCxn id="1626" idx="2"/>
            <a:endCxn id="1666" idx="1"/>
          </p:cNvCxnSpPr>
          <p:nvPr/>
        </p:nvCxnSpPr>
        <p:spPr>
          <a:xfrm rot="16200000" flipH="1">
            <a:off x="2470318" y="1563210"/>
            <a:ext cx="152008" cy="709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7" name="Connector: Curved 1756">
            <a:extLst>
              <a:ext uri="{FF2B5EF4-FFF2-40B4-BE49-F238E27FC236}">
                <a16:creationId xmlns:a16="http://schemas.microsoft.com/office/drawing/2014/main" id="{2746BEBC-32FA-B944-293D-5A291C69D3B0}"/>
              </a:ext>
            </a:extLst>
          </p:cNvPr>
          <p:cNvCxnSpPr>
            <a:cxnSpLocks/>
            <a:stCxn id="1671" idx="3"/>
            <a:endCxn id="1672" idx="1"/>
          </p:cNvCxnSpPr>
          <p:nvPr/>
        </p:nvCxnSpPr>
        <p:spPr>
          <a:xfrm flipV="1">
            <a:off x="4189673" y="1556505"/>
            <a:ext cx="3061010" cy="43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15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D08E2985-DB6B-5418-9C3B-EB81CBC2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ACFF642-1DF3-520A-5B1A-833DEB107B49}"/>
              </a:ext>
            </a:extLst>
          </p:cNvPr>
          <p:cNvSpPr txBox="1"/>
          <p:nvPr/>
        </p:nvSpPr>
        <p:spPr>
          <a:xfrm>
            <a:off x="5796498" y="779842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query Min[5:7]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9762B-07E7-956E-F65D-8C9E44094E31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131B113-22C5-333F-AC73-AE63D23346E9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994EDC28-86E1-6CCB-56FF-2FD4CC530074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2B45C7D2-11CD-DB2C-A8C1-FA1B2D0766CB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72D2E0E1-EC7B-57F6-B07A-B7DA3F96B6F8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72B42D9-D4B2-A233-D3DC-0B78D0478E39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EBD3C3E7-D18C-FDE8-EA2D-63C117E95F50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AE59031A-1F25-CAC5-5C24-C7ED60E12817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BCAD259-67AE-0B6F-8951-1CFFD118E2A5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8F79B2-FE10-1B0A-E07C-D9E4A970C009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BCDB3D-F8BB-CB61-D5DC-17B36435C4EB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5F2F28-5B18-B38B-75B6-EFAA80E27E4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AFD5B-6429-AF37-1EBD-091F8C820A6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F856-F36C-4B1A-BFD0-82C10883DBB6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CA8D2C-F51C-A25E-8A2E-11E0DD1FF549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6DF9E0-179D-8EE3-30D0-99E4F7240C1E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6D6D0F-6646-107B-2039-C553D3C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F5CC8-7FD7-6E95-BF45-DBB1A2B2C6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A06F32-A9BC-BD24-5799-13E1E0B93333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3FC63B-377A-F8D6-74C3-150B0FDB172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468481-B5CB-3B7E-3BDA-3C24A1E80EF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FECA6B-2296-9ABC-282B-1A209932C3A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667457-9E6A-B821-6F69-B44284E4BF5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1510E7-3069-E7B1-1DEA-A1B28FF3C98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34289F-4EB2-1BBC-D2F0-29080663D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F4E46C-B9BF-0F5A-0674-8E596C64A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F82F43-B67B-1410-C9B5-A584CE3B0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165B9B-9BFA-5471-4B2D-07846707E3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D2FC23-B92C-DE16-CB77-DCF78C899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BA6B91-B05C-8711-C7E6-2A9F4689CEB9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56BB4741-DA1B-0550-5E2E-FF04F287D64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7A330243-45D7-3A25-D3AF-A194722D6A8D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4930637-221C-AB34-B48F-DB1B490CAF5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83C9E7E-71E8-A2AB-FD1B-7486DD128995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FA3A49B3-420C-8982-E4C1-3CE9CD834A7F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C7E7397B-8E0C-4C38-641A-664EA9DB7F12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5E2BD61B-28B1-637E-A5A0-B26197A52B5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243D0-37E1-B2B0-6D4D-CF754B7781F8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6A663-2ACF-144C-FF12-C1109DD6465B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CE5F6B-5B4D-C2A9-D220-D08A36E7B22D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8FFB6-A7C1-AFDA-14B3-87D877BB04E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51F2E-4EB0-858A-DF0C-BE507EA2580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E241F-66AE-BF43-F9B3-7192C34ECD8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E30FC6-FE04-9779-04E8-1CC956C6F4A3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64A768-3E02-4A63-C0FE-50F6D3A28B5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B0E85-7906-6892-AE71-E832BB446932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E5A99-E4AC-E341-A062-F29AF5EEBCB6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065DD-860F-F2A9-E3B5-333D6C54CD4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97C7E2-9137-1C3D-B86C-FC5FF583225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15392-3CA1-0F98-0D74-64F0E287F058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B4D90-2A6B-A641-F9AB-F34C230943CD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2C19AC-0FD6-D047-7F49-E201D46F9204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8840FC63-86C8-13B8-CE05-4D13ECB8B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600809EB-658F-9599-F34B-A456A8070FB4}"/>
              </a:ext>
            </a:extLst>
          </p:cNvPr>
          <p:cNvGrpSpPr/>
          <p:nvPr/>
        </p:nvGrpSpPr>
        <p:grpSpPr>
          <a:xfrm>
            <a:off x="6048468" y="1174551"/>
            <a:ext cx="3232692" cy="2464841"/>
            <a:chOff x="6048468" y="1058818"/>
            <a:chExt cx="3232692" cy="24648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08236-52F2-F3C8-A6C5-7FF6B937F16A}"/>
                </a:ext>
              </a:extLst>
            </p:cNvPr>
            <p:cNvSpPr txBox="1"/>
            <p:nvPr/>
          </p:nvSpPr>
          <p:spPr>
            <a:xfrm>
              <a:off x="6048468" y="105881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</a:t>
              </a:r>
              <a:r>
                <a:rPr lang="pt-BR" b="1" dirty="0">
                  <a:solidFill>
                    <a:srgbClr val="8C420F"/>
                  </a:solidFill>
                  <a:latin typeface="Barlow" panose="00000500000000000000" pitchFamily="2" charset="0"/>
                </a:rPr>
                <a:t>Q(0,3,5,7);</a:t>
              </a: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Q(4,7,2,4))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/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Q(0,7,2,4) 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𝐌𝐢𝐧</m:t>
                      </m:r>
                      <m:r>
                        <a:rPr lang="en-US" b="0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</a:t>
                  </a:r>
                  <a:r>
                    <a:rPr lang="pt-BR" b="1" dirty="0">
                      <a:solidFill>
                        <a:srgbClr val="B7581F"/>
                      </a:solidFill>
                      <a:latin typeface="Barlow" panose="00000500000000000000" pitchFamily="2" charset="0"/>
                    </a:rPr>
                    <a:t>Q(4,7,2,4))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4B6E3-5A14-4B70-BA5F-EFA2F986BA37}"/>
                </a:ext>
              </a:extLst>
            </p:cNvPr>
            <p:cNvSpPr txBox="1"/>
            <p:nvPr/>
          </p:nvSpPr>
          <p:spPr>
            <a:xfrm>
              <a:off x="6048468" y="174863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Q(4,7,5,6)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(Q(4,5,5,7);Q(6,7,5,7))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/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Q(4,5,2,4) =</a:t>
                  </a: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Min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Q(5,5,5,7))</a:t>
                  </a:r>
                </a:p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                     =  9</a:t>
                  </a: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blipFill>
                  <a:blip r:embed="rId4"/>
                  <a:stretch>
                    <a:fillRect l="-565" t="-1942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22430E5-05B0-7E2B-F97A-BB299019806B}"/>
                </a:ext>
              </a:extLst>
            </p:cNvPr>
            <p:cNvSpPr txBox="1"/>
            <p:nvPr/>
          </p:nvSpPr>
          <p:spPr>
            <a:xfrm>
              <a:off x="6048468" y="285544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Min(9;0)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A29DA2F5-928E-FCF3-6636-78EE7F519455}"/>
                </a:ext>
              </a:extLst>
            </p:cNvPr>
            <p:cNvSpPr txBox="1"/>
            <p:nvPr/>
          </p:nvSpPr>
          <p:spPr>
            <a:xfrm>
              <a:off x="6048468" y="321588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Q(0,7,2,4)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6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5A71411-8D56-8AF7-EA87-4AA34DA7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184D4A7A-4F81-E987-35A4-AFC12407C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A779CF6-1399-45C7-9CCB-94CD05F71FA1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698B-1541-0DBB-7D09-30261A2FCF6A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Q(0,7,5,7)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868FAD02-C88A-02E5-DB37-5469FEECF63B}"/>
              </a:ext>
            </a:extLst>
          </p:cNvPr>
          <p:cNvGrpSpPr/>
          <p:nvPr/>
        </p:nvGrpSpPr>
        <p:grpSpPr>
          <a:xfrm>
            <a:off x="1545437" y="1400654"/>
            <a:ext cx="1161288" cy="307778"/>
            <a:chOff x="1545437" y="1534239"/>
            <a:chExt cx="1161288" cy="307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C365D89-49A7-7BCA-5019-D64674EF1A17}"/>
                </a:ext>
              </a:extLst>
            </p:cNvPr>
            <p:cNvSpPr/>
            <p:nvPr/>
          </p:nvSpPr>
          <p:spPr>
            <a:xfrm>
              <a:off x="1545437" y="153424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F5659A-9141-9598-04DB-064F51106356}"/>
                </a:ext>
              </a:extLst>
            </p:cNvPr>
            <p:cNvSpPr txBox="1"/>
            <p:nvPr/>
          </p:nvSpPr>
          <p:spPr>
            <a:xfrm>
              <a:off x="1680210" y="1534239"/>
              <a:ext cx="1022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Q(0,3,5,7)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BDF5BF3-F5AF-62A3-0282-400452E15ABA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03" name="Rectangle: Rounded Corners 1602">
              <a:extLst>
                <a:ext uri="{FF2B5EF4-FFF2-40B4-BE49-F238E27FC236}">
                  <a16:creationId xmlns:a16="http://schemas.microsoft.com/office/drawing/2014/main" id="{0929AC03-8BDA-FDBE-2329-F42ACCAE6EDB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5BE88A36-E644-3113-DBC1-28834AFA78DC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/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F6996DE8-955B-2911-9866-D45637F427F6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13" name="Rectangle: Rounded Corners 1612">
              <a:extLst>
                <a:ext uri="{FF2B5EF4-FFF2-40B4-BE49-F238E27FC236}">
                  <a16:creationId xmlns:a16="http://schemas.microsoft.com/office/drawing/2014/main" id="{F4AAFFF8-B39E-DD63-3A0E-5112CAB059BC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6CEE0B47-C33E-35CC-BB7C-8FE5CB4387F7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DBFF0D06-D04A-0779-DF5D-EF2005C5178C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16" name="Rectangle: Rounded Corners 1615">
              <a:extLst>
                <a:ext uri="{FF2B5EF4-FFF2-40B4-BE49-F238E27FC236}">
                  <a16:creationId xmlns:a16="http://schemas.microsoft.com/office/drawing/2014/main" id="{287D0377-E14B-C41B-63EF-4851E3765E11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EC34520F-70A6-FABE-2F55-D02E2A8B52B3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8" name="Rectangle: Rounded Corners 1617">
            <a:extLst>
              <a:ext uri="{FF2B5EF4-FFF2-40B4-BE49-F238E27FC236}">
                <a16:creationId xmlns:a16="http://schemas.microsoft.com/office/drawing/2014/main" id="{CBE655B5-678E-133A-FDF4-9ECE6CDAD7D6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9" name="Rectangle: Rounded Corners 1618">
            <a:extLst>
              <a:ext uri="{FF2B5EF4-FFF2-40B4-BE49-F238E27FC236}">
                <a16:creationId xmlns:a16="http://schemas.microsoft.com/office/drawing/2014/main" id="{3A7CA788-F17D-EF23-4BF3-A6804555FAF0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2A236163-3F15-B158-DCB1-57A090002726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21" name="Rectangle: Rounded Corners 1620">
              <a:extLst>
                <a:ext uri="{FF2B5EF4-FFF2-40B4-BE49-F238E27FC236}">
                  <a16:creationId xmlns:a16="http://schemas.microsoft.com/office/drawing/2014/main" id="{AD3DABA2-B2E7-44A4-45A8-B78FDF2A5CDD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AFAE0D0F-6220-D739-D294-8FE782174EC1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C7FA42C7-B453-F904-1CCD-ED39B6E4DC8A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D6EDD41A-FD31-C376-6CF5-9A21A1AFB21F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CD5E8627-4E25-5412-D64C-C57EEBB7D718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Q(5,5,5,7)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532CA802-62BB-6159-BCE0-4DFD54066580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27" name="Connector: Curved 1626">
            <a:extLst>
              <a:ext uri="{FF2B5EF4-FFF2-40B4-BE49-F238E27FC236}">
                <a16:creationId xmlns:a16="http://schemas.microsoft.com/office/drawing/2014/main" id="{F22EFE0A-36F2-74C6-B998-00031D7EE53A}"/>
              </a:ext>
            </a:extLst>
          </p:cNvPr>
          <p:cNvCxnSpPr>
            <a:stCxn id="47" idx="0"/>
            <a:endCxn id="51" idx="1"/>
          </p:cNvCxnSpPr>
          <p:nvPr/>
        </p:nvCxnSpPr>
        <p:spPr>
          <a:xfrm rot="5400000" flipH="1" flipV="1">
            <a:off x="852074" y="1559720"/>
            <a:ext cx="698538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8" name="Connector: Curved 1627">
            <a:extLst>
              <a:ext uri="{FF2B5EF4-FFF2-40B4-BE49-F238E27FC236}">
                <a16:creationId xmlns:a16="http://schemas.microsoft.com/office/drawing/2014/main" id="{E28D836D-E9E5-79FE-ED8C-49CAC82D47FF}"/>
              </a:ext>
            </a:extLst>
          </p:cNvPr>
          <p:cNvCxnSpPr>
            <a:cxnSpLocks/>
            <a:stCxn id="47" idx="2"/>
            <a:endCxn id="1603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9" name="Connector: Curved 1628">
            <a:extLst>
              <a:ext uri="{FF2B5EF4-FFF2-40B4-BE49-F238E27FC236}">
                <a16:creationId xmlns:a16="http://schemas.microsoft.com/office/drawing/2014/main" id="{E0D87563-399A-CAA2-359B-500B2AB220FC}"/>
              </a:ext>
            </a:extLst>
          </p:cNvPr>
          <p:cNvCxnSpPr>
            <a:cxnSpLocks/>
            <a:stCxn id="1604" idx="0"/>
            <a:endCxn id="161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0" name="Connector: Curved 1629">
            <a:extLst>
              <a:ext uri="{FF2B5EF4-FFF2-40B4-BE49-F238E27FC236}">
                <a16:creationId xmlns:a16="http://schemas.microsoft.com/office/drawing/2014/main" id="{8DB8C283-8E96-0D7B-297E-06BF8F56A3F2}"/>
              </a:ext>
            </a:extLst>
          </p:cNvPr>
          <p:cNvCxnSpPr>
            <a:cxnSpLocks/>
            <a:stCxn id="1604" idx="2"/>
            <a:endCxn id="1616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1" name="Connector: Curved 1630">
            <a:extLst>
              <a:ext uri="{FF2B5EF4-FFF2-40B4-BE49-F238E27FC236}">
                <a16:creationId xmlns:a16="http://schemas.microsoft.com/office/drawing/2014/main" id="{37265FBC-58DC-0BFC-19A8-39EBADD71BB8}"/>
              </a:ext>
            </a:extLst>
          </p:cNvPr>
          <p:cNvCxnSpPr>
            <a:cxnSpLocks/>
            <a:stCxn id="1614" idx="0"/>
            <a:endCxn id="1622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2" name="Connector: Curved 1631">
            <a:extLst>
              <a:ext uri="{FF2B5EF4-FFF2-40B4-BE49-F238E27FC236}">
                <a16:creationId xmlns:a16="http://schemas.microsoft.com/office/drawing/2014/main" id="{C556409A-F8E4-5427-3C99-33891F5776FC}"/>
              </a:ext>
            </a:extLst>
          </p:cNvPr>
          <p:cNvCxnSpPr>
            <a:cxnSpLocks/>
            <a:stCxn id="1614" idx="2"/>
            <a:endCxn id="1625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3" name="Connector: Curved 1632">
            <a:extLst>
              <a:ext uri="{FF2B5EF4-FFF2-40B4-BE49-F238E27FC236}">
                <a16:creationId xmlns:a16="http://schemas.microsoft.com/office/drawing/2014/main" id="{741E49AC-9F9C-71E1-6CF1-299F7952E6A8}"/>
              </a:ext>
            </a:extLst>
          </p:cNvPr>
          <p:cNvCxnSpPr>
            <a:cxnSpLocks/>
            <a:stCxn id="1616" idx="2"/>
            <a:endCxn id="1623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5" name="Connector: Curved 1634">
            <a:extLst>
              <a:ext uri="{FF2B5EF4-FFF2-40B4-BE49-F238E27FC236}">
                <a16:creationId xmlns:a16="http://schemas.microsoft.com/office/drawing/2014/main" id="{5D32C3FE-45E4-6E39-82F7-AD3B12A826B3}"/>
              </a:ext>
            </a:extLst>
          </p:cNvPr>
          <p:cNvCxnSpPr>
            <a:cxnSpLocks/>
            <a:stCxn id="1619" idx="3"/>
            <a:endCxn id="1618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6" name="Connector: Curved 1635">
            <a:extLst>
              <a:ext uri="{FF2B5EF4-FFF2-40B4-BE49-F238E27FC236}">
                <a16:creationId xmlns:a16="http://schemas.microsoft.com/office/drawing/2014/main" id="{6270B7DD-201B-6B65-566C-1E0290700CDC}"/>
              </a:ext>
            </a:extLst>
          </p:cNvPr>
          <p:cNvCxnSpPr>
            <a:cxnSpLocks/>
            <a:stCxn id="1621" idx="3"/>
            <a:endCxn id="1618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7" name="Connector: Curved 1636">
            <a:extLst>
              <a:ext uri="{FF2B5EF4-FFF2-40B4-BE49-F238E27FC236}">
                <a16:creationId xmlns:a16="http://schemas.microsoft.com/office/drawing/2014/main" id="{7157F19F-DF92-F2AD-9FF2-8EFB5F57EE93}"/>
              </a:ext>
            </a:extLst>
          </p:cNvPr>
          <p:cNvCxnSpPr>
            <a:cxnSpLocks/>
            <a:stCxn id="1623" idx="3"/>
            <a:endCxn id="1624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8" name="Connector: Curved 1637">
            <a:extLst>
              <a:ext uri="{FF2B5EF4-FFF2-40B4-BE49-F238E27FC236}">
                <a16:creationId xmlns:a16="http://schemas.microsoft.com/office/drawing/2014/main" id="{8FF068C3-0F38-9FC4-AB5D-F3F232EFD8D5}"/>
              </a:ext>
            </a:extLst>
          </p:cNvPr>
          <p:cNvCxnSpPr>
            <a:cxnSpLocks/>
            <a:stCxn id="1618" idx="3"/>
            <a:endCxn id="1624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9" name="Connector: Curved 1638">
            <a:extLst>
              <a:ext uri="{FF2B5EF4-FFF2-40B4-BE49-F238E27FC236}">
                <a16:creationId xmlns:a16="http://schemas.microsoft.com/office/drawing/2014/main" id="{8B221EB1-DD7B-7988-845D-49FCF85BD1BD}"/>
              </a:ext>
            </a:extLst>
          </p:cNvPr>
          <p:cNvCxnSpPr>
            <a:cxnSpLocks/>
            <a:stCxn id="1624" idx="0"/>
            <a:endCxn id="1626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0" name="Connector: Curved 1639">
            <a:extLst>
              <a:ext uri="{FF2B5EF4-FFF2-40B4-BE49-F238E27FC236}">
                <a16:creationId xmlns:a16="http://schemas.microsoft.com/office/drawing/2014/main" id="{274D5FFD-6397-0C52-850B-83DA8B792C49}"/>
              </a:ext>
            </a:extLst>
          </p:cNvPr>
          <p:cNvCxnSpPr>
            <a:cxnSpLocks/>
            <a:stCxn id="1611" idx="2"/>
            <a:endCxn id="1626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5" name="Connector: Curved 1644">
            <a:extLst>
              <a:ext uri="{FF2B5EF4-FFF2-40B4-BE49-F238E27FC236}">
                <a16:creationId xmlns:a16="http://schemas.microsoft.com/office/drawing/2014/main" id="{8410967E-1E3A-ABC1-D449-EC5FFFB6BC21}"/>
              </a:ext>
            </a:extLst>
          </p:cNvPr>
          <p:cNvCxnSpPr>
            <a:cxnSpLocks/>
            <a:stCxn id="53" idx="3"/>
            <a:endCxn id="1611" idx="1"/>
          </p:cNvCxnSpPr>
          <p:nvPr/>
        </p:nvCxnSpPr>
        <p:spPr>
          <a:xfrm>
            <a:off x="2702814" y="1554543"/>
            <a:ext cx="4547869" cy="1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/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Min(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∞;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2" name="TextBox 1651">
            <a:extLst>
              <a:ext uri="{FF2B5EF4-FFF2-40B4-BE49-F238E27FC236}">
                <a16:creationId xmlns:a16="http://schemas.microsoft.com/office/drawing/2014/main" id="{B0836CC5-84FD-24A0-B5E3-7B1F394BE514}"/>
              </a:ext>
            </a:extLst>
          </p:cNvPr>
          <p:cNvSpPr txBox="1"/>
          <p:nvPr/>
        </p:nvSpPr>
        <p:spPr>
          <a:xfrm>
            <a:off x="4919605" y="3164470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Min(9;0)</a:t>
            </a:r>
          </a:p>
        </p:txBody>
      </p:sp>
    </p:spTree>
    <p:extLst>
      <p:ext uri="{BB962C8B-B14F-4D97-AF65-F5344CB8AC3E}">
        <p14:creationId xmlns:p14="http://schemas.microsoft.com/office/powerpoint/2010/main" val="4061231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80B919B5-47E9-E715-EC74-F2A54C14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0ED2DB83-9C6A-8E17-95C3-0D34AAAB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 segment tree</a:t>
            </a:r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A7FD0DF9-6733-BEB1-BEE7-F344AE8BBD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2EF4A159-0B7C-75C9-D739-335A61C1C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B78B5360-D7E1-E724-956A-3914B54E37F1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E4E01D16-A4FD-9535-943C-A0FBBF98B66A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E5186C9A-3A53-16C4-163D-C56B848ECDA0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5D214C4C-DF83-119B-6BC4-97E586D0A910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FA94CEA1-EECE-3E01-CDBD-8777FB741E4B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C6C0BB27-D69D-AC96-9649-F44EC9A010F2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A39B78AE-FD0C-4189-E600-A9E224D9FC9E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2E576139-7E17-E0F8-E0FB-976821C05165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FFE0E67-EF37-E599-D7E3-CFA55C5EC346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C1EC7328-0300-28BD-193B-AC494B5B9025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8FADF7D8-D6DF-7373-2F4A-F3227FF9FC89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E8BC93AA-5D6C-24C0-7B21-0C8300751B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F3A22FE3-B48C-4A37-1C06-404ACC01720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1E634F78-7E92-9BA1-373B-5A6568B395C0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5790EA94-484F-AA96-B3F1-5A032B75F25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6A73A459-4246-83EC-A0D6-2F24B2EE97B9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08155252-3948-4A7D-D961-6ABFE32355FD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AA0FCDBB-776E-AD6D-4D3F-1ECC083CA28A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BFC01A77-4E0B-0F70-E89A-B95557135F4A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B2C79A9-3F55-FC2C-BA55-3E280968ED93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79CB89C5-421A-8019-D040-38E34B8EBEE7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613614A6-9166-4FEC-39DA-4AA52C61A11D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C23F6D3F-A76F-6891-6863-843E79C19104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05080F6D-EC9B-41E5-83AA-3C970C1A10D9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D84D4BA1-A0E5-C1F2-257B-272032210EA8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4FAB1C71-EF33-AD7E-8614-995B0AFEA211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CF856F5D-7D17-DFA3-5F26-A250554D17DE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9C078F02-AE39-E42A-05C7-466F58E1B0F4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01546868-347A-ADDE-EF84-8BDABE71ED73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70CE4CD1-4FF6-B01F-1D25-0BB09C00FBE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82660D13-1557-07A5-4DD0-7E728349C046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2AB56E7E-F388-64AB-92FD-6B42E824D360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D8D480F-B918-A10F-B92B-6A1580831CAB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19417FDE-A722-8FB7-07E2-36C2A1FF8217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61EA926D-C9C6-807C-16BA-09CB5FEF0B2E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669C975B-4354-4CF5-9413-7425F2144C33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98FD4636-86C8-4257-BD14-85EDEC23A56C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9608B72A-3DB9-1A65-394D-54DE3549D39F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D03B0C3F-2627-B69F-CADE-74CC2BA00D12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05AAD600-68BD-C60C-C5B5-4F4938AECF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2C6250A4-16CE-E852-CC4F-7DD02C0A069A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4ECF252D-CFDA-FF01-6F9A-9AA03B3D5B2F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A46CE770-80B1-B53F-4B78-D28BA152CB1C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01C364B9-708D-3E3D-7154-DBF02A2F49DA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238DD9F-B66E-F0B1-E60A-C0417BA7CE91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6A7206FA-5FA9-BD5C-2B4A-18D433C73A8B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3BA24602-1890-E373-C19E-8D54EF6B68C0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857B9A46-681B-E42D-904F-318F18041A7A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0D9924C0-1E79-6E1B-872F-D73E329B6AF6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BA145228-0C7B-7A15-4922-239E6969735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677BE39C-ADCB-BB96-0F41-6136D7E68355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DAD1E191-4CFF-0C1F-1B5E-A4134DA4676F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E0F371B7-34EB-CFB3-1900-D3683C8611E9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4510302-027D-12DC-BB68-E6EE8FD07126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734D287E-27B7-8763-9944-EFE48D7DD940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43115FFD-30EF-C27F-2106-8A4DB1678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2899FBC2-EAFC-4ECF-C4D5-5CD6F7F9AF34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C0EAD87C-C64B-CCB7-1676-8685E51E9BCD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11A44F42-EBD3-6B3E-151F-B0CD5380FCCB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28A6D79F-703A-0319-E41D-5603C7200775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48E8A28E-06E9-76A0-B7C5-1C34C5F6FB89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901D94C0-B63B-63F3-0FD9-D72C1BDCBF56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494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3CF9C029-E633-17C5-B3E9-3AF2697D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8A3C3FB1-5C60-0300-9E17-CC6D51FB62F1}"/>
              </a:ext>
            </a:extLst>
          </p:cNvPr>
          <p:cNvSpPr txBox="1"/>
          <p:nvPr/>
        </p:nvSpPr>
        <p:spPr>
          <a:xfrm>
            <a:off x="5796498" y="779842"/>
            <a:ext cx="3059679" cy="4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update: index = 7, value = 3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EA2A1-1529-9AB2-CF86-EBE6E3E86FA2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60FAA063-7E09-AF4D-F255-5F7C46D2A7F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74DF11CF-E254-BE42-8F5A-A82E74B3534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0706DD1-C37F-6DDF-F35E-1F0702F70EAC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32F64611-310F-3248-6F54-C92F8A1E4EC4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C2E62D9-EA54-0750-36CC-92099318708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C3FABD47-30CC-2B00-B05B-B3734B40611C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21641E96-D9C5-856E-12E0-E4EE54B4A94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73396CA8-129F-F5DE-A961-0550614A471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7E3F88-2B78-40AC-4E51-96B7B3581A47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B2528A-A052-20B7-DEF3-65AAF44CAA0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AE02-3B80-4AC5-6EF1-3DA9186F0DB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0B2EF6-7073-654F-2555-524BB00AA252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C7A790-D84B-24AE-F891-07EB9E74E454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27E78-AF15-3180-C966-00579D79D0CE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81D02-82FF-4935-FB27-BD212A8317FF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68B33A-4CC4-A336-EDC8-454D3A99F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79FB61-BE09-4DE2-3485-2B0ADC8568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3E5CA5-E6C1-9F68-1FC2-CB71F6EE362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B83E8D-F509-2F45-6806-CEA1357EA7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94B63-0788-4F93-9AE3-C9E9831828F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2E725B-B552-69D7-68AD-CEFF2D93F4C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F96FEA-FF1A-6C95-48B9-3D4039BE20F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A097E6-825E-6C80-0096-D564AEDDF9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CE6ACD-6FE9-F779-69B8-DD0B8DA25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8B409F-EEFC-79DB-E7C5-CD585CF566DB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D8B4E-9D06-4812-C104-122B44007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52AE84-E53B-E86F-4EE9-A7BC98B8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BCF45E-1A28-955F-2B66-81BC21D58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850D40-2678-EABC-6250-56356A088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45E54AF3-CFB3-B9BF-E0AE-AAA9B1183E30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DD1AE7FF-55D4-A2B5-A0C1-94FCD4D3C3F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2D925795-4A29-402A-4A1F-9206DB1FE439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B818A30-DEFB-66C4-D356-559AA4314786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DD76F1C6-6559-2307-0B0A-F865B6000230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1F475EC-C884-07B2-C9A4-C2BB46B3167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CA650C56-6F54-7B82-9522-9BFB2419A231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C72C-3F8E-06DE-0E39-96AF21C462D1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BC593-E381-ECB4-291A-FD0BB1128599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7C882-D405-A15E-E410-3B82BF78DF0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F5A8B6-E80A-8C16-F7C5-C8EED28992D0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707662-1D24-8CB0-B1BC-252B8CB28CF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879D3-39EE-E9B5-F409-7B4A00DAB1D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D459A-A682-7513-2DE1-A7F7A108C93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516F3-7C29-2994-D66F-C02B321B93AA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7397C-E83B-4A32-D787-9AE55A7CC05C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8BF3-926E-08C5-BBE3-30124796822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899542-0742-3299-D313-FA39E0285E42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0512-B70D-F0BD-F1E7-21CD49961CA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8B6EBD-CC6E-5479-1E29-1DDD75451DC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5F566-3844-E1EA-3D82-69364395110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CC38EB-9A2D-91F2-E0E8-2A6B9D325EB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41AD25D2-274F-FE94-7289-4337CF0C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3DE6F977-182E-49D2-772D-3F9A80A3497D}"/>
              </a:ext>
            </a:extLst>
          </p:cNvPr>
          <p:cNvGrpSpPr/>
          <p:nvPr/>
        </p:nvGrpSpPr>
        <p:grpSpPr>
          <a:xfrm>
            <a:off x="5961748" y="1352640"/>
            <a:ext cx="4853301" cy="2653409"/>
            <a:chOff x="5961748" y="1352640"/>
            <a:chExt cx="4853301" cy="2653409"/>
          </a:xfrm>
        </p:grpSpPr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7581E97-0369-589E-E435-34CF1D2678E0}"/>
                </a:ext>
              </a:extLst>
            </p:cNvPr>
            <p:cNvSpPr txBox="1"/>
            <p:nvPr/>
          </p:nvSpPr>
          <p:spPr>
            <a:xfrm>
              <a:off x="6048468" y="135264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U(0,7,4,12)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0E8F7330-EE53-C7D1-1FF9-B6176E8DD3B2}"/>
                </a:ext>
              </a:extLst>
            </p:cNvPr>
            <p:cNvSpPr txBox="1"/>
            <p:nvPr/>
          </p:nvSpPr>
          <p:spPr>
            <a:xfrm>
              <a:off x="6048468" y="215304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U(4,7,4,12)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F3BED7C-8FFF-799A-4BB8-328BBE6CA516}"/>
                </a:ext>
              </a:extLst>
            </p:cNvPr>
            <p:cNvSpPr txBox="1"/>
            <p:nvPr/>
          </p:nvSpPr>
          <p:spPr>
            <a:xfrm>
              <a:off x="6048468" y="2945729"/>
              <a:ext cx="13831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U(6,7,4,12)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C685BD7D-E188-538C-78D0-98F97822F436}"/>
                </a:ext>
              </a:extLst>
            </p:cNvPr>
            <p:cNvSpPr txBox="1"/>
            <p:nvPr/>
          </p:nvSpPr>
          <p:spPr>
            <a:xfrm>
              <a:off x="5961748" y="3681137"/>
              <a:ext cx="1385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9BFA3E1-D575-4990-860C-CE6E57642DB6}"/>
                </a:ext>
              </a:extLst>
            </p:cNvPr>
            <p:cNvSpPr txBox="1"/>
            <p:nvPr/>
          </p:nvSpPr>
          <p:spPr>
            <a:xfrm>
              <a:off x="7582357" y="369827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3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5ACA469B-9164-87F5-0A67-3EFCB4E8230D}"/>
                </a:ext>
              </a:extLst>
            </p:cNvPr>
            <p:cNvSpPr txBox="1"/>
            <p:nvPr/>
          </p:nvSpPr>
          <p:spPr>
            <a:xfrm>
              <a:off x="7582357" y="2945729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U(6,7,4,12)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88E634D3-48B6-19AD-4C90-DB896A947919}"/>
                </a:ext>
              </a:extLst>
            </p:cNvPr>
            <p:cNvSpPr txBox="1"/>
            <p:nvPr/>
          </p:nvSpPr>
          <p:spPr>
            <a:xfrm>
              <a:off x="7582357" y="2151375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U(4,7,4,12)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0F6FC61C-1541-E574-B6AF-C21A8A8976BC}"/>
                </a:ext>
              </a:extLst>
            </p:cNvPr>
            <p:cNvSpPr txBox="1"/>
            <p:nvPr/>
          </p:nvSpPr>
          <p:spPr>
            <a:xfrm>
              <a:off x="7582357" y="1354307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U(0,7,3,7)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1" name="Arrow: Right 1620">
              <a:extLst>
                <a:ext uri="{FF2B5EF4-FFF2-40B4-BE49-F238E27FC236}">
                  <a16:creationId xmlns:a16="http://schemas.microsoft.com/office/drawing/2014/main" id="{0459DF45-3C46-0D16-8DAE-D1BCD8D107B4}"/>
                </a:ext>
              </a:extLst>
            </p:cNvPr>
            <p:cNvSpPr/>
            <p:nvPr/>
          </p:nvSpPr>
          <p:spPr>
            <a:xfrm rot="5400000">
              <a:off x="628737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2" name="Arrow: Right 1621">
              <a:extLst>
                <a:ext uri="{FF2B5EF4-FFF2-40B4-BE49-F238E27FC236}">
                  <a16:creationId xmlns:a16="http://schemas.microsoft.com/office/drawing/2014/main" id="{937B766B-C21F-2F45-58FF-8764B20F0AD0}"/>
                </a:ext>
              </a:extLst>
            </p:cNvPr>
            <p:cNvSpPr/>
            <p:nvPr/>
          </p:nvSpPr>
          <p:spPr>
            <a:xfrm rot="5400000">
              <a:off x="628737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3" name="Arrow: Right 1622">
              <a:extLst>
                <a:ext uri="{FF2B5EF4-FFF2-40B4-BE49-F238E27FC236}">
                  <a16:creationId xmlns:a16="http://schemas.microsoft.com/office/drawing/2014/main" id="{EE1A9B17-48FA-5004-2CF3-F7E2B6F90C39}"/>
                </a:ext>
              </a:extLst>
            </p:cNvPr>
            <p:cNvSpPr/>
            <p:nvPr/>
          </p:nvSpPr>
          <p:spPr>
            <a:xfrm rot="5400000">
              <a:off x="628737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4" name="Arrow: Right 1623">
              <a:extLst>
                <a:ext uri="{FF2B5EF4-FFF2-40B4-BE49-F238E27FC236}">
                  <a16:creationId xmlns:a16="http://schemas.microsoft.com/office/drawing/2014/main" id="{277D7059-8E17-9009-A510-0C19ED013F06}"/>
                </a:ext>
              </a:extLst>
            </p:cNvPr>
            <p:cNvSpPr/>
            <p:nvPr/>
          </p:nvSpPr>
          <p:spPr>
            <a:xfrm rot="16200000">
              <a:off x="793385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5" name="Arrow: Right 1624">
              <a:extLst>
                <a:ext uri="{FF2B5EF4-FFF2-40B4-BE49-F238E27FC236}">
                  <a16:creationId xmlns:a16="http://schemas.microsoft.com/office/drawing/2014/main" id="{E10C1EB0-639E-4A6E-5240-04FC72139EE8}"/>
                </a:ext>
              </a:extLst>
            </p:cNvPr>
            <p:cNvSpPr/>
            <p:nvPr/>
          </p:nvSpPr>
          <p:spPr>
            <a:xfrm rot="16200000">
              <a:off x="793385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6" name="Arrow: Right 1625">
              <a:extLst>
                <a:ext uri="{FF2B5EF4-FFF2-40B4-BE49-F238E27FC236}">
                  <a16:creationId xmlns:a16="http://schemas.microsoft.com/office/drawing/2014/main" id="{0550BA51-D73F-7323-E13F-5E693C0BE23A}"/>
                </a:ext>
              </a:extLst>
            </p:cNvPr>
            <p:cNvSpPr/>
            <p:nvPr/>
          </p:nvSpPr>
          <p:spPr>
            <a:xfrm rot="16200000">
              <a:off x="793385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7" name="Arrow: Right 1626">
              <a:extLst>
                <a:ext uri="{FF2B5EF4-FFF2-40B4-BE49-F238E27FC236}">
                  <a16:creationId xmlns:a16="http://schemas.microsoft.com/office/drawing/2014/main" id="{92B7D0EF-923F-DCC7-71DA-953843E0457C}"/>
                </a:ext>
              </a:extLst>
            </p:cNvPr>
            <p:cNvSpPr/>
            <p:nvPr/>
          </p:nvSpPr>
          <p:spPr>
            <a:xfrm>
              <a:off x="7275203" y="3738417"/>
              <a:ext cx="302729" cy="165230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29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O(N)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[0]*X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[L – R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0C8B2-D41E-99B4-B3F8-CF4A204C266C}"/>
              </a:ext>
            </a:extLst>
          </p:cNvPr>
          <p:cNvSpPr txBox="1"/>
          <p:nvPr/>
        </p:nvSpPr>
        <p:spPr>
          <a:xfrm>
            <a:off x="2189329" y="91582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F9FFE-BB5D-63AD-DBC6-B690E6A8457B}"/>
              </a:ext>
            </a:extLst>
          </p:cNvPr>
          <p:cNvSpPr txBox="1"/>
          <p:nvPr/>
        </p:nvSpPr>
        <p:spPr>
          <a:xfrm>
            <a:off x="714721" y="148838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07721FC1-3008-F933-3D7E-1F5C6F624035}"/>
              </a:ext>
            </a:extLst>
          </p:cNvPr>
          <p:cNvSpPr txBox="1"/>
          <p:nvPr/>
        </p:nvSpPr>
        <p:spPr>
          <a:xfrm>
            <a:off x="3562316" y="151301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4EC52A4F-EFFA-C4C8-0B83-9AD7E526B4E0}"/>
              </a:ext>
            </a:extLst>
          </p:cNvPr>
          <p:cNvSpPr txBox="1"/>
          <p:nvPr/>
        </p:nvSpPr>
        <p:spPr>
          <a:xfrm>
            <a:off x="11414" y="21046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9749198-B660-F5A4-E673-90EA7322F5E8}"/>
              </a:ext>
            </a:extLst>
          </p:cNvPr>
          <p:cNvSpPr txBox="1"/>
          <p:nvPr/>
        </p:nvSpPr>
        <p:spPr>
          <a:xfrm>
            <a:off x="1442325" y="210134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E6524E13-578B-0BEB-5E67-807368FFFD2A}"/>
              </a:ext>
            </a:extLst>
          </p:cNvPr>
          <p:cNvSpPr txBox="1"/>
          <p:nvPr/>
        </p:nvSpPr>
        <p:spPr>
          <a:xfrm>
            <a:off x="2735407" y="211816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97778E6A-C132-3076-6C9B-D87C60A353F9}"/>
              </a:ext>
            </a:extLst>
          </p:cNvPr>
          <p:cNvSpPr txBox="1"/>
          <p:nvPr/>
        </p:nvSpPr>
        <p:spPr>
          <a:xfrm>
            <a:off x="4224218" y="21245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BCA78830-F058-39BD-C0C6-44440B5688A9}"/>
              </a:ext>
            </a:extLst>
          </p:cNvPr>
          <p:cNvSpPr txBox="1"/>
          <p:nvPr/>
        </p:nvSpPr>
        <p:spPr>
          <a:xfrm>
            <a:off x="-460544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2F6C06C-2E2F-CA02-A488-4DD224C305B1}"/>
              </a:ext>
            </a:extLst>
          </p:cNvPr>
          <p:cNvSpPr txBox="1"/>
          <p:nvPr/>
        </p:nvSpPr>
        <p:spPr>
          <a:xfrm>
            <a:off x="42881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A68730B9-A464-B9F7-E5BC-26E6C6F4F95E}"/>
              </a:ext>
            </a:extLst>
          </p:cNvPr>
          <p:cNvSpPr txBox="1"/>
          <p:nvPr/>
        </p:nvSpPr>
        <p:spPr>
          <a:xfrm>
            <a:off x="1097384" y="3053002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8C13478D-562B-1749-ED8D-68B507555555}"/>
              </a:ext>
            </a:extLst>
          </p:cNvPr>
          <p:cNvSpPr txBox="1"/>
          <p:nvPr/>
        </p:nvSpPr>
        <p:spPr>
          <a:xfrm>
            <a:off x="1827121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68118B10-37AC-1BC9-7E70-6F50356A7A1D}"/>
              </a:ext>
            </a:extLst>
          </p:cNvPr>
          <p:cNvSpPr txBox="1"/>
          <p:nvPr/>
        </p:nvSpPr>
        <p:spPr>
          <a:xfrm>
            <a:off x="2301409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C45557BD-4365-314E-4E61-DC61B0449AC4}"/>
              </a:ext>
            </a:extLst>
          </p:cNvPr>
          <p:cNvSpPr txBox="1"/>
          <p:nvPr/>
        </p:nvSpPr>
        <p:spPr>
          <a:xfrm>
            <a:off x="319797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6AE57497-FA3A-7CEE-36E5-2683330339DA}"/>
              </a:ext>
            </a:extLst>
          </p:cNvPr>
          <p:cNvSpPr txBox="1"/>
          <p:nvPr/>
        </p:nvSpPr>
        <p:spPr>
          <a:xfrm>
            <a:off x="376376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BB37002E-E121-6DD2-7218-9F41F81280E4}"/>
              </a:ext>
            </a:extLst>
          </p:cNvPr>
          <p:cNvSpPr txBox="1"/>
          <p:nvPr/>
        </p:nvSpPr>
        <p:spPr>
          <a:xfrm>
            <a:off x="468841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F40AA-7D79-0B76-EC91-BF410CDE66FD}"/>
              </a:ext>
            </a:extLst>
          </p:cNvPr>
          <p:cNvSpPr txBox="1"/>
          <p:nvPr/>
        </p:nvSpPr>
        <p:spPr>
          <a:xfrm>
            <a:off x="2216761" y="90667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0457F-2720-5AE0-0950-064201ED07EB}"/>
              </a:ext>
            </a:extLst>
          </p:cNvPr>
          <p:cNvSpPr txBox="1"/>
          <p:nvPr/>
        </p:nvSpPr>
        <p:spPr>
          <a:xfrm>
            <a:off x="742153" y="14792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77EE7-A829-FE3E-5CCC-031C62F9D8FB}"/>
              </a:ext>
            </a:extLst>
          </p:cNvPr>
          <p:cNvSpPr txBox="1"/>
          <p:nvPr/>
        </p:nvSpPr>
        <p:spPr>
          <a:xfrm>
            <a:off x="3589748" y="150387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72E89-4E21-4015-887C-BA02F034C317}"/>
              </a:ext>
            </a:extLst>
          </p:cNvPr>
          <p:cNvSpPr txBox="1"/>
          <p:nvPr/>
        </p:nvSpPr>
        <p:spPr>
          <a:xfrm>
            <a:off x="38846" y="20955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C57FE-83D7-8CAB-CF9A-513A18DC4C15}"/>
              </a:ext>
            </a:extLst>
          </p:cNvPr>
          <p:cNvSpPr txBox="1"/>
          <p:nvPr/>
        </p:nvSpPr>
        <p:spPr>
          <a:xfrm>
            <a:off x="1469757" y="209220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A0C6E9-DC62-A794-5B30-97F7B87A8B43}"/>
              </a:ext>
            </a:extLst>
          </p:cNvPr>
          <p:cNvSpPr txBox="1"/>
          <p:nvPr/>
        </p:nvSpPr>
        <p:spPr>
          <a:xfrm>
            <a:off x="2762839" y="210902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1846F-8E81-1CEE-CBC4-41080B5EE693}"/>
              </a:ext>
            </a:extLst>
          </p:cNvPr>
          <p:cNvSpPr txBox="1"/>
          <p:nvPr/>
        </p:nvSpPr>
        <p:spPr>
          <a:xfrm>
            <a:off x="4251650" y="21154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6BB77-0F77-3297-D8AB-905CC15F71A5}"/>
              </a:ext>
            </a:extLst>
          </p:cNvPr>
          <p:cNvSpPr txBox="1"/>
          <p:nvPr/>
        </p:nvSpPr>
        <p:spPr>
          <a:xfrm>
            <a:off x="-43311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BAE63761-175C-7A93-A114-E076EE921E96}"/>
              </a:ext>
            </a:extLst>
          </p:cNvPr>
          <p:cNvSpPr txBox="1"/>
          <p:nvPr/>
        </p:nvSpPr>
        <p:spPr>
          <a:xfrm>
            <a:off x="45624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CA49D48-CB9D-185D-F585-788EC2F67732}"/>
              </a:ext>
            </a:extLst>
          </p:cNvPr>
          <p:cNvSpPr txBox="1"/>
          <p:nvPr/>
        </p:nvSpPr>
        <p:spPr>
          <a:xfrm>
            <a:off x="1124816" y="3043858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3CE28999-B48C-C25F-65A8-C3FD8C1B5DF1}"/>
              </a:ext>
            </a:extLst>
          </p:cNvPr>
          <p:cNvSpPr txBox="1"/>
          <p:nvPr/>
        </p:nvSpPr>
        <p:spPr>
          <a:xfrm>
            <a:off x="1854553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7D5F90C1-9A16-FB48-6A10-93CF1E3C0C3D}"/>
              </a:ext>
            </a:extLst>
          </p:cNvPr>
          <p:cNvSpPr txBox="1"/>
          <p:nvPr/>
        </p:nvSpPr>
        <p:spPr>
          <a:xfrm>
            <a:off x="2328841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B2422EF-D1CF-EDBD-294E-3A6780C6E48E}"/>
              </a:ext>
            </a:extLst>
          </p:cNvPr>
          <p:cNvSpPr txBox="1"/>
          <p:nvPr/>
        </p:nvSpPr>
        <p:spPr>
          <a:xfrm>
            <a:off x="322540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CCDF2BCA-83D4-7712-D0B4-B4F8976C1CB8}"/>
              </a:ext>
            </a:extLst>
          </p:cNvPr>
          <p:cNvSpPr txBox="1"/>
          <p:nvPr/>
        </p:nvSpPr>
        <p:spPr>
          <a:xfrm>
            <a:off x="379119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F532B4AA-8B7B-36BC-3F7C-A76C0DD0F789}"/>
              </a:ext>
            </a:extLst>
          </p:cNvPr>
          <p:cNvSpPr txBox="1"/>
          <p:nvPr/>
        </p:nvSpPr>
        <p:spPr>
          <a:xfrm>
            <a:off x="471584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DE63516-AFDB-C07A-CBC7-F84198CB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877C-37AE-CB38-62A3-78D26565392D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A589C03-2CA6-6F99-C78E-0F2033C0F22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DBD150D-F7A4-B397-BD02-51F08B886707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7015FB8C-1345-D0C8-56A3-5F9A6EB4545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123D5F45-AA50-CA46-C537-8E53BA3DA922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F697BE4A-1506-078A-8ED8-BB48C13D696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B04B4172-8A39-A1F3-E985-BB216E34080D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B2D2389F-7EA3-999A-ECDE-448FD9E1C6E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86E0B4A-FFED-F5E2-0420-1D36C9526CAD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E8097B-2F7E-2E14-6ED6-8FE0ACA4D388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FD36-FF90-E2BB-A423-DEC3D604F99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96F0C-01D2-B789-5F8E-6CF9815A46AB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DFC5D8-AFA3-B0FF-5F01-325BD0658873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67BAD8-76B9-CF63-1E8C-5AAE95CA05A8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1A2324-8E94-9664-B31E-595A4DACFC37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9F803-CC31-9C97-8B22-C83654D35E2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A54167-9453-7332-3DED-881C9219D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CE233F-00CC-4D01-4BAF-53F582DCB0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005D95-C1D4-7362-B7EB-D8C64D523552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A988B2-A820-7864-F00F-83A47C13B1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60CCFB-45BA-D51C-6F77-3EB69AB7515C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4C04EE-D3B2-F2DD-9279-1AAEAF0C97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372F6-4253-2E4D-213B-FBC709B1F5D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7E87E4-B825-0E57-FFAF-810D72F748D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4DC50-B198-5094-EE93-684E949E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37A64E-F38D-5D47-3FF5-019CA02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897BDA-BB2B-F916-2FA3-A5985EB8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1D863A-9223-3422-6FE9-9AEB94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866226-4D0F-68AF-CBE7-7E569224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47A5B-0272-C858-C6CF-D869C4CE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A48AEE7F-ECF9-5519-78C5-37E9A6A855E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FB291BFF-B1A5-C32F-1EAD-4C520F90A1CA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05C1426-3CE6-E1CB-4C67-47C45395F3A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E386855B-754B-0FF0-9FA0-83BC2AA47D7B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5F3DF148-CE39-E065-ADD5-8D8697FF2286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E2275FF-79BF-6976-8D52-F67CFD76752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BC7D3A63-119F-39B0-BEAD-51063B48A188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464CE-A316-6A92-E151-34443D89E899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30943-FA7B-D966-2A4B-08190018AB74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DBADCD-595F-253A-28E0-6A6D87A562D5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106E7-2443-7FA6-5618-5F7C37145E6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664339-F42C-7E5D-61E6-75055EF547EC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484B7B-EE14-3ED1-79F1-C06115FD0962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3D38A1-7F49-F938-22F7-6909AA863714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8D1FD-05F4-8261-D8A3-A030064FBC75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266986-B3D5-1CD2-A40D-CD0764127CCA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F34893-95E2-DC27-C16E-B7AF947F1D5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B976E3-DE4A-1EC5-3703-3C1538F0F839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322B37-A6E7-C877-A51C-642A379CEE2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B3EDF6-1291-47C3-615F-E7395D7ABB87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D5428-0B3E-1BA0-0E51-F1A06000AB37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D82047-D028-8470-C5EF-70BB6B0753B1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7713847D-0C7F-DAAE-9D45-076F5BFCD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CAA6F0-E3EF-9503-F2E2-A20335929007}"/>
              </a:ext>
            </a:extLst>
          </p:cNvPr>
          <p:cNvSpPr txBox="1"/>
          <p:nvPr/>
        </p:nvSpPr>
        <p:spPr>
          <a:xfrm>
            <a:off x="5841811" y="1194977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D4A88-8D2D-1010-AF48-A12BB1607397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22002-C6F8-6811-07C4-90B85A8F942F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8EFFF8-26F9-88F0-A083-3B6D57753F67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24E87-DC91-B2A4-198A-FE7C1E33E147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E43D3B5-A60D-922C-7A0C-BEAE8F1D3A98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11C3D3-25D1-71DE-B1ED-55B239788ADA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BA1FBFD7-2154-3371-905E-94DEC538461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CBBDA58-34CB-0AAF-2A87-7C2C7A1C0C9C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382FE05E-1456-7F1E-C507-4EF244ABC962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689E1783-624F-6607-1C12-635B02E443B7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6920CDB-7D20-60C7-5D75-7D6246A6C496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01E804E5-C681-FC22-B4A4-30E1B7D9F296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41E0E6C0-2993-08D6-A2E1-33D05F13BBFA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B9D7F454-21C6-63E9-E132-32796A4999A2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6F562B05-9854-E282-94A4-236B49A0AEF3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B99AD35-2E39-1FAF-0389-239E82E301E4}"/>
              </a:ext>
            </a:extLst>
          </p:cNvPr>
          <p:cNvSpPr txBox="1"/>
          <p:nvPr/>
        </p:nvSpPr>
        <p:spPr>
          <a:xfrm>
            <a:off x="5840920" y="165563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</p:spTree>
    <p:extLst>
      <p:ext uri="{BB962C8B-B14F-4D97-AF65-F5344CB8AC3E}">
        <p14:creationId xmlns:p14="http://schemas.microsoft.com/office/powerpoint/2010/main" val="57427022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D516BB-9FFC-B8B9-2F78-0A7DF8BE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5D78B-E949-D8A2-4AAB-7A43906ED2F4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D7EB2AE5-B79F-E527-F61D-2DF4BFEC51B4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04BA6265-FEFB-CD15-C787-EED67F8C3CCA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B4F5C9B3-1465-F581-9E58-4E07259184E3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933BFE3D-478A-741B-3D85-A16A5D584E20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A4A76EA-0B09-0A46-531E-E33D0CE97DF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8C83E48B-AB2E-70FE-F085-71A84E878A91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4A3E11DB-9EED-0D8B-AC4D-8F15D4FF3CB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617D4AA9-4B8B-73B0-2BC0-EEE4BD066C74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AD006-6FE2-4CE2-D367-89D3E3B12490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E924-D3B0-B1B9-C1FB-AE95F9602866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09C018-4AE3-B5D4-B128-767F23E75AE1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35A8C-D69D-288F-6383-2D3E3CBABC00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50B67-D0C4-BC44-1FAE-2509574F20F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C3C10-9545-909D-5B9E-B8F7EB84346C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9E05BD-0C9A-B608-2060-13FC456B11CC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5BB7E-E84A-EDC5-83D1-40D8B6A0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30AE18-2411-7330-FA86-1A8DE0BFC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AC5C99-0230-A234-29D7-1626DD0B886A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0EBC51-5DEE-3B36-60EC-CB0F613EF0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9E4DA9-CE51-3AB5-9982-29424E52A7D7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8AF731-8368-F5E5-FE9D-90A7A4B8F80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C5211F-CBB8-066C-D3C2-E48C5AD050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3085C8-2BB6-4853-4384-4C261D85C49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162F89-7E3D-B466-4B23-7BD148A41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C42ED8-DEAD-98BA-5C2F-77C6664959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72687E3-BA8E-CFA9-D9A6-F0EBEC23F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6744B0-59C4-5306-33E5-47B3E4FA8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97DBFF-C3F2-07F5-1EAB-569E00D3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36D26-B5C0-06DD-01E6-82333FE5D9B0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1A877110-40C8-8E30-B7A3-E55F9168AF89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CA588FAF-A7CB-A7D5-07D0-2C57FCDADC00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FC89DBF-D99D-504F-0139-D4893FB34423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AF8227EE-CEA6-BD60-86E8-30613B596FFD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68741CFF-19B1-7EE2-748E-9A184E6FF253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1EB9635D-8942-9E2C-0B40-2C39DB899F89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038A862D-A176-AA6D-F87E-FD9C7FAA720D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48E63-68A8-7B33-A30E-63093FFA1247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8ECDE4-4C01-B49E-51DB-77BC1B9A7BCF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4DB75-77AB-D22E-CC8A-CBDDBFD8CDBB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439315-1765-FF74-DAED-8A95A9496F9B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458-9DFB-0775-156E-A64217E296A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9E4A04-7053-1187-EA60-ADBEE11E531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6F364E-E736-FC28-FFE4-EAB9950C701F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BF58B-7C35-1AFA-E845-BE2C0AB37CAB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D6992-6AF4-3DC6-8E63-BA7700862065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5670B-F8D6-EB3F-5344-ED05377C7478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A199B-53EB-6913-7796-E3DC78E4500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C051A-92C2-BD9B-94BA-0D74C9226A34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517764-B68E-9A16-2CB6-69BFDE5B74E5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582CF5-E2A4-F8DA-65E8-F661AB591239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F56FCA-C0A0-48E3-2370-8DCBE43198A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9D372026-30BA-1457-CD6F-8DA498A9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D4A84-C239-608E-73EC-F3A8D322B3F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9D827-5AD5-E5ED-E589-507DCE08A6D3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0D190-9932-72BF-EB97-673310D887D2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E19C90-B275-7616-9BD2-F2C9DB39593A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55F57B-7922-D04F-E31D-458A5CC2BFE0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0CDDF-5825-07CD-5067-4C6341B5D4AD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2DEA6807-0948-BDB4-7FE8-6C566AE3FA7F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555D551-966F-BA26-E479-D404BDC25863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443C51B-2433-F9C9-58AA-22916E4ECB8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EA7334E8-24DC-2EF8-A7BA-93898DE0F525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EBB8CF15-A66D-5D78-57EB-BDAED33B80A6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F8A475A-50FC-49BA-0DB1-8A7B12475194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EE1A423-E36D-FAFC-EC87-3AFC6969F98F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A77D87A-A85E-0ACC-4146-C18D0F971F64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67E97321-3127-D80F-99B1-F5C5BF3A1828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D66837FE-0798-2C97-A725-121E9C167FCC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5FC9D26A-5FEC-5711-4F34-1500F80272BE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49EF61FB-87F4-C4DA-0A9D-38AD88AD83B7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0CB19C1-F718-82FF-8DAB-4FD0FED58E80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AC40549F-D962-4EDA-A2A3-31B8F179AA55}"/>
              </a:ext>
            </a:extLst>
          </p:cNvPr>
          <p:cNvSpPr txBox="1"/>
          <p:nvPr/>
        </p:nvSpPr>
        <p:spPr>
          <a:xfrm>
            <a:off x="5872185" y="265058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</p:spTree>
    <p:extLst>
      <p:ext uri="{BB962C8B-B14F-4D97-AF65-F5344CB8AC3E}">
        <p14:creationId xmlns:p14="http://schemas.microsoft.com/office/powerpoint/2010/main" val="112973162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BC42163-2E76-BE51-ED27-3700502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28D9B-36CD-F828-13A5-F4B6ABE3E87B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04413E76-8120-68B5-729F-BF31C3B71B0B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75F6D96-4139-95B6-6F46-D146CF13B120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CF72893-38CE-FA9A-A97D-2A651E7CC51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5C5CE113-C3FA-F1F3-FE25-9080CC53B3B1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9E436D6D-B890-EFB1-EA38-78FAF44C41B5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59273767-21B8-A059-6FDA-1875CFC3D099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57259FC1-987B-A38E-8C4F-AD1303A361A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C3A9AD1A-DE05-7935-92AC-C2FF2CC0FF6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0854E0-EF0B-6E6D-0C67-CB0676156422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9A9200-E228-1B52-2C1E-1B5917225222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B576F2-E90A-759D-ABC3-674B3B08F0BD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A3256-57FF-AB99-93AF-D95B8832007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546D9-07AF-5B2C-045D-4CBB7528538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57B5F-8C4E-716F-1689-78667E3BC90F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29911C-68F8-D626-AD9E-F06672259B94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3845E-4914-1BBE-744D-83640D91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A56F65-FD4C-8172-879C-845D4DCEF1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2A422-5D6B-F037-CBED-95062E54350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1126E0-6563-483D-5BF2-405B192259F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E4996-5F4C-8EA4-6123-11C554DE399E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A19C7-EC8A-F581-68EC-D478ADB6526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3B75BD-879A-17D4-E0A7-74A25D2039D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A5AECA-68FC-C854-62F1-BEC174644DC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96014-F817-5FD6-6BE0-3D7CFDABC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8280AB-7D02-E816-F466-4A7DA910FD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748E22-5EE1-D240-021E-86187D1E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C4714-62CF-C7A2-71E8-044866A594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092E3E-E708-AB49-BC3E-7152F3061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3ECC3-6484-7823-6A8C-17627F336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E374F0C5-032A-9F37-7028-2785F7D0643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0C9BB6AE-BF48-32D3-725A-31CC36373D5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A84145D-448C-4E7E-42AE-E1278B5894B1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9C796FD9-C694-480C-D2F4-7AEF85E56FB4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A1F65F66-650A-BD9F-279A-F9968176B2B8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29D234E9-CAC4-6856-225A-F3987B3D9B41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FBBCF9B8-228B-1B88-36DF-757BC46D4EA5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E236-2899-12CE-E0D1-C6EDB4A00226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EFD83-526D-CF1B-B595-81BFEC02FEB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421EE0-BA9C-DEFA-840E-C3E7B71A13D1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560E0-73D7-3B05-0E38-739940931A1E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69A7C8-1EC5-3C1E-95BA-F434A7CE8830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7F619-EB65-EB2E-852B-F23CDB17ED17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FE3B24-A759-7896-13AB-0DDB0EFFD455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23F76-5764-A13F-86D0-1627E47F646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C071DF-FEFD-F831-C9B6-005498735551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01D802-0F5C-93A4-9859-E74333FCE134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D8E687-C68F-C9A2-045B-B0296DFBCE4C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663BB6-872D-6F64-462D-780A45AFF30E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59E4AB-7C55-0989-4219-3182E8F0E2A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7969F2-06CB-A638-0C21-7D2EE6AFE831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9CA9F0-2D53-1F5C-50E1-1B1123726FFE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C0B58AF2-F0AC-7166-EB35-262ED70F7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871263-776A-ED4E-D463-0E66282013E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5C8E7-FBAA-66AD-04AD-8B94A30CE0C2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FECB5-E742-6588-F846-BCEB26A7944D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37A55-ECC8-5C78-6F54-66C30AA42AC7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FA40D8-5ACB-6A9F-D4A9-935BDDFBBFD3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481-CCDA-AD01-096F-44CB11FBED5B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A2E2636-C0C2-2489-A3A0-0C0F466AF0A0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F4D0D1-4216-0342-FBEF-5E3DB5EFA97F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EF7E9DC7-6DFA-7A6E-DACC-67DED3E86143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52A5B652-2CE8-15C3-42D4-D899D568573E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295F50C6-E1CC-346B-079D-584A06C55C7F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0E8C535F-55C1-D23B-8FD4-EB2F88FBD29D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D7B9DD08-019F-D0C7-CA52-2D8A2BE9E314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7F01E1CA-5C2F-C7C6-97E7-00D0678BB8DB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2FDF712B-C643-9B43-77F7-D91449128DB9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3E3DA1E1-305C-2738-7894-24AA2C7C0B4B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27AFF05B-7BBF-8CB3-2D04-F56333D98A20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2783B6D-DDC4-96D8-BCFB-F3572FFE069D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DCEF31D4-D1E8-CD37-7E78-89A076EDCA28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CB9FD1A2-252C-0128-C461-D5B4E855008D}"/>
              </a:ext>
            </a:extLst>
          </p:cNvPr>
          <p:cNvSpPr txBox="1"/>
          <p:nvPr/>
        </p:nvSpPr>
        <p:spPr>
          <a:xfrm>
            <a:off x="5840920" y="288987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7FC8F5-2E2C-3006-3F62-F378E509B2CD}"/>
              </a:ext>
            </a:extLst>
          </p:cNvPr>
          <p:cNvSpPr txBox="1"/>
          <p:nvPr/>
        </p:nvSpPr>
        <p:spPr>
          <a:xfrm>
            <a:off x="5840920" y="316446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3, 0, 0,3,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,0,0]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0049A-9404-45C1-BCAC-C803419F0D67}"/>
              </a:ext>
            </a:extLst>
          </p:cNvPr>
          <p:cNvSpPr txBox="1"/>
          <p:nvPr/>
        </p:nvSpPr>
        <p:spPr>
          <a:xfrm>
            <a:off x="5840920" y="347043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2, 2,  3, 2, 4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8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0, 3, 2,4,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5, 9,1, 0]</a:t>
            </a:r>
          </a:p>
        </p:txBody>
      </p:sp>
    </p:spTree>
    <p:extLst>
      <p:ext uri="{BB962C8B-B14F-4D97-AF65-F5344CB8AC3E}">
        <p14:creationId xmlns:p14="http://schemas.microsoft.com/office/powerpoint/2010/main" val="266428801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4725"/>
            <a:ext cx="5367356" cy="1909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/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43ED7A8-1D75-5A8A-F4E9-D56270AA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>
            <a:extLst>
              <a:ext uri="{FF2B5EF4-FFF2-40B4-BE49-F238E27FC236}">
                <a16:creationId xmlns:a16="http://schemas.microsoft.com/office/drawing/2014/main" id="{CEFAEF95-E74E-5424-B9B3-76BFB1ACE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8D971-F2F9-F350-24E7-BAE8CF124588}"/>
              </a:ext>
            </a:extLst>
          </p:cNvPr>
          <p:cNvSpPr txBox="1"/>
          <p:nvPr/>
        </p:nvSpPr>
        <p:spPr>
          <a:xfrm>
            <a:off x="409194" y="2040672"/>
            <a:ext cx="925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sz="2400" dirty="0">
                <a:solidFill>
                  <a:srgbClr val="482400"/>
                </a:solidFill>
              </a:rPr>
              <a:t>Ques: draw </a:t>
            </a:r>
            <a:r>
              <a:rPr lang="en-US" sz="2400" b="1" dirty="0">
                <a:solidFill>
                  <a:srgbClr val="482400"/>
                </a:solidFill>
              </a:rPr>
              <a:t>sum</a:t>
            </a:r>
            <a:r>
              <a:rPr lang="en-US" sz="2400" dirty="0">
                <a:solidFill>
                  <a:srgbClr val="482400"/>
                </a:solidFill>
              </a:rPr>
              <a:t> segment tree for array : A = [0, 1, 2, 3, 4, 5]</a:t>
            </a:r>
            <a:endParaRPr lang="en-US" sz="2400" dirty="0">
              <a:solidFill>
                <a:srgbClr val="4824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4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2036167"/>
            <a:chOff x="896244" y="1657531"/>
            <a:chExt cx="3024805" cy="20361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69830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3F2B25-8100-C610-3649-41D0CF3CB7A1}"/>
              </a:ext>
            </a:extLst>
          </p:cNvPr>
          <p:cNvGrpSpPr/>
          <p:nvPr/>
        </p:nvGrpSpPr>
        <p:grpSpPr>
          <a:xfrm>
            <a:off x="4621041" y="1588695"/>
            <a:ext cx="3486242" cy="2258568"/>
            <a:chOff x="4621041" y="1588695"/>
            <a:chExt cx="3486242" cy="225856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C81DEB4-5C91-F327-52D6-3F7DE99983ED}"/>
                </a:ext>
              </a:extLst>
            </p:cNvPr>
            <p:cNvSpPr/>
            <p:nvPr/>
          </p:nvSpPr>
          <p:spPr>
            <a:xfrm>
              <a:off x="4678283" y="1588695"/>
              <a:ext cx="3429000" cy="2258568"/>
            </a:xfrm>
            <a:custGeom>
              <a:avLst/>
              <a:gdLst>
                <a:gd name="connsiteX0" fmla="*/ 54864 w 3429000"/>
                <a:gd name="connsiteY0" fmla="*/ 1188720 h 2258568"/>
                <a:gd name="connsiteX1" fmla="*/ 82296 w 3429000"/>
                <a:gd name="connsiteY1" fmla="*/ 1024128 h 2258568"/>
                <a:gd name="connsiteX2" fmla="*/ 365760 w 3429000"/>
                <a:gd name="connsiteY2" fmla="*/ 1024128 h 2258568"/>
                <a:gd name="connsiteX3" fmla="*/ 566928 w 3429000"/>
                <a:gd name="connsiteY3" fmla="*/ 1024128 h 2258568"/>
                <a:gd name="connsiteX4" fmla="*/ 777240 w 3429000"/>
                <a:gd name="connsiteY4" fmla="*/ 987552 h 2258568"/>
                <a:gd name="connsiteX5" fmla="*/ 987552 w 3429000"/>
                <a:gd name="connsiteY5" fmla="*/ 941832 h 2258568"/>
                <a:gd name="connsiteX6" fmla="*/ 1078992 w 3429000"/>
                <a:gd name="connsiteY6" fmla="*/ 832104 h 2258568"/>
                <a:gd name="connsiteX7" fmla="*/ 1152144 w 3429000"/>
                <a:gd name="connsiteY7" fmla="*/ 713232 h 2258568"/>
                <a:gd name="connsiteX8" fmla="*/ 1234440 w 3429000"/>
                <a:gd name="connsiteY8" fmla="*/ 585216 h 2258568"/>
                <a:gd name="connsiteX9" fmla="*/ 1316736 w 3429000"/>
                <a:gd name="connsiteY9" fmla="*/ 530352 h 2258568"/>
                <a:gd name="connsiteX10" fmla="*/ 1380744 w 3429000"/>
                <a:gd name="connsiteY10" fmla="*/ 448056 h 2258568"/>
                <a:gd name="connsiteX11" fmla="*/ 1371600 w 3429000"/>
                <a:gd name="connsiteY11" fmla="*/ 347472 h 2258568"/>
                <a:gd name="connsiteX12" fmla="*/ 1499616 w 3429000"/>
                <a:gd name="connsiteY12" fmla="*/ 292608 h 2258568"/>
                <a:gd name="connsiteX13" fmla="*/ 1691640 w 3429000"/>
                <a:gd name="connsiteY13" fmla="*/ 301752 h 2258568"/>
                <a:gd name="connsiteX14" fmla="*/ 1856232 w 3429000"/>
                <a:gd name="connsiteY14" fmla="*/ 365760 h 2258568"/>
                <a:gd name="connsiteX15" fmla="*/ 1975104 w 3429000"/>
                <a:gd name="connsiteY15" fmla="*/ 320040 h 2258568"/>
                <a:gd name="connsiteX16" fmla="*/ 2020824 w 3429000"/>
                <a:gd name="connsiteY16" fmla="*/ 246888 h 2258568"/>
                <a:gd name="connsiteX17" fmla="*/ 2066544 w 3429000"/>
                <a:gd name="connsiteY17" fmla="*/ 128016 h 2258568"/>
                <a:gd name="connsiteX18" fmla="*/ 2157984 w 3429000"/>
                <a:gd name="connsiteY18" fmla="*/ 45720 h 2258568"/>
                <a:gd name="connsiteX19" fmla="*/ 2350008 w 3429000"/>
                <a:gd name="connsiteY19" fmla="*/ 27432 h 2258568"/>
                <a:gd name="connsiteX20" fmla="*/ 2395728 w 3429000"/>
                <a:gd name="connsiteY20" fmla="*/ 45720 h 2258568"/>
                <a:gd name="connsiteX21" fmla="*/ 2624328 w 3429000"/>
                <a:gd name="connsiteY21" fmla="*/ 100584 h 2258568"/>
                <a:gd name="connsiteX22" fmla="*/ 2843784 w 3429000"/>
                <a:gd name="connsiteY22" fmla="*/ 73152 h 2258568"/>
                <a:gd name="connsiteX23" fmla="*/ 3136392 w 3429000"/>
                <a:gd name="connsiteY23" fmla="*/ 0 h 2258568"/>
                <a:gd name="connsiteX24" fmla="*/ 3374136 w 3429000"/>
                <a:gd name="connsiteY24" fmla="*/ 82296 h 2258568"/>
                <a:gd name="connsiteX25" fmla="*/ 3429000 w 3429000"/>
                <a:gd name="connsiteY25" fmla="*/ 283464 h 2258568"/>
                <a:gd name="connsiteX26" fmla="*/ 3282696 w 3429000"/>
                <a:gd name="connsiteY26" fmla="*/ 347472 h 2258568"/>
                <a:gd name="connsiteX27" fmla="*/ 3063240 w 3429000"/>
                <a:gd name="connsiteY27" fmla="*/ 310896 h 2258568"/>
                <a:gd name="connsiteX28" fmla="*/ 2734056 w 3429000"/>
                <a:gd name="connsiteY28" fmla="*/ 274320 h 2258568"/>
                <a:gd name="connsiteX29" fmla="*/ 2432304 w 3429000"/>
                <a:gd name="connsiteY29" fmla="*/ 274320 h 2258568"/>
                <a:gd name="connsiteX30" fmla="*/ 2596896 w 3429000"/>
                <a:gd name="connsiteY30" fmla="*/ 347472 h 2258568"/>
                <a:gd name="connsiteX31" fmla="*/ 2825496 w 3429000"/>
                <a:gd name="connsiteY31" fmla="*/ 347472 h 2258568"/>
                <a:gd name="connsiteX32" fmla="*/ 2990088 w 3429000"/>
                <a:gd name="connsiteY32" fmla="*/ 374904 h 2258568"/>
                <a:gd name="connsiteX33" fmla="*/ 3163824 w 3429000"/>
                <a:gd name="connsiteY33" fmla="*/ 384048 h 2258568"/>
                <a:gd name="connsiteX34" fmla="*/ 3264408 w 3429000"/>
                <a:gd name="connsiteY34" fmla="*/ 530352 h 2258568"/>
                <a:gd name="connsiteX35" fmla="*/ 3218688 w 3429000"/>
                <a:gd name="connsiteY35" fmla="*/ 667512 h 2258568"/>
                <a:gd name="connsiteX36" fmla="*/ 2926080 w 3429000"/>
                <a:gd name="connsiteY36" fmla="*/ 658368 h 2258568"/>
                <a:gd name="connsiteX37" fmla="*/ 2660904 w 3429000"/>
                <a:gd name="connsiteY37" fmla="*/ 557784 h 2258568"/>
                <a:gd name="connsiteX38" fmla="*/ 2569464 w 3429000"/>
                <a:gd name="connsiteY38" fmla="*/ 448056 h 2258568"/>
                <a:gd name="connsiteX39" fmla="*/ 2359152 w 3429000"/>
                <a:gd name="connsiteY39" fmla="*/ 356616 h 2258568"/>
                <a:gd name="connsiteX40" fmla="*/ 2157984 w 3429000"/>
                <a:gd name="connsiteY40" fmla="*/ 402336 h 2258568"/>
                <a:gd name="connsiteX41" fmla="*/ 1892808 w 3429000"/>
                <a:gd name="connsiteY41" fmla="*/ 502920 h 2258568"/>
                <a:gd name="connsiteX42" fmla="*/ 1892808 w 3429000"/>
                <a:gd name="connsiteY42" fmla="*/ 576072 h 2258568"/>
                <a:gd name="connsiteX43" fmla="*/ 2121408 w 3429000"/>
                <a:gd name="connsiteY43" fmla="*/ 576072 h 2258568"/>
                <a:gd name="connsiteX44" fmla="*/ 2231136 w 3429000"/>
                <a:gd name="connsiteY44" fmla="*/ 585216 h 2258568"/>
                <a:gd name="connsiteX45" fmla="*/ 2450592 w 3429000"/>
                <a:gd name="connsiteY45" fmla="*/ 649224 h 2258568"/>
                <a:gd name="connsiteX46" fmla="*/ 2487168 w 3429000"/>
                <a:gd name="connsiteY46" fmla="*/ 850392 h 2258568"/>
                <a:gd name="connsiteX47" fmla="*/ 2395728 w 3429000"/>
                <a:gd name="connsiteY47" fmla="*/ 950976 h 2258568"/>
                <a:gd name="connsiteX48" fmla="*/ 2194560 w 3429000"/>
                <a:gd name="connsiteY48" fmla="*/ 969264 h 2258568"/>
                <a:gd name="connsiteX49" fmla="*/ 1993392 w 3429000"/>
                <a:gd name="connsiteY49" fmla="*/ 886968 h 2258568"/>
                <a:gd name="connsiteX50" fmla="*/ 1837944 w 3429000"/>
                <a:gd name="connsiteY50" fmla="*/ 704088 h 2258568"/>
                <a:gd name="connsiteX51" fmla="*/ 1609344 w 3429000"/>
                <a:gd name="connsiteY51" fmla="*/ 621792 h 2258568"/>
                <a:gd name="connsiteX52" fmla="*/ 1389888 w 3429000"/>
                <a:gd name="connsiteY52" fmla="*/ 768096 h 2258568"/>
                <a:gd name="connsiteX53" fmla="*/ 1170432 w 3429000"/>
                <a:gd name="connsiteY53" fmla="*/ 905256 h 2258568"/>
                <a:gd name="connsiteX54" fmla="*/ 877824 w 3429000"/>
                <a:gd name="connsiteY54" fmla="*/ 1042416 h 2258568"/>
                <a:gd name="connsiteX55" fmla="*/ 676656 w 3429000"/>
                <a:gd name="connsiteY55" fmla="*/ 1179576 h 2258568"/>
                <a:gd name="connsiteX56" fmla="*/ 932688 w 3429000"/>
                <a:gd name="connsiteY56" fmla="*/ 1335024 h 2258568"/>
                <a:gd name="connsiteX57" fmla="*/ 1234440 w 3429000"/>
                <a:gd name="connsiteY57" fmla="*/ 1389888 h 2258568"/>
                <a:gd name="connsiteX58" fmla="*/ 1463040 w 3429000"/>
                <a:gd name="connsiteY58" fmla="*/ 1389888 h 2258568"/>
                <a:gd name="connsiteX59" fmla="*/ 1737360 w 3429000"/>
                <a:gd name="connsiteY59" fmla="*/ 1389888 h 2258568"/>
                <a:gd name="connsiteX60" fmla="*/ 1847088 w 3429000"/>
                <a:gd name="connsiteY60" fmla="*/ 1408176 h 2258568"/>
                <a:gd name="connsiteX61" fmla="*/ 2121408 w 3429000"/>
                <a:gd name="connsiteY61" fmla="*/ 1316736 h 2258568"/>
                <a:gd name="connsiteX62" fmla="*/ 2322576 w 3429000"/>
                <a:gd name="connsiteY62" fmla="*/ 1261872 h 2258568"/>
                <a:gd name="connsiteX63" fmla="*/ 2414016 w 3429000"/>
                <a:gd name="connsiteY63" fmla="*/ 1298448 h 2258568"/>
                <a:gd name="connsiteX64" fmla="*/ 2523744 w 3429000"/>
                <a:gd name="connsiteY64" fmla="*/ 1371600 h 2258568"/>
                <a:gd name="connsiteX65" fmla="*/ 2770632 w 3429000"/>
                <a:gd name="connsiteY65" fmla="*/ 1362456 h 2258568"/>
                <a:gd name="connsiteX66" fmla="*/ 2962656 w 3429000"/>
                <a:gd name="connsiteY66" fmla="*/ 1225296 h 2258568"/>
                <a:gd name="connsiteX67" fmla="*/ 3264408 w 3429000"/>
                <a:gd name="connsiteY67" fmla="*/ 1243584 h 2258568"/>
                <a:gd name="connsiteX68" fmla="*/ 3401568 w 3429000"/>
                <a:gd name="connsiteY68" fmla="*/ 1399032 h 2258568"/>
                <a:gd name="connsiteX69" fmla="*/ 3374136 w 3429000"/>
                <a:gd name="connsiteY69" fmla="*/ 1536192 h 2258568"/>
                <a:gd name="connsiteX70" fmla="*/ 3236976 w 3429000"/>
                <a:gd name="connsiteY70" fmla="*/ 1572768 h 2258568"/>
                <a:gd name="connsiteX71" fmla="*/ 2990088 w 3429000"/>
                <a:gd name="connsiteY71" fmla="*/ 1536192 h 2258568"/>
                <a:gd name="connsiteX72" fmla="*/ 2688336 w 3429000"/>
                <a:gd name="connsiteY72" fmla="*/ 1490472 h 2258568"/>
                <a:gd name="connsiteX73" fmla="*/ 2496312 w 3429000"/>
                <a:gd name="connsiteY73" fmla="*/ 1490472 h 2258568"/>
                <a:gd name="connsiteX74" fmla="*/ 2496312 w 3429000"/>
                <a:gd name="connsiteY74" fmla="*/ 1572768 h 2258568"/>
                <a:gd name="connsiteX75" fmla="*/ 2706624 w 3429000"/>
                <a:gd name="connsiteY75" fmla="*/ 1618488 h 2258568"/>
                <a:gd name="connsiteX76" fmla="*/ 2880360 w 3429000"/>
                <a:gd name="connsiteY76" fmla="*/ 1609344 h 2258568"/>
                <a:gd name="connsiteX77" fmla="*/ 3063240 w 3429000"/>
                <a:gd name="connsiteY77" fmla="*/ 1627632 h 2258568"/>
                <a:gd name="connsiteX78" fmla="*/ 3273552 w 3429000"/>
                <a:gd name="connsiteY78" fmla="*/ 1664208 h 2258568"/>
                <a:gd name="connsiteX79" fmla="*/ 3319272 w 3429000"/>
                <a:gd name="connsiteY79" fmla="*/ 1783080 h 2258568"/>
                <a:gd name="connsiteX80" fmla="*/ 3383280 w 3429000"/>
                <a:gd name="connsiteY80" fmla="*/ 1965960 h 2258568"/>
                <a:gd name="connsiteX81" fmla="*/ 3300984 w 3429000"/>
                <a:gd name="connsiteY81" fmla="*/ 2002536 h 2258568"/>
                <a:gd name="connsiteX82" fmla="*/ 3145536 w 3429000"/>
                <a:gd name="connsiteY82" fmla="*/ 1975104 h 2258568"/>
                <a:gd name="connsiteX83" fmla="*/ 2953512 w 3429000"/>
                <a:gd name="connsiteY83" fmla="*/ 1920240 h 2258568"/>
                <a:gd name="connsiteX84" fmla="*/ 2880360 w 3429000"/>
                <a:gd name="connsiteY84" fmla="*/ 1865376 h 2258568"/>
                <a:gd name="connsiteX85" fmla="*/ 2770632 w 3429000"/>
                <a:gd name="connsiteY85" fmla="*/ 1773936 h 2258568"/>
                <a:gd name="connsiteX86" fmla="*/ 2542032 w 3429000"/>
                <a:gd name="connsiteY86" fmla="*/ 1673352 h 2258568"/>
                <a:gd name="connsiteX87" fmla="*/ 2340864 w 3429000"/>
                <a:gd name="connsiteY87" fmla="*/ 1618488 h 2258568"/>
                <a:gd name="connsiteX88" fmla="*/ 2167128 w 3429000"/>
                <a:gd name="connsiteY88" fmla="*/ 1618488 h 2258568"/>
                <a:gd name="connsiteX89" fmla="*/ 1984248 w 3429000"/>
                <a:gd name="connsiteY89" fmla="*/ 1618488 h 2258568"/>
                <a:gd name="connsiteX90" fmla="*/ 1810512 w 3429000"/>
                <a:gd name="connsiteY90" fmla="*/ 1618488 h 2258568"/>
                <a:gd name="connsiteX91" fmla="*/ 1874520 w 3429000"/>
                <a:gd name="connsiteY91" fmla="*/ 1737360 h 2258568"/>
                <a:gd name="connsiteX92" fmla="*/ 1938528 w 3429000"/>
                <a:gd name="connsiteY92" fmla="*/ 1856232 h 2258568"/>
                <a:gd name="connsiteX93" fmla="*/ 2103120 w 3429000"/>
                <a:gd name="connsiteY93" fmla="*/ 1856232 h 2258568"/>
                <a:gd name="connsiteX94" fmla="*/ 2331720 w 3429000"/>
                <a:gd name="connsiteY94" fmla="*/ 1874520 h 2258568"/>
                <a:gd name="connsiteX95" fmla="*/ 2596896 w 3429000"/>
                <a:gd name="connsiteY95" fmla="*/ 1929384 h 2258568"/>
                <a:gd name="connsiteX96" fmla="*/ 2752344 w 3429000"/>
                <a:gd name="connsiteY96" fmla="*/ 1947672 h 2258568"/>
                <a:gd name="connsiteX97" fmla="*/ 2779776 w 3429000"/>
                <a:gd name="connsiteY97" fmla="*/ 2139696 h 2258568"/>
                <a:gd name="connsiteX98" fmla="*/ 2633472 w 3429000"/>
                <a:gd name="connsiteY98" fmla="*/ 2258568 h 2258568"/>
                <a:gd name="connsiteX99" fmla="*/ 2404872 w 3429000"/>
                <a:gd name="connsiteY99" fmla="*/ 2249424 h 2258568"/>
                <a:gd name="connsiteX100" fmla="*/ 2203704 w 3429000"/>
                <a:gd name="connsiteY100" fmla="*/ 2203704 h 2258568"/>
                <a:gd name="connsiteX101" fmla="*/ 2075688 w 3429000"/>
                <a:gd name="connsiteY101" fmla="*/ 2039112 h 2258568"/>
                <a:gd name="connsiteX102" fmla="*/ 1801368 w 3429000"/>
                <a:gd name="connsiteY102" fmla="*/ 1837944 h 2258568"/>
                <a:gd name="connsiteX103" fmla="*/ 1700784 w 3429000"/>
                <a:gd name="connsiteY103" fmla="*/ 1746504 h 2258568"/>
                <a:gd name="connsiteX104" fmla="*/ 1472184 w 3429000"/>
                <a:gd name="connsiteY104" fmla="*/ 1719072 h 2258568"/>
                <a:gd name="connsiteX105" fmla="*/ 1188720 w 3429000"/>
                <a:gd name="connsiteY105" fmla="*/ 1645920 h 2258568"/>
                <a:gd name="connsiteX106" fmla="*/ 868680 w 3429000"/>
                <a:gd name="connsiteY106" fmla="*/ 1572768 h 2258568"/>
                <a:gd name="connsiteX107" fmla="*/ 502920 w 3429000"/>
                <a:gd name="connsiteY107" fmla="*/ 1563624 h 2258568"/>
                <a:gd name="connsiteX108" fmla="*/ 91440 w 3429000"/>
                <a:gd name="connsiteY108" fmla="*/ 1444752 h 2258568"/>
                <a:gd name="connsiteX109" fmla="*/ 0 w 3429000"/>
                <a:gd name="connsiteY109" fmla="*/ 1344168 h 225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0" h="2258568" extrusionOk="0">
                  <a:moveTo>
                    <a:pt x="54864" y="1188720"/>
                  </a:moveTo>
                  <a:cubicBezTo>
                    <a:pt x="66120" y="1136314"/>
                    <a:pt x="63364" y="1062795"/>
                    <a:pt x="82296" y="1024128"/>
                  </a:cubicBezTo>
                  <a:cubicBezTo>
                    <a:pt x="170882" y="999825"/>
                    <a:pt x="259387" y="1028295"/>
                    <a:pt x="365760" y="1024128"/>
                  </a:cubicBezTo>
                  <a:cubicBezTo>
                    <a:pt x="410749" y="1017940"/>
                    <a:pt x="507752" y="1022145"/>
                    <a:pt x="566928" y="1024128"/>
                  </a:cubicBezTo>
                  <a:cubicBezTo>
                    <a:pt x="622704" y="1007707"/>
                    <a:pt x="686845" y="1013858"/>
                    <a:pt x="777240" y="987552"/>
                  </a:cubicBezTo>
                  <a:cubicBezTo>
                    <a:pt x="838437" y="977323"/>
                    <a:pt x="959812" y="942353"/>
                    <a:pt x="987552" y="941832"/>
                  </a:cubicBezTo>
                  <a:cubicBezTo>
                    <a:pt x="1009580" y="929384"/>
                    <a:pt x="1055437" y="875656"/>
                    <a:pt x="1078992" y="832104"/>
                  </a:cubicBezTo>
                  <a:cubicBezTo>
                    <a:pt x="1090005" y="806163"/>
                    <a:pt x="1124678" y="762201"/>
                    <a:pt x="1152144" y="713232"/>
                  </a:cubicBezTo>
                  <a:cubicBezTo>
                    <a:pt x="1190873" y="670780"/>
                    <a:pt x="1215707" y="608972"/>
                    <a:pt x="1234440" y="585216"/>
                  </a:cubicBezTo>
                  <a:cubicBezTo>
                    <a:pt x="1265252" y="572722"/>
                    <a:pt x="1289586" y="538180"/>
                    <a:pt x="1316736" y="530352"/>
                  </a:cubicBezTo>
                  <a:cubicBezTo>
                    <a:pt x="1349666" y="501842"/>
                    <a:pt x="1351384" y="485870"/>
                    <a:pt x="1380744" y="448056"/>
                  </a:cubicBezTo>
                  <a:cubicBezTo>
                    <a:pt x="1385159" y="414735"/>
                    <a:pt x="1382848" y="381377"/>
                    <a:pt x="1371600" y="347472"/>
                  </a:cubicBezTo>
                  <a:cubicBezTo>
                    <a:pt x="1413397" y="332757"/>
                    <a:pt x="1480969" y="294488"/>
                    <a:pt x="1499616" y="292608"/>
                  </a:cubicBezTo>
                  <a:cubicBezTo>
                    <a:pt x="1575703" y="294916"/>
                    <a:pt x="1653482" y="287429"/>
                    <a:pt x="1691640" y="301752"/>
                  </a:cubicBezTo>
                  <a:cubicBezTo>
                    <a:pt x="1732016" y="315236"/>
                    <a:pt x="1824010" y="338953"/>
                    <a:pt x="1856232" y="365760"/>
                  </a:cubicBezTo>
                  <a:cubicBezTo>
                    <a:pt x="1908295" y="349241"/>
                    <a:pt x="1934644" y="329013"/>
                    <a:pt x="1975104" y="320040"/>
                  </a:cubicBezTo>
                  <a:cubicBezTo>
                    <a:pt x="1988787" y="286761"/>
                    <a:pt x="2003961" y="279055"/>
                    <a:pt x="2020824" y="246888"/>
                  </a:cubicBezTo>
                  <a:cubicBezTo>
                    <a:pt x="2048278" y="191546"/>
                    <a:pt x="2042217" y="173644"/>
                    <a:pt x="2066544" y="128016"/>
                  </a:cubicBezTo>
                  <a:cubicBezTo>
                    <a:pt x="2117447" y="95723"/>
                    <a:pt x="2114069" y="85545"/>
                    <a:pt x="2157984" y="45720"/>
                  </a:cubicBezTo>
                  <a:cubicBezTo>
                    <a:pt x="2251002" y="24370"/>
                    <a:pt x="2278265" y="48873"/>
                    <a:pt x="2350008" y="27432"/>
                  </a:cubicBezTo>
                  <a:cubicBezTo>
                    <a:pt x="2359724" y="28774"/>
                    <a:pt x="2388747" y="42811"/>
                    <a:pt x="2395728" y="45720"/>
                  </a:cubicBezTo>
                  <a:cubicBezTo>
                    <a:pt x="2454487" y="72707"/>
                    <a:pt x="2513998" y="77220"/>
                    <a:pt x="2624328" y="100584"/>
                  </a:cubicBezTo>
                  <a:cubicBezTo>
                    <a:pt x="2685394" y="85935"/>
                    <a:pt x="2777868" y="86188"/>
                    <a:pt x="2843784" y="73152"/>
                  </a:cubicBezTo>
                  <a:cubicBezTo>
                    <a:pt x="2949905" y="73664"/>
                    <a:pt x="3035685" y="-1958"/>
                    <a:pt x="3136392" y="0"/>
                  </a:cubicBezTo>
                  <a:cubicBezTo>
                    <a:pt x="3219683" y="12528"/>
                    <a:pt x="3341281" y="91508"/>
                    <a:pt x="3374136" y="82296"/>
                  </a:cubicBezTo>
                  <a:cubicBezTo>
                    <a:pt x="3378190" y="130831"/>
                    <a:pt x="3401627" y="242926"/>
                    <a:pt x="3429000" y="283464"/>
                  </a:cubicBezTo>
                  <a:cubicBezTo>
                    <a:pt x="3378436" y="303376"/>
                    <a:pt x="3328707" y="318363"/>
                    <a:pt x="3282696" y="347472"/>
                  </a:cubicBezTo>
                  <a:cubicBezTo>
                    <a:pt x="3213347" y="342693"/>
                    <a:pt x="3136972" y="307260"/>
                    <a:pt x="3063240" y="310896"/>
                  </a:cubicBezTo>
                  <a:cubicBezTo>
                    <a:pt x="2975358" y="317033"/>
                    <a:pt x="2830489" y="258556"/>
                    <a:pt x="2734056" y="274320"/>
                  </a:cubicBezTo>
                  <a:cubicBezTo>
                    <a:pt x="2700558" y="272869"/>
                    <a:pt x="2493358" y="275525"/>
                    <a:pt x="2432304" y="274320"/>
                  </a:cubicBezTo>
                  <a:cubicBezTo>
                    <a:pt x="2462183" y="292812"/>
                    <a:pt x="2532110" y="323572"/>
                    <a:pt x="2596896" y="347472"/>
                  </a:cubicBezTo>
                  <a:cubicBezTo>
                    <a:pt x="2627162" y="364021"/>
                    <a:pt x="2742649" y="367438"/>
                    <a:pt x="2825496" y="347472"/>
                  </a:cubicBezTo>
                  <a:cubicBezTo>
                    <a:pt x="2880271" y="360595"/>
                    <a:pt x="2915473" y="356319"/>
                    <a:pt x="2990088" y="374904"/>
                  </a:cubicBezTo>
                  <a:cubicBezTo>
                    <a:pt x="3040490" y="367523"/>
                    <a:pt x="3078079" y="368234"/>
                    <a:pt x="3163824" y="384048"/>
                  </a:cubicBezTo>
                  <a:cubicBezTo>
                    <a:pt x="3191068" y="406501"/>
                    <a:pt x="3218950" y="454804"/>
                    <a:pt x="3264408" y="530352"/>
                  </a:cubicBezTo>
                  <a:cubicBezTo>
                    <a:pt x="3260987" y="568558"/>
                    <a:pt x="3248292" y="603631"/>
                    <a:pt x="3218688" y="667512"/>
                  </a:cubicBezTo>
                  <a:cubicBezTo>
                    <a:pt x="3099054" y="644880"/>
                    <a:pt x="2984577" y="671263"/>
                    <a:pt x="2926080" y="658368"/>
                  </a:cubicBezTo>
                  <a:cubicBezTo>
                    <a:pt x="2788116" y="628415"/>
                    <a:pt x="2778261" y="609411"/>
                    <a:pt x="2660904" y="557784"/>
                  </a:cubicBezTo>
                  <a:cubicBezTo>
                    <a:pt x="2622537" y="529247"/>
                    <a:pt x="2599742" y="467377"/>
                    <a:pt x="2569464" y="448056"/>
                  </a:cubicBezTo>
                  <a:cubicBezTo>
                    <a:pt x="2532082" y="427523"/>
                    <a:pt x="2397019" y="380930"/>
                    <a:pt x="2359152" y="356616"/>
                  </a:cubicBezTo>
                  <a:cubicBezTo>
                    <a:pt x="2267510" y="380139"/>
                    <a:pt x="2255050" y="365443"/>
                    <a:pt x="2157984" y="402336"/>
                  </a:cubicBezTo>
                  <a:cubicBezTo>
                    <a:pt x="2103096" y="442255"/>
                    <a:pt x="1955876" y="460366"/>
                    <a:pt x="1892808" y="502920"/>
                  </a:cubicBezTo>
                  <a:cubicBezTo>
                    <a:pt x="1886258" y="524530"/>
                    <a:pt x="1895321" y="566665"/>
                    <a:pt x="1892808" y="576072"/>
                  </a:cubicBezTo>
                  <a:cubicBezTo>
                    <a:pt x="1964891" y="583788"/>
                    <a:pt x="2039510" y="590399"/>
                    <a:pt x="2121408" y="576072"/>
                  </a:cubicBezTo>
                  <a:cubicBezTo>
                    <a:pt x="2172612" y="581567"/>
                    <a:pt x="2217762" y="582941"/>
                    <a:pt x="2231136" y="585216"/>
                  </a:cubicBezTo>
                  <a:cubicBezTo>
                    <a:pt x="2266563" y="615413"/>
                    <a:pt x="2353193" y="609031"/>
                    <a:pt x="2450592" y="649224"/>
                  </a:cubicBezTo>
                  <a:cubicBezTo>
                    <a:pt x="2453004" y="716375"/>
                    <a:pt x="2490631" y="825148"/>
                    <a:pt x="2487168" y="850392"/>
                  </a:cubicBezTo>
                  <a:cubicBezTo>
                    <a:pt x="2449446" y="904994"/>
                    <a:pt x="2430571" y="924333"/>
                    <a:pt x="2395728" y="950976"/>
                  </a:cubicBezTo>
                  <a:cubicBezTo>
                    <a:pt x="2326470" y="958002"/>
                    <a:pt x="2296305" y="976713"/>
                    <a:pt x="2194560" y="969264"/>
                  </a:cubicBezTo>
                  <a:cubicBezTo>
                    <a:pt x="2113155" y="948397"/>
                    <a:pt x="2021787" y="884133"/>
                    <a:pt x="1993392" y="886968"/>
                  </a:cubicBezTo>
                  <a:cubicBezTo>
                    <a:pt x="1980187" y="839103"/>
                    <a:pt x="1886513" y="743202"/>
                    <a:pt x="1837944" y="704088"/>
                  </a:cubicBezTo>
                  <a:cubicBezTo>
                    <a:pt x="1791986" y="679329"/>
                    <a:pt x="1709269" y="639597"/>
                    <a:pt x="1609344" y="621792"/>
                  </a:cubicBezTo>
                  <a:cubicBezTo>
                    <a:pt x="1571235" y="652843"/>
                    <a:pt x="1489584" y="723788"/>
                    <a:pt x="1389888" y="768096"/>
                  </a:cubicBezTo>
                  <a:cubicBezTo>
                    <a:pt x="1340801" y="801638"/>
                    <a:pt x="1198475" y="870705"/>
                    <a:pt x="1170432" y="905256"/>
                  </a:cubicBezTo>
                  <a:cubicBezTo>
                    <a:pt x="1119367" y="932647"/>
                    <a:pt x="1014416" y="965607"/>
                    <a:pt x="877824" y="1042416"/>
                  </a:cubicBezTo>
                  <a:cubicBezTo>
                    <a:pt x="850444" y="1068341"/>
                    <a:pt x="751033" y="1143124"/>
                    <a:pt x="676656" y="1179576"/>
                  </a:cubicBezTo>
                  <a:cubicBezTo>
                    <a:pt x="787169" y="1244400"/>
                    <a:pt x="851229" y="1298460"/>
                    <a:pt x="932688" y="1335024"/>
                  </a:cubicBezTo>
                  <a:cubicBezTo>
                    <a:pt x="1064634" y="1369800"/>
                    <a:pt x="1095190" y="1374684"/>
                    <a:pt x="1234440" y="1389888"/>
                  </a:cubicBezTo>
                  <a:cubicBezTo>
                    <a:pt x="1316127" y="1403877"/>
                    <a:pt x="1426674" y="1403811"/>
                    <a:pt x="1463040" y="1389888"/>
                  </a:cubicBezTo>
                  <a:cubicBezTo>
                    <a:pt x="1552628" y="1405182"/>
                    <a:pt x="1666919" y="1368916"/>
                    <a:pt x="1737360" y="1389888"/>
                  </a:cubicBezTo>
                  <a:cubicBezTo>
                    <a:pt x="1779728" y="1405187"/>
                    <a:pt x="1816171" y="1399701"/>
                    <a:pt x="1847088" y="1408176"/>
                  </a:cubicBezTo>
                  <a:cubicBezTo>
                    <a:pt x="1959475" y="1358547"/>
                    <a:pt x="2063226" y="1325702"/>
                    <a:pt x="2121408" y="1316736"/>
                  </a:cubicBezTo>
                  <a:cubicBezTo>
                    <a:pt x="2223094" y="1299887"/>
                    <a:pt x="2228937" y="1270891"/>
                    <a:pt x="2322576" y="1261872"/>
                  </a:cubicBezTo>
                  <a:cubicBezTo>
                    <a:pt x="2353075" y="1274935"/>
                    <a:pt x="2377785" y="1290045"/>
                    <a:pt x="2414016" y="1298448"/>
                  </a:cubicBezTo>
                  <a:cubicBezTo>
                    <a:pt x="2447164" y="1329173"/>
                    <a:pt x="2505692" y="1366087"/>
                    <a:pt x="2523744" y="1371600"/>
                  </a:cubicBezTo>
                  <a:cubicBezTo>
                    <a:pt x="2608263" y="1370904"/>
                    <a:pt x="2690498" y="1345836"/>
                    <a:pt x="2770632" y="1362456"/>
                  </a:cubicBezTo>
                  <a:cubicBezTo>
                    <a:pt x="2799815" y="1316333"/>
                    <a:pt x="2874202" y="1269964"/>
                    <a:pt x="2962656" y="1225296"/>
                  </a:cubicBezTo>
                  <a:cubicBezTo>
                    <a:pt x="3109245" y="1218360"/>
                    <a:pt x="3161815" y="1250312"/>
                    <a:pt x="3264408" y="1243584"/>
                  </a:cubicBezTo>
                  <a:cubicBezTo>
                    <a:pt x="3284084" y="1276550"/>
                    <a:pt x="3373149" y="1369982"/>
                    <a:pt x="3401568" y="1399032"/>
                  </a:cubicBezTo>
                  <a:cubicBezTo>
                    <a:pt x="3380630" y="1463011"/>
                    <a:pt x="3390558" y="1470097"/>
                    <a:pt x="3374136" y="1536192"/>
                  </a:cubicBezTo>
                  <a:cubicBezTo>
                    <a:pt x="3347170" y="1554122"/>
                    <a:pt x="3274685" y="1558781"/>
                    <a:pt x="3236976" y="1572768"/>
                  </a:cubicBezTo>
                  <a:cubicBezTo>
                    <a:pt x="3182727" y="1552641"/>
                    <a:pt x="3080354" y="1546029"/>
                    <a:pt x="2990088" y="1536192"/>
                  </a:cubicBezTo>
                  <a:cubicBezTo>
                    <a:pt x="2913986" y="1540738"/>
                    <a:pt x="2760811" y="1516940"/>
                    <a:pt x="2688336" y="1490472"/>
                  </a:cubicBezTo>
                  <a:cubicBezTo>
                    <a:pt x="2654024" y="1484120"/>
                    <a:pt x="2540443" y="1476566"/>
                    <a:pt x="2496312" y="1490472"/>
                  </a:cubicBezTo>
                  <a:cubicBezTo>
                    <a:pt x="2495274" y="1530796"/>
                    <a:pt x="2500445" y="1558402"/>
                    <a:pt x="2496312" y="1572768"/>
                  </a:cubicBezTo>
                  <a:cubicBezTo>
                    <a:pt x="2582243" y="1607950"/>
                    <a:pt x="2620571" y="1609389"/>
                    <a:pt x="2706624" y="1618488"/>
                  </a:cubicBezTo>
                  <a:cubicBezTo>
                    <a:pt x="2757443" y="1616851"/>
                    <a:pt x="2841256" y="1598506"/>
                    <a:pt x="2880360" y="1609344"/>
                  </a:cubicBezTo>
                  <a:cubicBezTo>
                    <a:pt x="2933712" y="1616381"/>
                    <a:pt x="3003152" y="1615470"/>
                    <a:pt x="3063240" y="1627632"/>
                  </a:cubicBezTo>
                  <a:cubicBezTo>
                    <a:pt x="3122028" y="1620217"/>
                    <a:pt x="3204354" y="1633638"/>
                    <a:pt x="3273552" y="1664208"/>
                  </a:cubicBezTo>
                  <a:cubicBezTo>
                    <a:pt x="3286167" y="1673581"/>
                    <a:pt x="3308966" y="1768936"/>
                    <a:pt x="3319272" y="1783080"/>
                  </a:cubicBezTo>
                  <a:cubicBezTo>
                    <a:pt x="3339178" y="1805337"/>
                    <a:pt x="3366229" y="1940837"/>
                    <a:pt x="3383280" y="1965960"/>
                  </a:cubicBezTo>
                  <a:cubicBezTo>
                    <a:pt x="3346819" y="1982690"/>
                    <a:pt x="3317392" y="1993440"/>
                    <a:pt x="3300984" y="2002536"/>
                  </a:cubicBezTo>
                  <a:cubicBezTo>
                    <a:pt x="3248880" y="1999836"/>
                    <a:pt x="3189771" y="1993231"/>
                    <a:pt x="3145536" y="1975104"/>
                  </a:cubicBezTo>
                  <a:cubicBezTo>
                    <a:pt x="3057108" y="1944244"/>
                    <a:pt x="2984713" y="1943126"/>
                    <a:pt x="2953512" y="1920240"/>
                  </a:cubicBezTo>
                  <a:cubicBezTo>
                    <a:pt x="2930023" y="1904698"/>
                    <a:pt x="2909723" y="1885667"/>
                    <a:pt x="2880360" y="1865376"/>
                  </a:cubicBezTo>
                  <a:cubicBezTo>
                    <a:pt x="2848250" y="1838535"/>
                    <a:pt x="2795595" y="1804699"/>
                    <a:pt x="2770632" y="1773936"/>
                  </a:cubicBezTo>
                  <a:cubicBezTo>
                    <a:pt x="2678987" y="1729413"/>
                    <a:pt x="2573002" y="1683298"/>
                    <a:pt x="2542032" y="1673352"/>
                  </a:cubicBezTo>
                  <a:cubicBezTo>
                    <a:pt x="2442010" y="1659854"/>
                    <a:pt x="2434055" y="1651005"/>
                    <a:pt x="2340864" y="1618488"/>
                  </a:cubicBezTo>
                  <a:cubicBezTo>
                    <a:pt x="2259851" y="1618230"/>
                    <a:pt x="2209568" y="1604155"/>
                    <a:pt x="2167128" y="1618488"/>
                  </a:cubicBezTo>
                  <a:cubicBezTo>
                    <a:pt x="2101241" y="1609643"/>
                    <a:pt x="2057034" y="1619896"/>
                    <a:pt x="1984248" y="1618488"/>
                  </a:cubicBezTo>
                  <a:cubicBezTo>
                    <a:pt x="1921810" y="1603727"/>
                    <a:pt x="1853990" y="1613102"/>
                    <a:pt x="1810512" y="1618488"/>
                  </a:cubicBezTo>
                  <a:cubicBezTo>
                    <a:pt x="1825436" y="1632855"/>
                    <a:pt x="1867137" y="1707627"/>
                    <a:pt x="1874520" y="1737360"/>
                  </a:cubicBezTo>
                  <a:cubicBezTo>
                    <a:pt x="1892276" y="1758119"/>
                    <a:pt x="1905749" y="1812453"/>
                    <a:pt x="1938528" y="1856232"/>
                  </a:cubicBezTo>
                  <a:cubicBezTo>
                    <a:pt x="1972607" y="1859852"/>
                    <a:pt x="2076176" y="1842276"/>
                    <a:pt x="2103120" y="1856232"/>
                  </a:cubicBezTo>
                  <a:cubicBezTo>
                    <a:pt x="2211602" y="1872932"/>
                    <a:pt x="2286951" y="1864500"/>
                    <a:pt x="2331720" y="1874520"/>
                  </a:cubicBezTo>
                  <a:cubicBezTo>
                    <a:pt x="2403942" y="1881427"/>
                    <a:pt x="2496397" y="1912020"/>
                    <a:pt x="2596896" y="1929384"/>
                  </a:cubicBezTo>
                  <a:cubicBezTo>
                    <a:pt x="2632851" y="1932278"/>
                    <a:pt x="2732881" y="1946449"/>
                    <a:pt x="2752344" y="1947672"/>
                  </a:cubicBezTo>
                  <a:cubicBezTo>
                    <a:pt x="2753292" y="2012418"/>
                    <a:pt x="2793276" y="2118083"/>
                    <a:pt x="2779776" y="2139696"/>
                  </a:cubicBezTo>
                  <a:cubicBezTo>
                    <a:pt x="2732869" y="2192062"/>
                    <a:pt x="2697728" y="2216003"/>
                    <a:pt x="2633472" y="2258568"/>
                  </a:cubicBezTo>
                  <a:cubicBezTo>
                    <a:pt x="2602053" y="2264479"/>
                    <a:pt x="2479799" y="2236236"/>
                    <a:pt x="2404872" y="2249424"/>
                  </a:cubicBezTo>
                  <a:cubicBezTo>
                    <a:pt x="2328166" y="2238549"/>
                    <a:pt x="2277735" y="2214657"/>
                    <a:pt x="2203704" y="2203704"/>
                  </a:cubicBezTo>
                  <a:cubicBezTo>
                    <a:pt x="2197487" y="2176403"/>
                    <a:pt x="2109814" y="2093092"/>
                    <a:pt x="2075688" y="2039112"/>
                  </a:cubicBezTo>
                  <a:cubicBezTo>
                    <a:pt x="2022757" y="2022279"/>
                    <a:pt x="1880277" y="1922467"/>
                    <a:pt x="1801368" y="1837944"/>
                  </a:cubicBezTo>
                  <a:cubicBezTo>
                    <a:pt x="1750244" y="1797425"/>
                    <a:pt x="1717830" y="1758590"/>
                    <a:pt x="1700784" y="1746504"/>
                  </a:cubicBezTo>
                  <a:cubicBezTo>
                    <a:pt x="1628581" y="1731936"/>
                    <a:pt x="1581065" y="1724857"/>
                    <a:pt x="1472184" y="1719072"/>
                  </a:cubicBezTo>
                  <a:cubicBezTo>
                    <a:pt x="1365878" y="1689747"/>
                    <a:pt x="1292760" y="1693123"/>
                    <a:pt x="1188720" y="1645920"/>
                  </a:cubicBezTo>
                  <a:cubicBezTo>
                    <a:pt x="1082840" y="1604678"/>
                    <a:pt x="931610" y="1604674"/>
                    <a:pt x="868680" y="1572768"/>
                  </a:cubicBezTo>
                  <a:cubicBezTo>
                    <a:pt x="689725" y="1598411"/>
                    <a:pt x="562616" y="1548592"/>
                    <a:pt x="502920" y="1563624"/>
                  </a:cubicBezTo>
                  <a:cubicBezTo>
                    <a:pt x="437813" y="1538609"/>
                    <a:pt x="259560" y="1473227"/>
                    <a:pt x="91440" y="1444752"/>
                  </a:cubicBezTo>
                  <a:cubicBezTo>
                    <a:pt x="56827" y="1417823"/>
                    <a:pt x="11539" y="1365395"/>
                    <a:pt x="0" y="1344168"/>
                  </a:cubicBezTo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514027838">
                    <a:custGeom>
                      <a:avLst/>
                      <a:gdLst>
                        <a:gd name="connsiteX0" fmla="*/ 54864 w 3429000"/>
                        <a:gd name="connsiteY0" fmla="*/ 1188720 h 2258568"/>
                        <a:gd name="connsiteX1" fmla="*/ 82296 w 3429000"/>
                        <a:gd name="connsiteY1" fmla="*/ 1024128 h 2258568"/>
                        <a:gd name="connsiteX2" fmla="*/ 365760 w 3429000"/>
                        <a:gd name="connsiteY2" fmla="*/ 1024128 h 2258568"/>
                        <a:gd name="connsiteX3" fmla="*/ 566928 w 3429000"/>
                        <a:gd name="connsiteY3" fmla="*/ 1024128 h 2258568"/>
                        <a:gd name="connsiteX4" fmla="*/ 777240 w 3429000"/>
                        <a:gd name="connsiteY4" fmla="*/ 987552 h 2258568"/>
                        <a:gd name="connsiteX5" fmla="*/ 987552 w 3429000"/>
                        <a:gd name="connsiteY5" fmla="*/ 941832 h 2258568"/>
                        <a:gd name="connsiteX6" fmla="*/ 1078992 w 3429000"/>
                        <a:gd name="connsiteY6" fmla="*/ 832104 h 2258568"/>
                        <a:gd name="connsiteX7" fmla="*/ 1152144 w 3429000"/>
                        <a:gd name="connsiteY7" fmla="*/ 713232 h 2258568"/>
                        <a:gd name="connsiteX8" fmla="*/ 1234440 w 3429000"/>
                        <a:gd name="connsiteY8" fmla="*/ 585216 h 2258568"/>
                        <a:gd name="connsiteX9" fmla="*/ 1316736 w 3429000"/>
                        <a:gd name="connsiteY9" fmla="*/ 530352 h 2258568"/>
                        <a:gd name="connsiteX10" fmla="*/ 1380744 w 3429000"/>
                        <a:gd name="connsiteY10" fmla="*/ 448056 h 2258568"/>
                        <a:gd name="connsiteX11" fmla="*/ 1371600 w 3429000"/>
                        <a:gd name="connsiteY11" fmla="*/ 347472 h 2258568"/>
                        <a:gd name="connsiteX12" fmla="*/ 1499616 w 3429000"/>
                        <a:gd name="connsiteY12" fmla="*/ 292608 h 2258568"/>
                        <a:gd name="connsiteX13" fmla="*/ 1691640 w 3429000"/>
                        <a:gd name="connsiteY13" fmla="*/ 301752 h 2258568"/>
                        <a:gd name="connsiteX14" fmla="*/ 1856232 w 3429000"/>
                        <a:gd name="connsiteY14" fmla="*/ 365760 h 2258568"/>
                        <a:gd name="connsiteX15" fmla="*/ 1975104 w 3429000"/>
                        <a:gd name="connsiteY15" fmla="*/ 320040 h 2258568"/>
                        <a:gd name="connsiteX16" fmla="*/ 2020824 w 3429000"/>
                        <a:gd name="connsiteY16" fmla="*/ 246888 h 2258568"/>
                        <a:gd name="connsiteX17" fmla="*/ 2066544 w 3429000"/>
                        <a:gd name="connsiteY17" fmla="*/ 128016 h 2258568"/>
                        <a:gd name="connsiteX18" fmla="*/ 2157984 w 3429000"/>
                        <a:gd name="connsiteY18" fmla="*/ 45720 h 2258568"/>
                        <a:gd name="connsiteX19" fmla="*/ 2350008 w 3429000"/>
                        <a:gd name="connsiteY19" fmla="*/ 27432 h 2258568"/>
                        <a:gd name="connsiteX20" fmla="*/ 2395728 w 3429000"/>
                        <a:gd name="connsiteY20" fmla="*/ 45720 h 2258568"/>
                        <a:gd name="connsiteX21" fmla="*/ 2624328 w 3429000"/>
                        <a:gd name="connsiteY21" fmla="*/ 100584 h 2258568"/>
                        <a:gd name="connsiteX22" fmla="*/ 2843784 w 3429000"/>
                        <a:gd name="connsiteY22" fmla="*/ 73152 h 2258568"/>
                        <a:gd name="connsiteX23" fmla="*/ 3136392 w 3429000"/>
                        <a:gd name="connsiteY23" fmla="*/ 0 h 2258568"/>
                        <a:gd name="connsiteX24" fmla="*/ 3374136 w 3429000"/>
                        <a:gd name="connsiteY24" fmla="*/ 82296 h 2258568"/>
                        <a:gd name="connsiteX25" fmla="*/ 3429000 w 3429000"/>
                        <a:gd name="connsiteY25" fmla="*/ 283464 h 2258568"/>
                        <a:gd name="connsiteX26" fmla="*/ 3282696 w 3429000"/>
                        <a:gd name="connsiteY26" fmla="*/ 347472 h 2258568"/>
                        <a:gd name="connsiteX27" fmla="*/ 3063240 w 3429000"/>
                        <a:gd name="connsiteY27" fmla="*/ 310896 h 2258568"/>
                        <a:gd name="connsiteX28" fmla="*/ 2734056 w 3429000"/>
                        <a:gd name="connsiteY28" fmla="*/ 274320 h 2258568"/>
                        <a:gd name="connsiteX29" fmla="*/ 2432304 w 3429000"/>
                        <a:gd name="connsiteY29" fmla="*/ 274320 h 2258568"/>
                        <a:gd name="connsiteX30" fmla="*/ 2596896 w 3429000"/>
                        <a:gd name="connsiteY30" fmla="*/ 347472 h 2258568"/>
                        <a:gd name="connsiteX31" fmla="*/ 2825496 w 3429000"/>
                        <a:gd name="connsiteY31" fmla="*/ 347472 h 2258568"/>
                        <a:gd name="connsiteX32" fmla="*/ 2990088 w 3429000"/>
                        <a:gd name="connsiteY32" fmla="*/ 374904 h 2258568"/>
                        <a:gd name="connsiteX33" fmla="*/ 3163824 w 3429000"/>
                        <a:gd name="connsiteY33" fmla="*/ 384048 h 2258568"/>
                        <a:gd name="connsiteX34" fmla="*/ 3264408 w 3429000"/>
                        <a:gd name="connsiteY34" fmla="*/ 530352 h 2258568"/>
                        <a:gd name="connsiteX35" fmla="*/ 3218688 w 3429000"/>
                        <a:gd name="connsiteY35" fmla="*/ 667512 h 2258568"/>
                        <a:gd name="connsiteX36" fmla="*/ 2926080 w 3429000"/>
                        <a:gd name="connsiteY36" fmla="*/ 658368 h 2258568"/>
                        <a:gd name="connsiteX37" fmla="*/ 2660904 w 3429000"/>
                        <a:gd name="connsiteY37" fmla="*/ 557784 h 2258568"/>
                        <a:gd name="connsiteX38" fmla="*/ 2569464 w 3429000"/>
                        <a:gd name="connsiteY38" fmla="*/ 448056 h 2258568"/>
                        <a:gd name="connsiteX39" fmla="*/ 2359152 w 3429000"/>
                        <a:gd name="connsiteY39" fmla="*/ 356616 h 2258568"/>
                        <a:gd name="connsiteX40" fmla="*/ 2157984 w 3429000"/>
                        <a:gd name="connsiteY40" fmla="*/ 402336 h 2258568"/>
                        <a:gd name="connsiteX41" fmla="*/ 1892808 w 3429000"/>
                        <a:gd name="connsiteY41" fmla="*/ 502920 h 2258568"/>
                        <a:gd name="connsiteX42" fmla="*/ 1892808 w 3429000"/>
                        <a:gd name="connsiteY42" fmla="*/ 576072 h 2258568"/>
                        <a:gd name="connsiteX43" fmla="*/ 2121408 w 3429000"/>
                        <a:gd name="connsiteY43" fmla="*/ 576072 h 2258568"/>
                        <a:gd name="connsiteX44" fmla="*/ 2231136 w 3429000"/>
                        <a:gd name="connsiteY44" fmla="*/ 585216 h 2258568"/>
                        <a:gd name="connsiteX45" fmla="*/ 2450592 w 3429000"/>
                        <a:gd name="connsiteY45" fmla="*/ 649224 h 2258568"/>
                        <a:gd name="connsiteX46" fmla="*/ 2487168 w 3429000"/>
                        <a:gd name="connsiteY46" fmla="*/ 850392 h 2258568"/>
                        <a:gd name="connsiteX47" fmla="*/ 2395728 w 3429000"/>
                        <a:gd name="connsiteY47" fmla="*/ 950976 h 2258568"/>
                        <a:gd name="connsiteX48" fmla="*/ 2194560 w 3429000"/>
                        <a:gd name="connsiteY48" fmla="*/ 969264 h 2258568"/>
                        <a:gd name="connsiteX49" fmla="*/ 1993392 w 3429000"/>
                        <a:gd name="connsiteY49" fmla="*/ 886968 h 2258568"/>
                        <a:gd name="connsiteX50" fmla="*/ 1837944 w 3429000"/>
                        <a:gd name="connsiteY50" fmla="*/ 704088 h 2258568"/>
                        <a:gd name="connsiteX51" fmla="*/ 1609344 w 3429000"/>
                        <a:gd name="connsiteY51" fmla="*/ 621792 h 2258568"/>
                        <a:gd name="connsiteX52" fmla="*/ 1389888 w 3429000"/>
                        <a:gd name="connsiteY52" fmla="*/ 768096 h 2258568"/>
                        <a:gd name="connsiteX53" fmla="*/ 1170432 w 3429000"/>
                        <a:gd name="connsiteY53" fmla="*/ 905256 h 2258568"/>
                        <a:gd name="connsiteX54" fmla="*/ 877824 w 3429000"/>
                        <a:gd name="connsiteY54" fmla="*/ 1042416 h 2258568"/>
                        <a:gd name="connsiteX55" fmla="*/ 676656 w 3429000"/>
                        <a:gd name="connsiteY55" fmla="*/ 1179576 h 2258568"/>
                        <a:gd name="connsiteX56" fmla="*/ 932688 w 3429000"/>
                        <a:gd name="connsiteY56" fmla="*/ 1335024 h 2258568"/>
                        <a:gd name="connsiteX57" fmla="*/ 1234440 w 3429000"/>
                        <a:gd name="connsiteY57" fmla="*/ 1389888 h 2258568"/>
                        <a:gd name="connsiteX58" fmla="*/ 1463040 w 3429000"/>
                        <a:gd name="connsiteY58" fmla="*/ 1389888 h 2258568"/>
                        <a:gd name="connsiteX59" fmla="*/ 1737360 w 3429000"/>
                        <a:gd name="connsiteY59" fmla="*/ 1389888 h 2258568"/>
                        <a:gd name="connsiteX60" fmla="*/ 1847088 w 3429000"/>
                        <a:gd name="connsiteY60" fmla="*/ 1408176 h 2258568"/>
                        <a:gd name="connsiteX61" fmla="*/ 2121408 w 3429000"/>
                        <a:gd name="connsiteY61" fmla="*/ 1316736 h 2258568"/>
                        <a:gd name="connsiteX62" fmla="*/ 2322576 w 3429000"/>
                        <a:gd name="connsiteY62" fmla="*/ 1261872 h 2258568"/>
                        <a:gd name="connsiteX63" fmla="*/ 2414016 w 3429000"/>
                        <a:gd name="connsiteY63" fmla="*/ 1298448 h 2258568"/>
                        <a:gd name="connsiteX64" fmla="*/ 2523744 w 3429000"/>
                        <a:gd name="connsiteY64" fmla="*/ 1371600 h 2258568"/>
                        <a:gd name="connsiteX65" fmla="*/ 2770632 w 3429000"/>
                        <a:gd name="connsiteY65" fmla="*/ 1362456 h 2258568"/>
                        <a:gd name="connsiteX66" fmla="*/ 2962656 w 3429000"/>
                        <a:gd name="connsiteY66" fmla="*/ 1225296 h 2258568"/>
                        <a:gd name="connsiteX67" fmla="*/ 3264408 w 3429000"/>
                        <a:gd name="connsiteY67" fmla="*/ 1243584 h 2258568"/>
                        <a:gd name="connsiteX68" fmla="*/ 3401568 w 3429000"/>
                        <a:gd name="connsiteY68" fmla="*/ 1399032 h 2258568"/>
                        <a:gd name="connsiteX69" fmla="*/ 3374136 w 3429000"/>
                        <a:gd name="connsiteY69" fmla="*/ 1536192 h 2258568"/>
                        <a:gd name="connsiteX70" fmla="*/ 3236976 w 3429000"/>
                        <a:gd name="connsiteY70" fmla="*/ 1572768 h 2258568"/>
                        <a:gd name="connsiteX71" fmla="*/ 2990088 w 3429000"/>
                        <a:gd name="connsiteY71" fmla="*/ 1536192 h 2258568"/>
                        <a:gd name="connsiteX72" fmla="*/ 2688336 w 3429000"/>
                        <a:gd name="connsiteY72" fmla="*/ 1490472 h 2258568"/>
                        <a:gd name="connsiteX73" fmla="*/ 2496312 w 3429000"/>
                        <a:gd name="connsiteY73" fmla="*/ 1490472 h 2258568"/>
                        <a:gd name="connsiteX74" fmla="*/ 2496312 w 3429000"/>
                        <a:gd name="connsiteY74" fmla="*/ 1572768 h 2258568"/>
                        <a:gd name="connsiteX75" fmla="*/ 2706624 w 3429000"/>
                        <a:gd name="connsiteY75" fmla="*/ 1618488 h 2258568"/>
                        <a:gd name="connsiteX76" fmla="*/ 2880360 w 3429000"/>
                        <a:gd name="connsiteY76" fmla="*/ 1609344 h 2258568"/>
                        <a:gd name="connsiteX77" fmla="*/ 3063240 w 3429000"/>
                        <a:gd name="connsiteY77" fmla="*/ 1627632 h 2258568"/>
                        <a:gd name="connsiteX78" fmla="*/ 3273552 w 3429000"/>
                        <a:gd name="connsiteY78" fmla="*/ 1664208 h 2258568"/>
                        <a:gd name="connsiteX79" fmla="*/ 3319272 w 3429000"/>
                        <a:gd name="connsiteY79" fmla="*/ 1783080 h 2258568"/>
                        <a:gd name="connsiteX80" fmla="*/ 3383280 w 3429000"/>
                        <a:gd name="connsiteY80" fmla="*/ 1965960 h 2258568"/>
                        <a:gd name="connsiteX81" fmla="*/ 3300984 w 3429000"/>
                        <a:gd name="connsiteY81" fmla="*/ 2002536 h 2258568"/>
                        <a:gd name="connsiteX82" fmla="*/ 3145536 w 3429000"/>
                        <a:gd name="connsiteY82" fmla="*/ 1975104 h 2258568"/>
                        <a:gd name="connsiteX83" fmla="*/ 2953512 w 3429000"/>
                        <a:gd name="connsiteY83" fmla="*/ 1920240 h 2258568"/>
                        <a:gd name="connsiteX84" fmla="*/ 2880360 w 3429000"/>
                        <a:gd name="connsiteY84" fmla="*/ 1865376 h 2258568"/>
                        <a:gd name="connsiteX85" fmla="*/ 2770632 w 3429000"/>
                        <a:gd name="connsiteY85" fmla="*/ 1773936 h 2258568"/>
                        <a:gd name="connsiteX86" fmla="*/ 2542032 w 3429000"/>
                        <a:gd name="connsiteY86" fmla="*/ 1673352 h 2258568"/>
                        <a:gd name="connsiteX87" fmla="*/ 2340864 w 3429000"/>
                        <a:gd name="connsiteY87" fmla="*/ 1618488 h 2258568"/>
                        <a:gd name="connsiteX88" fmla="*/ 2167128 w 3429000"/>
                        <a:gd name="connsiteY88" fmla="*/ 1618488 h 2258568"/>
                        <a:gd name="connsiteX89" fmla="*/ 1984248 w 3429000"/>
                        <a:gd name="connsiteY89" fmla="*/ 1618488 h 2258568"/>
                        <a:gd name="connsiteX90" fmla="*/ 1810512 w 3429000"/>
                        <a:gd name="connsiteY90" fmla="*/ 1618488 h 2258568"/>
                        <a:gd name="connsiteX91" fmla="*/ 1874520 w 3429000"/>
                        <a:gd name="connsiteY91" fmla="*/ 1737360 h 2258568"/>
                        <a:gd name="connsiteX92" fmla="*/ 1938528 w 3429000"/>
                        <a:gd name="connsiteY92" fmla="*/ 1856232 h 2258568"/>
                        <a:gd name="connsiteX93" fmla="*/ 2103120 w 3429000"/>
                        <a:gd name="connsiteY93" fmla="*/ 1856232 h 2258568"/>
                        <a:gd name="connsiteX94" fmla="*/ 2331720 w 3429000"/>
                        <a:gd name="connsiteY94" fmla="*/ 1874520 h 2258568"/>
                        <a:gd name="connsiteX95" fmla="*/ 2596896 w 3429000"/>
                        <a:gd name="connsiteY95" fmla="*/ 1929384 h 2258568"/>
                        <a:gd name="connsiteX96" fmla="*/ 2752344 w 3429000"/>
                        <a:gd name="connsiteY96" fmla="*/ 1947672 h 2258568"/>
                        <a:gd name="connsiteX97" fmla="*/ 2779776 w 3429000"/>
                        <a:gd name="connsiteY97" fmla="*/ 2139696 h 2258568"/>
                        <a:gd name="connsiteX98" fmla="*/ 2633472 w 3429000"/>
                        <a:gd name="connsiteY98" fmla="*/ 2258568 h 2258568"/>
                        <a:gd name="connsiteX99" fmla="*/ 2404872 w 3429000"/>
                        <a:gd name="connsiteY99" fmla="*/ 2249424 h 2258568"/>
                        <a:gd name="connsiteX100" fmla="*/ 2203704 w 3429000"/>
                        <a:gd name="connsiteY100" fmla="*/ 2203704 h 2258568"/>
                        <a:gd name="connsiteX101" fmla="*/ 2075688 w 3429000"/>
                        <a:gd name="connsiteY101" fmla="*/ 2039112 h 2258568"/>
                        <a:gd name="connsiteX102" fmla="*/ 1801368 w 3429000"/>
                        <a:gd name="connsiteY102" fmla="*/ 1837944 h 2258568"/>
                        <a:gd name="connsiteX103" fmla="*/ 1700784 w 3429000"/>
                        <a:gd name="connsiteY103" fmla="*/ 1746504 h 2258568"/>
                        <a:gd name="connsiteX104" fmla="*/ 1472184 w 3429000"/>
                        <a:gd name="connsiteY104" fmla="*/ 1719072 h 2258568"/>
                        <a:gd name="connsiteX105" fmla="*/ 1188720 w 3429000"/>
                        <a:gd name="connsiteY105" fmla="*/ 1645920 h 2258568"/>
                        <a:gd name="connsiteX106" fmla="*/ 868680 w 3429000"/>
                        <a:gd name="connsiteY106" fmla="*/ 1572768 h 2258568"/>
                        <a:gd name="connsiteX107" fmla="*/ 502920 w 3429000"/>
                        <a:gd name="connsiteY107" fmla="*/ 1563624 h 2258568"/>
                        <a:gd name="connsiteX108" fmla="*/ 91440 w 3429000"/>
                        <a:gd name="connsiteY108" fmla="*/ 1444752 h 2258568"/>
                        <a:gd name="connsiteX109" fmla="*/ 0 w 3429000"/>
                        <a:gd name="connsiteY109" fmla="*/ 1344168 h 2258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</a:cxnLst>
                      <a:rect l="l" t="t" r="r" b="b"/>
                      <a:pathLst>
                        <a:path w="3429000" h="2258568">
                          <a:moveTo>
                            <a:pt x="54864" y="1188720"/>
                          </a:moveTo>
                          <a:lnTo>
                            <a:pt x="82296" y="1024128"/>
                          </a:lnTo>
                          <a:lnTo>
                            <a:pt x="365760" y="1024128"/>
                          </a:lnTo>
                          <a:lnTo>
                            <a:pt x="566928" y="1024128"/>
                          </a:lnTo>
                          <a:lnTo>
                            <a:pt x="777240" y="987552"/>
                          </a:lnTo>
                          <a:lnTo>
                            <a:pt x="987552" y="941832"/>
                          </a:lnTo>
                          <a:lnTo>
                            <a:pt x="1078992" y="832104"/>
                          </a:lnTo>
                          <a:lnTo>
                            <a:pt x="1152144" y="713232"/>
                          </a:lnTo>
                          <a:lnTo>
                            <a:pt x="1234440" y="585216"/>
                          </a:lnTo>
                          <a:lnTo>
                            <a:pt x="1316736" y="530352"/>
                          </a:lnTo>
                          <a:lnTo>
                            <a:pt x="1380744" y="448056"/>
                          </a:lnTo>
                          <a:lnTo>
                            <a:pt x="1371600" y="347472"/>
                          </a:lnTo>
                          <a:lnTo>
                            <a:pt x="1499616" y="292608"/>
                          </a:lnTo>
                          <a:lnTo>
                            <a:pt x="1691640" y="301752"/>
                          </a:lnTo>
                          <a:lnTo>
                            <a:pt x="1856232" y="365760"/>
                          </a:lnTo>
                          <a:lnTo>
                            <a:pt x="1975104" y="320040"/>
                          </a:lnTo>
                          <a:lnTo>
                            <a:pt x="2020824" y="246888"/>
                          </a:lnTo>
                          <a:lnTo>
                            <a:pt x="2066544" y="128016"/>
                          </a:lnTo>
                          <a:lnTo>
                            <a:pt x="2157984" y="45720"/>
                          </a:lnTo>
                          <a:lnTo>
                            <a:pt x="2350008" y="27432"/>
                          </a:lnTo>
                          <a:lnTo>
                            <a:pt x="2395728" y="45720"/>
                          </a:lnTo>
                          <a:lnTo>
                            <a:pt x="2624328" y="100584"/>
                          </a:lnTo>
                          <a:lnTo>
                            <a:pt x="2843784" y="73152"/>
                          </a:lnTo>
                          <a:lnTo>
                            <a:pt x="3136392" y="0"/>
                          </a:lnTo>
                          <a:lnTo>
                            <a:pt x="3374136" y="82296"/>
                          </a:lnTo>
                          <a:lnTo>
                            <a:pt x="3429000" y="283464"/>
                          </a:lnTo>
                          <a:lnTo>
                            <a:pt x="3282696" y="347472"/>
                          </a:lnTo>
                          <a:lnTo>
                            <a:pt x="3063240" y="310896"/>
                          </a:lnTo>
                          <a:lnTo>
                            <a:pt x="2734056" y="274320"/>
                          </a:lnTo>
                          <a:lnTo>
                            <a:pt x="2432304" y="274320"/>
                          </a:lnTo>
                          <a:lnTo>
                            <a:pt x="2596896" y="347472"/>
                          </a:lnTo>
                          <a:lnTo>
                            <a:pt x="2825496" y="347472"/>
                          </a:lnTo>
                          <a:lnTo>
                            <a:pt x="2990088" y="374904"/>
                          </a:lnTo>
                          <a:lnTo>
                            <a:pt x="3163824" y="384048"/>
                          </a:lnTo>
                          <a:lnTo>
                            <a:pt x="3264408" y="530352"/>
                          </a:lnTo>
                          <a:lnTo>
                            <a:pt x="3218688" y="667512"/>
                          </a:lnTo>
                          <a:lnTo>
                            <a:pt x="2926080" y="658368"/>
                          </a:lnTo>
                          <a:lnTo>
                            <a:pt x="2660904" y="557784"/>
                          </a:lnTo>
                          <a:lnTo>
                            <a:pt x="2569464" y="448056"/>
                          </a:lnTo>
                          <a:lnTo>
                            <a:pt x="2359152" y="356616"/>
                          </a:lnTo>
                          <a:lnTo>
                            <a:pt x="2157984" y="402336"/>
                          </a:lnTo>
                          <a:lnTo>
                            <a:pt x="1892808" y="502920"/>
                          </a:lnTo>
                          <a:lnTo>
                            <a:pt x="1892808" y="576072"/>
                          </a:lnTo>
                          <a:lnTo>
                            <a:pt x="2121408" y="576072"/>
                          </a:lnTo>
                          <a:lnTo>
                            <a:pt x="2231136" y="585216"/>
                          </a:lnTo>
                          <a:lnTo>
                            <a:pt x="2450592" y="649224"/>
                          </a:lnTo>
                          <a:lnTo>
                            <a:pt x="2487168" y="850392"/>
                          </a:lnTo>
                          <a:lnTo>
                            <a:pt x="2395728" y="950976"/>
                          </a:lnTo>
                          <a:lnTo>
                            <a:pt x="2194560" y="969264"/>
                          </a:lnTo>
                          <a:lnTo>
                            <a:pt x="1993392" y="886968"/>
                          </a:lnTo>
                          <a:lnTo>
                            <a:pt x="1837944" y="704088"/>
                          </a:lnTo>
                          <a:lnTo>
                            <a:pt x="1609344" y="621792"/>
                          </a:lnTo>
                          <a:lnTo>
                            <a:pt x="1389888" y="768096"/>
                          </a:lnTo>
                          <a:lnTo>
                            <a:pt x="1170432" y="905256"/>
                          </a:lnTo>
                          <a:lnTo>
                            <a:pt x="877824" y="1042416"/>
                          </a:lnTo>
                          <a:lnTo>
                            <a:pt x="676656" y="1179576"/>
                          </a:lnTo>
                          <a:lnTo>
                            <a:pt x="932688" y="1335024"/>
                          </a:lnTo>
                          <a:lnTo>
                            <a:pt x="1234440" y="1389888"/>
                          </a:lnTo>
                          <a:lnTo>
                            <a:pt x="1463040" y="1389888"/>
                          </a:lnTo>
                          <a:lnTo>
                            <a:pt x="1737360" y="1389888"/>
                          </a:lnTo>
                          <a:lnTo>
                            <a:pt x="1847088" y="1408176"/>
                          </a:lnTo>
                          <a:lnTo>
                            <a:pt x="2121408" y="1316736"/>
                          </a:lnTo>
                          <a:lnTo>
                            <a:pt x="2322576" y="1261872"/>
                          </a:lnTo>
                          <a:lnTo>
                            <a:pt x="2414016" y="1298448"/>
                          </a:lnTo>
                          <a:lnTo>
                            <a:pt x="2523744" y="1371600"/>
                          </a:lnTo>
                          <a:lnTo>
                            <a:pt x="2770632" y="1362456"/>
                          </a:lnTo>
                          <a:lnTo>
                            <a:pt x="2962656" y="1225296"/>
                          </a:lnTo>
                          <a:lnTo>
                            <a:pt x="3264408" y="1243584"/>
                          </a:lnTo>
                          <a:lnTo>
                            <a:pt x="3401568" y="1399032"/>
                          </a:lnTo>
                          <a:lnTo>
                            <a:pt x="3374136" y="1536192"/>
                          </a:lnTo>
                          <a:lnTo>
                            <a:pt x="3236976" y="1572768"/>
                          </a:lnTo>
                          <a:lnTo>
                            <a:pt x="2990088" y="1536192"/>
                          </a:lnTo>
                          <a:lnTo>
                            <a:pt x="2688336" y="1490472"/>
                          </a:lnTo>
                          <a:lnTo>
                            <a:pt x="2496312" y="1490472"/>
                          </a:lnTo>
                          <a:lnTo>
                            <a:pt x="2496312" y="1572768"/>
                          </a:lnTo>
                          <a:lnTo>
                            <a:pt x="2706624" y="1618488"/>
                          </a:lnTo>
                          <a:lnTo>
                            <a:pt x="2880360" y="1609344"/>
                          </a:lnTo>
                          <a:lnTo>
                            <a:pt x="3063240" y="1627632"/>
                          </a:lnTo>
                          <a:lnTo>
                            <a:pt x="3273552" y="1664208"/>
                          </a:lnTo>
                          <a:lnTo>
                            <a:pt x="3319272" y="1783080"/>
                          </a:lnTo>
                          <a:lnTo>
                            <a:pt x="3383280" y="1965960"/>
                          </a:lnTo>
                          <a:lnTo>
                            <a:pt x="3300984" y="2002536"/>
                          </a:lnTo>
                          <a:lnTo>
                            <a:pt x="3145536" y="1975104"/>
                          </a:lnTo>
                          <a:lnTo>
                            <a:pt x="2953512" y="1920240"/>
                          </a:lnTo>
                          <a:lnTo>
                            <a:pt x="2880360" y="1865376"/>
                          </a:lnTo>
                          <a:lnTo>
                            <a:pt x="2770632" y="1773936"/>
                          </a:lnTo>
                          <a:lnTo>
                            <a:pt x="2542032" y="1673352"/>
                          </a:lnTo>
                          <a:lnTo>
                            <a:pt x="2340864" y="1618488"/>
                          </a:lnTo>
                          <a:lnTo>
                            <a:pt x="2167128" y="1618488"/>
                          </a:lnTo>
                          <a:lnTo>
                            <a:pt x="1984248" y="1618488"/>
                          </a:lnTo>
                          <a:lnTo>
                            <a:pt x="1810512" y="1618488"/>
                          </a:lnTo>
                          <a:lnTo>
                            <a:pt x="1874520" y="1737360"/>
                          </a:lnTo>
                          <a:lnTo>
                            <a:pt x="1938528" y="1856232"/>
                          </a:lnTo>
                          <a:lnTo>
                            <a:pt x="2103120" y="1856232"/>
                          </a:lnTo>
                          <a:lnTo>
                            <a:pt x="2331720" y="1874520"/>
                          </a:lnTo>
                          <a:lnTo>
                            <a:pt x="2596896" y="1929384"/>
                          </a:lnTo>
                          <a:lnTo>
                            <a:pt x="2752344" y="1947672"/>
                          </a:lnTo>
                          <a:lnTo>
                            <a:pt x="2779776" y="2139696"/>
                          </a:lnTo>
                          <a:lnTo>
                            <a:pt x="2633472" y="2258568"/>
                          </a:lnTo>
                          <a:lnTo>
                            <a:pt x="2404872" y="2249424"/>
                          </a:lnTo>
                          <a:lnTo>
                            <a:pt x="2203704" y="2203704"/>
                          </a:lnTo>
                          <a:lnTo>
                            <a:pt x="2075688" y="2039112"/>
                          </a:lnTo>
                          <a:lnTo>
                            <a:pt x="1801368" y="1837944"/>
                          </a:lnTo>
                          <a:lnTo>
                            <a:pt x="1700784" y="1746504"/>
                          </a:lnTo>
                          <a:lnTo>
                            <a:pt x="1472184" y="1719072"/>
                          </a:lnTo>
                          <a:lnTo>
                            <a:pt x="1188720" y="1645920"/>
                          </a:lnTo>
                          <a:lnTo>
                            <a:pt x="868680" y="1572768"/>
                          </a:lnTo>
                          <a:lnTo>
                            <a:pt x="502920" y="1563624"/>
                          </a:lnTo>
                          <a:lnTo>
                            <a:pt x="91440" y="1444752"/>
                          </a:lnTo>
                          <a:lnTo>
                            <a:pt x="0" y="1344168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Graphic 120" descr="Arrow Up with solid fill">
              <a:extLst>
                <a:ext uri="{FF2B5EF4-FFF2-40B4-BE49-F238E27FC236}">
                  <a16:creationId xmlns:a16="http://schemas.microsoft.com/office/drawing/2014/main" id="{FECF1D6E-7359-5687-B87B-E96ADA0DB04E}"/>
                </a:ext>
              </a:extLst>
            </p:cNvPr>
            <p:cNvSpPr/>
            <p:nvPr/>
          </p:nvSpPr>
          <p:spPr>
            <a:xfrm rot="18641719">
              <a:off x="4675426" y="2890267"/>
              <a:ext cx="68414" cy="177184"/>
            </a:xfrm>
            <a:custGeom>
              <a:avLst/>
              <a:gdLst>
                <a:gd name="connsiteX0" fmla="*/ 40272 w 68414"/>
                <a:gd name="connsiteY0" fmla="*/ 171141 h 177184"/>
                <a:gd name="connsiteX1" fmla="*/ 40272 w 68414"/>
                <a:gd name="connsiteY1" fmla="*/ 20533 h 177184"/>
                <a:gd name="connsiteX2" fmla="*/ 58201 w 68414"/>
                <a:gd name="connsiteY2" fmla="*/ 38462 h 177184"/>
                <a:gd name="connsiteX3" fmla="*/ 66663 w 68414"/>
                <a:gd name="connsiteY3" fmla="*/ 38462 h 177184"/>
                <a:gd name="connsiteX4" fmla="*/ 66663 w 68414"/>
                <a:gd name="connsiteY4" fmla="*/ 30001 h 177184"/>
                <a:gd name="connsiteX5" fmla="*/ 38458 w 68414"/>
                <a:gd name="connsiteY5" fmla="*/ 1813 h 177184"/>
                <a:gd name="connsiteX6" fmla="*/ 30199 w 68414"/>
                <a:gd name="connsiteY6" fmla="*/ 1612 h 177184"/>
                <a:gd name="connsiteX7" fmla="*/ 29997 w 68414"/>
                <a:gd name="connsiteY7" fmla="*/ 1813 h 177184"/>
                <a:gd name="connsiteX8" fmla="*/ 1813 w 68414"/>
                <a:gd name="connsiteY8" fmla="*/ 29997 h 177184"/>
                <a:gd name="connsiteX9" fmla="*/ 1612 w 68414"/>
                <a:gd name="connsiteY9" fmla="*/ 38257 h 177184"/>
                <a:gd name="connsiteX10" fmla="*/ 1813 w 68414"/>
                <a:gd name="connsiteY10" fmla="*/ 38458 h 177184"/>
                <a:gd name="connsiteX11" fmla="*/ 10073 w 68414"/>
                <a:gd name="connsiteY11" fmla="*/ 38660 h 177184"/>
                <a:gd name="connsiteX12" fmla="*/ 10274 w 68414"/>
                <a:gd name="connsiteY12" fmla="*/ 38458 h 177184"/>
                <a:gd name="connsiteX13" fmla="*/ 28194 w 68414"/>
                <a:gd name="connsiteY13" fmla="*/ 20539 h 177184"/>
                <a:gd name="connsiteX14" fmla="*/ 28194 w 68414"/>
                <a:gd name="connsiteY14" fmla="*/ 171141 h 177184"/>
                <a:gd name="connsiteX15" fmla="*/ 34238 w 68414"/>
                <a:gd name="connsiteY15" fmla="*/ 177185 h 177184"/>
                <a:gd name="connsiteX16" fmla="*/ 40282 w 68414"/>
                <a:gd name="connsiteY16" fmla="*/ 171141 h 17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414" h="177184">
                  <a:moveTo>
                    <a:pt x="40272" y="171141"/>
                  </a:moveTo>
                  <a:lnTo>
                    <a:pt x="40272" y="20533"/>
                  </a:lnTo>
                  <a:lnTo>
                    <a:pt x="58201" y="38462"/>
                  </a:lnTo>
                  <a:cubicBezTo>
                    <a:pt x="60538" y="40799"/>
                    <a:pt x="64326" y="40799"/>
                    <a:pt x="66663" y="38462"/>
                  </a:cubicBezTo>
                  <a:cubicBezTo>
                    <a:pt x="68999" y="36126"/>
                    <a:pt x="68999" y="32338"/>
                    <a:pt x="66663" y="30001"/>
                  </a:cubicBezTo>
                  <a:lnTo>
                    <a:pt x="38458" y="1813"/>
                  </a:lnTo>
                  <a:cubicBezTo>
                    <a:pt x="36233" y="-523"/>
                    <a:pt x="32535" y="-614"/>
                    <a:pt x="30199" y="1612"/>
                  </a:cubicBezTo>
                  <a:cubicBezTo>
                    <a:pt x="30130" y="1677"/>
                    <a:pt x="30063" y="1744"/>
                    <a:pt x="29997" y="1813"/>
                  </a:cubicBezTo>
                  <a:lnTo>
                    <a:pt x="1813" y="29997"/>
                  </a:lnTo>
                  <a:cubicBezTo>
                    <a:pt x="-523" y="32222"/>
                    <a:pt x="-614" y="35920"/>
                    <a:pt x="1612" y="38257"/>
                  </a:cubicBezTo>
                  <a:cubicBezTo>
                    <a:pt x="1677" y="38326"/>
                    <a:pt x="1744" y="38393"/>
                    <a:pt x="1813" y="38458"/>
                  </a:cubicBezTo>
                  <a:cubicBezTo>
                    <a:pt x="4038" y="40795"/>
                    <a:pt x="7736" y="40885"/>
                    <a:pt x="10073" y="38660"/>
                  </a:cubicBezTo>
                  <a:cubicBezTo>
                    <a:pt x="10142" y="38594"/>
                    <a:pt x="10209" y="38527"/>
                    <a:pt x="10274" y="38458"/>
                  </a:cubicBezTo>
                  <a:lnTo>
                    <a:pt x="28194" y="20539"/>
                  </a:lnTo>
                  <a:lnTo>
                    <a:pt x="28194" y="171141"/>
                  </a:lnTo>
                  <a:cubicBezTo>
                    <a:pt x="28194" y="174479"/>
                    <a:pt x="30900" y="177185"/>
                    <a:pt x="34238" y="177185"/>
                  </a:cubicBezTo>
                  <a:cubicBezTo>
                    <a:pt x="37576" y="177185"/>
                    <a:pt x="40282" y="174479"/>
                    <a:pt x="40282" y="171141"/>
                  </a:cubicBezTo>
                  <a:close/>
                </a:path>
              </a:pathLst>
            </a:custGeom>
            <a:solidFill>
              <a:srgbClr val="000000"/>
            </a:solidFill>
            <a:ln w="976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Google Shape;1619;p62">
            <a:extLst>
              <a:ext uri="{FF2B5EF4-FFF2-40B4-BE49-F238E27FC236}">
                <a16:creationId xmlns:a16="http://schemas.microsoft.com/office/drawing/2014/main" id="{EEBBFE66-8508-FBDA-A121-F579638FA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7284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EEA21576-5E24-E22B-AD13-CB22449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5C2FF63E-9EAA-1D27-E7FD-7088C337F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443231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D</a:t>
            </a:r>
            <a:r>
              <a:rPr lang="en" dirty="0"/>
              <a:t>is - advantages</a:t>
            </a:r>
            <a:endParaRPr lang="en-US"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9FF6275B-5280-1D85-53E7-551605853C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43C04D42-55F3-19C3-3A78-640EF423B0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063610B5-246B-BDE0-3EAD-0FA79F2C0402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4893452F-D383-812C-0876-9EED6CA0F852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80DE5B15-0694-0208-84C8-B16C7F1241BB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E1815E6C-F003-3D6F-0198-3E426373CC38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4C4ACAA8-F53F-8B09-D474-32E45BAEA2B1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EE9C58D4-D834-ACD5-BE39-608A6300FC01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523D9FA4-6825-330A-DF6D-80F2CAB586CD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1D61918B-C9B0-D8DF-F584-6907F82BFCD1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70205AD-7536-FCEF-DA01-A210A2A7A90B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7C473081-2DF3-FCB7-0BD5-A0BAC4B611FB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E11C1B9E-31FC-DC54-4709-8CE312C2AC43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3AC3C233-4C05-D28D-4CFA-FC260C678C53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2982D701-4A2E-AD0E-2FC4-1DD0625A4C56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2A43904F-9D9C-129E-03B7-089052D784C4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9FFE8DFC-A4B2-7B66-54FC-8EFFEE3BA3BF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A90625FA-F868-7369-34C4-C95FE6B6691A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79E777ED-C06B-A38C-245D-2B0B281133D7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C7876B2C-CDFB-E561-F26B-F7A0BC7E22B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64C6A668-046F-681E-6305-D5E081E3E031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98AACB99-F129-81E3-8A6B-9768A97EE1A4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682D677C-5497-92E8-BC75-114A8732078E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8101CE6E-1C3F-0773-E5A4-D51B5EFC97A4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95413CE1-3470-A9C4-B7C4-4EC73805EC32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9F6381B-549B-B2A0-6FCF-410DF0CA85DE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60382500-1B39-19C7-E85D-9330BB2A5976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C13A69F-8366-603E-7CB3-FBC1B16AA307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46F6D466-728A-1838-D911-91C91FA568AB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62B87EA8-98F7-E105-DB4D-FC23CF51B94C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D55E687D-642D-093F-0525-78E82D20982A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39E4BC87-994D-DB5E-BEB6-8B752B0FD58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648C620-9D34-6F54-5556-B280C78D95A1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6FAABA80-B461-562F-5135-9433BE6CB51C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E1A6E55-D092-AE2D-EEF8-8E4D940DC1A6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43F9BEA1-BEB9-21CF-D3CF-7934A9CFD91D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0617F0B6-6E24-2C0B-E172-20FDAD50AD45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85190A42-9F81-6C5B-DE5C-20BFC8493595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043345D2-6F8E-C8BD-9107-27EE27D3945D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6EAEBA11-1FBF-E6B2-8412-1B3155A41559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EF46D49B-8F73-2A9B-A4BB-C1D11616070C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3F672E8C-B139-1BD7-5629-0F07016694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A09DF2FF-E4A8-B492-A646-A653F4EBCE31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08ECD3DB-DB07-585C-4FAF-524E254BA85C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7EBF6993-9BA1-9C67-7A7F-DCAD1CDB3877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7E49BBC3-68A5-AD0E-05E7-C985A98026F4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1AA162A1-14BC-F751-E77E-A58B869D8EFA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DB3AF0DD-FBBC-8DEF-EA7A-E7B25A3F0A27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13C74F3E-35A0-004D-2F27-5C30427A32A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28BA7C9D-59C7-2DE3-3ED9-B37DD427C2DC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546FF3D3-2779-94FC-3D95-1905787E57A1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09C941F2-C0CE-6B76-87C0-409ACAD3CEC1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142C306C-5F73-E8B6-F062-2206ECE8705D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ECCEAD99-A758-D7ED-AD1E-C513DCA3FD6B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2FF7381A-10CF-0B86-BAE7-45DBCACDBD76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3940B8E-147E-B13F-E186-B99BC0A18832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3123A79D-A858-A832-5471-D29BC97926A5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847ABBC6-A864-CE15-D357-6E7F6DB91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44C96052-EA89-41A0-D48D-CF324BE1B5AC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343685C2-724C-759B-9AC3-DA2745F38424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92751494-5132-B699-B3D8-BC17BC576F0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5F67E602-5CAB-6384-C318-C2CDD5AD10DA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37EA87C1-ADB9-9296-B6AD-B3F054B5394C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D6B9718C-83F8-3F23-95A1-5358F2790A30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31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7" grpId="0"/>
      <p:bldP spid="26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4" y="1700346"/>
            <a:ext cx="2799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segment tree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4" y="1691648"/>
            <a:ext cx="2772875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9652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</a:t>
            </a:r>
            <a:r>
              <a:rPr lang="en" dirty="0"/>
              <a:t> segment tree</a:t>
            </a:r>
            <a:endParaRPr dirty="0"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4063</Words>
  <Application>Microsoft Office PowerPoint</Application>
  <PresentationFormat>On-screen Show (16:9)</PresentationFormat>
  <Paragraphs>1024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Barlow</vt:lpstr>
      <vt:lpstr>Bebas Neue</vt:lpstr>
      <vt:lpstr>Nunito</vt:lpstr>
      <vt:lpstr>Arial</vt:lpstr>
      <vt:lpstr>Cambria Math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 to segment tree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Range query</vt:lpstr>
      <vt:lpstr>Range query</vt:lpstr>
      <vt:lpstr>Range query</vt:lpstr>
      <vt:lpstr>PowerPoint Presentation</vt:lpstr>
      <vt:lpstr>Optimization segment tree</vt:lpstr>
      <vt:lpstr>Point update</vt:lpstr>
      <vt:lpstr>Point update</vt:lpstr>
      <vt:lpstr>Point update</vt:lpstr>
      <vt:lpstr>Lazy propagation</vt:lpstr>
      <vt:lpstr>Lazy propagation</vt:lpstr>
      <vt:lpstr>Lazy propagation</vt:lpstr>
      <vt:lpstr>Point update</vt:lpstr>
      <vt:lpstr>Point update</vt:lpstr>
      <vt:lpstr>Point update</vt:lpstr>
      <vt:lpstr>PowerPoint Presentation</vt:lpstr>
      <vt:lpstr>ANOTHER INFOGRAPHIC FOR YOUR IDEAS</vt:lpstr>
      <vt:lpstr>ANOTHER INFOGRAPHIC FOR YOUR IDEAS</vt:lpstr>
      <vt:lpstr>Euler traversal(pre-order traversal)</vt:lpstr>
      <vt:lpstr>Euler traversal(pre-order traversal)</vt:lpstr>
      <vt:lpstr>Applications and Dis - advantages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63</cp:revision>
  <dcterms:modified xsi:type="dcterms:W3CDTF">2025-04-08T21:44:18Z</dcterms:modified>
</cp:coreProperties>
</file>