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47"/>
  </p:notesMasterIdLst>
  <p:sldIdLst>
    <p:sldId id="339" r:id="rId2"/>
    <p:sldId id="340" r:id="rId3"/>
    <p:sldId id="341" r:id="rId4"/>
    <p:sldId id="342" r:id="rId5"/>
    <p:sldId id="256" r:id="rId6"/>
    <p:sldId id="259" r:id="rId7"/>
    <p:sldId id="265" r:id="rId8"/>
    <p:sldId id="266" r:id="rId9"/>
    <p:sldId id="344" r:id="rId10"/>
    <p:sldId id="368" r:id="rId11"/>
    <p:sldId id="345" r:id="rId12"/>
    <p:sldId id="346" r:id="rId13"/>
    <p:sldId id="347" r:id="rId14"/>
    <p:sldId id="348" r:id="rId15"/>
    <p:sldId id="349" r:id="rId16"/>
    <p:sldId id="369" r:id="rId17"/>
    <p:sldId id="355" r:id="rId18"/>
    <p:sldId id="351" r:id="rId19"/>
    <p:sldId id="352" r:id="rId20"/>
    <p:sldId id="371" r:id="rId21"/>
    <p:sldId id="370" r:id="rId22"/>
    <p:sldId id="372" r:id="rId23"/>
    <p:sldId id="356" r:id="rId24"/>
    <p:sldId id="353" r:id="rId25"/>
    <p:sldId id="373" r:id="rId26"/>
    <p:sldId id="357" r:id="rId27"/>
    <p:sldId id="295" r:id="rId28"/>
    <p:sldId id="378" r:id="rId29"/>
    <p:sldId id="359" r:id="rId30"/>
    <p:sldId id="360" r:id="rId31"/>
    <p:sldId id="361" r:id="rId32"/>
    <p:sldId id="375" r:id="rId33"/>
    <p:sldId id="374" r:id="rId34"/>
    <p:sldId id="376" r:id="rId35"/>
    <p:sldId id="362" r:id="rId36"/>
    <p:sldId id="377" r:id="rId37"/>
    <p:sldId id="366" r:id="rId38"/>
    <p:sldId id="367" r:id="rId39"/>
    <p:sldId id="381" r:id="rId40"/>
    <p:sldId id="379" r:id="rId41"/>
    <p:sldId id="365" r:id="rId42"/>
    <p:sldId id="380" r:id="rId43"/>
    <p:sldId id="306" r:id="rId44"/>
    <p:sldId id="364" r:id="rId45"/>
    <p:sldId id="315" r:id="rId4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48"/>
      <p:bold r:id="rId49"/>
      <p:italic r:id="rId50"/>
      <p:boldItalic r:id="rId51"/>
    </p:embeddedFont>
    <p:embeddedFont>
      <p:font typeface="Bebas Neue" panose="020B0606020202050201" pitchFamily="34" charset="0"/>
      <p:regular r:id="rId52"/>
    </p:embeddedFont>
    <p:embeddedFont>
      <p:font typeface="Cambria Math" panose="02040503050406030204" pitchFamily="18" charset="0"/>
      <p:regular r:id="rId53"/>
    </p:embeddedFont>
    <p:embeddedFont>
      <p:font typeface="Nunito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2400"/>
    <a:srgbClr val="FFFFFF"/>
    <a:srgbClr val="E1C8A0"/>
    <a:srgbClr val="EA853F"/>
    <a:srgbClr val="E3CAA2"/>
    <a:srgbClr val="B7581F"/>
    <a:srgbClr val="616161"/>
    <a:srgbClr val="8C420F"/>
    <a:srgbClr val="6F490D"/>
    <a:srgbClr val="E0C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1E4DB2-6568-460C-9E81-816E4D7E1328}">
  <a:tblStyle styleId="{461E4DB2-6568-460C-9E81-816E4D7E13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13B534-51C4-43F3-817B-E182D90B874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4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04017B43-95F3-1B63-72DA-DAA1E6919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5A4FE9E8-EF1E-2E2C-FE42-CD4A3EAFD1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3AC65990-D866-2A46-D6C7-5A7F6DDE42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764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>
          <a:extLst>
            <a:ext uri="{FF2B5EF4-FFF2-40B4-BE49-F238E27FC236}">
              <a16:creationId xmlns:a16="http://schemas.microsoft.com/office/drawing/2014/main" id="{D6240EB4-7951-F63B-F950-39CD65AF2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>
            <a:extLst>
              <a:ext uri="{FF2B5EF4-FFF2-40B4-BE49-F238E27FC236}">
                <a16:creationId xmlns:a16="http://schemas.microsoft.com/office/drawing/2014/main" id="{8183C2CB-276C-4429-CE66-0E0B3EBC4F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>
            <a:extLst>
              <a:ext uri="{FF2B5EF4-FFF2-40B4-BE49-F238E27FC236}">
                <a16:creationId xmlns:a16="http://schemas.microsoft.com/office/drawing/2014/main" id="{AB511129-BC1D-5B44-E872-B27D8AC505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5858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F7CA542-6F68-CE94-C761-CB7B7D021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C1D3BA20-0D52-A26A-2925-D85C620668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F1D973AD-789F-B1E8-378C-44CD5FC642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185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13FBD64B-2DF3-3FA7-0598-6125AFC98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763C3019-F051-786F-F246-5BF48D792F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D67ADC04-EEE7-B59A-E5FA-36B962088B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18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39ECA7F0-3E1B-AD27-5F35-CB83849CC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DF68935-A3CD-26B3-0939-3FB4A29C5E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0F66ACD-A0E0-67C8-CFA4-FD0A9D66B0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0162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9079ECC1-033E-F87B-8B43-A4BAC57DA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239209E-1429-B036-8B6F-1A9E44806B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C5DD0D47-54F9-7109-1D9C-687E6B7991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82197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68E774A8-EE6E-D549-D79D-98DC2BEA0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256D49D-FF6F-1764-E7B2-1EBF2EAD83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1CA182F9-9904-26E8-8AB5-E8493B1511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4337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453C2AE2-4B3B-2B4A-1A8F-6AADDC8A6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813B11C3-5F02-C0A6-AC6D-E6797E7B53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2AF7341-B6F2-468A-47D1-D79B8990D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3732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19CF0B4B-98B5-AEAE-0331-B97BFA4D1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E0D27F8-6146-107D-3B00-C118C2EDA1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2942705-DC6E-B612-ACDE-F55D66C6CE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7668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3F955455-86B3-778E-71AC-59329DFB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E827D0A-4E27-C7C0-B60F-E7F6214DEF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08CE6785-BA61-80EA-141C-2866DA76A2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748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276301AA-5244-6780-0421-CE22648C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BF6AB1D-2FFC-8C7E-D138-48D5101515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438C9C4-212D-A420-E9FF-288841CD0F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7766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16E1083A-A9CE-3BA3-0768-095D5A197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B9FC77AD-BA9B-5D37-867C-21FBB76CCC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E368A5B3-A30E-298B-C2B0-8ABF48D941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1799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4E4F3777-1B88-D866-B191-5806A8D01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E692461-AA58-13E4-219E-A345BCB766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792416F-A2A6-2829-B2A0-40135E0CE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9080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C0182B5-376E-A70A-853F-2C18F011E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19D0104-27B5-D4F5-5810-0020B4627B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E30748AC-FEC8-39E8-7FCE-38BEE2D0A1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2826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F6F98562-5B8E-A0D0-2257-60ECA2040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66D028D-F216-3E22-C882-4DE2CB6B1F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1B4B912C-FE96-1F88-F554-28859171F4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42983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8E469740-43FE-3647-1FFD-6989B170D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E366B511-DBED-A4F9-4946-3DC2004765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3958122-170E-6C6C-B713-C8B952B11A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92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28DB8629-56D0-E9A2-9304-667C7ED5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B74855C-4C28-C1DD-A2A1-608E639296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E06CF1D-8FC9-3BF5-8DFB-DF16704A91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84297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92F27A69-9FD0-0ABF-3F21-CF1FE959C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FA7FCB5-2C70-85F9-BF7A-57BC10052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4E4D599B-919D-48FE-BA67-046CD9B33A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304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D3DD415C-C03A-AB70-7BBE-33777D29A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F523906-C23B-7120-6E34-E74E79334E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03B17A70-3348-8C97-A2BC-517F97D5E6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7075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8790415ef0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8790415ef0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>
          <a:extLst>
            <a:ext uri="{FF2B5EF4-FFF2-40B4-BE49-F238E27FC236}">
              <a16:creationId xmlns:a16="http://schemas.microsoft.com/office/drawing/2014/main" id="{ECD088B5-CF1B-6C00-3A57-A002A6872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>
            <a:extLst>
              <a:ext uri="{FF2B5EF4-FFF2-40B4-BE49-F238E27FC236}">
                <a16:creationId xmlns:a16="http://schemas.microsoft.com/office/drawing/2014/main" id="{771BA140-F29D-003F-4CD8-312B803F3D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>
            <a:extLst>
              <a:ext uri="{FF2B5EF4-FFF2-40B4-BE49-F238E27FC236}">
                <a16:creationId xmlns:a16="http://schemas.microsoft.com/office/drawing/2014/main" id="{3D6F119A-A087-D031-64EF-E950BA44BB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7554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60C2A6FF-80A2-9CEC-6294-19291D9B4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0DDD20CA-0837-BA02-25D5-D749DC1D8D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3349B68-2D6F-8EAE-7D4F-7E7FAB6298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666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>
          <a:extLst>
            <a:ext uri="{FF2B5EF4-FFF2-40B4-BE49-F238E27FC236}">
              <a16:creationId xmlns:a16="http://schemas.microsoft.com/office/drawing/2014/main" id="{7F7370A4-020D-B739-8AC4-DCE812B0C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878614f7d1_0_30727:notes">
            <a:extLst>
              <a:ext uri="{FF2B5EF4-FFF2-40B4-BE49-F238E27FC236}">
                <a16:creationId xmlns:a16="http://schemas.microsoft.com/office/drawing/2014/main" id="{049DBF00-DAB0-F6D6-FA39-BB4F9E6B9F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878614f7d1_0_30727:notes">
            <a:extLst>
              <a:ext uri="{FF2B5EF4-FFF2-40B4-BE49-F238E27FC236}">
                <a16:creationId xmlns:a16="http://schemas.microsoft.com/office/drawing/2014/main" id="{14152668-3EF3-2CBC-1A3B-51853FC82F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47066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55DF05BD-1963-20F8-47DF-732006A2A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FA4BD5FD-109F-EF3A-3AFA-4DD2FC1B92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96C0ACEB-B4C1-7C3D-B8CC-117067CACC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85020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F26D2644-8A21-D5C5-0915-C27526774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A99ED576-5B8B-E59A-F38F-208419B84E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D005FCC6-E227-1AB5-28AB-83C19DA08D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9107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BC1A563B-99D6-E36D-777D-B4B9C9C16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1BAD740-5D11-F3BB-FE52-4E85106434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B77989B1-4A55-2987-D988-5F1803BB4F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081299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7AF7F926-9675-4E26-DC9B-23CB41159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1FA1DE58-5789-1C6A-8026-36DE93BED4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8D35FABE-2F69-31E2-6D51-FC0FF4F373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454698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CBEB1D3F-6031-CF1B-4ADA-63FDBB165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BEFE396F-1705-3B7A-79F1-A47B7D5426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B796F4C5-3414-3F42-FACB-0B6C59F969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363269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8A75244D-BBEB-EDF4-B71A-45CED26FA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5E38B383-B219-16A5-E5A7-3F3ECFD585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BE5A5618-6759-0366-FAF5-3957A682BA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84437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>
          <a:extLst>
            <a:ext uri="{FF2B5EF4-FFF2-40B4-BE49-F238E27FC236}">
              <a16:creationId xmlns:a16="http://schemas.microsoft.com/office/drawing/2014/main" id="{191C5E18-1B7F-CE3F-30A9-E53ADE442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8790415ef0_0_580:notes">
            <a:extLst>
              <a:ext uri="{FF2B5EF4-FFF2-40B4-BE49-F238E27FC236}">
                <a16:creationId xmlns:a16="http://schemas.microsoft.com/office/drawing/2014/main" id="{901171E7-9B93-BACE-444A-11CA499B2D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8790415ef0_0_580:notes">
            <a:extLst>
              <a:ext uri="{FF2B5EF4-FFF2-40B4-BE49-F238E27FC236}">
                <a16:creationId xmlns:a16="http://schemas.microsoft.com/office/drawing/2014/main" id="{D523AB93-7B4E-3517-8626-7DD74EB983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66718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AA01D296-E770-1DBC-AF54-5E290206E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82B82B11-B334-AE0D-B17C-C567352DDE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C19D8221-CDA6-627C-A1D8-3D35C251FB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044768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C90A1721-89D8-B54B-C616-32D98AFF5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4182C68C-7AC3-16BD-6B97-316C6286A9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2FEADD6C-418D-0BD5-7409-F3F8F7E167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414664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8BA2A7C1-C72D-E3BC-25A0-C1613824F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1D9B87CA-B9FC-C95C-AB9C-1FE3CFD625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6A997DAC-C267-03EA-35B4-09F1C3BF7B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049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6">
          <a:extLst>
            <a:ext uri="{FF2B5EF4-FFF2-40B4-BE49-F238E27FC236}">
              <a16:creationId xmlns:a16="http://schemas.microsoft.com/office/drawing/2014/main" id="{38247249-181A-5B68-EF28-B20994BA1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7" name="Google Shape;2537;g1373301507c_1_490:notes">
            <a:extLst>
              <a:ext uri="{FF2B5EF4-FFF2-40B4-BE49-F238E27FC236}">
                <a16:creationId xmlns:a16="http://schemas.microsoft.com/office/drawing/2014/main" id="{8DA79DF7-2396-664E-D4B2-93041BE4CC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8" name="Google Shape;2538;g1373301507c_1_490:notes">
            <a:extLst>
              <a:ext uri="{FF2B5EF4-FFF2-40B4-BE49-F238E27FC236}">
                <a16:creationId xmlns:a16="http://schemas.microsoft.com/office/drawing/2014/main" id="{5F108780-8E1E-5A83-330B-2C20F58DC0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8357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>
          <a:extLst>
            <a:ext uri="{FF2B5EF4-FFF2-40B4-BE49-F238E27FC236}">
              <a16:creationId xmlns:a16="http://schemas.microsoft.com/office/drawing/2014/main" id="{9E5E303A-32D7-4EC1-3263-E9C9AE860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>
            <a:extLst>
              <a:ext uri="{FF2B5EF4-FFF2-40B4-BE49-F238E27FC236}">
                <a16:creationId xmlns:a16="http://schemas.microsoft.com/office/drawing/2014/main" id="{71ECBB3F-3E60-FC2B-61E8-601F3BA24C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>
            <a:extLst>
              <a:ext uri="{FF2B5EF4-FFF2-40B4-BE49-F238E27FC236}">
                <a16:creationId xmlns:a16="http://schemas.microsoft.com/office/drawing/2014/main" id="{71422DE6-C6D8-5F55-FDF0-D3629A015C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04431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>
          <a:extLst>
            <a:ext uri="{FF2B5EF4-FFF2-40B4-BE49-F238E27FC236}">
              <a16:creationId xmlns:a16="http://schemas.microsoft.com/office/drawing/2014/main" id="{CEC015AD-292A-D4FF-6659-26F8508A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8771d8805b_0_865:notes">
            <a:extLst>
              <a:ext uri="{FF2B5EF4-FFF2-40B4-BE49-F238E27FC236}">
                <a16:creationId xmlns:a16="http://schemas.microsoft.com/office/drawing/2014/main" id="{15587C63-C2BE-4FCF-2AC9-BDBC8C32CD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8771d8805b_0_865:notes">
            <a:extLst>
              <a:ext uri="{FF2B5EF4-FFF2-40B4-BE49-F238E27FC236}">
                <a16:creationId xmlns:a16="http://schemas.microsoft.com/office/drawing/2014/main" id="{52A7EF5C-C3C8-CEB1-D754-6B4834A11D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29576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3">
          <a:extLst>
            <a:ext uri="{FF2B5EF4-FFF2-40B4-BE49-F238E27FC236}">
              <a16:creationId xmlns:a16="http://schemas.microsoft.com/office/drawing/2014/main" id="{3DC93967-326E-FB15-D2A4-14EBFE6B2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" name="Google Shape;1904;g8771d8805b_0_865:notes">
            <a:extLst>
              <a:ext uri="{FF2B5EF4-FFF2-40B4-BE49-F238E27FC236}">
                <a16:creationId xmlns:a16="http://schemas.microsoft.com/office/drawing/2014/main" id="{4021E7AE-C8B7-DBF9-B66C-12D5EBC7F0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5" name="Google Shape;1905;g8771d8805b_0_865:notes">
            <a:extLst>
              <a:ext uri="{FF2B5EF4-FFF2-40B4-BE49-F238E27FC236}">
                <a16:creationId xmlns:a16="http://schemas.microsoft.com/office/drawing/2014/main" id="{04B04749-2D72-B8B3-4710-2CF2A1A2BE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34946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37f1f7f5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37f1f7f5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7">
          <a:extLst>
            <a:ext uri="{FF2B5EF4-FFF2-40B4-BE49-F238E27FC236}">
              <a16:creationId xmlns:a16="http://schemas.microsoft.com/office/drawing/2014/main" id="{A30CD0FC-1FC0-5DC8-C491-0CD638002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8" name="Google Shape;3218;g137f1f7f596_0_0:notes">
            <a:extLst>
              <a:ext uri="{FF2B5EF4-FFF2-40B4-BE49-F238E27FC236}">
                <a16:creationId xmlns:a16="http://schemas.microsoft.com/office/drawing/2014/main" id="{ABB9DF82-B203-776C-62F0-AD18041608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9" name="Google Shape;3219;g137f1f7f596_0_0:notes">
            <a:extLst>
              <a:ext uri="{FF2B5EF4-FFF2-40B4-BE49-F238E27FC236}">
                <a16:creationId xmlns:a16="http://schemas.microsoft.com/office/drawing/2014/main" id="{F7EAB586-7684-0D84-F72E-499B12CD73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33643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9" name="Google Shape;3449;g8790415ef0_0_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0" name="Google Shape;3450;g8790415ef0_0_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Google Shape;1148;g879ee6e074_1_6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9" name="Google Shape;1149;g879ee6e074_1_6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13722229dd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13722229dd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13726fd224e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13726fd224e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5">
          <a:extLst>
            <a:ext uri="{FF2B5EF4-FFF2-40B4-BE49-F238E27FC236}">
              <a16:creationId xmlns:a16="http://schemas.microsoft.com/office/drawing/2014/main" id="{A72FF68A-2032-89AF-D440-4C95F397A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6" name="Google Shape;1616;g8771d8805b_0_840:notes">
            <a:extLst>
              <a:ext uri="{FF2B5EF4-FFF2-40B4-BE49-F238E27FC236}">
                <a16:creationId xmlns:a16="http://schemas.microsoft.com/office/drawing/2014/main" id="{63ED67B1-FC8F-8939-BCDB-60454C9329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7" name="Google Shape;1617;g8771d8805b_0_840:notes">
            <a:extLst>
              <a:ext uri="{FF2B5EF4-FFF2-40B4-BE49-F238E27FC236}">
                <a16:creationId xmlns:a16="http://schemas.microsoft.com/office/drawing/2014/main" id="{294038F3-4DBA-BD3B-61A2-D6BB8039F8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768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tories.freepik.com/" TargetMode="Externa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831038" y="1351475"/>
            <a:ext cx="5481900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831067" y="3421825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_1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oogle Shape;415;p21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416" name="Google Shape;416;p21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1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1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0" name="Google Shape;420;p21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21" name="Google Shape;421;p21"/>
          <p:cNvGrpSpPr/>
          <p:nvPr/>
        </p:nvGrpSpPr>
        <p:grpSpPr>
          <a:xfrm>
            <a:off x="-124976" y="-76223"/>
            <a:ext cx="986724" cy="959451"/>
            <a:chOff x="-1" y="-23"/>
            <a:chExt cx="986724" cy="959451"/>
          </a:xfrm>
        </p:grpSpPr>
        <p:sp>
          <p:nvSpPr>
            <p:cNvPr id="422" name="Google Shape;422;p21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21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1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1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1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21"/>
          <p:cNvGrpSpPr/>
          <p:nvPr/>
        </p:nvGrpSpPr>
        <p:grpSpPr>
          <a:xfrm rot="10800000">
            <a:off x="8282249" y="4377352"/>
            <a:ext cx="986724" cy="959451"/>
            <a:chOff x="-1" y="-23"/>
            <a:chExt cx="986724" cy="959451"/>
          </a:xfrm>
        </p:grpSpPr>
        <p:sp>
          <p:nvSpPr>
            <p:cNvPr id="428" name="Google Shape;428;p21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1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1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1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1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3"/>
          <p:cNvSpPr txBox="1">
            <a:spLocks noGrp="1"/>
          </p:cNvSpPr>
          <p:nvPr>
            <p:ph type="subTitle" idx="1"/>
          </p:nvPr>
        </p:nvSpPr>
        <p:spPr>
          <a:xfrm>
            <a:off x="7093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2" name="Google Shape;642;p33"/>
          <p:cNvSpPr txBox="1">
            <a:spLocks noGrp="1"/>
          </p:cNvSpPr>
          <p:nvPr>
            <p:ph type="subTitle" idx="2"/>
          </p:nvPr>
        </p:nvSpPr>
        <p:spPr>
          <a:xfrm>
            <a:off x="7093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3" name="Google Shape;643;p33"/>
          <p:cNvSpPr txBox="1">
            <a:spLocks noGrp="1"/>
          </p:cNvSpPr>
          <p:nvPr>
            <p:ph type="subTitle" idx="3"/>
          </p:nvPr>
        </p:nvSpPr>
        <p:spPr>
          <a:xfrm>
            <a:off x="34390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4" name="Google Shape;644;p33"/>
          <p:cNvSpPr txBox="1">
            <a:spLocks noGrp="1"/>
          </p:cNvSpPr>
          <p:nvPr>
            <p:ph type="subTitle" idx="4"/>
          </p:nvPr>
        </p:nvSpPr>
        <p:spPr>
          <a:xfrm>
            <a:off x="34390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5" name="Google Shape;645;p33"/>
          <p:cNvSpPr txBox="1">
            <a:spLocks noGrp="1"/>
          </p:cNvSpPr>
          <p:nvPr>
            <p:ph type="subTitle" idx="5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46" name="Google Shape;646;p33"/>
          <p:cNvSpPr txBox="1">
            <a:spLocks noGrp="1"/>
          </p:cNvSpPr>
          <p:nvPr>
            <p:ph type="subTitle" idx="6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33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48" name="Google Shape;648;p33"/>
          <p:cNvSpPr/>
          <p:nvPr/>
        </p:nvSpPr>
        <p:spPr>
          <a:xfrm rot="-5690351">
            <a:off x="8051009" y="3799022"/>
            <a:ext cx="1613832" cy="161386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33"/>
          <p:cNvSpPr/>
          <p:nvPr/>
        </p:nvSpPr>
        <p:spPr>
          <a:xfrm rot="10381548">
            <a:off x="-706674" y="-450771"/>
            <a:ext cx="1868664" cy="186375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33"/>
          <p:cNvSpPr/>
          <p:nvPr/>
        </p:nvSpPr>
        <p:spPr>
          <a:xfrm>
            <a:off x="6674679" y="4469974"/>
            <a:ext cx="1254043" cy="123207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33"/>
          <p:cNvSpPr/>
          <p:nvPr/>
        </p:nvSpPr>
        <p:spPr>
          <a:xfrm>
            <a:off x="1169791" y="-764051"/>
            <a:ext cx="1254043" cy="123207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2" name="Google Shape;652;p33"/>
          <p:cNvGrpSpPr/>
          <p:nvPr/>
        </p:nvGrpSpPr>
        <p:grpSpPr>
          <a:xfrm flipH="1">
            <a:off x="-269989" y="4499364"/>
            <a:ext cx="1090909" cy="666322"/>
            <a:chOff x="7213579" y="4485138"/>
            <a:chExt cx="1090909" cy="666322"/>
          </a:xfrm>
        </p:grpSpPr>
        <p:sp>
          <p:nvSpPr>
            <p:cNvPr id="653" name="Google Shape;653;p33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6" name="Google Shape;656;p33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57" name="Google Shape;657;p33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33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33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 2">
  <p:cSld name="CUSTOM_3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8"/>
          <p:cNvSpPr txBox="1">
            <a:spLocks noGrp="1"/>
          </p:cNvSpPr>
          <p:nvPr>
            <p:ph type="ctrTitle"/>
          </p:nvPr>
        </p:nvSpPr>
        <p:spPr>
          <a:xfrm>
            <a:off x="709350" y="788775"/>
            <a:ext cx="7725300" cy="110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06" name="Google Shape;806;p38"/>
          <p:cNvSpPr txBox="1">
            <a:spLocks noGrp="1"/>
          </p:cNvSpPr>
          <p:nvPr>
            <p:ph type="subTitle" idx="1"/>
          </p:nvPr>
        </p:nvSpPr>
        <p:spPr>
          <a:xfrm>
            <a:off x="2361600" y="1894575"/>
            <a:ext cx="4420800" cy="11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07" name="Google Shape;807;p38"/>
          <p:cNvSpPr/>
          <p:nvPr/>
        </p:nvSpPr>
        <p:spPr>
          <a:xfrm rot="-7515122">
            <a:off x="825581" y="976740"/>
            <a:ext cx="1160069" cy="116004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38"/>
          <p:cNvSpPr/>
          <p:nvPr/>
        </p:nvSpPr>
        <p:spPr>
          <a:xfrm rot="8266514">
            <a:off x="-1586895" y="-556051"/>
            <a:ext cx="2518296" cy="251162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38"/>
          <p:cNvSpPr/>
          <p:nvPr/>
        </p:nvSpPr>
        <p:spPr>
          <a:xfrm rot="3592596">
            <a:off x="6995175" y="3500280"/>
            <a:ext cx="1160018" cy="116004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38"/>
          <p:cNvSpPr/>
          <p:nvPr/>
        </p:nvSpPr>
        <p:spPr>
          <a:xfrm rot="-2225917">
            <a:off x="7965886" y="3832957"/>
            <a:ext cx="2518312" cy="2511637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1" name="Google Shape;811;p38"/>
          <p:cNvGrpSpPr/>
          <p:nvPr/>
        </p:nvGrpSpPr>
        <p:grpSpPr>
          <a:xfrm flipH="1">
            <a:off x="-167203" y="4525862"/>
            <a:ext cx="1932971" cy="666322"/>
            <a:chOff x="7213579" y="4485138"/>
            <a:chExt cx="1932971" cy="666322"/>
          </a:xfrm>
        </p:grpSpPr>
        <p:sp>
          <p:nvSpPr>
            <p:cNvPr id="812" name="Google Shape;812;p38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8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8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8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6" name="Google Shape;816;p38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817" name="Google Shape;817;p38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8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8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45"/>
          <p:cNvSpPr txBox="1">
            <a:spLocks noGrp="1"/>
          </p:cNvSpPr>
          <p:nvPr>
            <p:ph type="ctrTitle"/>
          </p:nvPr>
        </p:nvSpPr>
        <p:spPr>
          <a:xfrm>
            <a:off x="1831038" y="537500"/>
            <a:ext cx="5481900" cy="93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500"/>
              <a:buNone/>
              <a:defRPr sz="85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61" name="Google Shape;1061;p45"/>
          <p:cNvSpPr txBox="1">
            <a:spLocks noGrp="1"/>
          </p:cNvSpPr>
          <p:nvPr>
            <p:ph type="subTitle" idx="1"/>
          </p:nvPr>
        </p:nvSpPr>
        <p:spPr>
          <a:xfrm>
            <a:off x="1831050" y="1546116"/>
            <a:ext cx="5481900" cy="103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2" name="Google Shape;1062;p45"/>
          <p:cNvSpPr txBox="1"/>
          <p:nvPr/>
        </p:nvSpPr>
        <p:spPr>
          <a:xfrm>
            <a:off x="2833350" y="3612588"/>
            <a:ext cx="3477300" cy="7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including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and illustrations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Barlow"/>
                <a:ea typeface="Barlow"/>
                <a:cs typeface="Barlow"/>
                <a:sym typeface="Barlow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11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063" name="Google Shape;1063;p45"/>
          <p:cNvGrpSpPr/>
          <p:nvPr/>
        </p:nvGrpSpPr>
        <p:grpSpPr>
          <a:xfrm rot="10800000">
            <a:off x="1186886" y="-462275"/>
            <a:ext cx="6899589" cy="6084938"/>
            <a:chOff x="897675" y="-234291"/>
            <a:chExt cx="6899589" cy="6084938"/>
          </a:xfrm>
        </p:grpSpPr>
        <p:sp>
          <p:nvSpPr>
            <p:cNvPr id="1064" name="Google Shape;1064;p45"/>
            <p:cNvSpPr/>
            <p:nvPr/>
          </p:nvSpPr>
          <p:spPr>
            <a:xfrm>
              <a:off x="897675" y="253700"/>
              <a:ext cx="1549226" cy="1522082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45"/>
            <p:cNvSpPr/>
            <p:nvPr/>
          </p:nvSpPr>
          <p:spPr>
            <a:xfrm rot="-5690340">
              <a:off x="2490991" y="-190202"/>
              <a:ext cx="1091417" cy="1091417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45"/>
            <p:cNvSpPr/>
            <p:nvPr/>
          </p:nvSpPr>
          <p:spPr>
            <a:xfrm rot="10381545">
              <a:off x="6141264" y="4198534"/>
              <a:ext cx="1566919" cy="1562765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7" name="Google Shape;1067;p45"/>
          <p:cNvGrpSpPr/>
          <p:nvPr/>
        </p:nvGrpSpPr>
        <p:grpSpPr>
          <a:xfrm>
            <a:off x="7869598" y="-9"/>
            <a:ext cx="1274414" cy="5143540"/>
            <a:chOff x="7869598" y="-9"/>
            <a:chExt cx="1274414" cy="5143540"/>
          </a:xfrm>
        </p:grpSpPr>
        <p:grpSp>
          <p:nvGrpSpPr>
            <p:cNvPr id="1068" name="Google Shape;1068;p45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1069" name="Google Shape;1069;p45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7323" extrusionOk="0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5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2835" extrusionOk="0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5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11550" extrusionOk="0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5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6157" extrusionOk="0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5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4" name="Google Shape;1074;p45"/>
            <p:cNvGrpSpPr/>
            <p:nvPr/>
          </p:nvGrpSpPr>
          <p:grpSpPr>
            <a:xfrm flipH="1">
              <a:off x="7869598" y="9"/>
              <a:ext cx="1044696" cy="5143522"/>
              <a:chOff x="150966" y="9"/>
              <a:chExt cx="1044696" cy="5143522"/>
            </a:xfrm>
          </p:grpSpPr>
          <p:sp>
            <p:nvSpPr>
              <p:cNvPr id="1075" name="Google Shape;1075;p45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19063" extrusionOk="0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5"/>
              <p:cNvSpPr/>
              <p:nvPr/>
            </p:nvSpPr>
            <p:spPr>
              <a:xfrm>
                <a:off x="467787" y="3182799"/>
                <a:ext cx="292723" cy="121910"/>
              </a:xfrm>
              <a:custGeom>
                <a:avLst/>
                <a:gdLst/>
                <a:ahLst/>
                <a:cxnLst/>
                <a:rect l="l" t="t" r="r" b="b"/>
                <a:pathLst>
                  <a:path w="6776" h="2822" extrusionOk="0">
                    <a:moveTo>
                      <a:pt x="1" y="0"/>
                    </a:moveTo>
                    <a:lnTo>
                      <a:pt x="1" y="2822"/>
                    </a:lnTo>
                    <a:lnTo>
                      <a:pt x="6775" y="2822"/>
                    </a:lnTo>
                    <a:lnTo>
                      <a:pt x="67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77" name="Google Shape;1077;p45"/>
              <p:cNvGrpSpPr/>
              <p:nvPr/>
            </p:nvGrpSpPr>
            <p:grpSpPr>
              <a:xfrm>
                <a:off x="150966" y="2863422"/>
                <a:ext cx="458827" cy="739670"/>
                <a:chOff x="926875" y="5874100"/>
                <a:chExt cx="265525" cy="428050"/>
              </a:xfrm>
            </p:grpSpPr>
            <p:sp>
              <p:nvSpPr>
                <p:cNvPr id="1078" name="Google Shape;1078;p45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15753" extrusionOk="0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45"/>
                <p:cNvSpPr/>
                <p:nvPr/>
              </p:nvSpPr>
              <p:spPr>
                <a:xfrm>
                  <a:off x="957225" y="6054775"/>
                  <a:ext cx="217025" cy="8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81" h="3287" extrusionOk="0">
                      <a:moveTo>
                        <a:pt x="1" y="0"/>
                      </a:moveTo>
                      <a:lnTo>
                        <a:pt x="1" y="3287"/>
                      </a:lnTo>
                      <a:lnTo>
                        <a:pt x="8681" y="3287"/>
                      </a:lnTo>
                      <a:lnTo>
                        <a:pt x="86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45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42" extrusionOk="0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45"/>
                <p:cNvSpPr/>
                <p:nvPr/>
              </p:nvSpPr>
              <p:spPr>
                <a:xfrm>
                  <a:off x="1156375" y="6024700"/>
                  <a:ext cx="36025" cy="14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1" h="5704" extrusionOk="0">
                      <a:moveTo>
                        <a:pt x="715" y="1"/>
                      </a:moveTo>
                      <a:cubicBezTo>
                        <a:pt x="631" y="1"/>
                        <a:pt x="560" y="13"/>
                        <a:pt x="476" y="37"/>
                      </a:cubicBezTo>
                      <a:cubicBezTo>
                        <a:pt x="203" y="132"/>
                        <a:pt x="0" y="406"/>
                        <a:pt x="0" y="715"/>
                      </a:cubicBezTo>
                      <a:lnTo>
                        <a:pt x="0" y="4978"/>
                      </a:lnTo>
                      <a:cubicBezTo>
                        <a:pt x="0" y="5299"/>
                        <a:pt x="203" y="5561"/>
                        <a:pt x="476" y="5656"/>
                      </a:cubicBezTo>
                      <a:cubicBezTo>
                        <a:pt x="560" y="5692"/>
                        <a:pt x="631" y="5704"/>
                        <a:pt x="715" y="5704"/>
                      </a:cubicBezTo>
                      <a:cubicBezTo>
                        <a:pt x="1119" y="5704"/>
                        <a:pt x="1441" y="5383"/>
                        <a:pt x="1441" y="4978"/>
                      </a:cubicBezTo>
                      <a:lnTo>
                        <a:pt x="1441" y="715"/>
                      </a:lnTo>
                      <a:cubicBezTo>
                        <a:pt x="1441" y="322"/>
                        <a:pt x="1119" y="1"/>
                        <a:pt x="715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45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53" extrusionOk="0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83" name="Google Shape;1083;p45"/>
              <p:cNvSpPr/>
              <p:nvPr/>
            </p:nvSpPr>
            <p:spPr>
              <a:xfrm>
                <a:off x="716747" y="2991942"/>
                <a:ext cx="478915" cy="478915"/>
              </a:xfrm>
              <a:custGeom>
                <a:avLst/>
                <a:gdLst/>
                <a:ahLst/>
                <a:cxnLst/>
                <a:rect l="l" t="t" r="r" b="b"/>
                <a:pathLst>
                  <a:path w="11086" h="11086" extrusionOk="0">
                    <a:moveTo>
                      <a:pt x="5537" y="1192"/>
                    </a:moveTo>
                    <a:cubicBezTo>
                      <a:pt x="7942" y="1192"/>
                      <a:pt x="9894" y="3132"/>
                      <a:pt x="9894" y="5537"/>
                    </a:cubicBezTo>
                    <a:cubicBezTo>
                      <a:pt x="9894" y="7942"/>
                      <a:pt x="7942" y="9895"/>
                      <a:pt x="5537" y="9895"/>
                    </a:cubicBezTo>
                    <a:cubicBezTo>
                      <a:pt x="3132" y="9895"/>
                      <a:pt x="1191" y="7942"/>
                      <a:pt x="1191" y="5537"/>
                    </a:cubicBezTo>
                    <a:cubicBezTo>
                      <a:pt x="1191" y="3132"/>
                      <a:pt x="3132" y="1192"/>
                      <a:pt x="5537" y="1192"/>
                    </a:cubicBezTo>
                    <a:close/>
                    <a:moveTo>
                      <a:pt x="5537" y="1"/>
                    </a:moveTo>
                    <a:cubicBezTo>
                      <a:pt x="2477" y="1"/>
                      <a:pt x="0" y="2477"/>
                      <a:pt x="0" y="5537"/>
                    </a:cubicBezTo>
                    <a:cubicBezTo>
                      <a:pt x="0" y="8597"/>
                      <a:pt x="2477" y="11086"/>
                      <a:pt x="5537" y="11086"/>
                    </a:cubicBezTo>
                    <a:cubicBezTo>
                      <a:pt x="8597" y="11086"/>
                      <a:pt x="11085" y="8597"/>
                      <a:pt x="11085" y="5537"/>
                    </a:cubicBezTo>
                    <a:cubicBezTo>
                      <a:pt x="11085" y="2477"/>
                      <a:pt x="8597" y="1"/>
                      <a:pt x="553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5"/>
              <p:cNvSpPr/>
              <p:nvPr/>
            </p:nvSpPr>
            <p:spPr>
              <a:xfrm>
                <a:off x="800080" y="3075275"/>
                <a:ext cx="311731" cy="224294"/>
              </a:xfrm>
              <a:custGeom>
                <a:avLst/>
                <a:gdLst/>
                <a:ahLst/>
                <a:cxnLst/>
                <a:rect l="l" t="t" r="r" b="b"/>
                <a:pathLst>
                  <a:path w="7216" h="5192" extrusionOk="0">
                    <a:moveTo>
                      <a:pt x="3608" y="1"/>
                    </a:moveTo>
                    <a:cubicBezTo>
                      <a:pt x="1822" y="1"/>
                      <a:pt x="334" y="1310"/>
                      <a:pt x="48" y="3013"/>
                    </a:cubicBezTo>
                    <a:cubicBezTo>
                      <a:pt x="24" y="3215"/>
                      <a:pt x="0" y="3406"/>
                      <a:pt x="0" y="3608"/>
                    </a:cubicBezTo>
                    <a:cubicBezTo>
                      <a:pt x="0" y="4180"/>
                      <a:pt x="131" y="4716"/>
                      <a:pt x="369" y="5192"/>
                    </a:cubicBezTo>
                    <a:lnTo>
                      <a:pt x="2167" y="5192"/>
                    </a:lnTo>
                    <a:cubicBezTo>
                      <a:pt x="1738" y="4799"/>
                      <a:pt x="1477" y="4239"/>
                      <a:pt x="1477" y="3608"/>
                    </a:cubicBezTo>
                    <a:cubicBezTo>
                      <a:pt x="1477" y="3406"/>
                      <a:pt x="1500" y="3203"/>
                      <a:pt x="1560" y="3013"/>
                    </a:cubicBezTo>
                    <a:cubicBezTo>
                      <a:pt x="1810" y="2120"/>
                      <a:pt x="2631" y="1477"/>
                      <a:pt x="3608" y="1477"/>
                    </a:cubicBezTo>
                    <a:cubicBezTo>
                      <a:pt x="4786" y="1477"/>
                      <a:pt x="5751" y="2430"/>
                      <a:pt x="5751" y="3608"/>
                    </a:cubicBezTo>
                    <a:cubicBezTo>
                      <a:pt x="5751" y="4239"/>
                      <a:pt x="5477" y="4799"/>
                      <a:pt x="5048" y="5192"/>
                    </a:cubicBezTo>
                    <a:lnTo>
                      <a:pt x="6858" y="5192"/>
                    </a:lnTo>
                    <a:cubicBezTo>
                      <a:pt x="7084" y="4716"/>
                      <a:pt x="7215" y="4180"/>
                      <a:pt x="7215" y="3608"/>
                    </a:cubicBezTo>
                    <a:cubicBezTo>
                      <a:pt x="7215" y="1620"/>
                      <a:pt x="5596" y="1"/>
                      <a:pt x="36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5"/>
              <p:cNvSpPr/>
              <p:nvPr/>
            </p:nvSpPr>
            <p:spPr>
              <a:xfrm>
                <a:off x="927605" y="3061926"/>
                <a:ext cx="57672" cy="241272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5585" extrusionOk="0">
                    <a:moveTo>
                      <a:pt x="656" y="0"/>
                    </a:moveTo>
                    <a:lnTo>
                      <a:pt x="584" y="3262"/>
                    </a:lnTo>
                    <a:cubicBezTo>
                      <a:pt x="251" y="3298"/>
                      <a:pt x="1" y="3584"/>
                      <a:pt x="1" y="3917"/>
                    </a:cubicBezTo>
                    <a:cubicBezTo>
                      <a:pt x="1" y="4251"/>
                      <a:pt x="239" y="4525"/>
                      <a:pt x="549" y="4572"/>
                    </a:cubicBezTo>
                    <a:lnTo>
                      <a:pt x="537" y="5584"/>
                    </a:lnTo>
                    <a:lnTo>
                      <a:pt x="811" y="5584"/>
                    </a:lnTo>
                    <a:lnTo>
                      <a:pt x="787" y="4572"/>
                    </a:lnTo>
                    <a:cubicBezTo>
                      <a:pt x="1096" y="4525"/>
                      <a:pt x="1334" y="4251"/>
                      <a:pt x="1334" y="3917"/>
                    </a:cubicBezTo>
                    <a:cubicBezTo>
                      <a:pt x="1334" y="3584"/>
                      <a:pt x="1084" y="3298"/>
                      <a:pt x="763" y="3262"/>
                    </a:cubicBezTo>
                    <a:lnTo>
                      <a:pt x="6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5"/>
              <p:cNvSpPr/>
              <p:nvPr/>
            </p:nvSpPr>
            <p:spPr>
              <a:xfrm>
                <a:off x="800080" y="3205392"/>
                <a:ext cx="93658" cy="94176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2180" extrusionOk="0">
                    <a:moveTo>
                      <a:pt x="48" y="1"/>
                    </a:moveTo>
                    <a:cubicBezTo>
                      <a:pt x="24" y="203"/>
                      <a:pt x="0" y="394"/>
                      <a:pt x="0" y="596"/>
                    </a:cubicBezTo>
                    <a:cubicBezTo>
                      <a:pt x="0" y="1168"/>
                      <a:pt x="131" y="1704"/>
                      <a:pt x="369" y="2180"/>
                    </a:cubicBezTo>
                    <a:lnTo>
                      <a:pt x="2167" y="2180"/>
                    </a:lnTo>
                    <a:cubicBezTo>
                      <a:pt x="1738" y="1787"/>
                      <a:pt x="1477" y="1227"/>
                      <a:pt x="1477" y="596"/>
                    </a:cubicBezTo>
                    <a:cubicBezTo>
                      <a:pt x="1477" y="394"/>
                      <a:pt x="1500" y="191"/>
                      <a:pt x="156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7" name="Google Shape;1087;p45"/>
          <p:cNvGrpSpPr/>
          <p:nvPr/>
        </p:nvGrpSpPr>
        <p:grpSpPr>
          <a:xfrm>
            <a:off x="-4" y="406"/>
            <a:ext cx="1658143" cy="5142859"/>
            <a:chOff x="-4" y="406"/>
            <a:chExt cx="1658143" cy="5142859"/>
          </a:xfrm>
        </p:grpSpPr>
        <p:grpSp>
          <p:nvGrpSpPr>
            <p:cNvPr id="1088" name="Google Shape;1088;p45"/>
            <p:cNvGrpSpPr/>
            <p:nvPr/>
          </p:nvGrpSpPr>
          <p:grpSpPr>
            <a:xfrm>
              <a:off x="187832" y="3612299"/>
              <a:ext cx="499050" cy="489937"/>
              <a:chOff x="7724587" y="136207"/>
              <a:chExt cx="652865" cy="641026"/>
            </a:xfrm>
          </p:grpSpPr>
          <p:sp>
            <p:nvSpPr>
              <p:cNvPr id="1089" name="Google Shape;1089;p45"/>
              <p:cNvSpPr/>
              <p:nvPr/>
            </p:nvSpPr>
            <p:spPr>
              <a:xfrm>
                <a:off x="7764726" y="177859"/>
                <a:ext cx="570037" cy="559753"/>
              </a:xfrm>
              <a:custGeom>
                <a:avLst/>
                <a:gdLst/>
                <a:ahLst/>
                <a:cxnLst/>
                <a:rect l="l" t="t" r="r" b="b"/>
                <a:pathLst>
                  <a:path w="13193" h="12955" extrusionOk="0">
                    <a:moveTo>
                      <a:pt x="6597" y="918"/>
                    </a:moveTo>
                    <a:cubicBezTo>
                      <a:pt x="9728" y="918"/>
                      <a:pt x="12264" y="3406"/>
                      <a:pt x="12264" y="6478"/>
                    </a:cubicBezTo>
                    <a:cubicBezTo>
                      <a:pt x="12264" y="9550"/>
                      <a:pt x="9728" y="12038"/>
                      <a:pt x="6597" y="12038"/>
                    </a:cubicBezTo>
                    <a:cubicBezTo>
                      <a:pt x="3465" y="12038"/>
                      <a:pt x="941" y="9550"/>
                      <a:pt x="941" y="6478"/>
                    </a:cubicBezTo>
                    <a:cubicBezTo>
                      <a:pt x="941" y="3406"/>
                      <a:pt x="3465" y="918"/>
                      <a:pt x="6597" y="918"/>
                    </a:cubicBezTo>
                    <a:close/>
                    <a:moveTo>
                      <a:pt x="6597" y="1"/>
                    </a:moveTo>
                    <a:cubicBezTo>
                      <a:pt x="2953" y="1"/>
                      <a:pt x="0" y="2894"/>
                      <a:pt x="0" y="6478"/>
                    </a:cubicBezTo>
                    <a:cubicBezTo>
                      <a:pt x="0" y="10050"/>
                      <a:pt x="2953" y="12955"/>
                      <a:pt x="6597" y="12955"/>
                    </a:cubicBezTo>
                    <a:cubicBezTo>
                      <a:pt x="10240" y="12955"/>
                      <a:pt x="13193" y="10050"/>
                      <a:pt x="13193" y="6478"/>
                    </a:cubicBezTo>
                    <a:cubicBezTo>
                      <a:pt x="13193" y="2894"/>
                      <a:pt x="10240" y="1"/>
                      <a:pt x="65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5"/>
              <p:cNvSpPr/>
              <p:nvPr/>
            </p:nvSpPr>
            <p:spPr>
              <a:xfrm>
                <a:off x="7961753" y="370780"/>
                <a:ext cx="176503" cy="173435"/>
              </a:xfrm>
              <a:custGeom>
                <a:avLst/>
                <a:gdLst/>
                <a:ahLst/>
                <a:cxnLst/>
                <a:rect l="l" t="t" r="r" b="b"/>
                <a:pathLst>
                  <a:path w="4085" h="4014" extrusionOk="0">
                    <a:moveTo>
                      <a:pt x="2037" y="668"/>
                    </a:moveTo>
                    <a:cubicBezTo>
                      <a:pt x="2787" y="668"/>
                      <a:pt x="3406" y="1275"/>
                      <a:pt x="3406" y="2013"/>
                    </a:cubicBezTo>
                    <a:cubicBezTo>
                      <a:pt x="3406" y="2751"/>
                      <a:pt x="2787" y="3346"/>
                      <a:pt x="2037" y="3346"/>
                    </a:cubicBezTo>
                    <a:cubicBezTo>
                      <a:pt x="1286" y="3346"/>
                      <a:pt x="667" y="2751"/>
                      <a:pt x="667" y="2013"/>
                    </a:cubicBezTo>
                    <a:cubicBezTo>
                      <a:pt x="667" y="1275"/>
                      <a:pt x="1286" y="668"/>
                      <a:pt x="2037" y="668"/>
                    </a:cubicBezTo>
                    <a:close/>
                    <a:moveTo>
                      <a:pt x="2037" y="1"/>
                    </a:moveTo>
                    <a:cubicBezTo>
                      <a:pt x="905" y="1"/>
                      <a:pt x="1" y="906"/>
                      <a:pt x="1" y="2013"/>
                    </a:cubicBezTo>
                    <a:cubicBezTo>
                      <a:pt x="1" y="3120"/>
                      <a:pt x="905" y="4013"/>
                      <a:pt x="2037" y="4013"/>
                    </a:cubicBezTo>
                    <a:cubicBezTo>
                      <a:pt x="3168" y="4013"/>
                      <a:pt x="4084" y="3120"/>
                      <a:pt x="4084" y="2013"/>
                    </a:cubicBezTo>
                    <a:cubicBezTo>
                      <a:pt x="4084" y="906"/>
                      <a:pt x="3168" y="1"/>
                      <a:pt x="20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5"/>
              <p:cNvSpPr/>
              <p:nvPr/>
            </p:nvSpPr>
            <p:spPr>
              <a:xfrm>
                <a:off x="8021941" y="136207"/>
                <a:ext cx="58157" cy="54053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51" extrusionOk="0">
                    <a:moveTo>
                      <a:pt x="346" y="1"/>
                    </a:moveTo>
                    <a:cubicBezTo>
                      <a:pt x="155" y="1"/>
                      <a:pt x="1" y="155"/>
                      <a:pt x="1" y="346"/>
                    </a:cubicBezTo>
                    <a:lnTo>
                      <a:pt x="1" y="894"/>
                    </a:lnTo>
                    <a:cubicBezTo>
                      <a:pt x="1" y="1096"/>
                      <a:pt x="155" y="1251"/>
                      <a:pt x="346" y="1251"/>
                    </a:cubicBezTo>
                    <a:lnTo>
                      <a:pt x="1001" y="1251"/>
                    </a:lnTo>
                    <a:cubicBezTo>
                      <a:pt x="1191" y="1251"/>
                      <a:pt x="1346" y="1096"/>
                      <a:pt x="1346" y="894"/>
                    </a:cubicBezTo>
                    <a:lnTo>
                      <a:pt x="1346" y="346"/>
                    </a:lnTo>
                    <a:cubicBezTo>
                      <a:pt x="1346" y="155"/>
                      <a:pt x="1191" y="1"/>
                      <a:pt x="10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5"/>
              <p:cNvSpPr/>
              <p:nvPr/>
            </p:nvSpPr>
            <p:spPr>
              <a:xfrm>
                <a:off x="8021941" y="723699"/>
                <a:ext cx="58157" cy="53534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1239" extrusionOk="0">
                    <a:moveTo>
                      <a:pt x="346" y="0"/>
                    </a:moveTo>
                    <a:cubicBezTo>
                      <a:pt x="155" y="0"/>
                      <a:pt x="1" y="155"/>
                      <a:pt x="1" y="346"/>
                    </a:cubicBezTo>
                    <a:lnTo>
                      <a:pt x="1" y="893"/>
                    </a:lnTo>
                    <a:cubicBezTo>
                      <a:pt x="1" y="1084"/>
                      <a:pt x="155" y="1239"/>
                      <a:pt x="346" y="1239"/>
                    </a:cubicBezTo>
                    <a:lnTo>
                      <a:pt x="1001" y="1239"/>
                    </a:lnTo>
                    <a:cubicBezTo>
                      <a:pt x="1191" y="1239"/>
                      <a:pt x="1346" y="1084"/>
                      <a:pt x="1346" y="893"/>
                    </a:cubicBezTo>
                    <a:lnTo>
                      <a:pt x="1346" y="346"/>
                    </a:lnTo>
                    <a:cubicBezTo>
                      <a:pt x="1346" y="155"/>
                      <a:pt x="1191" y="0"/>
                      <a:pt x="10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5"/>
              <p:cNvSpPr/>
              <p:nvPr/>
            </p:nvSpPr>
            <p:spPr>
              <a:xfrm>
                <a:off x="8322881" y="428419"/>
                <a:ext cx="54571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322" extrusionOk="0">
                    <a:moveTo>
                      <a:pt x="346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46" y="1322"/>
                    </a:cubicBezTo>
                    <a:lnTo>
                      <a:pt x="918" y="1322"/>
                    </a:lnTo>
                    <a:cubicBezTo>
                      <a:pt x="1108" y="1322"/>
                      <a:pt x="1263" y="1167"/>
                      <a:pt x="1263" y="965"/>
                    </a:cubicBezTo>
                    <a:lnTo>
                      <a:pt x="1263" y="346"/>
                    </a:lnTo>
                    <a:cubicBezTo>
                      <a:pt x="1263" y="155"/>
                      <a:pt x="1108" y="0"/>
                      <a:pt x="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5"/>
              <p:cNvSpPr/>
              <p:nvPr/>
            </p:nvSpPr>
            <p:spPr>
              <a:xfrm>
                <a:off x="7724587" y="428419"/>
                <a:ext cx="55090" cy="57120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1322" extrusionOk="0">
                    <a:moveTo>
                      <a:pt x="358" y="0"/>
                    </a:moveTo>
                    <a:cubicBezTo>
                      <a:pt x="156" y="0"/>
                      <a:pt x="1" y="155"/>
                      <a:pt x="1" y="346"/>
                    </a:cubicBezTo>
                    <a:lnTo>
                      <a:pt x="1" y="965"/>
                    </a:lnTo>
                    <a:cubicBezTo>
                      <a:pt x="1" y="1167"/>
                      <a:pt x="156" y="1322"/>
                      <a:pt x="358" y="1322"/>
                    </a:cubicBezTo>
                    <a:lnTo>
                      <a:pt x="918" y="1322"/>
                    </a:lnTo>
                    <a:cubicBezTo>
                      <a:pt x="1120" y="1322"/>
                      <a:pt x="1275" y="1167"/>
                      <a:pt x="1275" y="965"/>
                    </a:cubicBezTo>
                    <a:lnTo>
                      <a:pt x="1275" y="346"/>
                    </a:lnTo>
                    <a:cubicBezTo>
                      <a:pt x="1275" y="155"/>
                      <a:pt x="1120" y="0"/>
                      <a:pt x="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5"/>
              <p:cNvSpPr/>
              <p:nvPr/>
            </p:nvSpPr>
            <p:spPr>
              <a:xfrm>
                <a:off x="8227738" y="631494"/>
                <a:ext cx="69478" cy="66151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31" extrusionOk="0">
                    <a:moveTo>
                      <a:pt x="832" y="0"/>
                    </a:moveTo>
                    <a:cubicBezTo>
                      <a:pt x="744" y="0"/>
                      <a:pt x="655" y="33"/>
                      <a:pt x="583" y="99"/>
                    </a:cubicBezTo>
                    <a:lnTo>
                      <a:pt x="131" y="539"/>
                    </a:lnTo>
                    <a:cubicBezTo>
                      <a:pt x="0" y="682"/>
                      <a:pt x="0" y="896"/>
                      <a:pt x="131" y="1039"/>
                    </a:cubicBezTo>
                    <a:lnTo>
                      <a:pt x="536" y="1432"/>
                    </a:lnTo>
                    <a:cubicBezTo>
                      <a:pt x="601" y="1498"/>
                      <a:pt x="688" y="1530"/>
                      <a:pt x="775" y="1530"/>
                    </a:cubicBezTo>
                    <a:cubicBezTo>
                      <a:pt x="863" y="1530"/>
                      <a:pt x="953" y="1498"/>
                      <a:pt x="1024" y="1432"/>
                    </a:cubicBezTo>
                    <a:lnTo>
                      <a:pt x="1476" y="980"/>
                    </a:lnTo>
                    <a:cubicBezTo>
                      <a:pt x="1607" y="849"/>
                      <a:pt x="1607" y="622"/>
                      <a:pt x="1476" y="491"/>
                    </a:cubicBezTo>
                    <a:lnTo>
                      <a:pt x="1072" y="99"/>
                    </a:lnTo>
                    <a:cubicBezTo>
                      <a:pt x="1006" y="33"/>
                      <a:pt x="920" y="0"/>
                      <a:pt x="8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5"/>
              <p:cNvSpPr/>
              <p:nvPr/>
            </p:nvSpPr>
            <p:spPr>
              <a:xfrm>
                <a:off x="7804866" y="215968"/>
                <a:ext cx="69996" cy="66496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539" extrusionOk="0">
                    <a:moveTo>
                      <a:pt x="834" y="0"/>
                    </a:moveTo>
                    <a:cubicBezTo>
                      <a:pt x="747" y="0"/>
                      <a:pt x="661" y="36"/>
                      <a:pt x="595" y="107"/>
                    </a:cubicBezTo>
                    <a:lnTo>
                      <a:pt x="131" y="548"/>
                    </a:lnTo>
                    <a:cubicBezTo>
                      <a:pt x="0" y="679"/>
                      <a:pt x="0" y="905"/>
                      <a:pt x="131" y="1048"/>
                    </a:cubicBezTo>
                    <a:lnTo>
                      <a:pt x="536" y="1441"/>
                    </a:lnTo>
                    <a:cubicBezTo>
                      <a:pt x="601" y="1506"/>
                      <a:pt x="691" y="1539"/>
                      <a:pt x="780" y="1539"/>
                    </a:cubicBezTo>
                    <a:cubicBezTo>
                      <a:pt x="869" y="1539"/>
                      <a:pt x="959" y="1506"/>
                      <a:pt x="1024" y="1441"/>
                    </a:cubicBezTo>
                    <a:lnTo>
                      <a:pt x="1477" y="988"/>
                    </a:lnTo>
                    <a:cubicBezTo>
                      <a:pt x="1619" y="857"/>
                      <a:pt x="1619" y="631"/>
                      <a:pt x="1477" y="500"/>
                    </a:cubicBezTo>
                    <a:lnTo>
                      <a:pt x="1072" y="107"/>
                    </a:lnTo>
                    <a:cubicBezTo>
                      <a:pt x="1006" y="36"/>
                      <a:pt x="920" y="0"/>
                      <a:pt x="8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5"/>
              <p:cNvSpPr/>
              <p:nvPr/>
            </p:nvSpPr>
            <p:spPr>
              <a:xfrm>
                <a:off x="7804866" y="631494"/>
                <a:ext cx="69996" cy="66151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531" extrusionOk="0">
                    <a:moveTo>
                      <a:pt x="780" y="0"/>
                    </a:moveTo>
                    <a:cubicBezTo>
                      <a:pt x="691" y="0"/>
                      <a:pt x="601" y="33"/>
                      <a:pt x="536" y="99"/>
                    </a:cubicBezTo>
                    <a:lnTo>
                      <a:pt x="131" y="491"/>
                    </a:lnTo>
                    <a:cubicBezTo>
                      <a:pt x="0" y="622"/>
                      <a:pt x="0" y="849"/>
                      <a:pt x="131" y="980"/>
                    </a:cubicBezTo>
                    <a:lnTo>
                      <a:pt x="595" y="1432"/>
                    </a:lnTo>
                    <a:cubicBezTo>
                      <a:pt x="661" y="1498"/>
                      <a:pt x="747" y="1530"/>
                      <a:pt x="834" y="1530"/>
                    </a:cubicBezTo>
                    <a:cubicBezTo>
                      <a:pt x="920" y="1530"/>
                      <a:pt x="1006" y="1498"/>
                      <a:pt x="1072" y="1432"/>
                    </a:cubicBezTo>
                    <a:lnTo>
                      <a:pt x="1477" y="1039"/>
                    </a:lnTo>
                    <a:cubicBezTo>
                      <a:pt x="1619" y="896"/>
                      <a:pt x="1619" y="682"/>
                      <a:pt x="1477" y="539"/>
                    </a:cubicBezTo>
                    <a:lnTo>
                      <a:pt x="1024" y="99"/>
                    </a:lnTo>
                    <a:cubicBezTo>
                      <a:pt x="959" y="33"/>
                      <a:pt x="869" y="0"/>
                      <a:pt x="7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5"/>
              <p:cNvSpPr/>
              <p:nvPr/>
            </p:nvSpPr>
            <p:spPr>
              <a:xfrm>
                <a:off x="8227738" y="215968"/>
                <a:ext cx="69478" cy="66496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539" extrusionOk="0">
                    <a:moveTo>
                      <a:pt x="775" y="0"/>
                    </a:moveTo>
                    <a:cubicBezTo>
                      <a:pt x="688" y="0"/>
                      <a:pt x="601" y="36"/>
                      <a:pt x="536" y="107"/>
                    </a:cubicBezTo>
                    <a:lnTo>
                      <a:pt x="131" y="500"/>
                    </a:lnTo>
                    <a:cubicBezTo>
                      <a:pt x="0" y="631"/>
                      <a:pt x="0" y="857"/>
                      <a:pt x="131" y="988"/>
                    </a:cubicBezTo>
                    <a:lnTo>
                      <a:pt x="583" y="1441"/>
                    </a:lnTo>
                    <a:cubicBezTo>
                      <a:pt x="655" y="1506"/>
                      <a:pt x="744" y="1539"/>
                      <a:pt x="832" y="1539"/>
                    </a:cubicBezTo>
                    <a:cubicBezTo>
                      <a:pt x="920" y="1539"/>
                      <a:pt x="1006" y="1506"/>
                      <a:pt x="1072" y="1441"/>
                    </a:cubicBezTo>
                    <a:lnTo>
                      <a:pt x="1476" y="1048"/>
                    </a:lnTo>
                    <a:cubicBezTo>
                      <a:pt x="1607" y="905"/>
                      <a:pt x="1607" y="679"/>
                      <a:pt x="1476" y="548"/>
                    </a:cubicBezTo>
                    <a:lnTo>
                      <a:pt x="1024" y="107"/>
                    </a:lnTo>
                    <a:cubicBezTo>
                      <a:pt x="953" y="36"/>
                      <a:pt x="863" y="0"/>
                      <a:pt x="77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5"/>
              <p:cNvSpPr/>
              <p:nvPr/>
            </p:nvSpPr>
            <p:spPr>
              <a:xfrm>
                <a:off x="7738499" y="529697"/>
                <a:ext cx="66928" cy="63904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79" extrusionOk="0">
                    <a:moveTo>
                      <a:pt x="930" y="0"/>
                    </a:moveTo>
                    <a:cubicBezTo>
                      <a:pt x="886" y="0"/>
                      <a:pt x="841" y="8"/>
                      <a:pt x="798" y="26"/>
                    </a:cubicBezTo>
                    <a:lnTo>
                      <a:pt x="274" y="216"/>
                    </a:lnTo>
                    <a:cubicBezTo>
                      <a:pt x="84" y="288"/>
                      <a:pt x="0" y="490"/>
                      <a:pt x="72" y="669"/>
                    </a:cubicBezTo>
                    <a:lnTo>
                      <a:pt x="298" y="1252"/>
                    </a:lnTo>
                    <a:cubicBezTo>
                      <a:pt x="353" y="1390"/>
                      <a:pt x="479" y="1478"/>
                      <a:pt x="616" y="1478"/>
                    </a:cubicBezTo>
                    <a:cubicBezTo>
                      <a:pt x="657" y="1478"/>
                      <a:pt x="698" y="1471"/>
                      <a:pt x="738" y="1454"/>
                    </a:cubicBezTo>
                    <a:lnTo>
                      <a:pt x="1274" y="1252"/>
                    </a:lnTo>
                    <a:cubicBezTo>
                      <a:pt x="1453" y="1192"/>
                      <a:pt x="1548" y="990"/>
                      <a:pt x="1477" y="800"/>
                    </a:cubicBezTo>
                    <a:lnTo>
                      <a:pt x="1250" y="216"/>
                    </a:lnTo>
                    <a:cubicBezTo>
                      <a:pt x="1196" y="81"/>
                      <a:pt x="1067" y="0"/>
                      <a:pt x="9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5"/>
              <p:cNvSpPr/>
              <p:nvPr/>
            </p:nvSpPr>
            <p:spPr>
              <a:xfrm>
                <a:off x="8296654" y="320055"/>
                <a:ext cx="66928" cy="63947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80" extrusionOk="0">
                    <a:moveTo>
                      <a:pt x="928" y="1"/>
                    </a:moveTo>
                    <a:cubicBezTo>
                      <a:pt x="888" y="1"/>
                      <a:pt x="849" y="7"/>
                      <a:pt x="810" y="20"/>
                    </a:cubicBezTo>
                    <a:lnTo>
                      <a:pt x="274" y="222"/>
                    </a:lnTo>
                    <a:cubicBezTo>
                      <a:pt x="96" y="294"/>
                      <a:pt x="1" y="496"/>
                      <a:pt x="72" y="675"/>
                    </a:cubicBezTo>
                    <a:lnTo>
                      <a:pt x="298" y="1258"/>
                    </a:lnTo>
                    <a:cubicBezTo>
                      <a:pt x="354" y="1398"/>
                      <a:pt x="491" y="1480"/>
                      <a:pt x="633" y="1480"/>
                    </a:cubicBezTo>
                    <a:cubicBezTo>
                      <a:pt x="672" y="1480"/>
                      <a:pt x="712" y="1473"/>
                      <a:pt x="751" y="1461"/>
                    </a:cubicBezTo>
                    <a:lnTo>
                      <a:pt x="1286" y="1258"/>
                    </a:lnTo>
                    <a:cubicBezTo>
                      <a:pt x="1465" y="1187"/>
                      <a:pt x="1548" y="984"/>
                      <a:pt x="1477" y="806"/>
                    </a:cubicBezTo>
                    <a:lnTo>
                      <a:pt x="1251" y="222"/>
                    </a:lnTo>
                    <a:cubicBezTo>
                      <a:pt x="1204" y="82"/>
                      <a:pt x="1070" y="1"/>
                      <a:pt x="92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5"/>
              <p:cNvSpPr/>
              <p:nvPr/>
            </p:nvSpPr>
            <p:spPr>
              <a:xfrm>
                <a:off x="7741567" y="311067"/>
                <a:ext cx="67447" cy="64466"/>
              </a:xfrm>
              <a:custGeom>
                <a:avLst/>
                <a:gdLst/>
                <a:ahLst/>
                <a:cxnLst/>
                <a:rect l="l" t="t" r="r" b="b"/>
                <a:pathLst>
                  <a:path w="1561" h="1492" extrusionOk="0">
                    <a:moveTo>
                      <a:pt x="644" y="0"/>
                    </a:moveTo>
                    <a:cubicBezTo>
                      <a:pt x="510" y="0"/>
                      <a:pt x="385" y="81"/>
                      <a:pt x="322" y="216"/>
                    </a:cubicBezTo>
                    <a:lnTo>
                      <a:pt x="84" y="788"/>
                    </a:lnTo>
                    <a:cubicBezTo>
                      <a:pt x="1" y="966"/>
                      <a:pt x="84" y="1169"/>
                      <a:pt x="263" y="1240"/>
                    </a:cubicBezTo>
                    <a:lnTo>
                      <a:pt x="786" y="1466"/>
                    </a:lnTo>
                    <a:cubicBezTo>
                      <a:pt x="830" y="1483"/>
                      <a:pt x="874" y="1492"/>
                      <a:pt x="918" y="1492"/>
                    </a:cubicBezTo>
                    <a:cubicBezTo>
                      <a:pt x="1055" y="1492"/>
                      <a:pt x="1185" y="1411"/>
                      <a:pt x="1239" y="1276"/>
                    </a:cubicBezTo>
                    <a:lnTo>
                      <a:pt x="1489" y="704"/>
                    </a:lnTo>
                    <a:cubicBezTo>
                      <a:pt x="1560" y="526"/>
                      <a:pt x="1477" y="311"/>
                      <a:pt x="1298" y="240"/>
                    </a:cubicBezTo>
                    <a:lnTo>
                      <a:pt x="775" y="26"/>
                    </a:lnTo>
                    <a:cubicBezTo>
                      <a:pt x="731" y="8"/>
                      <a:pt x="687" y="0"/>
                      <a:pt x="6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5"/>
              <p:cNvSpPr/>
              <p:nvPr/>
            </p:nvSpPr>
            <p:spPr>
              <a:xfrm>
                <a:off x="8293068" y="538425"/>
                <a:ext cx="67404" cy="64077"/>
              </a:xfrm>
              <a:custGeom>
                <a:avLst/>
                <a:gdLst/>
                <a:ahLst/>
                <a:cxnLst/>
                <a:rect l="l" t="t" r="r" b="b"/>
                <a:pathLst>
                  <a:path w="1560" h="1483" extrusionOk="0">
                    <a:moveTo>
                      <a:pt x="641" y="0"/>
                    </a:moveTo>
                    <a:cubicBezTo>
                      <a:pt x="504" y="0"/>
                      <a:pt x="376" y="79"/>
                      <a:pt x="322" y="205"/>
                    </a:cubicBezTo>
                    <a:lnTo>
                      <a:pt x="72" y="788"/>
                    </a:lnTo>
                    <a:cubicBezTo>
                      <a:pt x="0" y="967"/>
                      <a:pt x="84" y="1169"/>
                      <a:pt x="262" y="1240"/>
                    </a:cubicBezTo>
                    <a:lnTo>
                      <a:pt x="786" y="1455"/>
                    </a:lnTo>
                    <a:cubicBezTo>
                      <a:pt x="832" y="1473"/>
                      <a:pt x="880" y="1482"/>
                      <a:pt x="926" y="1482"/>
                    </a:cubicBezTo>
                    <a:cubicBezTo>
                      <a:pt x="1060" y="1482"/>
                      <a:pt x="1185" y="1409"/>
                      <a:pt x="1238" y="1276"/>
                    </a:cubicBezTo>
                    <a:lnTo>
                      <a:pt x="1488" y="693"/>
                    </a:lnTo>
                    <a:cubicBezTo>
                      <a:pt x="1560" y="514"/>
                      <a:pt x="1477" y="312"/>
                      <a:pt x="1298" y="240"/>
                    </a:cubicBezTo>
                    <a:lnTo>
                      <a:pt x="774" y="26"/>
                    </a:lnTo>
                    <a:cubicBezTo>
                      <a:pt x="730" y="9"/>
                      <a:pt x="685" y="0"/>
                      <a:pt x="6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5"/>
              <p:cNvSpPr/>
              <p:nvPr/>
            </p:nvSpPr>
            <p:spPr>
              <a:xfrm>
                <a:off x="7901565" y="154656"/>
                <a:ext cx="69478" cy="62435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45" extrusionOk="0">
                    <a:moveTo>
                      <a:pt x="991" y="0"/>
                    </a:moveTo>
                    <a:cubicBezTo>
                      <a:pt x="947" y="0"/>
                      <a:pt x="901" y="9"/>
                      <a:pt x="858" y="26"/>
                    </a:cubicBezTo>
                    <a:lnTo>
                      <a:pt x="262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9" y="1364"/>
                      <a:pt x="481" y="1445"/>
                      <a:pt x="614" y="1445"/>
                    </a:cubicBezTo>
                    <a:cubicBezTo>
                      <a:pt x="656" y="1445"/>
                      <a:pt x="698" y="1436"/>
                      <a:pt x="739" y="1419"/>
                    </a:cubicBezTo>
                    <a:lnTo>
                      <a:pt x="1346" y="1169"/>
                    </a:lnTo>
                    <a:cubicBezTo>
                      <a:pt x="1525" y="1098"/>
                      <a:pt x="1608" y="895"/>
                      <a:pt x="1525" y="717"/>
                    </a:cubicBezTo>
                    <a:lnTo>
                      <a:pt x="1310" y="205"/>
                    </a:lnTo>
                    <a:cubicBezTo>
                      <a:pt x="1256" y="79"/>
                      <a:pt x="1128" y="0"/>
                      <a:pt x="9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5"/>
              <p:cNvSpPr/>
              <p:nvPr/>
            </p:nvSpPr>
            <p:spPr>
              <a:xfrm>
                <a:off x="8131515" y="696867"/>
                <a:ext cx="69002" cy="62435"/>
              </a:xfrm>
              <a:custGeom>
                <a:avLst/>
                <a:gdLst/>
                <a:ahLst/>
                <a:cxnLst/>
                <a:rect l="l" t="t" r="r" b="b"/>
                <a:pathLst>
                  <a:path w="1597" h="1445" extrusionOk="0">
                    <a:moveTo>
                      <a:pt x="989" y="0"/>
                    </a:moveTo>
                    <a:cubicBezTo>
                      <a:pt x="946" y="0"/>
                      <a:pt x="902" y="9"/>
                      <a:pt x="858" y="26"/>
                    </a:cubicBezTo>
                    <a:lnTo>
                      <a:pt x="263" y="264"/>
                    </a:lnTo>
                    <a:cubicBezTo>
                      <a:pt x="84" y="336"/>
                      <a:pt x="1" y="550"/>
                      <a:pt x="72" y="717"/>
                    </a:cubicBezTo>
                    <a:lnTo>
                      <a:pt x="286" y="1229"/>
                    </a:lnTo>
                    <a:cubicBezTo>
                      <a:pt x="340" y="1364"/>
                      <a:pt x="470" y="1445"/>
                      <a:pt x="607" y="1445"/>
                    </a:cubicBezTo>
                    <a:cubicBezTo>
                      <a:pt x="651" y="1445"/>
                      <a:pt x="696" y="1437"/>
                      <a:pt x="739" y="1419"/>
                    </a:cubicBezTo>
                    <a:lnTo>
                      <a:pt x="1334" y="1169"/>
                    </a:lnTo>
                    <a:cubicBezTo>
                      <a:pt x="1513" y="1098"/>
                      <a:pt x="1596" y="895"/>
                      <a:pt x="1525" y="717"/>
                    </a:cubicBezTo>
                    <a:lnTo>
                      <a:pt x="1310" y="205"/>
                    </a:lnTo>
                    <a:cubicBezTo>
                      <a:pt x="1247" y="79"/>
                      <a:pt x="1123" y="0"/>
                      <a:pt x="9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5"/>
              <p:cNvSpPr/>
              <p:nvPr/>
            </p:nvSpPr>
            <p:spPr>
              <a:xfrm>
                <a:off x="8137175" y="156903"/>
                <a:ext cx="69478" cy="62824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54" extrusionOk="0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6" y="1454"/>
                    </a:cubicBezTo>
                    <a:cubicBezTo>
                      <a:pt x="1120" y="1454"/>
                      <a:pt x="1245" y="1380"/>
                      <a:pt x="1298" y="1248"/>
                    </a:cubicBezTo>
                    <a:lnTo>
                      <a:pt x="1525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5"/>
              <p:cNvSpPr/>
              <p:nvPr/>
            </p:nvSpPr>
            <p:spPr>
              <a:xfrm>
                <a:off x="7895386" y="693972"/>
                <a:ext cx="69478" cy="62867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1455" extrusionOk="0">
                    <a:moveTo>
                      <a:pt x="617" y="1"/>
                    </a:moveTo>
                    <a:cubicBezTo>
                      <a:pt x="485" y="1"/>
                      <a:pt x="362" y="78"/>
                      <a:pt x="310" y="200"/>
                    </a:cubicBezTo>
                    <a:lnTo>
                      <a:pt x="84" y="712"/>
                    </a:lnTo>
                    <a:cubicBezTo>
                      <a:pt x="1" y="879"/>
                      <a:pt x="84" y="1093"/>
                      <a:pt x="263" y="1165"/>
                    </a:cubicBezTo>
                    <a:lnTo>
                      <a:pt x="846" y="1427"/>
                    </a:lnTo>
                    <a:cubicBezTo>
                      <a:pt x="892" y="1445"/>
                      <a:pt x="940" y="1454"/>
                      <a:pt x="987" y="1454"/>
                    </a:cubicBezTo>
                    <a:cubicBezTo>
                      <a:pt x="1121" y="1454"/>
                      <a:pt x="1249" y="1381"/>
                      <a:pt x="1310" y="1248"/>
                    </a:cubicBezTo>
                    <a:lnTo>
                      <a:pt x="1537" y="748"/>
                    </a:lnTo>
                    <a:cubicBezTo>
                      <a:pt x="1608" y="569"/>
                      <a:pt x="1525" y="367"/>
                      <a:pt x="1358" y="284"/>
                    </a:cubicBezTo>
                    <a:lnTo>
                      <a:pt x="763" y="34"/>
                    </a:lnTo>
                    <a:cubicBezTo>
                      <a:pt x="715" y="11"/>
                      <a:pt x="665" y="1"/>
                      <a:pt x="6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5"/>
              <p:cNvSpPr/>
              <p:nvPr/>
            </p:nvSpPr>
            <p:spPr>
              <a:xfrm>
                <a:off x="8039440" y="204129"/>
                <a:ext cx="30375" cy="17853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4132" extrusionOk="0">
                    <a:moveTo>
                      <a:pt x="0" y="0"/>
                    </a:moveTo>
                    <a:lnTo>
                      <a:pt x="0" y="4132"/>
                    </a:lnTo>
                    <a:lnTo>
                      <a:pt x="703" y="4132"/>
                    </a:lnTo>
                    <a:lnTo>
                      <a:pt x="7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5"/>
              <p:cNvSpPr/>
              <p:nvPr/>
            </p:nvSpPr>
            <p:spPr>
              <a:xfrm>
                <a:off x="7817180" y="464411"/>
                <a:ext cx="172916" cy="114241"/>
              </a:xfrm>
              <a:custGeom>
                <a:avLst/>
                <a:gdLst/>
                <a:ahLst/>
                <a:cxnLst/>
                <a:rect l="l" t="t" r="r" b="b"/>
                <a:pathLst>
                  <a:path w="4002" h="2644" extrusionOk="0">
                    <a:moveTo>
                      <a:pt x="3644" y="1"/>
                    </a:moveTo>
                    <a:lnTo>
                      <a:pt x="1" y="2049"/>
                    </a:lnTo>
                    <a:lnTo>
                      <a:pt x="346" y="2644"/>
                    </a:lnTo>
                    <a:lnTo>
                      <a:pt x="4001" y="596"/>
                    </a:lnTo>
                    <a:lnTo>
                      <a:pt x="36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5"/>
              <p:cNvSpPr/>
              <p:nvPr/>
            </p:nvSpPr>
            <p:spPr>
              <a:xfrm>
                <a:off x="8109911" y="461862"/>
                <a:ext cx="172398" cy="114241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2644" extrusionOk="0">
                    <a:moveTo>
                      <a:pt x="346" y="0"/>
                    </a:moveTo>
                    <a:lnTo>
                      <a:pt x="1" y="596"/>
                    </a:lnTo>
                    <a:lnTo>
                      <a:pt x="3644" y="2643"/>
                    </a:lnTo>
                    <a:lnTo>
                      <a:pt x="3989" y="2048"/>
                    </a:lnTo>
                    <a:lnTo>
                      <a:pt x="3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10" name="Google Shape;1110;p45"/>
            <p:cNvSpPr/>
            <p:nvPr/>
          </p:nvSpPr>
          <p:spPr>
            <a:xfrm>
              <a:off x="414901" y="4067001"/>
              <a:ext cx="841012" cy="838782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5"/>
            <p:cNvSpPr/>
            <p:nvPr/>
          </p:nvSpPr>
          <p:spPr>
            <a:xfrm rot="10800000">
              <a:off x="764659" y="2254670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5"/>
            <p:cNvSpPr/>
            <p:nvPr/>
          </p:nvSpPr>
          <p:spPr>
            <a:xfrm rot="10800000">
              <a:off x="1149456" y="2278821"/>
              <a:ext cx="349681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5"/>
            <p:cNvSpPr/>
            <p:nvPr/>
          </p:nvSpPr>
          <p:spPr>
            <a:xfrm rot="10800000">
              <a:off x="1108288" y="220217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5"/>
            <p:cNvSpPr/>
            <p:nvPr/>
          </p:nvSpPr>
          <p:spPr>
            <a:xfrm rot="10800000">
              <a:off x="187831" y="406"/>
              <a:ext cx="122493" cy="1390028"/>
            </a:xfrm>
            <a:custGeom>
              <a:avLst/>
              <a:gdLst/>
              <a:ahLst/>
              <a:cxnLst/>
              <a:rect l="l" t="t" r="r" b="b"/>
              <a:pathLst>
                <a:path w="2835" h="32171" extrusionOk="0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5"/>
            <p:cNvSpPr/>
            <p:nvPr/>
          </p:nvSpPr>
          <p:spPr>
            <a:xfrm rot="10800000">
              <a:off x="1461588" y="1885289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5"/>
            <p:cNvSpPr/>
            <p:nvPr/>
          </p:nvSpPr>
          <p:spPr>
            <a:xfrm rot="10800000">
              <a:off x="-4" y="2857595"/>
              <a:ext cx="1091702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5"/>
            <p:cNvSpPr/>
            <p:nvPr/>
          </p:nvSpPr>
          <p:spPr>
            <a:xfrm rot="10800000">
              <a:off x="421848" y="1593063"/>
              <a:ext cx="793323" cy="122507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5"/>
            <p:cNvSpPr/>
            <p:nvPr/>
          </p:nvSpPr>
          <p:spPr>
            <a:xfrm rot="10800000">
              <a:off x="178585" y="1225252"/>
              <a:ext cx="377115" cy="498528"/>
            </a:xfrm>
            <a:custGeom>
              <a:avLst/>
              <a:gdLst/>
              <a:ahLst/>
              <a:cxnLst/>
              <a:rect l="l" t="t" r="r" b="b"/>
              <a:pathLst>
                <a:path w="8728" h="11538" extrusionOk="0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5"/>
            <p:cNvSpPr/>
            <p:nvPr/>
          </p:nvSpPr>
          <p:spPr>
            <a:xfrm rot="10800000">
              <a:off x="518628" y="1517983"/>
              <a:ext cx="71033" cy="265510"/>
            </a:xfrm>
            <a:custGeom>
              <a:avLst/>
              <a:gdLst/>
              <a:ahLst/>
              <a:cxnLst/>
              <a:rect l="l" t="t" r="r" b="b"/>
              <a:pathLst>
                <a:path w="1644" h="6145" extrusionOk="0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5"/>
            <p:cNvSpPr/>
            <p:nvPr/>
          </p:nvSpPr>
          <p:spPr>
            <a:xfrm rot="10800000">
              <a:off x="112737" y="1189778"/>
              <a:ext cx="265467" cy="71033"/>
            </a:xfrm>
            <a:custGeom>
              <a:avLst/>
              <a:gdLst/>
              <a:ahLst/>
              <a:cxnLst/>
              <a:rect l="l" t="t" r="r" b="b"/>
              <a:pathLst>
                <a:path w="6144" h="1644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5"/>
            <p:cNvSpPr/>
            <p:nvPr/>
          </p:nvSpPr>
          <p:spPr>
            <a:xfrm rot="10800000">
              <a:off x="1215176" y="1591046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5"/>
            <p:cNvSpPr/>
            <p:nvPr/>
          </p:nvSpPr>
          <p:spPr>
            <a:xfrm rot="10800000">
              <a:off x="1181215" y="1531377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5"/>
            <p:cNvSpPr/>
            <p:nvPr/>
          </p:nvSpPr>
          <p:spPr>
            <a:xfrm rot="10800000">
              <a:off x="1392629" y="2054533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5"/>
            <p:cNvSpPr/>
            <p:nvPr/>
          </p:nvSpPr>
          <p:spPr>
            <a:xfrm rot="10800000">
              <a:off x="1091689" y="2610139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5"/>
            <p:cNvSpPr/>
            <p:nvPr/>
          </p:nvSpPr>
          <p:spPr>
            <a:xfrm rot="10800000">
              <a:off x="1384420" y="2576177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5"/>
            <p:cNvSpPr/>
            <p:nvPr/>
          </p:nvSpPr>
          <p:spPr>
            <a:xfrm rot="10800000">
              <a:off x="1056216" y="2787635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5"/>
            <p:cNvSpPr/>
            <p:nvPr/>
          </p:nvSpPr>
          <p:spPr>
            <a:xfrm rot="10800000">
              <a:off x="1461588" y="3767624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5"/>
            <p:cNvSpPr/>
            <p:nvPr/>
          </p:nvSpPr>
          <p:spPr>
            <a:xfrm rot="10800000">
              <a:off x="773387" y="3473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5"/>
            <p:cNvSpPr/>
            <p:nvPr/>
          </p:nvSpPr>
          <p:spPr>
            <a:xfrm rot="10800000">
              <a:off x="52" y="3311310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5"/>
            <p:cNvSpPr/>
            <p:nvPr/>
          </p:nvSpPr>
          <p:spPr>
            <a:xfrm rot="10800000">
              <a:off x="1030464" y="3301545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5"/>
            <p:cNvSpPr/>
            <p:nvPr/>
          </p:nvSpPr>
          <p:spPr>
            <a:xfrm rot="10800000">
              <a:off x="1386969" y="3899321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5"/>
            <p:cNvSpPr/>
            <p:nvPr/>
          </p:nvSpPr>
          <p:spPr>
            <a:xfrm rot="10800000">
              <a:off x="994991" y="323569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5"/>
            <p:cNvSpPr/>
            <p:nvPr/>
          </p:nvSpPr>
          <p:spPr>
            <a:xfrm rot="10800000">
              <a:off x="764659" y="1996938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5"/>
            <p:cNvSpPr/>
            <p:nvPr/>
          </p:nvSpPr>
          <p:spPr>
            <a:xfrm rot="10800000">
              <a:off x="712162" y="1969155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5"/>
            <p:cNvSpPr/>
            <p:nvPr/>
          </p:nvSpPr>
          <p:spPr>
            <a:xfrm rot="10800000">
              <a:off x="712162" y="2646649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4"/>
          <p:cNvGrpSpPr/>
          <p:nvPr/>
        </p:nvGrpSpPr>
        <p:grpSpPr>
          <a:xfrm>
            <a:off x="-1" y="-23"/>
            <a:ext cx="986724" cy="959451"/>
            <a:chOff x="-1" y="-23"/>
            <a:chExt cx="986724" cy="959451"/>
          </a:xfrm>
        </p:grpSpPr>
        <p:sp>
          <p:nvSpPr>
            <p:cNvPr id="48" name="Google Shape;48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53;p4"/>
          <p:cNvGrpSpPr/>
          <p:nvPr/>
        </p:nvGrpSpPr>
        <p:grpSpPr>
          <a:xfrm flipH="1">
            <a:off x="8574663" y="2"/>
            <a:ext cx="986724" cy="959451"/>
            <a:chOff x="-1" y="-23"/>
            <a:chExt cx="986724" cy="959451"/>
          </a:xfrm>
        </p:grpSpPr>
        <p:sp>
          <p:nvSpPr>
            <p:cNvPr id="54" name="Google Shape;54;p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" name="Google Shape;59;p4"/>
          <p:cNvGrpSpPr/>
          <p:nvPr/>
        </p:nvGrpSpPr>
        <p:grpSpPr>
          <a:xfrm flipH="1">
            <a:off x="-245469" y="4805263"/>
            <a:ext cx="1932971" cy="666322"/>
            <a:chOff x="7213579" y="4485138"/>
            <a:chExt cx="1932971" cy="666322"/>
          </a:xfrm>
        </p:grpSpPr>
        <p:sp>
          <p:nvSpPr>
            <p:cNvPr id="60" name="Google Shape;60;p4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4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4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65" name="Google Shape;65;p4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4"/>
          <p:cNvSpPr/>
          <p:nvPr/>
        </p:nvSpPr>
        <p:spPr>
          <a:xfrm rot="-5690340">
            <a:off x="8186291" y="770123"/>
            <a:ext cx="1091417" cy="1091417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4"/>
          <p:cNvSpPr/>
          <p:nvPr/>
        </p:nvSpPr>
        <p:spPr>
          <a:xfrm rot="10381545">
            <a:off x="8540439" y="-846016"/>
            <a:ext cx="1566919" cy="1562765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4"/>
          <p:cNvSpPr/>
          <p:nvPr/>
        </p:nvSpPr>
        <p:spPr>
          <a:xfrm>
            <a:off x="6902125" y="-389900"/>
            <a:ext cx="1549226" cy="1522082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"/>
          <p:cNvSpPr txBox="1">
            <a:spLocks noGrp="1"/>
          </p:cNvSpPr>
          <p:nvPr>
            <p:ph type="body" idx="1"/>
          </p:nvPr>
        </p:nvSpPr>
        <p:spPr>
          <a:xfrm>
            <a:off x="1286424" y="1152475"/>
            <a:ext cx="6576600" cy="34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4"/>
          <p:cNvSpPr/>
          <p:nvPr/>
        </p:nvSpPr>
        <p:spPr>
          <a:xfrm rot="10800000">
            <a:off x="-1336197" y="3789092"/>
            <a:ext cx="2715041" cy="2707843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>
            <a:spLocks noGrp="1"/>
          </p:cNvSpPr>
          <p:nvPr>
            <p:ph type="title"/>
          </p:nvPr>
        </p:nvSpPr>
        <p:spPr>
          <a:xfrm>
            <a:off x="709350" y="1233175"/>
            <a:ext cx="38370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7" name="Google Shape;177;p9"/>
          <p:cNvSpPr txBox="1">
            <a:spLocks noGrp="1"/>
          </p:cNvSpPr>
          <p:nvPr>
            <p:ph type="subTitle" idx="1"/>
          </p:nvPr>
        </p:nvSpPr>
        <p:spPr>
          <a:xfrm>
            <a:off x="709350" y="2803075"/>
            <a:ext cx="383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body" idx="2"/>
          </p:nvPr>
        </p:nvSpPr>
        <p:spPr>
          <a:xfrm>
            <a:off x="45720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2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4"/>
          <p:cNvSpPr txBox="1">
            <a:spLocks noGrp="1"/>
          </p:cNvSpPr>
          <p:nvPr>
            <p:ph type="title"/>
          </p:nvPr>
        </p:nvSpPr>
        <p:spPr>
          <a:xfrm>
            <a:off x="10692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4"/>
          <p:cNvSpPr txBox="1">
            <a:spLocks noGrp="1"/>
          </p:cNvSpPr>
          <p:nvPr>
            <p:ph type="title" idx="2" hasCustomPrompt="1"/>
          </p:nvPr>
        </p:nvSpPr>
        <p:spPr>
          <a:xfrm>
            <a:off x="1069225" y="53943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59" name="Google Shape;259;p14"/>
          <p:cNvSpPr txBox="1">
            <a:spLocks noGrp="1"/>
          </p:cNvSpPr>
          <p:nvPr>
            <p:ph type="subTitle" idx="1"/>
          </p:nvPr>
        </p:nvSpPr>
        <p:spPr>
          <a:xfrm>
            <a:off x="10692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4"/>
          <p:cNvSpPr txBox="1">
            <a:spLocks noGrp="1"/>
          </p:cNvSpPr>
          <p:nvPr>
            <p:ph type="title" idx="3"/>
          </p:nvPr>
        </p:nvSpPr>
        <p:spPr>
          <a:xfrm>
            <a:off x="5913925" y="14169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14"/>
          <p:cNvSpPr txBox="1">
            <a:spLocks noGrp="1"/>
          </p:cNvSpPr>
          <p:nvPr>
            <p:ph type="title" idx="4" hasCustomPrompt="1"/>
          </p:nvPr>
        </p:nvSpPr>
        <p:spPr>
          <a:xfrm>
            <a:off x="5913925" y="539413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2" name="Google Shape;262;p14"/>
          <p:cNvSpPr txBox="1">
            <a:spLocks noGrp="1"/>
          </p:cNvSpPr>
          <p:nvPr>
            <p:ph type="subTitle" idx="5"/>
          </p:nvPr>
        </p:nvSpPr>
        <p:spPr>
          <a:xfrm>
            <a:off x="5913925" y="193291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14"/>
          <p:cNvSpPr txBox="1">
            <a:spLocks noGrp="1"/>
          </p:cNvSpPr>
          <p:nvPr>
            <p:ph type="title" idx="6"/>
          </p:nvPr>
        </p:nvSpPr>
        <p:spPr>
          <a:xfrm>
            <a:off x="10692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4"/>
          <p:cNvSpPr txBox="1">
            <a:spLocks noGrp="1"/>
          </p:cNvSpPr>
          <p:nvPr>
            <p:ph type="title" idx="7" hasCustomPrompt="1"/>
          </p:nvPr>
        </p:nvSpPr>
        <p:spPr>
          <a:xfrm>
            <a:off x="10692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5" name="Google Shape;265;p14"/>
          <p:cNvSpPr txBox="1">
            <a:spLocks noGrp="1"/>
          </p:cNvSpPr>
          <p:nvPr>
            <p:ph type="subTitle" idx="8"/>
          </p:nvPr>
        </p:nvSpPr>
        <p:spPr>
          <a:xfrm>
            <a:off x="10692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14"/>
          <p:cNvSpPr txBox="1">
            <a:spLocks noGrp="1"/>
          </p:cNvSpPr>
          <p:nvPr>
            <p:ph type="title" idx="9"/>
          </p:nvPr>
        </p:nvSpPr>
        <p:spPr>
          <a:xfrm>
            <a:off x="59139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14"/>
          <p:cNvSpPr txBox="1">
            <a:spLocks noGrp="1"/>
          </p:cNvSpPr>
          <p:nvPr>
            <p:ph type="title" idx="13" hasCustomPrompt="1"/>
          </p:nvPr>
        </p:nvSpPr>
        <p:spPr>
          <a:xfrm>
            <a:off x="59139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000"/>
              <a:buNone/>
              <a:defRPr sz="7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14"/>
          <p:cNvSpPr txBox="1">
            <a:spLocks noGrp="1"/>
          </p:cNvSpPr>
          <p:nvPr>
            <p:ph type="subTitle" idx="14"/>
          </p:nvPr>
        </p:nvSpPr>
        <p:spPr>
          <a:xfrm>
            <a:off x="5913925" y="4229963"/>
            <a:ext cx="2367000" cy="37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14"/>
          <p:cNvSpPr/>
          <p:nvPr/>
        </p:nvSpPr>
        <p:spPr>
          <a:xfrm rot="-3373122">
            <a:off x="-835524" y="656143"/>
            <a:ext cx="1503839" cy="150383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4"/>
          <p:cNvSpPr/>
          <p:nvPr/>
        </p:nvSpPr>
        <p:spPr>
          <a:xfrm rot="3030449">
            <a:off x="8335553" y="3822277"/>
            <a:ext cx="2159083" cy="2153359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6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14"/>
          <p:cNvSpPr/>
          <p:nvPr/>
        </p:nvSpPr>
        <p:spPr>
          <a:xfrm rot="2317167">
            <a:off x="-474005" y="-1443103"/>
            <a:ext cx="2134616" cy="2097215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>
              <a:alpha val="352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2" name="Google Shape;272;p14"/>
          <p:cNvGrpSpPr/>
          <p:nvPr/>
        </p:nvGrpSpPr>
        <p:grpSpPr>
          <a:xfrm rot="-5400000">
            <a:off x="-13639" y="4170402"/>
            <a:ext cx="986724" cy="959451"/>
            <a:chOff x="-1" y="-23"/>
            <a:chExt cx="986724" cy="959451"/>
          </a:xfrm>
        </p:grpSpPr>
        <p:sp>
          <p:nvSpPr>
            <p:cNvPr id="273" name="Google Shape;273;p14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8" name="Google Shape;278;p14"/>
          <p:cNvSpPr/>
          <p:nvPr/>
        </p:nvSpPr>
        <p:spPr>
          <a:xfrm rot="8430366">
            <a:off x="7111817" y="4703415"/>
            <a:ext cx="1204515" cy="120452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>
              <a:alpha val="240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1" name="Google Shape;281;p15"/>
          <p:cNvSpPr txBox="1">
            <a:spLocks noGrp="1"/>
          </p:cNvSpPr>
          <p:nvPr>
            <p:ph type="title" idx="2" hasCustomPrompt="1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82" name="Google Shape;282;p15"/>
          <p:cNvSpPr txBox="1">
            <a:spLocks noGrp="1"/>
          </p:cNvSpPr>
          <p:nvPr>
            <p:ph type="subTitle" idx="1"/>
          </p:nvPr>
        </p:nvSpPr>
        <p:spPr>
          <a:xfrm>
            <a:off x="4942013" y="2901300"/>
            <a:ext cx="27786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grpSp>
        <p:nvGrpSpPr>
          <p:cNvPr id="283" name="Google Shape;283;p15"/>
          <p:cNvGrpSpPr/>
          <p:nvPr/>
        </p:nvGrpSpPr>
        <p:grpSpPr>
          <a:xfrm rot="-3544946">
            <a:off x="-1879270" y="-1664569"/>
            <a:ext cx="3967514" cy="4284077"/>
            <a:chOff x="5778002" y="-651182"/>
            <a:chExt cx="3967548" cy="4284114"/>
          </a:xfrm>
        </p:grpSpPr>
        <p:sp>
          <p:nvSpPr>
            <p:cNvPr id="284" name="Google Shape;284;p15"/>
            <p:cNvSpPr/>
            <p:nvPr/>
          </p:nvSpPr>
          <p:spPr>
            <a:xfrm rot="-5690340">
              <a:off x="5822091" y="-255177"/>
              <a:ext cx="1091417" cy="1091417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5"/>
            <p:cNvSpPr/>
            <p:nvPr/>
          </p:nvSpPr>
          <p:spPr>
            <a:xfrm rot="10381558">
              <a:off x="7022406" y="-504260"/>
              <a:ext cx="2576663" cy="2569832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5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5"/>
            <p:cNvSpPr/>
            <p:nvPr/>
          </p:nvSpPr>
          <p:spPr>
            <a:xfrm>
              <a:off x="8071675" y="2110850"/>
              <a:ext cx="1549226" cy="1522082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5"/>
            <p:cNvSpPr/>
            <p:nvPr/>
          </p:nvSpPr>
          <p:spPr>
            <a:xfrm rot="-5690379">
              <a:off x="7166082" y="2021255"/>
              <a:ext cx="802019" cy="802074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15"/>
          <p:cNvSpPr/>
          <p:nvPr/>
        </p:nvSpPr>
        <p:spPr>
          <a:xfrm rot="10381558">
            <a:off x="7684931" y="684465"/>
            <a:ext cx="2576663" cy="2569832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105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15"/>
          <p:cNvGrpSpPr/>
          <p:nvPr/>
        </p:nvGrpSpPr>
        <p:grpSpPr>
          <a:xfrm rot="-5400000">
            <a:off x="-6" y="4184052"/>
            <a:ext cx="986724" cy="959451"/>
            <a:chOff x="-1" y="-23"/>
            <a:chExt cx="986724" cy="959451"/>
          </a:xfrm>
        </p:grpSpPr>
        <p:sp>
          <p:nvSpPr>
            <p:cNvPr id="290" name="Google Shape;290;p15"/>
            <p:cNvSpPr/>
            <p:nvPr/>
          </p:nvSpPr>
          <p:spPr>
            <a:xfrm rot="-5400000">
              <a:off x="166454" y="601545"/>
              <a:ext cx="121975" cy="454885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5"/>
            <p:cNvSpPr/>
            <p:nvPr/>
          </p:nvSpPr>
          <p:spPr>
            <a:xfrm rot="-5400000">
              <a:off x="621451" y="167651"/>
              <a:ext cx="457323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5"/>
            <p:cNvSpPr/>
            <p:nvPr/>
          </p:nvSpPr>
          <p:spPr>
            <a:xfrm rot="-5400000">
              <a:off x="322278" y="301162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5"/>
            <p:cNvSpPr/>
            <p:nvPr/>
          </p:nvSpPr>
          <p:spPr>
            <a:xfrm rot="-5400000">
              <a:off x="154568" y="790897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5"/>
            <p:cNvSpPr/>
            <p:nvPr/>
          </p:nvSpPr>
          <p:spPr>
            <a:xfrm rot="-5400000">
              <a:off x="818473" y="204204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5"/>
          <p:cNvSpPr/>
          <p:nvPr/>
        </p:nvSpPr>
        <p:spPr>
          <a:xfrm>
            <a:off x="8920634" y="4017139"/>
            <a:ext cx="223356" cy="122500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5"/>
          <p:cNvSpPr/>
          <p:nvPr/>
        </p:nvSpPr>
        <p:spPr>
          <a:xfrm>
            <a:off x="8543516" y="3652669"/>
            <a:ext cx="377115" cy="499047"/>
          </a:xfrm>
          <a:custGeom>
            <a:avLst/>
            <a:gdLst/>
            <a:ahLst/>
            <a:cxnLst/>
            <a:rect l="l" t="t" r="r" b="b"/>
            <a:pathLst>
              <a:path w="8728" h="11550" extrusionOk="0">
                <a:moveTo>
                  <a:pt x="0" y="1"/>
                </a:moveTo>
                <a:lnTo>
                  <a:pt x="0" y="2596"/>
                </a:lnTo>
                <a:cubicBezTo>
                  <a:pt x="0" y="8347"/>
                  <a:pt x="1703" y="11550"/>
                  <a:pt x="7454" y="11550"/>
                </a:cubicBezTo>
                <a:lnTo>
                  <a:pt x="8728" y="11550"/>
                </a:lnTo>
                <a:lnTo>
                  <a:pt x="8728" y="8276"/>
                </a:lnTo>
                <a:lnTo>
                  <a:pt x="7454" y="8276"/>
                </a:lnTo>
                <a:cubicBezTo>
                  <a:pt x="3513" y="8276"/>
                  <a:pt x="3275" y="6549"/>
                  <a:pt x="3275" y="2596"/>
                </a:cubicBezTo>
                <a:lnTo>
                  <a:pt x="327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5"/>
          <p:cNvSpPr/>
          <p:nvPr/>
        </p:nvSpPr>
        <p:spPr>
          <a:xfrm>
            <a:off x="8884077" y="3945399"/>
            <a:ext cx="70515" cy="265985"/>
          </a:xfrm>
          <a:custGeom>
            <a:avLst/>
            <a:gdLst/>
            <a:ahLst/>
            <a:cxnLst/>
            <a:rect l="l" t="t" r="r" b="b"/>
            <a:pathLst>
              <a:path w="1632" h="6156" extrusionOk="0">
                <a:moveTo>
                  <a:pt x="810" y="0"/>
                </a:moveTo>
                <a:cubicBezTo>
                  <a:pt x="358" y="0"/>
                  <a:pt x="0" y="370"/>
                  <a:pt x="0" y="822"/>
                </a:cubicBezTo>
                <a:lnTo>
                  <a:pt x="0" y="5334"/>
                </a:lnTo>
                <a:cubicBezTo>
                  <a:pt x="0" y="5787"/>
                  <a:pt x="358" y="6156"/>
                  <a:pt x="810" y="6156"/>
                </a:cubicBezTo>
                <a:cubicBezTo>
                  <a:pt x="1274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70"/>
                  <a:pt x="1274" y="0"/>
                  <a:pt x="81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15"/>
          <p:cNvGrpSpPr/>
          <p:nvPr/>
        </p:nvGrpSpPr>
        <p:grpSpPr>
          <a:xfrm rot="-5400000" flipH="1">
            <a:off x="7844354" y="2353038"/>
            <a:ext cx="1932971" cy="666322"/>
            <a:chOff x="7213579" y="4485138"/>
            <a:chExt cx="1932971" cy="666322"/>
          </a:xfrm>
        </p:grpSpPr>
        <p:sp>
          <p:nvSpPr>
            <p:cNvPr id="299" name="Google Shape;299;p15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5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5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5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3" name="Google Shape;303;p15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04" name="Google Shape;304;p15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7" name="Google Shape;307;p15"/>
          <p:cNvGrpSpPr/>
          <p:nvPr/>
        </p:nvGrpSpPr>
        <p:grpSpPr>
          <a:xfrm rot="5400000" flipH="1">
            <a:off x="8320025" y="3275668"/>
            <a:ext cx="592677" cy="290471"/>
            <a:chOff x="2029210" y="3484363"/>
            <a:chExt cx="592677" cy="273720"/>
          </a:xfrm>
        </p:grpSpPr>
        <p:sp>
          <p:nvSpPr>
            <p:cNvPr id="308" name="Google Shape;308;p15"/>
            <p:cNvSpPr/>
            <p:nvPr/>
          </p:nvSpPr>
          <p:spPr>
            <a:xfrm rot="5400000">
              <a:off x="2264123" y="3392748"/>
              <a:ext cx="121975" cy="454379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5"/>
            <p:cNvSpPr/>
            <p:nvPr/>
          </p:nvSpPr>
          <p:spPr>
            <a:xfrm rot="5400000">
              <a:off x="1931972" y="3581602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5"/>
            <p:cNvSpPr/>
            <p:nvPr/>
          </p:nvSpPr>
          <p:spPr>
            <a:xfrm rot="5400000">
              <a:off x="2453378" y="3589574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_1_1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"/>
          <p:cNvSpPr txBox="1">
            <a:spLocks noGrp="1"/>
          </p:cNvSpPr>
          <p:nvPr>
            <p:ph type="title"/>
          </p:nvPr>
        </p:nvSpPr>
        <p:spPr>
          <a:xfrm>
            <a:off x="4942013" y="1556100"/>
            <a:ext cx="27786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347" name="Google Shape;347;p17"/>
          <p:cNvSpPr txBox="1">
            <a:spLocks noGrp="1"/>
          </p:cNvSpPr>
          <p:nvPr>
            <p:ph type="title" idx="2" hasCustomPrompt="1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8" name="Google Shape;348;p17"/>
          <p:cNvSpPr txBox="1">
            <a:spLocks noGrp="1"/>
          </p:cNvSpPr>
          <p:nvPr>
            <p:ph type="subTitle" idx="1"/>
          </p:nvPr>
        </p:nvSpPr>
        <p:spPr>
          <a:xfrm>
            <a:off x="4942013" y="2901300"/>
            <a:ext cx="2778600" cy="6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" name="Google Shape;370;p19"/>
          <p:cNvGrpSpPr/>
          <p:nvPr/>
        </p:nvGrpSpPr>
        <p:grpSpPr>
          <a:xfrm flipH="1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71" name="Google Shape;371;p19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19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6" name="Google Shape;376;p19"/>
          <p:cNvGrpSpPr/>
          <p:nvPr/>
        </p:nvGrpSpPr>
        <p:grpSpPr>
          <a:xfrm>
            <a:off x="7213579" y="4485138"/>
            <a:ext cx="1932971" cy="666322"/>
            <a:chOff x="7213579" y="4485138"/>
            <a:chExt cx="1932971" cy="666322"/>
          </a:xfrm>
        </p:grpSpPr>
        <p:sp>
          <p:nvSpPr>
            <p:cNvPr id="377" name="Google Shape;377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" name="Google Shape;381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82" name="Google Shape;382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9"/>
          <p:cNvGrpSpPr/>
          <p:nvPr/>
        </p:nvGrpSpPr>
        <p:grpSpPr>
          <a:xfrm rot="10800000">
            <a:off x="4" y="-12"/>
            <a:ext cx="1932971" cy="666322"/>
            <a:chOff x="7213579" y="4485138"/>
            <a:chExt cx="1932971" cy="666322"/>
          </a:xfrm>
        </p:grpSpPr>
        <p:sp>
          <p:nvSpPr>
            <p:cNvPr id="386" name="Google Shape;386;p19"/>
            <p:cNvSpPr/>
            <p:nvPr/>
          </p:nvSpPr>
          <p:spPr>
            <a:xfrm rot="10800000">
              <a:off x="8271019" y="4560750"/>
              <a:ext cx="875530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 rot="5400000">
              <a:off x="7234897" y="4978532"/>
              <a:ext cx="223356" cy="122500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 rot="5400000">
              <a:off x="7334214" y="4490021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 rot="5400000">
              <a:off x="7311314" y="4793813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0" name="Google Shape;390;p19"/>
            <p:cNvGrpSpPr/>
            <p:nvPr/>
          </p:nvGrpSpPr>
          <p:grpSpPr>
            <a:xfrm>
              <a:off x="7711810" y="4485138"/>
              <a:ext cx="592677" cy="273720"/>
              <a:chOff x="2029210" y="3484363"/>
              <a:chExt cx="592677" cy="273720"/>
            </a:xfrm>
          </p:grpSpPr>
          <p:sp>
            <p:nvSpPr>
              <p:cNvPr id="391" name="Google Shape;391;p19"/>
              <p:cNvSpPr/>
              <p:nvPr/>
            </p:nvSpPr>
            <p:spPr>
              <a:xfrm rot="5400000">
                <a:off x="2264123" y="3392748"/>
                <a:ext cx="121975" cy="454379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18718" extrusionOk="0">
                    <a:moveTo>
                      <a:pt x="1" y="1"/>
                    </a:moveTo>
                    <a:lnTo>
                      <a:pt x="1" y="18717"/>
                    </a:lnTo>
                    <a:lnTo>
                      <a:pt x="2823" y="18717"/>
                    </a:lnTo>
                    <a:lnTo>
                      <a:pt x="282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9"/>
              <p:cNvSpPr/>
              <p:nvPr/>
            </p:nvSpPr>
            <p:spPr>
              <a:xfrm rot="5400000">
                <a:off x="1931972" y="3581602"/>
                <a:ext cx="265510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58" y="0"/>
                      <a:pt x="0" y="369"/>
                      <a:pt x="0" y="822"/>
                    </a:cubicBezTo>
                    <a:cubicBezTo>
                      <a:pt x="0" y="1274"/>
                      <a:pt x="358" y="1643"/>
                      <a:pt x="822" y="1643"/>
                    </a:cubicBezTo>
                    <a:lnTo>
                      <a:pt x="5323" y="1643"/>
                    </a:lnTo>
                    <a:cubicBezTo>
                      <a:pt x="5382" y="1643"/>
                      <a:pt x="5442" y="1643"/>
                      <a:pt x="5489" y="1631"/>
                    </a:cubicBezTo>
                    <a:cubicBezTo>
                      <a:pt x="5858" y="1560"/>
                      <a:pt x="6144" y="1227"/>
                      <a:pt x="6144" y="822"/>
                    </a:cubicBezTo>
                    <a:cubicBezTo>
                      <a:pt x="6144" y="369"/>
                      <a:pt x="5775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9"/>
              <p:cNvSpPr/>
              <p:nvPr/>
            </p:nvSpPr>
            <p:spPr>
              <a:xfrm rot="5400000">
                <a:off x="2453378" y="3589574"/>
                <a:ext cx="265985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6" h="1644" extrusionOk="0">
                    <a:moveTo>
                      <a:pt x="822" y="0"/>
                    </a:moveTo>
                    <a:cubicBezTo>
                      <a:pt x="369" y="0"/>
                      <a:pt x="0" y="369"/>
                      <a:pt x="0" y="822"/>
                    </a:cubicBezTo>
                    <a:cubicBezTo>
                      <a:pt x="0" y="1274"/>
                      <a:pt x="369" y="1643"/>
                      <a:pt x="822" y="1643"/>
                    </a:cubicBezTo>
                    <a:lnTo>
                      <a:pt x="5334" y="1643"/>
                    </a:lnTo>
                    <a:cubicBezTo>
                      <a:pt x="5739" y="1643"/>
                      <a:pt x="6084" y="1346"/>
                      <a:pt x="6144" y="953"/>
                    </a:cubicBezTo>
                    <a:cubicBezTo>
                      <a:pt x="6144" y="905"/>
                      <a:pt x="6156" y="870"/>
                      <a:pt x="6156" y="822"/>
                    </a:cubicBezTo>
                    <a:cubicBezTo>
                      <a:pt x="6156" y="369"/>
                      <a:pt x="5786" y="0"/>
                      <a:pt x="53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_1_1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5" name="Google Shape;395;p20"/>
          <p:cNvGrpSpPr/>
          <p:nvPr/>
        </p:nvGrpSpPr>
        <p:grpSpPr>
          <a:xfrm rot="10800000">
            <a:off x="-1129809" y="-1098749"/>
            <a:ext cx="10972784" cy="7242354"/>
            <a:chOff x="-1129809" y="-1098749"/>
            <a:chExt cx="10972784" cy="7242354"/>
          </a:xfrm>
        </p:grpSpPr>
        <p:sp>
          <p:nvSpPr>
            <p:cNvPr id="396" name="Google Shape;396;p20"/>
            <p:cNvSpPr/>
            <p:nvPr/>
          </p:nvSpPr>
          <p:spPr>
            <a:xfrm rot="-5690359">
              <a:off x="8570713" y="2471670"/>
              <a:ext cx="1007852" cy="1007852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2">
                <a:alpha val="240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0"/>
            <p:cNvSpPr/>
            <p:nvPr/>
          </p:nvSpPr>
          <p:spPr>
            <a:xfrm rot="10381531">
              <a:off x="7226705" y="3533474"/>
              <a:ext cx="2475529" cy="2468967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0"/>
            <p:cNvSpPr/>
            <p:nvPr/>
          </p:nvSpPr>
          <p:spPr>
            <a:xfrm>
              <a:off x="5504025" y="4413197"/>
              <a:ext cx="1581963" cy="1554245"/>
            </a:xfrm>
            <a:custGeom>
              <a:avLst/>
              <a:gdLst/>
              <a:ahLst/>
              <a:cxnLst/>
              <a:rect l="l" t="t" r="r" b="b"/>
              <a:pathLst>
                <a:path w="55020" h="54056" extrusionOk="0">
                  <a:moveTo>
                    <a:pt x="27409" y="22218"/>
                  </a:moveTo>
                  <a:cubicBezTo>
                    <a:pt x="30147" y="22218"/>
                    <a:pt x="32374" y="24397"/>
                    <a:pt x="32374" y="27100"/>
                  </a:cubicBezTo>
                  <a:cubicBezTo>
                    <a:pt x="32374" y="29802"/>
                    <a:pt x="30147" y="31981"/>
                    <a:pt x="27409" y="31981"/>
                  </a:cubicBezTo>
                  <a:cubicBezTo>
                    <a:pt x="24658" y="31981"/>
                    <a:pt x="22432" y="29802"/>
                    <a:pt x="22432" y="27100"/>
                  </a:cubicBezTo>
                  <a:cubicBezTo>
                    <a:pt x="22432" y="24397"/>
                    <a:pt x="24658" y="22218"/>
                    <a:pt x="27409" y="22218"/>
                  </a:cubicBezTo>
                  <a:close/>
                  <a:moveTo>
                    <a:pt x="29099" y="6907"/>
                  </a:moveTo>
                  <a:cubicBezTo>
                    <a:pt x="39708" y="7752"/>
                    <a:pt x="48042" y="16467"/>
                    <a:pt x="48042" y="27100"/>
                  </a:cubicBezTo>
                  <a:cubicBezTo>
                    <a:pt x="48042" y="29767"/>
                    <a:pt x="47507" y="32326"/>
                    <a:pt x="46554" y="34660"/>
                  </a:cubicBezTo>
                  <a:lnTo>
                    <a:pt x="34779" y="28052"/>
                  </a:lnTo>
                  <a:cubicBezTo>
                    <a:pt x="34826" y="27742"/>
                    <a:pt x="34850" y="27421"/>
                    <a:pt x="34850" y="27100"/>
                  </a:cubicBezTo>
                  <a:cubicBezTo>
                    <a:pt x="34850" y="23635"/>
                    <a:pt x="32398" y="20742"/>
                    <a:pt x="29099" y="19980"/>
                  </a:cubicBezTo>
                  <a:lnTo>
                    <a:pt x="29099" y="6907"/>
                  </a:lnTo>
                  <a:close/>
                  <a:moveTo>
                    <a:pt x="26552" y="6847"/>
                  </a:moveTo>
                  <a:lnTo>
                    <a:pt x="26552" y="19837"/>
                  </a:lnTo>
                  <a:cubicBezTo>
                    <a:pt x="22837" y="20253"/>
                    <a:pt x="19955" y="23349"/>
                    <a:pt x="19955" y="27100"/>
                  </a:cubicBezTo>
                  <a:cubicBezTo>
                    <a:pt x="19955" y="27492"/>
                    <a:pt x="20003" y="27873"/>
                    <a:pt x="20063" y="28243"/>
                  </a:cubicBezTo>
                  <a:lnTo>
                    <a:pt x="8323" y="34827"/>
                  </a:lnTo>
                  <a:cubicBezTo>
                    <a:pt x="7323" y="32445"/>
                    <a:pt x="6775" y="29838"/>
                    <a:pt x="6775" y="27100"/>
                  </a:cubicBezTo>
                  <a:cubicBezTo>
                    <a:pt x="6775" y="16193"/>
                    <a:pt x="15550" y="7300"/>
                    <a:pt x="26552" y="6847"/>
                  </a:cubicBezTo>
                  <a:close/>
                  <a:moveTo>
                    <a:pt x="33993" y="30505"/>
                  </a:moveTo>
                  <a:lnTo>
                    <a:pt x="45447" y="36922"/>
                  </a:lnTo>
                  <a:cubicBezTo>
                    <a:pt x="41934" y="43149"/>
                    <a:pt x="35172" y="47364"/>
                    <a:pt x="27409" y="47364"/>
                  </a:cubicBezTo>
                  <a:cubicBezTo>
                    <a:pt x="19705" y="47364"/>
                    <a:pt x="12990" y="43221"/>
                    <a:pt x="9454" y="37077"/>
                  </a:cubicBezTo>
                  <a:lnTo>
                    <a:pt x="20908" y="30660"/>
                  </a:lnTo>
                  <a:cubicBezTo>
                    <a:pt x="22170" y="32898"/>
                    <a:pt x="24611" y="34410"/>
                    <a:pt x="27409" y="34410"/>
                  </a:cubicBezTo>
                  <a:cubicBezTo>
                    <a:pt x="30266" y="34410"/>
                    <a:pt x="32743" y="32826"/>
                    <a:pt x="33993" y="30505"/>
                  </a:cubicBezTo>
                  <a:close/>
                  <a:moveTo>
                    <a:pt x="26325" y="1"/>
                  </a:moveTo>
                  <a:cubicBezTo>
                    <a:pt x="25635" y="1"/>
                    <a:pt x="25063" y="572"/>
                    <a:pt x="25063" y="1275"/>
                  </a:cubicBezTo>
                  <a:lnTo>
                    <a:pt x="25063" y="3263"/>
                  </a:lnTo>
                  <a:cubicBezTo>
                    <a:pt x="25063" y="3382"/>
                    <a:pt x="25087" y="3490"/>
                    <a:pt x="25111" y="3597"/>
                  </a:cubicBezTo>
                  <a:cubicBezTo>
                    <a:pt x="23551" y="3740"/>
                    <a:pt x="22027" y="4037"/>
                    <a:pt x="20551" y="4466"/>
                  </a:cubicBezTo>
                  <a:cubicBezTo>
                    <a:pt x="20539" y="4359"/>
                    <a:pt x="20515" y="4263"/>
                    <a:pt x="20467" y="4156"/>
                  </a:cubicBezTo>
                  <a:lnTo>
                    <a:pt x="19694" y="2311"/>
                  </a:lnTo>
                  <a:cubicBezTo>
                    <a:pt x="19487" y="1826"/>
                    <a:pt x="19016" y="1537"/>
                    <a:pt x="18526" y="1537"/>
                  </a:cubicBezTo>
                  <a:cubicBezTo>
                    <a:pt x="18367" y="1537"/>
                    <a:pt x="18205" y="1568"/>
                    <a:pt x="18050" y="1632"/>
                  </a:cubicBezTo>
                  <a:lnTo>
                    <a:pt x="15872" y="2513"/>
                  </a:lnTo>
                  <a:cubicBezTo>
                    <a:pt x="15217" y="2787"/>
                    <a:pt x="14907" y="3537"/>
                    <a:pt x="15181" y="4180"/>
                  </a:cubicBezTo>
                  <a:lnTo>
                    <a:pt x="15967" y="6037"/>
                  </a:lnTo>
                  <a:cubicBezTo>
                    <a:pt x="16003" y="6121"/>
                    <a:pt x="16050" y="6192"/>
                    <a:pt x="16098" y="6264"/>
                  </a:cubicBezTo>
                  <a:cubicBezTo>
                    <a:pt x="14752" y="6966"/>
                    <a:pt x="13478" y="7800"/>
                    <a:pt x="12300" y="8740"/>
                  </a:cubicBezTo>
                  <a:cubicBezTo>
                    <a:pt x="12252" y="8657"/>
                    <a:pt x="12193" y="8585"/>
                    <a:pt x="12133" y="8526"/>
                  </a:cubicBezTo>
                  <a:lnTo>
                    <a:pt x="10681" y="7097"/>
                  </a:lnTo>
                  <a:cubicBezTo>
                    <a:pt x="10430" y="6853"/>
                    <a:pt x="10109" y="6731"/>
                    <a:pt x="9789" y="6731"/>
                  </a:cubicBezTo>
                  <a:cubicBezTo>
                    <a:pt x="9469" y="6731"/>
                    <a:pt x="9151" y="6853"/>
                    <a:pt x="8906" y="7097"/>
                  </a:cubicBezTo>
                  <a:lnTo>
                    <a:pt x="7252" y="8716"/>
                  </a:lnTo>
                  <a:cubicBezTo>
                    <a:pt x="6740" y="9216"/>
                    <a:pt x="6740" y="10026"/>
                    <a:pt x="7252" y="10526"/>
                  </a:cubicBezTo>
                  <a:lnTo>
                    <a:pt x="8704" y="11955"/>
                  </a:lnTo>
                  <a:cubicBezTo>
                    <a:pt x="8752" y="12002"/>
                    <a:pt x="8799" y="12038"/>
                    <a:pt x="8859" y="12074"/>
                  </a:cubicBezTo>
                  <a:cubicBezTo>
                    <a:pt x="7906" y="13205"/>
                    <a:pt x="7073" y="14431"/>
                    <a:pt x="6347" y="15717"/>
                  </a:cubicBezTo>
                  <a:cubicBezTo>
                    <a:pt x="6287" y="15681"/>
                    <a:pt x="6228" y="15646"/>
                    <a:pt x="6156" y="15622"/>
                  </a:cubicBezTo>
                  <a:lnTo>
                    <a:pt x="4251" y="14836"/>
                  </a:lnTo>
                  <a:cubicBezTo>
                    <a:pt x="4093" y="14772"/>
                    <a:pt x="3929" y="14741"/>
                    <a:pt x="3767" y="14741"/>
                  </a:cubicBezTo>
                  <a:cubicBezTo>
                    <a:pt x="3273" y="14741"/>
                    <a:pt x="2803" y="15027"/>
                    <a:pt x="2596" y="15503"/>
                  </a:cubicBezTo>
                  <a:lnTo>
                    <a:pt x="1703" y="17610"/>
                  </a:lnTo>
                  <a:cubicBezTo>
                    <a:pt x="1429" y="18265"/>
                    <a:pt x="1727" y="19003"/>
                    <a:pt x="2382" y="19277"/>
                  </a:cubicBezTo>
                  <a:lnTo>
                    <a:pt x="4287" y="20063"/>
                  </a:lnTo>
                  <a:cubicBezTo>
                    <a:pt x="4346" y="20087"/>
                    <a:pt x="4394" y="20099"/>
                    <a:pt x="4442" y="20111"/>
                  </a:cubicBezTo>
                  <a:cubicBezTo>
                    <a:pt x="3977" y="21563"/>
                    <a:pt x="3668" y="23087"/>
                    <a:pt x="3501" y="24647"/>
                  </a:cubicBezTo>
                  <a:cubicBezTo>
                    <a:pt x="3453" y="24635"/>
                    <a:pt x="3394" y="24623"/>
                    <a:pt x="3346" y="24623"/>
                  </a:cubicBezTo>
                  <a:lnTo>
                    <a:pt x="1263" y="24623"/>
                  </a:lnTo>
                  <a:cubicBezTo>
                    <a:pt x="572" y="24623"/>
                    <a:pt x="1" y="25195"/>
                    <a:pt x="1" y="25897"/>
                  </a:cubicBezTo>
                  <a:lnTo>
                    <a:pt x="1" y="28171"/>
                  </a:lnTo>
                  <a:cubicBezTo>
                    <a:pt x="1" y="28862"/>
                    <a:pt x="572" y="29433"/>
                    <a:pt x="1263" y="29433"/>
                  </a:cubicBezTo>
                  <a:lnTo>
                    <a:pt x="3346" y="29433"/>
                  </a:lnTo>
                  <a:cubicBezTo>
                    <a:pt x="3394" y="29433"/>
                    <a:pt x="3442" y="29421"/>
                    <a:pt x="3489" y="29421"/>
                  </a:cubicBezTo>
                  <a:cubicBezTo>
                    <a:pt x="3620" y="30719"/>
                    <a:pt x="3858" y="31993"/>
                    <a:pt x="4192" y="33219"/>
                  </a:cubicBezTo>
                  <a:cubicBezTo>
                    <a:pt x="4156" y="33231"/>
                    <a:pt x="4108" y="33231"/>
                    <a:pt x="4073" y="33243"/>
                  </a:cubicBezTo>
                  <a:lnTo>
                    <a:pt x="2132" y="33969"/>
                  </a:lnTo>
                  <a:cubicBezTo>
                    <a:pt x="1477" y="34219"/>
                    <a:pt x="1144" y="34958"/>
                    <a:pt x="1406" y="35613"/>
                  </a:cubicBezTo>
                  <a:lnTo>
                    <a:pt x="2227" y="37744"/>
                  </a:lnTo>
                  <a:cubicBezTo>
                    <a:pt x="2420" y="38248"/>
                    <a:pt x="2895" y="38555"/>
                    <a:pt x="3402" y="38555"/>
                  </a:cubicBezTo>
                  <a:cubicBezTo>
                    <a:pt x="3554" y="38555"/>
                    <a:pt x="3708" y="38527"/>
                    <a:pt x="3858" y="38470"/>
                  </a:cubicBezTo>
                  <a:lnTo>
                    <a:pt x="5787" y="37744"/>
                  </a:lnTo>
                  <a:cubicBezTo>
                    <a:pt x="5835" y="37732"/>
                    <a:pt x="5882" y="37708"/>
                    <a:pt x="5918" y="37684"/>
                  </a:cubicBezTo>
                  <a:cubicBezTo>
                    <a:pt x="6716" y="39244"/>
                    <a:pt x="7680" y="40696"/>
                    <a:pt x="8787" y="42042"/>
                  </a:cubicBezTo>
                  <a:cubicBezTo>
                    <a:pt x="8764" y="42066"/>
                    <a:pt x="8728" y="42078"/>
                    <a:pt x="8704" y="42113"/>
                  </a:cubicBezTo>
                  <a:lnTo>
                    <a:pt x="7252" y="43542"/>
                  </a:lnTo>
                  <a:cubicBezTo>
                    <a:pt x="6740" y="44030"/>
                    <a:pt x="6740" y="44852"/>
                    <a:pt x="7252" y="45340"/>
                  </a:cubicBezTo>
                  <a:lnTo>
                    <a:pt x="8906" y="46971"/>
                  </a:lnTo>
                  <a:cubicBezTo>
                    <a:pt x="9151" y="47209"/>
                    <a:pt x="9469" y="47328"/>
                    <a:pt x="9789" y="47328"/>
                  </a:cubicBezTo>
                  <a:cubicBezTo>
                    <a:pt x="10109" y="47328"/>
                    <a:pt x="10430" y="47209"/>
                    <a:pt x="10681" y="46971"/>
                  </a:cubicBezTo>
                  <a:lnTo>
                    <a:pt x="12133" y="45542"/>
                  </a:lnTo>
                  <a:cubicBezTo>
                    <a:pt x="12169" y="45495"/>
                    <a:pt x="12205" y="45459"/>
                    <a:pt x="12240" y="45411"/>
                  </a:cubicBezTo>
                  <a:cubicBezTo>
                    <a:pt x="13276" y="46245"/>
                    <a:pt x="14395" y="46995"/>
                    <a:pt x="15574" y="47650"/>
                  </a:cubicBezTo>
                  <a:cubicBezTo>
                    <a:pt x="15550" y="47685"/>
                    <a:pt x="15526" y="47733"/>
                    <a:pt x="15503" y="47769"/>
                  </a:cubicBezTo>
                  <a:lnTo>
                    <a:pt x="14681" y="49602"/>
                  </a:lnTo>
                  <a:cubicBezTo>
                    <a:pt x="14383" y="50245"/>
                    <a:pt x="14681" y="51007"/>
                    <a:pt x="15324" y="51281"/>
                  </a:cubicBezTo>
                  <a:lnTo>
                    <a:pt x="17479" y="52222"/>
                  </a:lnTo>
                  <a:cubicBezTo>
                    <a:pt x="17641" y="52292"/>
                    <a:pt x="17811" y="52326"/>
                    <a:pt x="17978" y="52326"/>
                  </a:cubicBezTo>
                  <a:cubicBezTo>
                    <a:pt x="18460" y="52326"/>
                    <a:pt x="18922" y="52047"/>
                    <a:pt x="19134" y="51579"/>
                  </a:cubicBezTo>
                  <a:lnTo>
                    <a:pt x="19967" y="49745"/>
                  </a:lnTo>
                  <a:cubicBezTo>
                    <a:pt x="19991" y="49686"/>
                    <a:pt x="20003" y="49626"/>
                    <a:pt x="20027" y="49567"/>
                  </a:cubicBezTo>
                  <a:cubicBezTo>
                    <a:pt x="21646" y="50079"/>
                    <a:pt x="23337" y="50436"/>
                    <a:pt x="25087" y="50602"/>
                  </a:cubicBezTo>
                  <a:cubicBezTo>
                    <a:pt x="25075" y="50662"/>
                    <a:pt x="25063" y="50722"/>
                    <a:pt x="25063" y="50793"/>
                  </a:cubicBezTo>
                  <a:lnTo>
                    <a:pt x="25063" y="52793"/>
                  </a:lnTo>
                  <a:cubicBezTo>
                    <a:pt x="25063" y="53484"/>
                    <a:pt x="25635" y="54055"/>
                    <a:pt x="26325" y="54055"/>
                  </a:cubicBezTo>
                  <a:lnTo>
                    <a:pt x="28695" y="54055"/>
                  </a:lnTo>
                  <a:cubicBezTo>
                    <a:pt x="29397" y="54055"/>
                    <a:pt x="29957" y="53484"/>
                    <a:pt x="29957" y="52793"/>
                  </a:cubicBezTo>
                  <a:lnTo>
                    <a:pt x="29957" y="50793"/>
                  </a:lnTo>
                  <a:cubicBezTo>
                    <a:pt x="29957" y="50722"/>
                    <a:pt x="29945" y="50650"/>
                    <a:pt x="29933" y="50579"/>
                  </a:cubicBezTo>
                  <a:cubicBezTo>
                    <a:pt x="31505" y="50424"/>
                    <a:pt x="33017" y="50114"/>
                    <a:pt x="34481" y="49674"/>
                  </a:cubicBezTo>
                  <a:cubicBezTo>
                    <a:pt x="34493" y="49745"/>
                    <a:pt x="34517" y="49829"/>
                    <a:pt x="34553" y="49900"/>
                  </a:cubicBezTo>
                  <a:lnTo>
                    <a:pt x="35338" y="51757"/>
                  </a:lnTo>
                  <a:cubicBezTo>
                    <a:pt x="35537" y="52236"/>
                    <a:pt x="36009" y="52529"/>
                    <a:pt x="36506" y="52529"/>
                  </a:cubicBezTo>
                  <a:cubicBezTo>
                    <a:pt x="36665" y="52529"/>
                    <a:pt x="36826" y="52499"/>
                    <a:pt x="36981" y="52436"/>
                  </a:cubicBezTo>
                  <a:lnTo>
                    <a:pt x="39148" y="51543"/>
                  </a:lnTo>
                  <a:cubicBezTo>
                    <a:pt x="39803" y="51281"/>
                    <a:pt x="40113" y="50531"/>
                    <a:pt x="39839" y="49876"/>
                  </a:cubicBezTo>
                  <a:lnTo>
                    <a:pt x="39053" y="48031"/>
                  </a:lnTo>
                  <a:cubicBezTo>
                    <a:pt x="39029" y="47959"/>
                    <a:pt x="38982" y="47888"/>
                    <a:pt x="38946" y="47816"/>
                  </a:cubicBezTo>
                  <a:cubicBezTo>
                    <a:pt x="40279" y="47102"/>
                    <a:pt x="41542" y="46257"/>
                    <a:pt x="42708" y="45304"/>
                  </a:cubicBezTo>
                  <a:cubicBezTo>
                    <a:pt x="42768" y="45388"/>
                    <a:pt x="42827" y="45471"/>
                    <a:pt x="42899" y="45542"/>
                  </a:cubicBezTo>
                  <a:lnTo>
                    <a:pt x="44351" y="46971"/>
                  </a:lnTo>
                  <a:cubicBezTo>
                    <a:pt x="44595" y="47209"/>
                    <a:pt x="44914" y="47328"/>
                    <a:pt x="45234" y="47328"/>
                  </a:cubicBezTo>
                  <a:cubicBezTo>
                    <a:pt x="45554" y="47328"/>
                    <a:pt x="45875" y="47209"/>
                    <a:pt x="46125" y="46971"/>
                  </a:cubicBezTo>
                  <a:lnTo>
                    <a:pt x="47780" y="45340"/>
                  </a:lnTo>
                  <a:cubicBezTo>
                    <a:pt x="48280" y="44852"/>
                    <a:pt x="48280" y="44030"/>
                    <a:pt x="47780" y="43542"/>
                  </a:cubicBezTo>
                  <a:lnTo>
                    <a:pt x="46328" y="42113"/>
                  </a:lnTo>
                  <a:cubicBezTo>
                    <a:pt x="46256" y="42042"/>
                    <a:pt x="46173" y="41982"/>
                    <a:pt x="46102" y="41935"/>
                  </a:cubicBezTo>
                  <a:cubicBezTo>
                    <a:pt x="47042" y="40792"/>
                    <a:pt x="47876" y="39577"/>
                    <a:pt x="48590" y="38268"/>
                  </a:cubicBezTo>
                  <a:cubicBezTo>
                    <a:pt x="48673" y="38339"/>
                    <a:pt x="48769" y="38399"/>
                    <a:pt x="48864" y="38434"/>
                  </a:cubicBezTo>
                  <a:lnTo>
                    <a:pt x="50781" y="39232"/>
                  </a:lnTo>
                  <a:cubicBezTo>
                    <a:pt x="50939" y="39296"/>
                    <a:pt x="51102" y="39327"/>
                    <a:pt x="51262" y="39327"/>
                  </a:cubicBezTo>
                  <a:cubicBezTo>
                    <a:pt x="51753" y="39327"/>
                    <a:pt x="52217" y="39038"/>
                    <a:pt x="52424" y="38553"/>
                  </a:cubicBezTo>
                  <a:lnTo>
                    <a:pt x="53329" y="36446"/>
                  </a:lnTo>
                  <a:cubicBezTo>
                    <a:pt x="53603" y="35803"/>
                    <a:pt x="53293" y="35053"/>
                    <a:pt x="52638" y="34779"/>
                  </a:cubicBezTo>
                  <a:lnTo>
                    <a:pt x="50733" y="33993"/>
                  </a:lnTo>
                  <a:cubicBezTo>
                    <a:pt x="50626" y="33958"/>
                    <a:pt x="50531" y="33934"/>
                    <a:pt x="50424" y="33922"/>
                  </a:cubicBezTo>
                  <a:cubicBezTo>
                    <a:pt x="50864" y="32457"/>
                    <a:pt x="51174" y="30945"/>
                    <a:pt x="51328" y="29374"/>
                  </a:cubicBezTo>
                  <a:cubicBezTo>
                    <a:pt x="51436" y="29409"/>
                    <a:pt x="51555" y="29433"/>
                    <a:pt x="51674" y="29433"/>
                  </a:cubicBezTo>
                  <a:lnTo>
                    <a:pt x="53757" y="29433"/>
                  </a:lnTo>
                  <a:cubicBezTo>
                    <a:pt x="54460" y="29433"/>
                    <a:pt x="55019" y="28862"/>
                    <a:pt x="55019" y="28171"/>
                  </a:cubicBezTo>
                  <a:lnTo>
                    <a:pt x="55019" y="25897"/>
                  </a:lnTo>
                  <a:cubicBezTo>
                    <a:pt x="55019" y="25195"/>
                    <a:pt x="54460" y="24623"/>
                    <a:pt x="53757" y="24623"/>
                  </a:cubicBezTo>
                  <a:lnTo>
                    <a:pt x="51674" y="24623"/>
                  </a:lnTo>
                  <a:cubicBezTo>
                    <a:pt x="51555" y="24623"/>
                    <a:pt x="51436" y="24647"/>
                    <a:pt x="51317" y="24683"/>
                  </a:cubicBezTo>
                  <a:cubicBezTo>
                    <a:pt x="51186" y="23385"/>
                    <a:pt x="50936" y="22111"/>
                    <a:pt x="50590" y="20885"/>
                  </a:cubicBezTo>
                  <a:cubicBezTo>
                    <a:pt x="50709" y="20873"/>
                    <a:pt x="50828" y="20861"/>
                    <a:pt x="50947" y="20813"/>
                  </a:cubicBezTo>
                  <a:lnTo>
                    <a:pt x="52888" y="20087"/>
                  </a:lnTo>
                  <a:cubicBezTo>
                    <a:pt x="53543" y="19837"/>
                    <a:pt x="53876" y="19099"/>
                    <a:pt x="53626" y="18444"/>
                  </a:cubicBezTo>
                  <a:lnTo>
                    <a:pt x="52793" y="16313"/>
                  </a:lnTo>
                  <a:cubicBezTo>
                    <a:pt x="52599" y="15813"/>
                    <a:pt x="52117" y="15508"/>
                    <a:pt x="51611" y="15508"/>
                  </a:cubicBezTo>
                  <a:cubicBezTo>
                    <a:pt x="51465" y="15508"/>
                    <a:pt x="51317" y="15533"/>
                    <a:pt x="51174" y="15586"/>
                  </a:cubicBezTo>
                  <a:lnTo>
                    <a:pt x="49233" y="16313"/>
                  </a:lnTo>
                  <a:cubicBezTo>
                    <a:pt x="49102" y="16360"/>
                    <a:pt x="48995" y="16432"/>
                    <a:pt x="48888" y="16515"/>
                  </a:cubicBezTo>
                  <a:cubicBezTo>
                    <a:pt x="48090" y="14955"/>
                    <a:pt x="47126" y="13503"/>
                    <a:pt x="46018" y="12169"/>
                  </a:cubicBezTo>
                  <a:cubicBezTo>
                    <a:pt x="46125" y="12110"/>
                    <a:pt x="46233" y="12038"/>
                    <a:pt x="46328" y="11955"/>
                  </a:cubicBezTo>
                  <a:lnTo>
                    <a:pt x="47780" y="10526"/>
                  </a:lnTo>
                  <a:cubicBezTo>
                    <a:pt x="48280" y="10026"/>
                    <a:pt x="48280" y="9216"/>
                    <a:pt x="47780" y="8716"/>
                  </a:cubicBezTo>
                  <a:lnTo>
                    <a:pt x="46125" y="7097"/>
                  </a:lnTo>
                  <a:cubicBezTo>
                    <a:pt x="45875" y="6853"/>
                    <a:pt x="45554" y="6731"/>
                    <a:pt x="45234" y="6731"/>
                  </a:cubicBezTo>
                  <a:cubicBezTo>
                    <a:pt x="44914" y="6731"/>
                    <a:pt x="44595" y="6853"/>
                    <a:pt x="44351" y="7097"/>
                  </a:cubicBezTo>
                  <a:lnTo>
                    <a:pt x="42899" y="8526"/>
                  </a:lnTo>
                  <a:cubicBezTo>
                    <a:pt x="42792" y="8621"/>
                    <a:pt x="42720" y="8728"/>
                    <a:pt x="42661" y="8847"/>
                  </a:cubicBezTo>
                  <a:cubicBezTo>
                    <a:pt x="41613" y="8014"/>
                    <a:pt x="40494" y="7252"/>
                    <a:pt x="39315" y="6597"/>
                  </a:cubicBezTo>
                  <a:cubicBezTo>
                    <a:pt x="39398" y="6502"/>
                    <a:pt x="39470" y="6407"/>
                    <a:pt x="39517" y="6287"/>
                  </a:cubicBezTo>
                  <a:lnTo>
                    <a:pt x="40351" y="4454"/>
                  </a:lnTo>
                  <a:cubicBezTo>
                    <a:pt x="40637" y="3811"/>
                    <a:pt x="40339" y="3061"/>
                    <a:pt x="39696" y="2775"/>
                  </a:cubicBezTo>
                  <a:lnTo>
                    <a:pt x="37541" y="1835"/>
                  </a:lnTo>
                  <a:cubicBezTo>
                    <a:pt x="37379" y="1764"/>
                    <a:pt x="37209" y="1731"/>
                    <a:pt x="37042" y="1731"/>
                  </a:cubicBezTo>
                  <a:cubicBezTo>
                    <a:pt x="36560" y="1731"/>
                    <a:pt x="36098" y="2009"/>
                    <a:pt x="35886" y="2477"/>
                  </a:cubicBezTo>
                  <a:lnTo>
                    <a:pt x="35065" y="4311"/>
                  </a:lnTo>
                  <a:cubicBezTo>
                    <a:pt x="35005" y="4430"/>
                    <a:pt x="34981" y="4561"/>
                    <a:pt x="34969" y="4692"/>
                  </a:cubicBezTo>
                  <a:cubicBezTo>
                    <a:pt x="33350" y="4156"/>
                    <a:pt x="31659" y="3787"/>
                    <a:pt x="29909" y="3620"/>
                  </a:cubicBezTo>
                  <a:cubicBezTo>
                    <a:pt x="29933" y="3501"/>
                    <a:pt x="29957" y="3394"/>
                    <a:pt x="29957" y="3263"/>
                  </a:cubicBezTo>
                  <a:lnTo>
                    <a:pt x="29957" y="1275"/>
                  </a:lnTo>
                  <a:cubicBezTo>
                    <a:pt x="29957" y="572"/>
                    <a:pt x="29397" y="1"/>
                    <a:pt x="28695" y="1"/>
                  </a:cubicBezTo>
                  <a:close/>
                </a:path>
              </a:pathLst>
            </a:custGeom>
            <a:solidFill>
              <a:schemeClr val="accent1">
                <a:alpha val="352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0"/>
            <p:cNvSpPr/>
            <p:nvPr/>
          </p:nvSpPr>
          <p:spPr>
            <a:xfrm rot="10381582">
              <a:off x="-1006111" y="-974679"/>
              <a:ext cx="2176012" cy="2170244"/>
            </a:xfrm>
            <a:custGeom>
              <a:avLst/>
              <a:gdLst/>
              <a:ahLst/>
              <a:cxnLst/>
              <a:rect l="l" t="t" r="r" b="b"/>
              <a:pathLst>
                <a:path w="18861" h="18811" extrusionOk="0">
                  <a:moveTo>
                    <a:pt x="11198" y="3199"/>
                  </a:moveTo>
                  <a:cubicBezTo>
                    <a:pt x="11271" y="3199"/>
                    <a:pt x="11346" y="3209"/>
                    <a:pt x="11419" y="3232"/>
                  </a:cubicBezTo>
                  <a:cubicBezTo>
                    <a:pt x="12824" y="3685"/>
                    <a:pt x="14038" y="4614"/>
                    <a:pt x="14836" y="5864"/>
                  </a:cubicBezTo>
                  <a:cubicBezTo>
                    <a:pt x="15074" y="6233"/>
                    <a:pt x="14931" y="6733"/>
                    <a:pt x="14538" y="6923"/>
                  </a:cubicBezTo>
                  <a:cubicBezTo>
                    <a:pt x="14121" y="7114"/>
                    <a:pt x="13705" y="7316"/>
                    <a:pt x="13300" y="7507"/>
                  </a:cubicBezTo>
                  <a:cubicBezTo>
                    <a:pt x="13200" y="7555"/>
                    <a:pt x="13093" y="7578"/>
                    <a:pt x="12987" y="7578"/>
                  </a:cubicBezTo>
                  <a:cubicBezTo>
                    <a:pt x="12753" y="7578"/>
                    <a:pt x="12523" y="7466"/>
                    <a:pt x="12383" y="7269"/>
                  </a:cubicBezTo>
                  <a:cubicBezTo>
                    <a:pt x="11966" y="6673"/>
                    <a:pt x="11371" y="6221"/>
                    <a:pt x="10692" y="5959"/>
                  </a:cubicBezTo>
                  <a:cubicBezTo>
                    <a:pt x="10359" y="5840"/>
                    <a:pt x="10157" y="5495"/>
                    <a:pt x="10216" y="5137"/>
                  </a:cubicBezTo>
                  <a:cubicBezTo>
                    <a:pt x="10300" y="4697"/>
                    <a:pt x="10383" y="4244"/>
                    <a:pt x="10466" y="3792"/>
                  </a:cubicBezTo>
                  <a:cubicBezTo>
                    <a:pt x="10535" y="3439"/>
                    <a:pt x="10855" y="3199"/>
                    <a:pt x="11198" y="3199"/>
                  </a:cubicBezTo>
                  <a:close/>
                  <a:moveTo>
                    <a:pt x="6241" y="3843"/>
                  </a:moveTo>
                  <a:cubicBezTo>
                    <a:pt x="6513" y="3843"/>
                    <a:pt x="6779" y="3994"/>
                    <a:pt x="6906" y="4256"/>
                  </a:cubicBezTo>
                  <a:cubicBezTo>
                    <a:pt x="7109" y="4673"/>
                    <a:pt x="7299" y="5078"/>
                    <a:pt x="7490" y="5495"/>
                  </a:cubicBezTo>
                  <a:cubicBezTo>
                    <a:pt x="7644" y="5816"/>
                    <a:pt x="7549" y="6209"/>
                    <a:pt x="7252" y="6411"/>
                  </a:cubicBezTo>
                  <a:cubicBezTo>
                    <a:pt x="6656" y="6828"/>
                    <a:pt x="6204" y="7423"/>
                    <a:pt x="5954" y="8102"/>
                  </a:cubicBezTo>
                  <a:cubicBezTo>
                    <a:pt x="5838" y="8396"/>
                    <a:pt x="5555" y="8589"/>
                    <a:pt x="5245" y="8589"/>
                  </a:cubicBezTo>
                  <a:cubicBezTo>
                    <a:pt x="5204" y="8589"/>
                    <a:pt x="5162" y="8585"/>
                    <a:pt x="5120" y="8578"/>
                  </a:cubicBezTo>
                  <a:cubicBezTo>
                    <a:pt x="4680" y="8495"/>
                    <a:pt x="4227" y="8400"/>
                    <a:pt x="3787" y="8316"/>
                  </a:cubicBezTo>
                  <a:cubicBezTo>
                    <a:pt x="3346" y="8245"/>
                    <a:pt x="3084" y="7792"/>
                    <a:pt x="3215" y="7376"/>
                  </a:cubicBezTo>
                  <a:cubicBezTo>
                    <a:pt x="3680" y="5971"/>
                    <a:pt x="4608" y="4756"/>
                    <a:pt x="5847" y="3959"/>
                  </a:cubicBezTo>
                  <a:cubicBezTo>
                    <a:pt x="5969" y="3880"/>
                    <a:pt x="6106" y="3843"/>
                    <a:pt x="6241" y="3843"/>
                  </a:cubicBezTo>
                  <a:close/>
                  <a:moveTo>
                    <a:pt x="9222" y="7030"/>
                  </a:moveTo>
                  <a:cubicBezTo>
                    <a:pt x="9724" y="7030"/>
                    <a:pt x="10229" y="7189"/>
                    <a:pt x="10657" y="7519"/>
                  </a:cubicBezTo>
                  <a:cubicBezTo>
                    <a:pt x="11693" y="8316"/>
                    <a:pt x="11883" y="9805"/>
                    <a:pt x="11085" y="10840"/>
                  </a:cubicBezTo>
                  <a:cubicBezTo>
                    <a:pt x="10619" y="11453"/>
                    <a:pt x="9916" y="11773"/>
                    <a:pt x="9205" y="11773"/>
                  </a:cubicBezTo>
                  <a:cubicBezTo>
                    <a:pt x="8701" y="11773"/>
                    <a:pt x="8193" y="11612"/>
                    <a:pt x="7763" y="11281"/>
                  </a:cubicBezTo>
                  <a:cubicBezTo>
                    <a:pt x="6728" y="10483"/>
                    <a:pt x="6537" y="8995"/>
                    <a:pt x="7335" y="7959"/>
                  </a:cubicBezTo>
                  <a:cubicBezTo>
                    <a:pt x="7803" y="7351"/>
                    <a:pt x="8509" y="7030"/>
                    <a:pt x="9222" y="7030"/>
                  </a:cubicBezTo>
                  <a:close/>
                  <a:moveTo>
                    <a:pt x="13527" y="10222"/>
                  </a:moveTo>
                  <a:cubicBezTo>
                    <a:pt x="13570" y="10222"/>
                    <a:pt x="13614" y="10226"/>
                    <a:pt x="13657" y="10233"/>
                  </a:cubicBezTo>
                  <a:cubicBezTo>
                    <a:pt x="14098" y="10317"/>
                    <a:pt x="14550" y="10400"/>
                    <a:pt x="15002" y="10483"/>
                  </a:cubicBezTo>
                  <a:cubicBezTo>
                    <a:pt x="15431" y="10567"/>
                    <a:pt x="15693" y="11007"/>
                    <a:pt x="15562" y="11436"/>
                  </a:cubicBezTo>
                  <a:cubicBezTo>
                    <a:pt x="15110" y="12841"/>
                    <a:pt x="14181" y="14043"/>
                    <a:pt x="12931" y="14853"/>
                  </a:cubicBezTo>
                  <a:cubicBezTo>
                    <a:pt x="12809" y="14931"/>
                    <a:pt x="12673" y="14968"/>
                    <a:pt x="12539" y="14968"/>
                  </a:cubicBezTo>
                  <a:cubicBezTo>
                    <a:pt x="12266" y="14968"/>
                    <a:pt x="11999" y="14815"/>
                    <a:pt x="11871" y="14543"/>
                  </a:cubicBezTo>
                  <a:cubicBezTo>
                    <a:pt x="11681" y="14138"/>
                    <a:pt x="11478" y="13722"/>
                    <a:pt x="11288" y="13317"/>
                  </a:cubicBezTo>
                  <a:cubicBezTo>
                    <a:pt x="11133" y="12984"/>
                    <a:pt x="11240" y="12603"/>
                    <a:pt x="11526" y="12400"/>
                  </a:cubicBezTo>
                  <a:cubicBezTo>
                    <a:pt x="12121" y="11972"/>
                    <a:pt x="12574" y="11388"/>
                    <a:pt x="12836" y="10710"/>
                  </a:cubicBezTo>
                  <a:cubicBezTo>
                    <a:pt x="12940" y="10406"/>
                    <a:pt x="13219" y="10222"/>
                    <a:pt x="13527" y="10222"/>
                  </a:cubicBezTo>
                  <a:close/>
                  <a:moveTo>
                    <a:pt x="5786" y="11228"/>
                  </a:moveTo>
                  <a:cubicBezTo>
                    <a:pt x="6022" y="11228"/>
                    <a:pt x="6254" y="11337"/>
                    <a:pt x="6394" y="11543"/>
                  </a:cubicBezTo>
                  <a:cubicBezTo>
                    <a:pt x="6811" y="12138"/>
                    <a:pt x="7406" y="12591"/>
                    <a:pt x="8085" y="12841"/>
                  </a:cubicBezTo>
                  <a:cubicBezTo>
                    <a:pt x="8430" y="12972"/>
                    <a:pt x="8621" y="13317"/>
                    <a:pt x="8561" y="13662"/>
                  </a:cubicBezTo>
                  <a:cubicBezTo>
                    <a:pt x="8478" y="14115"/>
                    <a:pt x="8395" y="14567"/>
                    <a:pt x="8311" y="15008"/>
                  </a:cubicBezTo>
                  <a:cubicBezTo>
                    <a:pt x="8242" y="15371"/>
                    <a:pt x="7922" y="15613"/>
                    <a:pt x="7579" y="15613"/>
                  </a:cubicBezTo>
                  <a:cubicBezTo>
                    <a:pt x="7506" y="15613"/>
                    <a:pt x="7432" y="15602"/>
                    <a:pt x="7359" y="15579"/>
                  </a:cubicBezTo>
                  <a:cubicBezTo>
                    <a:pt x="5954" y="15115"/>
                    <a:pt x="4751" y="14186"/>
                    <a:pt x="3942" y="12948"/>
                  </a:cubicBezTo>
                  <a:cubicBezTo>
                    <a:pt x="3703" y="12579"/>
                    <a:pt x="3846" y="12079"/>
                    <a:pt x="4251" y="11888"/>
                  </a:cubicBezTo>
                  <a:cubicBezTo>
                    <a:pt x="4656" y="11686"/>
                    <a:pt x="5073" y="11495"/>
                    <a:pt x="5477" y="11293"/>
                  </a:cubicBezTo>
                  <a:cubicBezTo>
                    <a:pt x="5576" y="11249"/>
                    <a:pt x="5682" y="11228"/>
                    <a:pt x="5786" y="11228"/>
                  </a:cubicBezTo>
                  <a:close/>
                  <a:moveTo>
                    <a:pt x="8673" y="1"/>
                  </a:moveTo>
                  <a:cubicBezTo>
                    <a:pt x="8652" y="1"/>
                    <a:pt x="8630" y="3"/>
                    <a:pt x="8609" y="6"/>
                  </a:cubicBezTo>
                  <a:lnTo>
                    <a:pt x="7823" y="113"/>
                  </a:lnTo>
                  <a:cubicBezTo>
                    <a:pt x="7573" y="137"/>
                    <a:pt x="7406" y="363"/>
                    <a:pt x="7442" y="601"/>
                  </a:cubicBezTo>
                  <a:lnTo>
                    <a:pt x="7525" y="1292"/>
                  </a:lnTo>
                  <a:cubicBezTo>
                    <a:pt x="7537" y="1327"/>
                    <a:pt x="7537" y="1351"/>
                    <a:pt x="7549" y="1375"/>
                  </a:cubicBezTo>
                  <a:cubicBezTo>
                    <a:pt x="7049" y="1482"/>
                    <a:pt x="6561" y="1649"/>
                    <a:pt x="6085" y="1851"/>
                  </a:cubicBezTo>
                  <a:cubicBezTo>
                    <a:pt x="6085" y="1827"/>
                    <a:pt x="6073" y="1816"/>
                    <a:pt x="6061" y="1792"/>
                  </a:cubicBezTo>
                  <a:lnTo>
                    <a:pt x="5716" y="1173"/>
                  </a:lnTo>
                  <a:cubicBezTo>
                    <a:pt x="5636" y="1037"/>
                    <a:pt x="5486" y="960"/>
                    <a:pt x="5336" y="960"/>
                  </a:cubicBezTo>
                  <a:cubicBezTo>
                    <a:pt x="5261" y="960"/>
                    <a:pt x="5187" y="979"/>
                    <a:pt x="5120" y="1018"/>
                  </a:cubicBezTo>
                  <a:lnTo>
                    <a:pt x="4418" y="1411"/>
                  </a:lnTo>
                  <a:cubicBezTo>
                    <a:pt x="4204" y="1530"/>
                    <a:pt x="4132" y="1792"/>
                    <a:pt x="4251" y="2006"/>
                  </a:cubicBezTo>
                  <a:lnTo>
                    <a:pt x="4608" y="2625"/>
                  </a:lnTo>
                  <a:cubicBezTo>
                    <a:pt x="4608" y="2637"/>
                    <a:pt x="4620" y="2649"/>
                    <a:pt x="4644" y="2673"/>
                  </a:cubicBezTo>
                  <a:cubicBezTo>
                    <a:pt x="4192" y="2982"/>
                    <a:pt x="3787" y="3340"/>
                    <a:pt x="3394" y="3744"/>
                  </a:cubicBezTo>
                  <a:cubicBezTo>
                    <a:pt x="3370" y="3697"/>
                    <a:pt x="3334" y="3649"/>
                    <a:pt x="3275" y="3601"/>
                  </a:cubicBezTo>
                  <a:lnTo>
                    <a:pt x="2715" y="3173"/>
                  </a:lnTo>
                  <a:cubicBezTo>
                    <a:pt x="2637" y="3114"/>
                    <a:pt x="2544" y="3086"/>
                    <a:pt x="2452" y="3086"/>
                  </a:cubicBezTo>
                  <a:cubicBezTo>
                    <a:pt x="2320" y="3086"/>
                    <a:pt x="2187" y="3144"/>
                    <a:pt x="2096" y="3256"/>
                  </a:cubicBezTo>
                  <a:lnTo>
                    <a:pt x="1608" y="3899"/>
                  </a:lnTo>
                  <a:cubicBezTo>
                    <a:pt x="1453" y="4090"/>
                    <a:pt x="1489" y="4363"/>
                    <a:pt x="1691" y="4506"/>
                  </a:cubicBezTo>
                  <a:lnTo>
                    <a:pt x="2251" y="4947"/>
                  </a:lnTo>
                  <a:cubicBezTo>
                    <a:pt x="2299" y="4983"/>
                    <a:pt x="2358" y="5006"/>
                    <a:pt x="2418" y="5018"/>
                  </a:cubicBezTo>
                  <a:cubicBezTo>
                    <a:pt x="2168" y="5411"/>
                    <a:pt x="1953" y="5828"/>
                    <a:pt x="1787" y="6245"/>
                  </a:cubicBezTo>
                  <a:cubicBezTo>
                    <a:pt x="1763" y="6233"/>
                    <a:pt x="1751" y="6233"/>
                    <a:pt x="1739" y="6221"/>
                  </a:cubicBezTo>
                  <a:lnTo>
                    <a:pt x="1060" y="6018"/>
                  </a:lnTo>
                  <a:cubicBezTo>
                    <a:pt x="1020" y="6006"/>
                    <a:pt x="980" y="6000"/>
                    <a:pt x="940" y="6000"/>
                  </a:cubicBezTo>
                  <a:cubicBezTo>
                    <a:pt x="751" y="6000"/>
                    <a:pt x="571" y="6130"/>
                    <a:pt x="513" y="6316"/>
                  </a:cubicBezTo>
                  <a:lnTo>
                    <a:pt x="286" y="7078"/>
                  </a:lnTo>
                  <a:cubicBezTo>
                    <a:pt x="215" y="7316"/>
                    <a:pt x="346" y="7554"/>
                    <a:pt x="584" y="7626"/>
                  </a:cubicBezTo>
                  <a:lnTo>
                    <a:pt x="1251" y="7828"/>
                  </a:lnTo>
                  <a:cubicBezTo>
                    <a:pt x="1275" y="7840"/>
                    <a:pt x="1286" y="7840"/>
                    <a:pt x="1298" y="7840"/>
                  </a:cubicBezTo>
                  <a:cubicBezTo>
                    <a:pt x="1179" y="8435"/>
                    <a:pt x="1132" y="9043"/>
                    <a:pt x="1156" y="9638"/>
                  </a:cubicBezTo>
                  <a:cubicBezTo>
                    <a:pt x="1150" y="9644"/>
                    <a:pt x="1141" y="9644"/>
                    <a:pt x="1132" y="9644"/>
                  </a:cubicBezTo>
                  <a:cubicBezTo>
                    <a:pt x="1123" y="9644"/>
                    <a:pt x="1114" y="9644"/>
                    <a:pt x="1108" y="9650"/>
                  </a:cubicBezTo>
                  <a:lnTo>
                    <a:pt x="405" y="9733"/>
                  </a:lnTo>
                  <a:cubicBezTo>
                    <a:pt x="167" y="9769"/>
                    <a:pt x="1" y="9983"/>
                    <a:pt x="36" y="10221"/>
                  </a:cubicBezTo>
                  <a:lnTo>
                    <a:pt x="132" y="11019"/>
                  </a:lnTo>
                  <a:cubicBezTo>
                    <a:pt x="164" y="11237"/>
                    <a:pt x="346" y="11405"/>
                    <a:pt x="559" y="11405"/>
                  </a:cubicBezTo>
                  <a:cubicBezTo>
                    <a:pt x="579" y="11405"/>
                    <a:pt x="599" y="11403"/>
                    <a:pt x="620" y="11400"/>
                  </a:cubicBezTo>
                  <a:lnTo>
                    <a:pt x="1322" y="11305"/>
                  </a:lnTo>
                  <a:cubicBezTo>
                    <a:pt x="1346" y="11305"/>
                    <a:pt x="1358" y="11305"/>
                    <a:pt x="1370" y="11293"/>
                  </a:cubicBezTo>
                  <a:cubicBezTo>
                    <a:pt x="1477" y="11745"/>
                    <a:pt x="1620" y="12186"/>
                    <a:pt x="1798" y="12614"/>
                  </a:cubicBezTo>
                  <a:cubicBezTo>
                    <a:pt x="1787" y="12614"/>
                    <a:pt x="1775" y="12626"/>
                    <a:pt x="1751" y="12638"/>
                  </a:cubicBezTo>
                  <a:lnTo>
                    <a:pt x="1132" y="12972"/>
                  </a:lnTo>
                  <a:cubicBezTo>
                    <a:pt x="917" y="13091"/>
                    <a:pt x="846" y="13353"/>
                    <a:pt x="965" y="13567"/>
                  </a:cubicBezTo>
                  <a:lnTo>
                    <a:pt x="1346" y="14269"/>
                  </a:lnTo>
                  <a:cubicBezTo>
                    <a:pt x="1428" y="14417"/>
                    <a:pt x="1579" y="14497"/>
                    <a:pt x="1734" y="14497"/>
                  </a:cubicBezTo>
                  <a:cubicBezTo>
                    <a:pt x="1804" y="14497"/>
                    <a:pt x="1875" y="14481"/>
                    <a:pt x="1941" y="14448"/>
                  </a:cubicBezTo>
                  <a:lnTo>
                    <a:pt x="2560" y="14103"/>
                  </a:lnTo>
                  <a:cubicBezTo>
                    <a:pt x="2572" y="14091"/>
                    <a:pt x="2584" y="14091"/>
                    <a:pt x="2608" y="14079"/>
                  </a:cubicBezTo>
                  <a:cubicBezTo>
                    <a:pt x="2930" y="14555"/>
                    <a:pt x="3322" y="15008"/>
                    <a:pt x="3763" y="15412"/>
                  </a:cubicBezTo>
                  <a:cubicBezTo>
                    <a:pt x="3739" y="15424"/>
                    <a:pt x="3727" y="15448"/>
                    <a:pt x="3715" y="15460"/>
                  </a:cubicBezTo>
                  <a:lnTo>
                    <a:pt x="3287" y="16020"/>
                  </a:lnTo>
                  <a:cubicBezTo>
                    <a:pt x="3132" y="16210"/>
                    <a:pt x="3168" y="16484"/>
                    <a:pt x="3370" y="16639"/>
                  </a:cubicBezTo>
                  <a:lnTo>
                    <a:pt x="4001" y="17127"/>
                  </a:lnTo>
                  <a:cubicBezTo>
                    <a:pt x="4079" y="17186"/>
                    <a:pt x="4172" y="17214"/>
                    <a:pt x="4264" y="17214"/>
                  </a:cubicBezTo>
                  <a:cubicBezTo>
                    <a:pt x="4395" y="17214"/>
                    <a:pt x="4524" y="17156"/>
                    <a:pt x="4608" y="17044"/>
                  </a:cubicBezTo>
                  <a:lnTo>
                    <a:pt x="5049" y="16484"/>
                  </a:lnTo>
                  <a:cubicBezTo>
                    <a:pt x="5061" y="16460"/>
                    <a:pt x="5073" y="16448"/>
                    <a:pt x="5085" y="16424"/>
                  </a:cubicBezTo>
                  <a:cubicBezTo>
                    <a:pt x="5537" y="16710"/>
                    <a:pt x="6013" y="16936"/>
                    <a:pt x="6501" y="17127"/>
                  </a:cubicBezTo>
                  <a:cubicBezTo>
                    <a:pt x="6501" y="17151"/>
                    <a:pt x="6490" y="17175"/>
                    <a:pt x="6478" y="17198"/>
                  </a:cubicBezTo>
                  <a:lnTo>
                    <a:pt x="6299" y="17877"/>
                  </a:lnTo>
                  <a:cubicBezTo>
                    <a:pt x="6239" y="18103"/>
                    <a:pt x="6370" y="18353"/>
                    <a:pt x="6609" y="18413"/>
                  </a:cubicBezTo>
                  <a:lnTo>
                    <a:pt x="7382" y="18615"/>
                  </a:lnTo>
                  <a:cubicBezTo>
                    <a:pt x="7421" y="18625"/>
                    <a:pt x="7460" y="18630"/>
                    <a:pt x="7497" y="18630"/>
                  </a:cubicBezTo>
                  <a:cubicBezTo>
                    <a:pt x="7693" y="18630"/>
                    <a:pt x="7868" y="18505"/>
                    <a:pt x="7918" y="18306"/>
                  </a:cubicBezTo>
                  <a:lnTo>
                    <a:pt x="8097" y="17627"/>
                  </a:lnTo>
                  <a:cubicBezTo>
                    <a:pt x="8109" y="17603"/>
                    <a:pt x="8109" y="17567"/>
                    <a:pt x="8109" y="17544"/>
                  </a:cubicBezTo>
                  <a:cubicBezTo>
                    <a:pt x="8550" y="17614"/>
                    <a:pt x="8991" y="17642"/>
                    <a:pt x="9424" y="17642"/>
                  </a:cubicBezTo>
                  <a:cubicBezTo>
                    <a:pt x="9506" y="17642"/>
                    <a:pt x="9587" y="17641"/>
                    <a:pt x="9668" y="17639"/>
                  </a:cubicBezTo>
                  <a:cubicBezTo>
                    <a:pt x="9668" y="17663"/>
                    <a:pt x="9668" y="17698"/>
                    <a:pt x="9668" y="17734"/>
                  </a:cubicBezTo>
                  <a:lnTo>
                    <a:pt x="9764" y="18425"/>
                  </a:lnTo>
                  <a:cubicBezTo>
                    <a:pt x="9796" y="18652"/>
                    <a:pt x="9976" y="18811"/>
                    <a:pt x="10188" y="18811"/>
                  </a:cubicBezTo>
                  <a:cubicBezTo>
                    <a:pt x="10209" y="18811"/>
                    <a:pt x="10230" y="18809"/>
                    <a:pt x="10252" y="18806"/>
                  </a:cubicBezTo>
                  <a:lnTo>
                    <a:pt x="11050" y="18699"/>
                  </a:lnTo>
                  <a:cubicBezTo>
                    <a:pt x="11288" y="18675"/>
                    <a:pt x="11454" y="18449"/>
                    <a:pt x="11431" y="18210"/>
                  </a:cubicBezTo>
                  <a:lnTo>
                    <a:pt x="11335" y="17520"/>
                  </a:lnTo>
                  <a:cubicBezTo>
                    <a:pt x="11335" y="17484"/>
                    <a:pt x="11323" y="17448"/>
                    <a:pt x="11312" y="17413"/>
                  </a:cubicBezTo>
                  <a:cubicBezTo>
                    <a:pt x="11800" y="17294"/>
                    <a:pt x="12288" y="17127"/>
                    <a:pt x="12764" y="16925"/>
                  </a:cubicBezTo>
                  <a:cubicBezTo>
                    <a:pt x="12776" y="16960"/>
                    <a:pt x="12788" y="16984"/>
                    <a:pt x="12800" y="17020"/>
                  </a:cubicBezTo>
                  <a:lnTo>
                    <a:pt x="13157" y="17639"/>
                  </a:lnTo>
                  <a:cubicBezTo>
                    <a:pt x="13237" y="17775"/>
                    <a:pt x="13381" y="17851"/>
                    <a:pt x="13532" y="17851"/>
                  </a:cubicBezTo>
                  <a:cubicBezTo>
                    <a:pt x="13606" y="17851"/>
                    <a:pt x="13682" y="17833"/>
                    <a:pt x="13752" y="17794"/>
                  </a:cubicBezTo>
                  <a:lnTo>
                    <a:pt x="14443" y="17401"/>
                  </a:lnTo>
                  <a:cubicBezTo>
                    <a:pt x="14657" y="17282"/>
                    <a:pt x="14729" y="17020"/>
                    <a:pt x="14610" y="16805"/>
                  </a:cubicBezTo>
                  <a:lnTo>
                    <a:pt x="14264" y="16198"/>
                  </a:lnTo>
                  <a:cubicBezTo>
                    <a:pt x="14240" y="16163"/>
                    <a:pt x="14217" y="16127"/>
                    <a:pt x="14193" y="16103"/>
                  </a:cubicBezTo>
                  <a:cubicBezTo>
                    <a:pt x="14621" y="15793"/>
                    <a:pt x="15026" y="15436"/>
                    <a:pt x="15407" y="15031"/>
                  </a:cubicBezTo>
                  <a:cubicBezTo>
                    <a:pt x="15431" y="15067"/>
                    <a:pt x="15455" y="15103"/>
                    <a:pt x="15491" y="15127"/>
                  </a:cubicBezTo>
                  <a:lnTo>
                    <a:pt x="16050" y="15555"/>
                  </a:lnTo>
                  <a:cubicBezTo>
                    <a:pt x="16129" y="15614"/>
                    <a:pt x="16221" y="15643"/>
                    <a:pt x="16313" y="15643"/>
                  </a:cubicBezTo>
                  <a:cubicBezTo>
                    <a:pt x="16444" y="15643"/>
                    <a:pt x="16573" y="15584"/>
                    <a:pt x="16657" y="15472"/>
                  </a:cubicBezTo>
                  <a:lnTo>
                    <a:pt x="17146" y="14841"/>
                  </a:lnTo>
                  <a:cubicBezTo>
                    <a:pt x="17300" y="14650"/>
                    <a:pt x="17265" y="14377"/>
                    <a:pt x="17074" y="14222"/>
                  </a:cubicBezTo>
                  <a:lnTo>
                    <a:pt x="16515" y="13793"/>
                  </a:lnTo>
                  <a:cubicBezTo>
                    <a:pt x="16479" y="13769"/>
                    <a:pt x="16443" y="13746"/>
                    <a:pt x="16396" y="13734"/>
                  </a:cubicBezTo>
                  <a:cubicBezTo>
                    <a:pt x="16634" y="13341"/>
                    <a:pt x="16848" y="12948"/>
                    <a:pt x="17015" y="12531"/>
                  </a:cubicBezTo>
                  <a:cubicBezTo>
                    <a:pt x="17050" y="12555"/>
                    <a:pt x="17086" y="12579"/>
                    <a:pt x="17134" y="12591"/>
                  </a:cubicBezTo>
                  <a:lnTo>
                    <a:pt x="17800" y="12793"/>
                  </a:lnTo>
                  <a:cubicBezTo>
                    <a:pt x="17844" y="12806"/>
                    <a:pt x="17888" y="12813"/>
                    <a:pt x="17931" y="12813"/>
                  </a:cubicBezTo>
                  <a:cubicBezTo>
                    <a:pt x="18121" y="12813"/>
                    <a:pt x="18290" y="12690"/>
                    <a:pt x="18348" y="12495"/>
                  </a:cubicBezTo>
                  <a:lnTo>
                    <a:pt x="18574" y="11733"/>
                  </a:lnTo>
                  <a:cubicBezTo>
                    <a:pt x="18646" y="11495"/>
                    <a:pt x="18515" y="11257"/>
                    <a:pt x="18289" y="11186"/>
                  </a:cubicBezTo>
                  <a:lnTo>
                    <a:pt x="17610" y="10983"/>
                  </a:lnTo>
                  <a:cubicBezTo>
                    <a:pt x="17562" y="10971"/>
                    <a:pt x="17527" y="10960"/>
                    <a:pt x="17479" y="10960"/>
                  </a:cubicBezTo>
                  <a:cubicBezTo>
                    <a:pt x="17598" y="10364"/>
                    <a:pt x="17646" y="9769"/>
                    <a:pt x="17622" y="9162"/>
                  </a:cubicBezTo>
                  <a:lnTo>
                    <a:pt x="17622" y="9162"/>
                  </a:lnTo>
                  <a:cubicBezTo>
                    <a:pt x="17646" y="9168"/>
                    <a:pt x="17669" y="9171"/>
                    <a:pt x="17692" y="9171"/>
                  </a:cubicBezTo>
                  <a:cubicBezTo>
                    <a:pt x="17714" y="9171"/>
                    <a:pt x="17735" y="9168"/>
                    <a:pt x="17753" y="9162"/>
                  </a:cubicBezTo>
                  <a:lnTo>
                    <a:pt x="18455" y="9078"/>
                  </a:lnTo>
                  <a:cubicBezTo>
                    <a:pt x="18693" y="9043"/>
                    <a:pt x="18860" y="8828"/>
                    <a:pt x="18836" y="8590"/>
                  </a:cubicBezTo>
                  <a:lnTo>
                    <a:pt x="18729" y="7792"/>
                  </a:lnTo>
                  <a:cubicBezTo>
                    <a:pt x="18707" y="7570"/>
                    <a:pt x="18507" y="7409"/>
                    <a:pt x="18286" y="7409"/>
                  </a:cubicBezTo>
                  <a:cubicBezTo>
                    <a:pt x="18271" y="7409"/>
                    <a:pt x="18256" y="7410"/>
                    <a:pt x="18241" y="7411"/>
                  </a:cubicBezTo>
                  <a:lnTo>
                    <a:pt x="17539" y="7507"/>
                  </a:lnTo>
                  <a:cubicBezTo>
                    <a:pt x="17491" y="7507"/>
                    <a:pt x="17455" y="7531"/>
                    <a:pt x="17419" y="7542"/>
                  </a:cubicBezTo>
                  <a:cubicBezTo>
                    <a:pt x="17312" y="7090"/>
                    <a:pt x="17169" y="6649"/>
                    <a:pt x="16991" y="6221"/>
                  </a:cubicBezTo>
                  <a:cubicBezTo>
                    <a:pt x="17027" y="6221"/>
                    <a:pt x="17074" y="6197"/>
                    <a:pt x="17110" y="6185"/>
                  </a:cubicBezTo>
                  <a:lnTo>
                    <a:pt x="17729" y="5840"/>
                  </a:lnTo>
                  <a:cubicBezTo>
                    <a:pt x="17943" y="5733"/>
                    <a:pt x="18027" y="5459"/>
                    <a:pt x="17908" y="5245"/>
                  </a:cubicBezTo>
                  <a:lnTo>
                    <a:pt x="17527" y="4542"/>
                  </a:lnTo>
                  <a:cubicBezTo>
                    <a:pt x="17446" y="4398"/>
                    <a:pt x="17301" y="4318"/>
                    <a:pt x="17149" y="4318"/>
                  </a:cubicBezTo>
                  <a:cubicBezTo>
                    <a:pt x="17076" y="4318"/>
                    <a:pt x="17001" y="4337"/>
                    <a:pt x="16931" y="4375"/>
                  </a:cubicBezTo>
                  <a:lnTo>
                    <a:pt x="16312" y="4709"/>
                  </a:lnTo>
                  <a:cubicBezTo>
                    <a:pt x="16276" y="4733"/>
                    <a:pt x="16241" y="4756"/>
                    <a:pt x="16205" y="4780"/>
                  </a:cubicBezTo>
                  <a:cubicBezTo>
                    <a:pt x="15884" y="4304"/>
                    <a:pt x="15503" y="3852"/>
                    <a:pt x="15062" y="3435"/>
                  </a:cubicBezTo>
                  <a:cubicBezTo>
                    <a:pt x="15098" y="3411"/>
                    <a:pt x="15122" y="3387"/>
                    <a:pt x="15145" y="3351"/>
                  </a:cubicBezTo>
                  <a:lnTo>
                    <a:pt x="15586" y="2792"/>
                  </a:lnTo>
                  <a:cubicBezTo>
                    <a:pt x="15729" y="2601"/>
                    <a:pt x="15693" y="2328"/>
                    <a:pt x="15503" y="2173"/>
                  </a:cubicBezTo>
                  <a:lnTo>
                    <a:pt x="14860" y="1685"/>
                  </a:lnTo>
                  <a:cubicBezTo>
                    <a:pt x="14781" y="1626"/>
                    <a:pt x="14689" y="1597"/>
                    <a:pt x="14597" y="1597"/>
                  </a:cubicBezTo>
                  <a:cubicBezTo>
                    <a:pt x="14466" y="1597"/>
                    <a:pt x="14336" y="1656"/>
                    <a:pt x="14252" y="1768"/>
                  </a:cubicBezTo>
                  <a:lnTo>
                    <a:pt x="13824" y="2328"/>
                  </a:lnTo>
                  <a:cubicBezTo>
                    <a:pt x="13800" y="2363"/>
                    <a:pt x="13776" y="2387"/>
                    <a:pt x="13764" y="2423"/>
                  </a:cubicBezTo>
                  <a:cubicBezTo>
                    <a:pt x="13312" y="2137"/>
                    <a:pt x="12836" y="1899"/>
                    <a:pt x="12347" y="1708"/>
                  </a:cubicBezTo>
                  <a:cubicBezTo>
                    <a:pt x="12359" y="1685"/>
                    <a:pt x="12371" y="1649"/>
                    <a:pt x="12383" y="1613"/>
                  </a:cubicBezTo>
                  <a:lnTo>
                    <a:pt x="12574" y="934"/>
                  </a:lnTo>
                  <a:cubicBezTo>
                    <a:pt x="12633" y="708"/>
                    <a:pt x="12490" y="470"/>
                    <a:pt x="12264" y="399"/>
                  </a:cubicBezTo>
                  <a:lnTo>
                    <a:pt x="11478" y="196"/>
                  </a:lnTo>
                  <a:cubicBezTo>
                    <a:pt x="11442" y="187"/>
                    <a:pt x="11405" y="182"/>
                    <a:pt x="11368" y="182"/>
                  </a:cubicBezTo>
                  <a:cubicBezTo>
                    <a:pt x="11179" y="182"/>
                    <a:pt x="11002" y="306"/>
                    <a:pt x="10942" y="506"/>
                  </a:cubicBezTo>
                  <a:lnTo>
                    <a:pt x="10764" y="1185"/>
                  </a:lnTo>
                  <a:cubicBezTo>
                    <a:pt x="10752" y="1220"/>
                    <a:pt x="10752" y="1244"/>
                    <a:pt x="10752" y="1280"/>
                  </a:cubicBezTo>
                  <a:cubicBezTo>
                    <a:pt x="10304" y="1207"/>
                    <a:pt x="9847" y="1170"/>
                    <a:pt x="9389" y="1170"/>
                  </a:cubicBezTo>
                  <a:cubicBezTo>
                    <a:pt x="9323" y="1170"/>
                    <a:pt x="9258" y="1171"/>
                    <a:pt x="9192" y="1173"/>
                  </a:cubicBezTo>
                  <a:cubicBezTo>
                    <a:pt x="9192" y="1137"/>
                    <a:pt x="9192" y="1113"/>
                    <a:pt x="9192" y="1077"/>
                  </a:cubicBezTo>
                  <a:lnTo>
                    <a:pt x="9097" y="387"/>
                  </a:lnTo>
                  <a:cubicBezTo>
                    <a:pt x="9075" y="159"/>
                    <a:pt x="8886" y="1"/>
                    <a:pt x="8673" y="1"/>
                  </a:cubicBezTo>
                  <a:close/>
                </a:path>
              </a:pathLst>
            </a:custGeom>
            <a:solidFill>
              <a:schemeClr val="dk1">
                <a:alpha val="106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0" name="Google Shape;400;p20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0"/>
          <p:cNvGrpSpPr/>
          <p:nvPr/>
        </p:nvGrpSpPr>
        <p:grpSpPr>
          <a:xfrm>
            <a:off x="7961459" y="-9"/>
            <a:ext cx="1182553" cy="5143540"/>
            <a:chOff x="7961459" y="-9"/>
            <a:chExt cx="1182553" cy="5143540"/>
          </a:xfrm>
        </p:grpSpPr>
        <p:grpSp>
          <p:nvGrpSpPr>
            <p:cNvPr id="402" name="Google Shape;402;p20"/>
            <p:cNvGrpSpPr/>
            <p:nvPr/>
          </p:nvGrpSpPr>
          <p:grpSpPr>
            <a:xfrm flipH="1">
              <a:off x="7961459" y="-9"/>
              <a:ext cx="1182553" cy="1044032"/>
              <a:chOff x="489948" y="1050241"/>
              <a:chExt cx="1182553" cy="1044032"/>
            </a:xfrm>
          </p:grpSpPr>
          <p:sp>
            <p:nvSpPr>
              <p:cNvPr id="403" name="Google Shape;403;p20"/>
              <p:cNvSpPr/>
              <p:nvPr/>
            </p:nvSpPr>
            <p:spPr>
              <a:xfrm>
                <a:off x="1474950" y="1050241"/>
                <a:ext cx="121947" cy="651033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7323" extrusionOk="0">
                    <a:moveTo>
                      <a:pt x="0" y="0"/>
                    </a:moveTo>
                    <a:lnTo>
                      <a:pt x="0" y="7323"/>
                    </a:lnTo>
                    <a:lnTo>
                      <a:pt x="2822" y="7323"/>
                    </a:lnTo>
                    <a:lnTo>
                      <a:pt x="2822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0"/>
              <p:cNvSpPr/>
              <p:nvPr/>
            </p:nvSpPr>
            <p:spPr>
              <a:xfrm>
                <a:off x="489948" y="1903890"/>
                <a:ext cx="873418" cy="122472"/>
              </a:xfrm>
              <a:custGeom>
                <a:avLst/>
                <a:gdLst/>
                <a:ahLst/>
                <a:cxnLst/>
                <a:rect l="l" t="t" r="r" b="b"/>
                <a:pathLst>
                  <a:path w="20218" h="2835" extrusionOk="0">
                    <a:moveTo>
                      <a:pt x="1" y="1"/>
                    </a:moveTo>
                    <a:lnTo>
                      <a:pt x="1" y="2834"/>
                    </a:lnTo>
                    <a:lnTo>
                      <a:pt x="20218" y="2834"/>
                    </a:lnTo>
                    <a:lnTo>
                      <a:pt x="20218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0"/>
              <p:cNvSpPr/>
              <p:nvPr/>
            </p:nvSpPr>
            <p:spPr>
              <a:xfrm>
                <a:off x="1229615" y="1535611"/>
                <a:ext cx="377050" cy="498960"/>
              </a:xfrm>
              <a:custGeom>
                <a:avLst/>
                <a:gdLst/>
                <a:ahLst/>
                <a:cxnLst/>
                <a:rect l="l" t="t" r="r" b="b"/>
                <a:pathLst>
                  <a:path w="8728" h="11550" extrusionOk="0">
                    <a:moveTo>
                      <a:pt x="5453" y="1"/>
                    </a:moveTo>
                    <a:lnTo>
                      <a:pt x="5453" y="2596"/>
                    </a:lnTo>
                    <a:cubicBezTo>
                      <a:pt x="5453" y="6549"/>
                      <a:pt x="5215" y="8276"/>
                      <a:pt x="1262" y="8276"/>
                    </a:cubicBezTo>
                    <a:lnTo>
                      <a:pt x="0" y="8276"/>
                    </a:lnTo>
                    <a:lnTo>
                      <a:pt x="0" y="11550"/>
                    </a:lnTo>
                    <a:lnTo>
                      <a:pt x="1262" y="11550"/>
                    </a:lnTo>
                    <a:cubicBezTo>
                      <a:pt x="7025" y="11550"/>
                      <a:pt x="8727" y="8347"/>
                      <a:pt x="8727" y="2596"/>
                    </a:cubicBezTo>
                    <a:lnTo>
                      <a:pt x="872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0"/>
              <p:cNvSpPr/>
              <p:nvPr/>
            </p:nvSpPr>
            <p:spPr>
              <a:xfrm>
                <a:off x="1195660" y="1828290"/>
                <a:ext cx="70502" cy="265982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6157" extrusionOk="0">
                    <a:moveTo>
                      <a:pt x="810" y="1"/>
                    </a:moveTo>
                    <a:cubicBezTo>
                      <a:pt x="358" y="1"/>
                      <a:pt x="0" y="370"/>
                      <a:pt x="0" y="822"/>
                    </a:cubicBezTo>
                    <a:lnTo>
                      <a:pt x="0" y="5335"/>
                    </a:lnTo>
                    <a:cubicBezTo>
                      <a:pt x="0" y="5787"/>
                      <a:pt x="358" y="6156"/>
                      <a:pt x="810" y="6156"/>
                    </a:cubicBezTo>
                    <a:cubicBezTo>
                      <a:pt x="1274" y="6156"/>
                      <a:pt x="1631" y="5787"/>
                      <a:pt x="1631" y="5335"/>
                    </a:cubicBezTo>
                    <a:lnTo>
                      <a:pt x="1631" y="822"/>
                    </a:lnTo>
                    <a:cubicBezTo>
                      <a:pt x="1631" y="370"/>
                      <a:pt x="1274" y="1"/>
                      <a:pt x="8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0"/>
              <p:cNvSpPr/>
              <p:nvPr/>
            </p:nvSpPr>
            <p:spPr>
              <a:xfrm>
                <a:off x="1407037" y="1500144"/>
                <a:ext cx="265464" cy="71021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1644" extrusionOk="0">
                    <a:moveTo>
                      <a:pt x="822" y="0"/>
                    </a:moveTo>
                    <a:cubicBezTo>
                      <a:pt x="370" y="0"/>
                      <a:pt x="1" y="369"/>
                      <a:pt x="1" y="822"/>
                    </a:cubicBezTo>
                    <a:cubicBezTo>
                      <a:pt x="1" y="1274"/>
                      <a:pt x="370" y="1643"/>
                      <a:pt x="822" y="1643"/>
                    </a:cubicBezTo>
                    <a:lnTo>
                      <a:pt x="5323" y="1643"/>
                    </a:lnTo>
                    <a:cubicBezTo>
                      <a:pt x="5787" y="1643"/>
                      <a:pt x="6144" y="1274"/>
                      <a:pt x="6144" y="822"/>
                    </a:cubicBezTo>
                    <a:cubicBezTo>
                      <a:pt x="6144" y="369"/>
                      <a:pt x="5787" y="0"/>
                      <a:pt x="532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20"/>
            <p:cNvGrpSpPr/>
            <p:nvPr/>
          </p:nvGrpSpPr>
          <p:grpSpPr>
            <a:xfrm flipH="1">
              <a:off x="8667882" y="9"/>
              <a:ext cx="246413" cy="5143522"/>
              <a:chOff x="150966" y="9"/>
              <a:chExt cx="246413" cy="5143522"/>
            </a:xfrm>
          </p:grpSpPr>
          <p:sp>
            <p:nvSpPr>
              <p:cNvPr id="409" name="Google Shape;409;p20"/>
              <p:cNvSpPr/>
              <p:nvPr/>
            </p:nvSpPr>
            <p:spPr>
              <a:xfrm>
                <a:off x="209063" y="9"/>
                <a:ext cx="122472" cy="5143522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19063" extrusionOk="0">
                    <a:moveTo>
                      <a:pt x="1" y="0"/>
                    </a:moveTo>
                    <a:lnTo>
                      <a:pt x="1" y="119063"/>
                    </a:lnTo>
                    <a:lnTo>
                      <a:pt x="2835" y="119063"/>
                    </a:lnTo>
                    <a:lnTo>
                      <a:pt x="283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10" name="Google Shape;410;p20"/>
              <p:cNvGrpSpPr/>
              <p:nvPr/>
            </p:nvGrpSpPr>
            <p:grpSpPr>
              <a:xfrm>
                <a:off x="150966" y="2863422"/>
                <a:ext cx="246413" cy="739670"/>
                <a:chOff x="926875" y="5874100"/>
                <a:chExt cx="142600" cy="428050"/>
              </a:xfrm>
            </p:grpSpPr>
            <p:sp>
              <p:nvSpPr>
                <p:cNvPr id="411" name="Google Shape;411;p20"/>
                <p:cNvSpPr/>
                <p:nvPr/>
              </p:nvSpPr>
              <p:spPr>
                <a:xfrm>
                  <a:off x="957225" y="5892250"/>
                  <a:ext cx="81900" cy="39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6" h="15753" extrusionOk="0">
                      <a:moveTo>
                        <a:pt x="1" y="1"/>
                      </a:moveTo>
                      <a:lnTo>
                        <a:pt x="1" y="15753"/>
                      </a:lnTo>
                      <a:lnTo>
                        <a:pt x="3275" y="15753"/>
                      </a:lnTo>
                      <a:lnTo>
                        <a:pt x="3275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" name="Google Shape;412;p20"/>
                <p:cNvSpPr/>
                <p:nvPr/>
              </p:nvSpPr>
              <p:spPr>
                <a:xfrm>
                  <a:off x="926875" y="6266100"/>
                  <a:ext cx="142600" cy="36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42" extrusionOk="0">
                      <a:moveTo>
                        <a:pt x="727" y="1"/>
                      </a:moveTo>
                      <a:cubicBezTo>
                        <a:pt x="524" y="1"/>
                        <a:pt x="346" y="84"/>
                        <a:pt x="215" y="215"/>
                      </a:cubicBezTo>
                      <a:cubicBezTo>
                        <a:pt x="84" y="346"/>
                        <a:pt x="0" y="525"/>
                        <a:pt x="0" y="727"/>
                      </a:cubicBezTo>
                      <a:cubicBezTo>
                        <a:pt x="0" y="1120"/>
                        <a:pt x="322" y="1441"/>
                        <a:pt x="727" y="1441"/>
                      </a:cubicBezTo>
                      <a:lnTo>
                        <a:pt x="4989" y="1441"/>
                      </a:lnTo>
                      <a:cubicBezTo>
                        <a:pt x="5180" y="1441"/>
                        <a:pt x="5358" y="1370"/>
                        <a:pt x="5489" y="1239"/>
                      </a:cubicBezTo>
                      <a:cubicBezTo>
                        <a:pt x="5513" y="1215"/>
                        <a:pt x="5537" y="1191"/>
                        <a:pt x="5549" y="1180"/>
                      </a:cubicBezTo>
                      <a:cubicBezTo>
                        <a:pt x="5644" y="1049"/>
                        <a:pt x="5704" y="894"/>
                        <a:pt x="5704" y="727"/>
                      </a:cubicBezTo>
                      <a:cubicBezTo>
                        <a:pt x="5704" y="549"/>
                        <a:pt x="5644" y="394"/>
                        <a:pt x="5549" y="275"/>
                      </a:cubicBezTo>
                      <a:cubicBezTo>
                        <a:pt x="5418" y="108"/>
                        <a:pt x="5215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" name="Google Shape;413;p20"/>
                <p:cNvSpPr/>
                <p:nvPr/>
              </p:nvSpPr>
              <p:spPr>
                <a:xfrm>
                  <a:off x="926875" y="5874100"/>
                  <a:ext cx="142600" cy="3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04" h="1453" extrusionOk="0">
                      <a:moveTo>
                        <a:pt x="727" y="0"/>
                      </a:moveTo>
                      <a:cubicBezTo>
                        <a:pt x="322" y="0"/>
                        <a:pt x="0" y="322"/>
                        <a:pt x="0" y="727"/>
                      </a:cubicBezTo>
                      <a:cubicBezTo>
                        <a:pt x="0" y="1120"/>
                        <a:pt x="322" y="1453"/>
                        <a:pt x="727" y="1453"/>
                      </a:cubicBezTo>
                      <a:lnTo>
                        <a:pt x="4989" y="1453"/>
                      </a:lnTo>
                      <a:cubicBezTo>
                        <a:pt x="5215" y="1453"/>
                        <a:pt x="5418" y="1346"/>
                        <a:pt x="5549" y="1179"/>
                      </a:cubicBezTo>
                      <a:cubicBezTo>
                        <a:pt x="5644" y="1048"/>
                        <a:pt x="5704" y="893"/>
                        <a:pt x="5704" y="727"/>
                      </a:cubicBezTo>
                      <a:cubicBezTo>
                        <a:pt x="5704" y="560"/>
                        <a:pt x="5644" y="393"/>
                        <a:pt x="5549" y="274"/>
                      </a:cubicBezTo>
                      <a:cubicBezTo>
                        <a:pt x="5418" y="108"/>
                        <a:pt x="5215" y="0"/>
                        <a:pt x="498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9350" y="1152475"/>
            <a:ext cx="7725300" cy="3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○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■"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60" r:id="rId5"/>
    <p:sldLayoutId id="2147483661" r:id="rId6"/>
    <p:sldLayoutId id="2147483663" r:id="rId7"/>
    <p:sldLayoutId id="2147483665" r:id="rId8"/>
    <p:sldLayoutId id="2147483666" r:id="rId9"/>
    <p:sldLayoutId id="2147483667" r:id="rId10"/>
    <p:sldLayoutId id="2147483679" r:id="rId11"/>
    <p:sldLayoutId id="2147483684" r:id="rId12"/>
    <p:sldLayoutId id="2147483691" r:id="rId13"/>
    <p:sldLayoutId id="214748369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6" Type="http://schemas.microsoft.com/office/2007/relationships/hdphoto" Target="../media/hdphoto4.wdp"/><Relationship Id="rId5" Type="http://schemas.openxmlformats.org/officeDocument/2006/relationships/image" Target="../media/image6.png"/><Relationship Id="rId10" Type="http://schemas.microsoft.com/office/2007/relationships/hdphoto" Target="../media/hdphoto6.wdp"/><Relationship Id="rId4" Type="http://schemas.microsoft.com/office/2007/relationships/hdphoto" Target="../media/hdphoto3.wdp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microsoft.com/office/2007/relationships/hdphoto" Target="../media/hdphoto7.wdp"/><Relationship Id="rId5" Type="http://schemas.openxmlformats.org/officeDocument/2006/relationships/image" Target="../media/image9.png"/><Relationship Id="rId4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2D1E6A6C-8C31-01D4-9811-3D5C28B2D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81">
            <a:extLst>
              <a:ext uri="{FF2B5EF4-FFF2-40B4-BE49-F238E27FC236}">
                <a16:creationId xmlns:a16="http://schemas.microsoft.com/office/drawing/2014/main" id="{A65BE880-A00F-8E3D-BECB-137797B0F0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77307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Count the soldiers</a:t>
            </a:r>
            <a:endParaRPr dirty="0"/>
          </a:p>
        </p:txBody>
      </p:sp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8D1D5510-62FD-8B3E-8DDE-76577C4787CD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AA70C800-680F-CF10-A09C-9E3A0E519CB4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321C03BA-3E41-28EA-24C4-FE71C285E42C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4FD285D5-DEBB-EC6F-8BD9-D69C4D3B7109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DC52BED7-92DC-FAB8-6514-B0E18C8C4E01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D4996129-7ED5-02F1-6A30-B68CF408266F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9F611054-371C-81FE-A094-CF288DA08EA4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27D99136-3E9E-6119-76C4-F1FDAA4A8AD0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BF297A46-6ADB-3302-7201-38B3B143A868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F02FC36F-F8C3-BC5E-0660-CBF6B1DC16B1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77C0E525-20E1-D884-33EB-7B62DE8F0B83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60FF76F2-ECA2-9B88-46FE-43310108D840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36B20B59-A85A-6318-FFD9-602CB2B0C272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BA9BCB6C-73A8-05C2-CE88-CD83A3AE70CD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56D11C70-D9A4-5673-8456-8CFA0597FF4F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AD00BF2E-C9C7-EAAC-9362-5021A3EB1B88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541370CA-5965-76F8-B2A0-D5B1AA910BA3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AF232B4B-8C23-3657-09FC-EC5BBC9B1C52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DC3D6EC0-369A-48CD-6044-7EABAB386FDA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582ACD66-5153-4975-C15A-62F12614C5F0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1E9A40DB-6B8C-E1A2-02C8-148811BDBDAA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18287B28-F4A4-3974-30E4-DD539CED15A4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F79B7D46-6E19-6A92-84D3-321D714AD558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B4B682BB-4291-B34A-79D0-099F10E662E5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5C4586AE-7184-0531-2396-E44A117D7AF3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44746573-AFE1-D423-F10B-38B7E40F2B8B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A4A70520-3003-BE6F-6381-FFDF2B0F02AF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E64EBD6B-7824-2C0E-C450-41AE96C3A8A2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12F6FFA0-FE89-48B8-559B-86B35CDD8735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2363DAED-408E-847F-FECE-358769ACF299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3AE2039F-39A6-B8E9-EC56-A41A1060C4CC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A86EC635-3483-EF0F-F983-05C17BDA7D12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205A7F58-D192-C127-E64D-FEA6A1E59436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7AE0602B-5613-27F3-F7E7-C041C91ED0EE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9EA10BB7-F61A-D006-5AB7-AEE6EDE6EC3F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DF50DCB2-1FA3-0B2D-8D45-C35FCE5FB793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74784A72-16A5-84E8-0DFA-B92E31A53E2A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0ED4B5EB-1875-F188-0D5D-23D3C4422454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904E4863-7473-55F5-94A6-8858A777D795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2FE170A0-C4D4-79D4-C87F-2E5DFC2CFAE7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3AB79D52-B083-DBD3-27A3-288F29F4F46B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7C89FA4B-955F-3D60-4AE1-5FFBE93066FB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5F93A2F9-1351-0D45-5934-A6DD5886A3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1" y="1198967"/>
            <a:ext cx="1548189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  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EBE39229-9767-64C1-D93F-9B62EEB3214A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A017F24B-1EBE-FBF6-F7D6-9CED752AA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407" y="1955363"/>
            <a:ext cx="2194851" cy="22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566. ☀ Tranh vẽ về trang phục, kiến trúc thời kỳ Hùng Vương - Việt Nam Văn  Hiến">
            <a:extLst>
              <a:ext uri="{FF2B5EF4-FFF2-40B4-BE49-F238E27FC236}">
                <a16:creationId xmlns:a16="http://schemas.microsoft.com/office/drawing/2014/main" id="{99B4D663-BAF2-2CB8-869E-767C16E53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615" y="1953437"/>
            <a:ext cx="2591266" cy="231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0" descr="Xã hội nguyên thủy - Lịch sử 6 trang 21 Chân trời sáng tạo">
            <a:extLst>
              <a:ext uri="{FF2B5EF4-FFF2-40B4-BE49-F238E27FC236}">
                <a16:creationId xmlns:a16="http://schemas.microsoft.com/office/drawing/2014/main" id="{340D3AD5-CFE7-9316-E128-EEF007EA3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163" y="1023386"/>
            <a:ext cx="1768598" cy="924235"/>
          </a:xfrm>
          <a:prstGeom prst="cloudCallout">
            <a:avLst>
              <a:gd name="adj1" fmla="val -36204"/>
              <a:gd name="adj2" fmla="val 75870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127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>
          <a:extLst>
            <a:ext uri="{FF2B5EF4-FFF2-40B4-BE49-F238E27FC236}">
              <a16:creationId xmlns:a16="http://schemas.microsoft.com/office/drawing/2014/main" id="{3A7B5328-6ED0-1EA0-BA2B-5D9DD3C18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>
            <a:extLst>
              <a:ext uri="{FF2B5EF4-FFF2-40B4-BE49-F238E27FC236}">
                <a16:creationId xmlns:a16="http://schemas.microsoft.com/office/drawing/2014/main" id="{1CF207AA-39D3-3206-AEBB-C0663CAB5C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3043748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Basic Operation on segment tree</a:t>
            </a:r>
            <a:endParaRPr dirty="0"/>
          </a:p>
        </p:txBody>
      </p:sp>
      <p:sp>
        <p:nvSpPr>
          <p:cNvPr id="1551" name="Google Shape;1551;p61">
            <a:extLst>
              <a:ext uri="{FF2B5EF4-FFF2-40B4-BE49-F238E27FC236}">
                <a16:creationId xmlns:a16="http://schemas.microsoft.com/office/drawing/2014/main" id="{700B387D-5B45-2251-6010-2533F42D894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1552" name="Google Shape;1552;p61">
            <a:extLst>
              <a:ext uri="{FF2B5EF4-FFF2-40B4-BE49-F238E27FC236}">
                <a16:creationId xmlns:a16="http://schemas.microsoft.com/office/drawing/2014/main" id="{D51D8D39-0C88-4617-F82C-41B7609B948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>
            <a:extLst>
              <a:ext uri="{FF2B5EF4-FFF2-40B4-BE49-F238E27FC236}">
                <a16:creationId xmlns:a16="http://schemas.microsoft.com/office/drawing/2014/main" id="{1E64ADC4-25D3-3509-1F2E-5D2DE8D386F4}"/>
              </a:ext>
            </a:extLst>
          </p:cNvPr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>
              <a:extLst>
                <a:ext uri="{FF2B5EF4-FFF2-40B4-BE49-F238E27FC236}">
                  <a16:creationId xmlns:a16="http://schemas.microsoft.com/office/drawing/2014/main" id="{F1469024-BF9D-A61E-07C7-93F03FE8463E}"/>
                </a:ext>
              </a:extLst>
            </p:cNvPr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>
              <a:extLst>
                <a:ext uri="{FF2B5EF4-FFF2-40B4-BE49-F238E27FC236}">
                  <a16:creationId xmlns:a16="http://schemas.microsoft.com/office/drawing/2014/main" id="{52C6FA62-A1F0-F8DB-327B-F2672E61AA6A}"/>
                </a:ext>
              </a:extLst>
            </p:cNvPr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>
              <a:extLst>
                <a:ext uri="{FF2B5EF4-FFF2-40B4-BE49-F238E27FC236}">
                  <a16:creationId xmlns:a16="http://schemas.microsoft.com/office/drawing/2014/main" id="{D497ACF1-9606-9826-BF2B-E9CA46F21E3A}"/>
                </a:ext>
              </a:extLst>
            </p:cNvPr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>
              <a:extLst>
                <a:ext uri="{FF2B5EF4-FFF2-40B4-BE49-F238E27FC236}">
                  <a16:creationId xmlns:a16="http://schemas.microsoft.com/office/drawing/2014/main" id="{2CC040CC-8A9A-C4AD-3603-654055D7414A}"/>
                </a:ext>
              </a:extLst>
            </p:cNvPr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>
              <a:extLst>
                <a:ext uri="{FF2B5EF4-FFF2-40B4-BE49-F238E27FC236}">
                  <a16:creationId xmlns:a16="http://schemas.microsoft.com/office/drawing/2014/main" id="{15DE89EE-E84F-FF87-5112-EEC2F4BE31B7}"/>
                </a:ext>
              </a:extLst>
            </p:cNvPr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>
              <a:extLst>
                <a:ext uri="{FF2B5EF4-FFF2-40B4-BE49-F238E27FC236}">
                  <a16:creationId xmlns:a16="http://schemas.microsoft.com/office/drawing/2014/main" id="{3E2ED7CC-49A3-0D4F-F657-A2F146AA0656}"/>
                </a:ext>
              </a:extLst>
            </p:cNvPr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>
              <a:extLst>
                <a:ext uri="{FF2B5EF4-FFF2-40B4-BE49-F238E27FC236}">
                  <a16:creationId xmlns:a16="http://schemas.microsoft.com/office/drawing/2014/main" id="{5054974F-8B42-3184-DCB0-9A8EA26C2880}"/>
                </a:ext>
              </a:extLst>
            </p:cNvPr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>
              <a:extLst>
                <a:ext uri="{FF2B5EF4-FFF2-40B4-BE49-F238E27FC236}">
                  <a16:creationId xmlns:a16="http://schemas.microsoft.com/office/drawing/2014/main" id="{27D03AAC-FD78-2D5A-EDB8-3BDD7A75F617}"/>
                </a:ext>
              </a:extLst>
            </p:cNvPr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>
              <a:extLst>
                <a:ext uri="{FF2B5EF4-FFF2-40B4-BE49-F238E27FC236}">
                  <a16:creationId xmlns:a16="http://schemas.microsoft.com/office/drawing/2014/main" id="{FD9BCE1A-D1DE-C050-DF7C-31F3A5608670}"/>
                </a:ext>
              </a:extLst>
            </p:cNvPr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>
              <a:extLst>
                <a:ext uri="{FF2B5EF4-FFF2-40B4-BE49-F238E27FC236}">
                  <a16:creationId xmlns:a16="http://schemas.microsoft.com/office/drawing/2014/main" id="{5EF45E29-BFAC-CA37-7DD4-C64F7AADE7EF}"/>
                </a:ext>
              </a:extLst>
            </p:cNvPr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>
              <a:extLst>
                <a:ext uri="{FF2B5EF4-FFF2-40B4-BE49-F238E27FC236}">
                  <a16:creationId xmlns:a16="http://schemas.microsoft.com/office/drawing/2014/main" id="{70EF23EB-DF38-D27E-57B0-E38C2BD33F16}"/>
                </a:ext>
              </a:extLst>
            </p:cNvPr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>
              <a:extLst>
                <a:ext uri="{FF2B5EF4-FFF2-40B4-BE49-F238E27FC236}">
                  <a16:creationId xmlns:a16="http://schemas.microsoft.com/office/drawing/2014/main" id="{CEE26462-2656-37FD-F07E-62C3AF134449}"/>
                </a:ext>
              </a:extLst>
            </p:cNvPr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>
              <a:extLst>
                <a:ext uri="{FF2B5EF4-FFF2-40B4-BE49-F238E27FC236}">
                  <a16:creationId xmlns:a16="http://schemas.microsoft.com/office/drawing/2014/main" id="{E721FEC7-0FF0-B52D-223F-E470A802662E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>
              <a:extLst>
                <a:ext uri="{FF2B5EF4-FFF2-40B4-BE49-F238E27FC236}">
                  <a16:creationId xmlns:a16="http://schemas.microsoft.com/office/drawing/2014/main" id="{326263A7-915C-BFB8-C73B-A4A4F89DDBF6}"/>
                </a:ext>
              </a:extLst>
            </p:cNvPr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>
              <a:extLst>
                <a:ext uri="{FF2B5EF4-FFF2-40B4-BE49-F238E27FC236}">
                  <a16:creationId xmlns:a16="http://schemas.microsoft.com/office/drawing/2014/main" id="{41979E3D-44E2-6295-EB14-0670FF6FF5D4}"/>
                </a:ext>
              </a:extLst>
            </p:cNvPr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>
              <a:extLst>
                <a:ext uri="{FF2B5EF4-FFF2-40B4-BE49-F238E27FC236}">
                  <a16:creationId xmlns:a16="http://schemas.microsoft.com/office/drawing/2014/main" id="{81EC0667-0112-589A-EB62-115AEDED90C5}"/>
                </a:ext>
              </a:extLst>
            </p:cNvPr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>
              <a:extLst>
                <a:ext uri="{FF2B5EF4-FFF2-40B4-BE49-F238E27FC236}">
                  <a16:creationId xmlns:a16="http://schemas.microsoft.com/office/drawing/2014/main" id="{95252414-FE86-2F7F-A7F3-E56EA9CD34C1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>
              <a:extLst>
                <a:ext uri="{FF2B5EF4-FFF2-40B4-BE49-F238E27FC236}">
                  <a16:creationId xmlns:a16="http://schemas.microsoft.com/office/drawing/2014/main" id="{0DED950A-D4FF-17A2-6168-20F0521A9B2F}"/>
                </a:ext>
              </a:extLst>
            </p:cNvPr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>
              <a:extLst>
                <a:ext uri="{FF2B5EF4-FFF2-40B4-BE49-F238E27FC236}">
                  <a16:creationId xmlns:a16="http://schemas.microsoft.com/office/drawing/2014/main" id="{E5CC93F1-44BB-CD72-550F-4EE9E94EEF07}"/>
                </a:ext>
              </a:extLst>
            </p:cNvPr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>
              <a:extLst>
                <a:ext uri="{FF2B5EF4-FFF2-40B4-BE49-F238E27FC236}">
                  <a16:creationId xmlns:a16="http://schemas.microsoft.com/office/drawing/2014/main" id="{402C3B04-7EFA-63D1-91FB-33A0771F3842}"/>
                </a:ext>
              </a:extLst>
            </p:cNvPr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>
              <a:extLst>
                <a:ext uri="{FF2B5EF4-FFF2-40B4-BE49-F238E27FC236}">
                  <a16:creationId xmlns:a16="http://schemas.microsoft.com/office/drawing/2014/main" id="{58B9F60B-7FBC-3714-E458-70614AD39C47}"/>
                </a:ext>
              </a:extLst>
            </p:cNvPr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>
              <a:extLst>
                <a:ext uri="{FF2B5EF4-FFF2-40B4-BE49-F238E27FC236}">
                  <a16:creationId xmlns:a16="http://schemas.microsoft.com/office/drawing/2014/main" id="{F9933B0E-D3F1-97C3-C67D-7DD016478E60}"/>
                </a:ext>
              </a:extLst>
            </p:cNvPr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>
              <a:extLst>
                <a:ext uri="{FF2B5EF4-FFF2-40B4-BE49-F238E27FC236}">
                  <a16:creationId xmlns:a16="http://schemas.microsoft.com/office/drawing/2014/main" id="{FD0AAD3D-6880-88BC-4AC0-33F0F5129DC3}"/>
                </a:ext>
              </a:extLst>
            </p:cNvPr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>
              <a:extLst>
                <a:ext uri="{FF2B5EF4-FFF2-40B4-BE49-F238E27FC236}">
                  <a16:creationId xmlns:a16="http://schemas.microsoft.com/office/drawing/2014/main" id="{C8E7B7AB-071B-B352-0D59-8D6DAC5676EF}"/>
                </a:ext>
              </a:extLst>
            </p:cNvPr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>
              <a:extLst>
                <a:ext uri="{FF2B5EF4-FFF2-40B4-BE49-F238E27FC236}">
                  <a16:creationId xmlns:a16="http://schemas.microsoft.com/office/drawing/2014/main" id="{8230EC6A-B00A-980B-D8FA-593673FDD068}"/>
                </a:ext>
              </a:extLst>
            </p:cNvPr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>
              <a:extLst>
                <a:ext uri="{FF2B5EF4-FFF2-40B4-BE49-F238E27FC236}">
                  <a16:creationId xmlns:a16="http://schemas.microsoft.com/office/drawing/2014/main" id="{8F8345D7-4A22-A67E-F6BE-85ED03F44EEA}"/>
                </a:ext>
              </a:extLst>
            </p:cNvPr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>
              <a:extLst>
                <a:ext uri="{FF2B5EF4-FFF2-40B4-BE49-F238E27FC236}">
                  <a16:creationId xmlns:a16="http://schemas.microsoft.com/office/drawing/2014/main" id="{4A8A5CD2-3692-2591-7241-0D2244B5AECE}"/>
                </a:ext>
              </a:extLst>
            </p:cNvPr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>
              <a:extLst>
                <a:ext uri="{FF2B5EF4-FFF2-40B4-BE49-F238E27FC236}">
                  <a16:creationId xmlns:a16="http://schemas.microsoft.com/office/drawing/2014/main" id="{EFF15352-EFBB-2F50-8185-6C9550FEE017}"/>
                </a:ext>
              </a:extLst>
            </p:cNvPr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>
              <a:extLst>
                <a:ext uri="{FF2B5EF4-FFF2-40B4-BE49-F238E27FC236}">
                  <a16:creationId xmlns:a16="http://schemas.microsoft.com/office/drawing/2014/main" id="{BD6096C2-446B-7A82-415E-5704FA0F7352}"/>
                </a:ext>
              </a:extLst>
            </p:cNvPr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>
              <a:extLst>
                <a:ext uri="{FF2B5EF4-FFF2-40B4-BE49-F238E27FC236}">
                  <a16:creationId xmlns:a16="http://schemas.microsoft.com/office/drawing/2014/main" id="{6499AED4-B853-DD11-C7D1-325F76D91C97}"/>
                </a:ext>
              </a:extLst>
            </p:cNvPr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>
              <a:extLst>
                <a:ext uri="{FF2B5EF4-FFF2-40B4-BE49-F238E27FC236}">
                  <a16:creationId xmlns:a16="http://schemas.microsoft.com/office/drawing/2014/main" id="{A9C0A80A-BECD-6BCF-FBA7-72CD215E597B}"/>
                </a:ext>
              </a:extLst>
            </p:cNvPr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>
              <a:extLst>
                <a:ext uri="{FF2B5EF4-FFF2-40B4-BE49-F238E27FC236}">
                  <a16:creationId xmlns:a16="http://schemas.microsoft.com/office/drawing/2014/main" id="{2CD63B3B-C896-C779-68F5-64D5078B0D3A}"/>
                </a:ext>
              </a:extLst>
            </p:cNvPr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>
              <a:extLst>
                <a:ext uri="{FF2B5EF4-FFF2-40B4-BE49-F238E27FC236}">
                  <a16:creationId xmlns:a16="http://schemas.microsoft.com/office/drawing/2014/main" id="{6FD864D7-D341-B1C5-CE29-7473581F06C4}"/>
                </a:ext>
              </a:extLst>
            </p:cNvPr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>
              <a:extLst>
                <a:ext uri="{FF2B5EF4-FFF2-40B4-BE49-F238E27FC236}">
                  <a16:creationId xmlns:a16="http://schemas.microsoft.com/office/drawing/2014/main" id="{4D76E047-0795-36CE-2693-535303BDA76A}"/>
                </a:ext>
              </a:extLst>
            </p:cNvPr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>
              <a:extLst>
                <a:ext uri="{FF2B5EF4-FFF2-40B4-BE49-F238E27FC236}">
                  <a16:creationId xmlns:a16="http://schemas.microsoft.com/office/drawing/2014/main" id="{CDAE7CD0-C74A-CF68-B394-5CAF0E3593CF}"/>
                </a:ext>
              </a:extLst>
            </p:cNvPr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>
              <a:extLst>
                <a:ext uri="{FF2B5EF4-FFF2-40B4-BE49-F238E27FC236}">
                  <a16:creationId xmlns:a16="http://schemas.microsoft.com/office/drawing/2014/main" id="{616015F8-7566-1290-91F9-D5BC7AB42580}"/>
                </a:ext>
              </a:extLst>
            </p:cNvPr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>
              <a:extLst>
                <a:ext uri="{FF2B5EF4-FFF2-40B4-BE49-F238E27FC236}">
                  <a16:creationId xmlns:a16="http://schemas.microsoft.com/office/drawing/2014/main" id="{F36219F1-9083-74C0-A580-87100A0352C3}"/>
                </a:ext>
              </a:extLst>
            </p:cNvPr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>
              <a:extLst>
                <a:ext uri="{FF2B5EF4-FFF2-40B4-BE49-F238E27FC236}">
                  <a16:creationId xmlns:a16="http://schemas.microsoft.com/office/drawing/2014/main" id="{04F8890F-481B-3F9A-0561-075DEB22629F}"/>
                </a:ext>
              </a:extLst>
            </p:cNvPr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>
              <a:extLst>
                <a:ext uri="{FF2B5EF4-FFF2-40B4-BE49-F238E27FC236}">
                  <a16:creationId xmlns:a16="http://schemas.microsoft.com/office/drawing/2014/main" id="{D3C6EE42-60D5-15AD-9072-EE7442787EA5}"/>
                </a:ext>
              </a:extLst>
            </p:cNvPr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>
              <a:extLst>
                <a:ext uri="{FF2B5EF4-FFF2-40B4-BE49-F238E27FC236}">
                  <a16:creationId xmlns:a16="http://schemas.microsoft.com/office/drawing/2014/main" id="{B8ADF3F0-761D-C2DA-20AE-2D0A8E2B0F0C}"/>
                </a:ext>
              </a:extLst>
            </p:cNvPr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>
              <a:extLst>
                <a:ext uri="{FF2B5EF4-FFF2-40B4-BE49-F238E27FC236}">
                  <a16:creationId xmlns:a16="http://schemas.microsoft.com/office/drawing/2014/main" id="{DCA9E6B9-3575-5EBB-3FF7-852ECCB195D1}"/>
                </a:ext>
              </a:extLst>
            </p:cNvPr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>
              <a:extLst>
                <a:ext uri="{FF2B5EF4-FFF2-40B4-BE49-F238E27FC236}">
                  <a16:creationId xmlns:a16="http://schemas.microsoft.com/office/drawing/2014/main" id="{98D664D0-C23B-B3C3-E4DA-F4E3FA972BE3}"/>
                </a:ext>
              </a:extLst>
            </p:cNvPr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>
              <a:extLst>
                <a:ext uri="{FF2B5EF4-FFF2-40B4-BE49-F238E27FC236}">
                  <a16:creationId xmlns:a16="http://schemas.microsoft.com/office/drawing/2014/main" id="{5C0ED9B7-C5A9-EA23-D73C-F6EC840BE582}"/>
                </a:ext>
              </a:extLst>
            </p:cNvPr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>
              <a:extLst>
                <a:ext uri="{FF2B5EF4-FFF2-40B4-BE49-F238E27FC236}">
                  <a16:creationId xmlns:a16="http://schemas.microsoft.com/office/drawing/2014/main" id="{56284648-1E35-338F-52BF-B47D814058B7}"/>
                </a:ext>
              </a:extLst>
            </p:cNvPr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>
              <a:extLst>
                <a:ext uri="{FF2B5EF4-FFF2-40B4-BE49-F238E27FC236}">
                  <a16:creationId xmlns:a16="http://schemas.microsoft.com/office/drawing/2014/main" id="{9F44F83F-2DB8-72BC-BE19-CAF5E888698C}"/>
                </a:ext>
              </a:extLst>
            </p:cNvPr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>
              <a:extLst>
                <a:ext uri="{FF2B5EF4-FFF2-40B4-BE49-F238E27FC236}">
                  <a16:creationId xmlns:a16="http://schemas.microsoft.com/office/drawing/2014/main" id="{C896AAB3-74CF-D585-E8C7-83B68EB29175}"/>
                </a:ext>
              </a:extLst>
            </p:cNvPr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>
              <a:extLst>
                <a:ext uri="{FF2B5EF4-FFF2-40B4-BE49-F238E27FC236}">
                  <a16:creationId xmlns:a16="http://schemas.microsoft.com/office/drawing/2014/main" id="{722F270D-3A37-F597-E8F0-33A207BFE791}"/>
                </a:ext>
              </a:extLst>
            </p:cNvPr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>
              <a:extLst>
                <a:ext uri="{FF2B5EF4-FFF2-40B4-BE49-F238E27FC236}">
                  <a16:creationId xmlns:a16="http://schemas.microsoft.com/office/drawing/2014/main" id="{D861C244-6930-4C76-8C2B-4652059025AF}"/>
                </a:ext>
              </a:extLst>
            </p:cNvPr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>
              <a:extLst>
                <a:ext uri="{FF2B5EF4-FFF2-40B4-BE49-F238E27FC236}">
                  <a16:creationId xmlns:a16="http://schemas.microsoft.com/office/drawing/2014/main" id="{45E34712-6B37-1755-F216-D927FAB844ED}"/>
                </a:ext>
              </a:extLst>
            </p:cNvPr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>
              <a:extLst>
                <a:ext uri="{FF2B5EF4-FFF2-40B4-BE49-F238E27FC236}">
                  <a16:creationId xmlns:a16="http://schemas.microsoft.com/office/drawing/2014/main" id="{A8B2250F-068C-620E-A9CB-03BD8F0A9B82}"/>
                </a:ext>
              </a:extLst>
            </p:cNvPr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>
              <a:extLst>
                <a:ext uri="{FF2B5EF4-FFF2-40B4-BE49-F238E27FC236}">
                  <a16:creationId xmlns:a16="http://schemas.microsoft.com/office/drawing/2014/main" id="{63A176E6-54D8-C49D-4B1F-6518354F0EE3}"/>
                </a:ext>
              </a:extLst>
            </p:cNvPr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>
              <a:extLst>
                <a:ext uri="{FF2B5EF4-FFF2-40B4-BE49-F238E27FC236}">
                  <a16:creationId xmlns:a16="http://schemas.microsoft.com/office/drawing/2014/main" id="{502BEF43-BB57-32D8-8983-9C92EE051015}"/>
                </a:ext>
              </a:extLst>
            </p:cNvPr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>
              <a:extLst>
                <a:ext uri="{FF2B5EF4-FFF2-40B4-BE49-F238E27FC236}">
                  <a16:creationId xmlns:a16="http://schemas.microsoft.com/office/drawing/2014/main" id="{249C9C6D-AC86-7429-C3D0-F1672B2FC6C3}"/>
                </a:ext>
              </a:extLst>
            </p:cNvPr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>
              <a:extLst>
                <a:ext uri="{FF2B5EF4-FFF2-40B4-BE49-F238E27FC236}">
                  <a16:creationId xmlns:a16="http://schemas.microsoft.com/office/drawing/2014/main" id="{FC15EB93-3D49-B382-C1D6-11778355761A}"/>
                </a:ext>
              </a:extLst>
            </p:cNvPr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>
              <a:extLst>
                <a:ext uri="{FF2B5EF4-FFF2-40B4-BE49-F238E27FC236}">
                  <a16:creationId xmlns:a16="http://schemas.microsoft.com/office/drawing/2014/main" id="{3251C2CC-61C1-FBBA-219C-24F33628AB61}"/>
                </a:ext>
              </a:extLst>
            </p:cNvPr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>
              <a:extLst>
                <a:ext uri="{FF2B5EF4-FFF2-40B4-BE49-F238E27FC236}">
                  <a16:creationId xmlns:a16="http://schemas.microsoft.com/office/drawing/2014/main" id="{A537A9DE-A628-5FC5-254A-DE7C40BFC503}"/>
                </a:ext>
              </a:extLst>
            </p:cNvPr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>
              <a:extLst>
                <a:ext uri="{FF2B5EF4-FFF2-40B4-BE49-F238E27FC236}">
                  <a16:creationId xmlns:a16="http://schemas.microsoft.com/office/drawing/2014/main" id="{15210348-8AD8-E0F1-9E44-142C438DE226}"/>
                </a:ext>
              </a:extLst>
            </p:cNvPr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>
              <a:extLst>
                <a:ext uri="{FF2B5EF4-FFF2-40B4-BE49-F238E27FC236}">
                  <a16:creationId xmlns:a16="http://schemas.microsoft.com/office/drawing/2014/main" id="{C688AA72-A53C-1E39-8930-F7813090F47D}"/>
                </a:ext>
              </a:extLst>
            </p:cNvPr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>
              <a:extLst>
                <a:ext uri="{FF2B5EF4-FFF2-40B4-BE49-F238E27FC236}">
                  <a16:creationId xmlns:a16="http://schemas.microsoft.com/office/drawing/2014/main" id="{A50A4132-54D2-A0A6-9F80-4C3ACCA7A1C9}"/>
                </a:ext>
              </a:extLst>
            </p:cNvPr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>
              <a:extLst>
                <a:ext uri="{FF2B5EF4-FFF2-40B4-BE49-F238E27FC236}">
                  <a16:creationId xmlns:a16="http://schemas.microsoft.com/office/drawing/2014/main" id="{C94CB5F4-2A66-72A3-8947-8ACD1A5DDF78}"/>
                </a:ext>
              </a:extLst>
            </p:cNvPr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>
              <a:extLst>
                <a:ext uri="{FF2B5EF4-FFF2-40B4-BE49-F238E27FC236}">
                  <a16:creationId xmlns:a16="http://schemas.microsoft.com/office/drawing/2014/main" id="{0A8BA539-E436-701A-2F47-ED99697C868D}"/>
                </a:ext>
              </a:extLst>
            </p:cNvPr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4192723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58BB2184-7EBA-617F-09BB-DD2FE06E3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16889C38-C001-9D39-E5A8-BBE523C0923C}"/>
              </a:ext>
            </a:extLst>
          </p:cNvPr>
          <p:cNvSpPr/>
          <p:nvPr/>
        </p:nvSpPr>
        <p:spPr>
          <a:xfrm>
            <a:off x="287823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391F3397-0688-92FE-31ED-12C633C6C43A}"/>
              </a:ext>
            </a:extLst>
          </p:cNvPr>
          <p:cNvSpPr/>
          <p:nvPr/>
        </p:nvSpPr>
        <p:spPr>
          <a:xfrm>
            <a:off x="862755" y="138708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7A6A7CB7-6D36-0302-112E-5D9DB7D8EC75}"/>
              </a:ext>
            </a:extLst>
          </p:cNvPr>
          <p:cNvSpPr/>
          <p:nvPr/>
        </p:nvSpPr>
        <p:spPr>
          <a:xfrm>
            <a:off x="1437686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FDB730C2-06E0-47BB-EF00-D608ADF4EECB}"/>
              </a:ext>
            </a:extLst>
          </p:cNvPr>
          <p:cNvSpPr/>
          <p:nvPr/>
        </p:nvSpPr>
        <p:spPr>
          <a:xfrm>
            <a:off x="2012618" y="1382137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20C359C7-4429-9E3D-61DF-E3B73928C880}"/>
              </a:ext>
            </a:extLst>
          </p:cNvPr>
          <p:cNvSpPr/>
          <p:nvPr/>
        </p:nvSpPr>
        <p:spPr>
          <a:xfrm>
            <a:off x="3160844" y="138213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298BFA61-055F-7B11-DAB9-9BDE137A309C}"/>
              </a:ext>
            </a:extLst>
          </p:cNvPr>
          <p:cNvSpPr/>
          <p:nvPr/>
        </p:nvSpPr>
        <p:spPr>
          <a:xfrm>
            <a:off x="2586427" y="138213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0871D287-6962-6E1F-1850-76E5E743A3E0}"/>
              </a:ext>
            </a:extLst>
          </p:cNvPr>
          <p:cNvSpPr/>
          <p:nvPr/>
        </p:nvSpPr>
        <p:spPr>
          <a:xfrm>
            <a:off x="3734655" y="1383516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DA1359E4-C82C-9199-AF2D-83E198B5054D}"/>
              </a:ext>
            </a:extLst>
          </p:cNvPr>
          <p:cNvSpPr/>
          <p:nvPr/>
        </p:nvSpPr>
        <p:spPr>
          <a:xfrm>
            <a:off x="4309587" y="1382137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6" name="Google Shape;2607;p83">
            <a:extLst>
              <a:ext uri="{FF2B5EF4-FFF2-40B4-BE49-F238E27FC236}">
                <a16:creationId xmlns:a16="http://schemas.microsoft.com/office/drawing/2014/main" id="{7FFD06CF-1EE5-1B42-2372-340406F1132D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F98D82-33A8-312D-FEBD-0B1B774369E1}"/>
              </a:ext>
            </a:extLst>
          </p:cNvPr>
          <p:cNvSpPr txBox="1"/>
          <p:nvPr/>
        </p:nvSpPr>
        <p:spPr>
          <a:xfrm>
            <a:off x="1849033" y="184819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2" name="Google Shape;1619;p62">
            <a:extLst>
              <a:ext uri="{FF2B5EF4-FFF2-40B4-BE49-F238E27FC236}">
                <a16:creationId xmlns:a16="http://schemas.microsoft.com/office/drawing/2014/main" id="{08525D53-DA31-1F02-C9FE-6E6FBB4A12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298258544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7B47A0A-00A7-7DC8-4E1A-BCBF30DCA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55844E7C-0054-358C-D050-F9339C0E5F37}"/>
              </a:ext>
            </a:extLst>
          </p:cNvPr>
          <p:cNvSpPr/>
          <p:nvPr/>
        </p:nvSpPr>
        <p:spPr>
          <a:xfrm>
            <a:off x="125354" y="200825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E61EF31C-9614-431E-39E1-39E3EAD4CCE2}"/>
              </a:ext>
            </a:extLst>
          </p:cNvPr>
          <p:cNvSpPr/>
          <p:nvPr/>
        </p:nvSpPr>
        <p:spPr>
          <a:xfrm>
            <a:off x="700286" y="201182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BF9DFEED-C6EC-5BEF-98FE-83910B7B1CE1}"/>
              </a:ext>
            </a:extLst>
          </p:cNvPr>
          <p:cNvSpPr/>
          <p:nvPr/>
        </p:nvSpPr>
        <p:spPr>
          <a:xfrm>
            <a:off x="1275217" y="200825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A401A5D4-2A30-A24F-F732-022C3935C846}"/>
              </a:ext>
            </a:extLst>
          </p:cNvPr>
          <p:cNvSpPr/>
          <p:nvPr/>
        </p:nvSpPr>
        <p:spPr>
          <a:xfrm>
            <a:off x="1850149" y="2006879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3CB062BE-5D01-5F1F-0FFC-C9F9F29D3C5A}"/>
              </a:ext>
            </a:extLst>
          </p:cNvPr>
          <p:cNvSpPr/>
          <p:nvPr/>
        </p:nvSpPr>
        <p:spPr>
          <a:xfrm>
            <a:off x="3354698" y="201182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D737C24E-5CC7-3365-62E0-E3B944CCBA74}"/>
              </a:ext>
            </a:extLst>
          </p:cNvPr>
          <p:cNvSpPr/>
          <p:nvPr/>
        </p:nvSpPr>
        <p:spPr>
          <a:xfrm>
            <a:off x="2780281" y="2011823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B6C66E50-9228-6A60-014C-71B92009E990}"/>
              </a:ext>
            </a:extLst>
          </p:cNvPr>
          <p:cNvSpPr/>
          <p:nvPr/>
        </p:nvSpPr>
        <p:spPr>
          <a:xfrm>
            <a:off x="3928509" y="201320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749C2C1E-E6F7-F9B0-7141-AA96ACFE5C54}"/>
              </a:ext>
            </a:extLst>
          </p:cNvPr>
          <p:cNvSpPr/>
          <p:nvPr/>
        </p:nvSpPr>
        <p:spPr>
          <a:xfrm>
            <a:off x="4503441" y="2011823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A710271-ABDE-CFE1-A7B1-D14667774FC3}"/>
              </a:ext>
            </a:extLst>
          </p:cNvPr>
          <p:cNvSpPr/>
          <p:nvPr/>
        </p:nvSpPr>
        <p:spPr>
          <a:xfrm>
            <a:off x="2314224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37B7F3D-B34C-2B41-5725-C5C2E8981CF5}"/>
              </a:ext>
            </a:extLst>
          </p:cNvPr>
          <p:cNvCxnSpPr>
            <a:cxnSpLocks/>
          </p:cNvCxnSpPr>
          <p:nvPr/>
        </p:nvCxnSpPr>
        <p:spPr>
          <a:xfrm flipH="1">
            <a:off x="1272821" y="1499166"/>
            <a:ext cx="1020020" cy="5077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99D43E-1D51-D6E6-8484-0B7F289E9E52}"/>
              </a:ext>
            </a:extLst>
          </p:cNvPr>
          <p:cNvCxnSpPr>
            <a:cxnSpLocks/>
          </p:cNvCxnSpPr>
          <p:nvPr/>
        </p:nvCxnSpPr>
        <p:spPr>
          <a:xfrm>
            <a:off x="2801664" y="1499166"/>
            <a:ext cx="1017767" cy="50771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2607;p83">
            <a:extLst>
              <a:ext uri="{FF2B5EF4-FFF2-40B4-BE49-F238E27FC236}">
                <a16:creationId xmlns:a16="http://schemas.microsoft.com/office/drawing/2014/main" id="{E1E15F59-9557-5DC9-C7B8-737E7A66CB00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9C161F-FB0F-541F-B6EA-2D27D7EB4E5F}"/>
              </a:ext>
            </a:extLst>
          </p:cNvPr>
          <p:cNvSpPr txBox="1"/>
          <p:nvPr/>
        </p:nvSpPr>
        <p:spPr>
          <a:xfrm>
            <a:off x="3205987" y="246364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4E78828-F994-4CA9-32C1-34FD6DEC479D}"/>
              </a:ext>
            </a:extLst>
          </p:cNvPr>
          <p:cNvSpPr txBox="1"/>
          <p:nvPr/>
        </p:nvSpPr>
        <p:spPr>
          <a:xfrm>
            <a:off x="538080" y="2463641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DABC3ED-BF32-BCCE-151E-A58536ABF692}"/>
              </a:ext>
            </a:extLst>
          </p:cNvPr>
          <p:cNvSpPr txBox="1"/>
          <p:nvPr/>
        </p:nvSpPr>
        <p:spPr>
          <a:xfrm>
            <a:off x="1859823" y="160005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35" name="Google Shape;1619;p62">
            <a:extLst>
              <a:ext uri="{FF2B5EF4-FFF2-40B4-BE49-F238E27FC236}">
                <a16:creationId xmlns:a16="http://schemas.microsoft.com/office/drawing/2014/main" id="{4F0D3B50-6FBF-43AF-4B39-3FA9475103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323308855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EC7AADD-1F39-4258-9C50-5A0E02B0C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D4331F06-AE2B-60DC-58B2-2678BE734FA9}"/>
              </a:ext>
            </a:extLst>
          </p:cNvPr>
          <p:cNvSpPr/>
          <p:nvPr/>
        </p:nvSpPr>
        <p:spPr>
          <a:xfrm>
            <a:off x="125354" y="263619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B73A7095-23D7-A512-ED85-69EE5D0BCAEA}"/>
              </a:ext>
            </a:extLst>
          </p:cNvPr>
          <p:cNvSpPr/>
          <p:nvPr/>
        </p:nvSpPr>
        <p:spPr>
          <a:xfrm>
            <a:off x="601120" y="2639762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5CA5054B-5EC8-23F3-E06F-541670247619}"/>
              </a:ext>
            </a:extLst>
          </p:cNvPr>
          <p:cNvSpPr/>
          <p:nvPr/>
        </p:nvSpPr>
        <p:spPr>
          <a:xfrm>
            <a:off x="1376096" y="264114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512E8A20-F517-43FC-0F15-A61638908B1D}"/>
              </a:ext>
            </a:extLst>
          </p:cNvPr>
          <p:cNvSpPr/>
          <p:nvPr/>
        </p:nvSpPr>
        <p:spPr>
          <a:xfrm>
            <a:off x="1850149" y="2639762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F879A0AA-95C1-FB45-095C-06ABB5945A7D}"/>
              </a:ext>
            </a:extLst>
          </p:cNvPr>
          <p:cNvSpPr/>
          <p:nvPr/>
        </p:nvSpPr>
        <p:spPr>
          <a:xfrm>
            <a:off x="3254334" y="263481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E2BA2B31-F7C0-B599-0C02-17D88EE46067}"/>
              </a:ext>
            </a:extLst>
          </p:cNvPr>
          <p:cNvSpPr/>
          <p:nvPr/>
        </p:nvSpPr>
        <p:spPr>
          <a:xfrm>
            <a:off x="2780281" y="2634819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7E4FAF59-1428-2B74-CB06-2D1655B21A4A}"/>
              </a:ext>
            </a:extLst>
          </p:cNvPr>
          <p:cNvSpPr/>
          <p:nvPr/>
        </p:nvSpPr>
        <p:spPr>
          <a:xfrm>
            <a:off x="4106612" y="2636198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39AE8955-679B-B12E-60DE-A084EFE573A9}"/>
              </a:ext>
            </a:extLst>
          </p:cNvPr>
          <p:cNvSpPr/>
          <p:nvPr/>
        </p:nvSpPr>
        <p:spPr>
          <a:xfrm>
            <a:off x="4580665" y="2634819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F888926-BCE0-2E6D-81B2-63B9947741E0}"/>
              </a:ext>
            </a:extLst>
          </p:cNvPr>
          <p:cNvSpPr/>
          <p:nvPr/>
        </p:nvSpPr>
        <p:spPr>
          <a:xfrm>
            <a:off x="2314224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03DA8F5-81E0-C400-4334-50681A44CC5F}"/>
              </a:ext>
            </a:extLst>
          </p:cNvPr>
          <p:cNvSpPr/>
          <p:nvPr/>
        </p:nvSpPr>
        <p:spPr>
          <a:xfrm>
            <a:off x="987120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EE68EC-7749-F7B2-0BC1-5C0558391CE1}"/>
              </a:ext>
            </a:extLst>
          </p:cNvPr>
          <p:cNvSpPr/>
          <p:nvPr/>
        </p:nvSpPr>
        <p:spPr>
          <a:xfrm>
            <a:off x="3640555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F0D390-30BF-7D26-96FD-B1BBDCC0FF93}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1384925" y="1499166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DDF5E3-BF5C-20D3-BAE0-4DDD1805B17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2801664" y="1499166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E796EA-F37C-D313-CBF8-51637672D3CB}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01120" y="2105447"/>
            <a:ext cx="454252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5314948-FD13-AA86-BD37-456743FFD39F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384925" y="2105447"/>
            <a:ext cx="429788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1E6C750-362D-8F85-D8FF-9CCAC63D3838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3265996" y="2105447"/>
            <a:ext cx="442811" cy="52937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17C879-5C1C-E772-FB75-7A8D685BC8E1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038360" y="2105447"/>
            <a:ext cx="475544" cy="466303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2607;p83">
            <a:extLst>
              <a:ext uri="{FF2B5EF4-FFF2-40B4-BE49-F238E27FC236}">
                <a16:creationId xmlns:a16="http://schemas.microsoft.com/office/drawing/2014/main" id="{C0C3C432-1AEE-9F10-EB85-75E05DAD4B30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recursively go on until the lower and upper bounds of the range become equal. 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4C227FA-39F8-7D86-C8F7-BF053E465FA4}"/>
              </a:ext>
            </a:extLst>
          </p:cNvPr>
          <p:cNvSpPr txBox="1"/>
          <p:nvPr/>
        </p:nvSpPr>
        <p:spPr>
          <a:xfrm>
            <a:off x="-78850" y="30470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C3F5B7C-DDCF-F0E2-CF71-EC023377C798}"/>
              </a:ext>
            </a:extLst>
          </p:cNvPr>
          <p:cNvSpPr txBox="1"/>
          <p:nvPr/>
        </p:nvSpPr>
        <p:spPr>
          <a:xfrm>
            <a:off x="1155523" y="3060029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FE2BFBA-FDFF-5BE3-9B15-7179B6474CE7}"/>
              </a:ext>
            </a:extLst>
          </p:cNvPr>
          <p:cNvSpPr txBox="1"/>
          <p:nvPr/>
        </p:nvSpPr>
        <p:spPr>
          <a:xfrm>
            <a:off x="2575262" y="30470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523089A-DCF7-A9F6-8E3F-F154560FE960}"/>
              </a:ext>
            </a:extLst>
          </p:cNvPr>
          <p:cNvSpPr txBox="1"/>
          <p:nvPr/>
        </p:nvSpPr>
        <p:spPr>
          <a:xfrm>
            <a:off x="3898036" y="3047061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B227CE1-638A-85A5-B851-639F95DCE472}"/>
              </a:ext>
            </a:extLst>
          </p:cNvPr>
          <p:cNvSpPr txBox="1"/>
          <p:nvPr/>
        </p:nvSpPr>
        <p:spPr>
          <a:xfrm>
            <a:off x="3232473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57BC489-BB28-8D11-3782-F8146DEBF44C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097199-D15A-390F-D3B1-57A980BF81ED}"/>
              </a:ext>
            </a:extLst>
          </p:cNvPr>
          <p:cNvSpPr txBox="1"/>
          <p:nvPr/>
        </p:nvSpPr>
        <p:spPr>
          <a:xfrm>
            <a:off x="1859823" y="160005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56" name="Google Shape;1619;p62">
            <a:extLst>
              <a:ext uri="{FF2B5EF4-FFF2-40B4-BE49-F238E27FC236}">
                <a16:creationId xmlns:a16="http://schemas.microsoft.com/office/drawing/2014/main" id="{9DB52562-B605-C889-3223-FA852F5E1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429406777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81E06162-6667-DD0E-8ABB-4D4B0677B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DE939C6B-C44C-85BF-00AB-819546630EBF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52F68BC1-9556-1BC2-DC3B-C36D7D546898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B0CA9337-4FE5-DD81-0221-6550231C461F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827E5366-1F44-607C-AB0B-A63A48327053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54DB1E1D-E4DF-17E5-6B1D-14C095D2DF78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F6B5FFD2-5DCD-0907-D986-39D8FAF12999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22BAF2CC-F5E6-33CA-03A8-89B1FB74A30E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6D874F42-B034-4C5B-5C79-F2D7217A646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D147B03-3AA7-E474-5F74-769E8DBA8413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7EA91C-5BF5-5278-DAB8-E41BD860448A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1787362-E27B-BFC4-F93B-C4A09D433276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E8F3224-07EC-083C-D3AD-44A25B61A126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61C807-73A1-7C81-635A-6FF946C5DAF3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7DFDC6-288F-34D4-AD47-4D9B903A7D2E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C78B5BC-40A9-ACBB-6DCB-D98C6B1D19E5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73478E-8B72-9817-1F6D-1F498B8E6E9D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DB3DB9-8080-5E91-EDE8-9BD98237F3F4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B6EDAB-B17B-4EB5-9C32-600327184864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C6BB970-565C-B70D-A1AD-A39BED817B5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D2B7A3-07CE-EC82-85AA-9AADC097198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20DAB4-78C8-A276-A064-10A2EDDEC2DE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C5E82B-F040-3E87-C957-990C9E935BFD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43D53CF-CC2E-E8BC-D387-D9C3A382759D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89BF7F-CC29-EEA5-5535-64D31FA98EE6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33FE80-ED6C-D3B5-9690-1324FB10136C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832C07C-F776-C1B4-4A0C-5A4AFBAFE509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B9CF744-295C-5BE7-9820-DAF6287035CB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C08DD57-84FD-42AD-68D3-78B7685A95C3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A136AD-1DFD-604D-0A76-CE2584085C08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6D685643-FCF3-B7FF-9C7C-467B40FAE9B1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5A312514-39EF-1C4D-9B5C-650C8A0FB26F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48F5BAA5-7F4F-408D-1073-6DE54000272B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202D9CED-A043-800D-9180-E42BD4DE1193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F92BB451-6E39-54B2-2B39-DFA5537218FD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AE644B93-A36C-4EA0-6CA5-BC7F3BF61131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F3E7778F-66DC-556E-FF0C-0CFF40F8B5A6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511A8393-4A78-AD96-1F40-47628F22E68D}"/>
              </a:ext>
            </a:extLst>
          </p:cNvPr>
          <p:cNvSpPr txBox="1"/>
          <p:nvPr/>
        </p:nvSpPr>
        <p:spPr>
          <a:xfrm>
            <a:off x="5796498" y="1311579"/>
            <a:ext cx="3059679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works on the principle of </a:t>
            </a:r>
            <a:r>
              <a:rPr lang="en-US" b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divide and conquer.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divide the array segments into two parts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recursively go on until the lower and upper bounds of the range become equal. </a:t>
            </a:r>
          </a:p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  <a:latin typeface="Barlow" panose="00000500000000000000" pitchFamily="2" charset="0"/>
              </a:rPr>
              <a:t>The structure of the segment tree looks like a binary tree.</a:t>
            </a:r>
          </a:p>
          <a:p>
            <a:pPr algn="l" fontAlgn="base">
              <a:spcAft>
                <a:spcPts val="750"/>
              </a:spcAft>
            </a:pPr>
            <a:endParaRPr lang="en-US" dirty="0">
              <a:solidFill>
                <a:srgbClr val="482400"/>
              </a:solidFill>
              <a:latin typeface="Barlow" panose="00000500000000000000" pitchFamily="2" charset="0"/>
            </a:endParaRPr>
          </a:p>
        </p:txBody>
      </p:sp>
      <p:grpSp>
        <p:nvGrpSpPr>
          <p:cNvPr id="1625" name="Group 1624">
            <a:extLst>
              <a:ext uri="{FF2B5EF4-FFF2-40B4-BE49-F238E27FC236}">
                <a16:creationId xmlns:a16="http://schemas.microsoft.com/office/drawing/2014/main" id="{C9D99FD3-F8A0-CE11-AE3E-27BD83364CD9}"/>
              </a:ext>
            </a:extLst>
          </p:cNvPr>
          <p:cNvGrpSpPr/>
          <p:nvPr/>
        </p:nvGrpSpPr>
        <p:grpSpPr>
          <a:xfrm>
            <a:off x="3787666" y="768516"/>
            <a:ext cx="1488422" cy="1552363"/>
            <a:chOff x="3787666" y="768516"/>
            <a:chExt cx="1488422" cy="1552363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973B33F-668A-D6D8-6E7C-F07B5A23F13C}"/>
                </a:ext>
              </a:extLst>
            </p:cNvPr>
            <p:cNvSpPr/>
            <p:nvPr/>
          </p:nvSpPr>
          <p:spPr>
            <a:xfrm>
              <a:off x="3787666" y="1587543"/>
              <a:ext cx="720100" cy="733336"/>
            </a:xfrm>
            <a:prstGeom prst="ellipse">
              <a:avLst/>
            </a:prstGeom>
            <a:noFill/>
            <a:ln w="57150">
              <a:solidFill>
                <a:srgbClr val="EA853F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02" name="Group 1601">
              <a:extLst>
                <a:ext uri="{FF2B5EF4-FFF2-40B4-BE49-F238E27FC236}">
                  <a16:creationId xmlns:a16="http://schemas.microsoft.com/office/drawing/2014/main" id="{07B4BC1D-11D8-11C0-76B5-53EC7F2DFF8A}"/>
                </a:ext>
              </a:extLst>
            </p:cNvPr>
            <p:cNvGrpSpPr/>
            <p:nvPr/>
          </p:nvGrpSpPr>
          <p:grpSpPr>
            <a:xfrm>
              <a:off x="4169291" y="768516"/>
              <a:ext cx="1106797" cy="835909"/>
              <a:chOff x="4169291" y="768516"/>
              <a:chExt cx="1106797" cy="835909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EEFBBF5C-4722-1535-0BE7-3DD84CAB3C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69291" y="1022722"/>
                <a:ext cx="360050" cy="581703"/>
              </a:xfrm>
              <a:prstGeom prst="line">
                <a:avLst/>
              </a:prstGeom>
              <a:ln w="38100">
                <a:solidFill>
                  <a:srgbClr val="EA85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531587F-1C71-6473-FFFA-9AC9687C49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07766" y="1022722"/>
                <a:ext cx="665061" cy="0"/>
              </a:xfrm>
              <a:prstGeom prst="line">
                <a:avLst/>
              </a:prstGeom>
              <a:ln w="38100">
                <a:solidFill>
                  <a:srgbClr val="EA853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0" name="TextBox 1599">
                <a:extLst>
                  <a:ext uri="{FF2B5EF4-FFF2-40B4-BE49-F238E27FC236}">
                    <a16:creationId xmlns:a16="http://schemas.microsoft.com/office/drawing/2014/main" id="{12A9C14B-43E5-9B1B-96E9-BAF93269FC82}"/>
                  </a:ext>
                </a:extLst>
              </p:cNvPr>
              <p:cNvSpPr txBox="1"/>
              <p:nvPr/>
            </p:nvSpPr>
            <p:spPr>
              <a:xfrm>
                <a:off x="4466551" y="768516"/>
                <a:ext cx="80953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>
                    <a:solidFill>
                      <a:srgbClr val="6F490D"/>
                    </a:solidFill>
                    <a:latin typeface="Nunito" pitchFamily="2" charset="0"/>
                  </a:rPr>
                  <a:t>Node </a:t>
                </a:r>
                <a:r>
                  <a:rPr lang="en-US" b="1" dirty="0" err="1">
                    <a:solidFill>
                      <a:srgbClr val="6F490D"/>
                    </a:solidFill>
                    <a:latin typeface="Nunito" pitchFamily="2" charset="0"/>
                  </a:rPr>
                  <a:t>i</a:t>
                </a:r>
                <a:endParaRPr lang="en-US" b="1" dirty="0"/>
              </a:p>
            </p:txBody>
          </p:sp>
        </p:grpSp>
      </p:grpSp>
      <p:grpSp>
        <p:nvGrpSpPr>
          <p:cNvPr id="1618" name="Group 1617">
            <a:extLst>
              <a:ext uri="{FF2B5EF4-FFF2-40B4-BE49-F238E27FC236}">
                <a16:creationId xmlns:a16="http://schemas.microsoft.com/office/drawing/2014/main" id="{1E7CF313-FF4C-B18E-1FF6-B12B8F61579C}"/>
              </a:ext>
            </a:extLst>
          </p:cNvPr>
          <p:cNvGrpSpPr/>
          <p:nvPr/>
        </p:nvGrpSpPr>
        <p:grpSpPr>
          <a:xfrm>
            <a:off x="4832154" y="1912237"/>
            <a:ext cx="1178913" cy="462853"/>
            <a:chOff x="4832154" y="1912237"/>
            <a:chExt cx="1178913" cy="462853"/>
          </a:xfrm>
        </p:grpSpPr>
        <p:cxnSp>
          <p:nvCxnSpPr>
            <p:cNvPr id="1604" name="Straight Connector 1603">
              <a:extLst>
                <a:ext uri="{FF2B5EF4-FFF2-40B4-BE49-F238E27FC236}">
                  <a16:creationId xmlns:a16="http://schemas.microsoft.com/office/drawing/2014/main" id="{5B03279B-2C41-27A4-859F-2342B0157F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8814" y="2155512"/>
              <a:ext cx="115271" cy="219578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5" name="Straight Connector 1604">
              <a:extLst>
                <a:ext uri="{FF2B5EF4-FFF2-40B4-BE49-F238E27FC236}">
                  <a16:creationId xmlns:a16="http://schemas.microsoft.com/office/drawing/2014/main" id="{47A8944E-11F5-37C2-42AC-7EF409B2200B}"/>
                </a:ext>
              </a:extLst>
            </p:cNvPr>
            <p:cNvCxnSpPr>
              <a:cxnSpLocks/>
            </p:cNvCxnSpPr>
            <p:nvPr/>
          </p:nvCxnSpPr>
          <p:spPr>
            <a:xfrm>
              <a:off x="4964085" y="2173699"/>
              <a:ext cx="749776" cy="0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6" name="TextBox 1605">
              <a:extLst>
                <a:ext uri="{FF2B5EF4-FFF2-40B4-BE49-F238E27FC236}">
                  <a16:creationId xmlns:a16="http://schemas.microsoft.com/office/drawing/2014/main" id="{5300187F-6D4A-32AA-96F6-F6F417C41C5E}"/>
                </a:ext>
              </a:extLst>
            </p:cNvPr>
            <p:cNvSpPr txBox="1"/>
            <p:nvPr/>
          </p:nvSpPr>
          <p:spPr>
            <a:xfrm>
              <a:off x="4832154" y="1912237"/>
              <a:ext cx="117891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2i+2</a:t>
              </a:r>
              <a:endParaRPr lang="en-US" b="1" dirty="0"/>
            </a:p>
          </p:txBody>
        </p:sp>
      </p:grpSp>
      <p:grpSp>
        <p:nvGrpSpPr>
          <p:cNvPr id="1617" name="Group 1616">
            <a:extLst>
              <a:ext uri="{FF2B5EF4-FFF2-40B4-BE49-F238E27FC236}">
                <a16:creationId xmlns:a16="http://schemas.microsoft.com/office/drawing/2014/main" id="{385F5ED1-767E-6E5E-CCBB-88388700B7AA}"/>
              </a:ext>
            </a:extLst>
          </p:cNvPr>
          <p:cNvGrpSpPr/>
          <p:nvPr/>
        </p:nvGrpSpPr>
        <p:grpSpPr>
          <a:xfrm>
            <a:off x="2305151" y="1798598"/>
            <a:ext cx="1093264" cy="533886"/>
            <a:chOff x="2305151" y="1798598"/>
            <a:chExt cx="1093264" cy="533886"/>
          </a:xfrm>
        </p:grpSpPr>
        <p:cxnSp>
          <p:nvCxnSpPr>
            <p:cNvPr id="1613" name="Straight Connector 1612">
              <a:extLst>
                <a:ext uri="{FF2B5EF4-FFF2-40B4-BE49-F238E27FC236}">
                  <a16:creationId xmlns:a16="http://schemas.microsoft.com/office/drawing/2014/main" id="{4F840DB0-7593-AA54-AC79-A4F37AE541A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5230" y="2061221"/>
              <a:ext cx="130194" cy="271263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4" name="Straight Connector 1613">
              <a:extLst>
                <a:ext uri="{FF2B5EF4-FFF2-40B4-BE49-F238E27FC236}">
                  <a16:creationId xmlns:a16="http://schemas.microsoft.com/office/drawing/2014/main" id="{D1C1372F-05C0-A1B4-15B0-328658FF4603}"/>
                </a:ext>
              </a:extLst>
            </p:cNvPr>
            <p:cNvCxnSpPr>
              <a:cxnSpLocks/>
            </p:cNvCxnSpPr>
            <p:nvPr/>
          </p:nvCxnSpPr>
          <p:spPr>
            <a:xfrm>
              <a:off x="2547181" y="2073912"/>
              <a:ext cx="665061" cy="0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D5698BE7-0E4B-ABB0-ECEA-6FAD4AF9F4A6}"/>
                </a:ext>
              </a:extLst>
            </p:cNvPr>
            <p:cNvSpPr txBox="1"/>
            <p:nvPr/>
          </p:nvSpPr>
          <p:spPr>
            <a:xfrm>
              <a:off x="2305151" y="1798598"/>
              <a:ext cx="109326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2i+1</a:t>
              </a:r>
              <a:endParaRPr lang="en-US" b="1" dirty="0"/>
            </a:p>
          </p:txBody>
        </p:sp>
      </p:grp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59FEB62E-247B-D9BA-0D74-15FFB2F36835}"/>
              </a:ext>
            </a:extLst>
          </p:cNvPr>
          <p:cNvGrpSpPr/>
          <p:nvPr/>
        </p:nvGrpSpPr>
        <p:grpSpPr>
          <a:xfrm>
            <a:off x="1599630" y="578987"/>
            <a:ext cx="1260718" cy="534023"/>
            <a:chOff x="2152261" y="1798461"/>
            <a:chExt cx="1260718" cy="534023"/>
          </a:xfrm>
        </p:grpSpPr>
        <p:cxnSp>
          <p:nvCxnSpPr>
            <p:cNvPr id="1621" name="Straight Connector 1620">
              <a:extLst>
                <a:ext uri="{FF2B5EF4-FFF2-40B4-BE49-F238E27FC236}">
                  <a16:creationId xmlns:a16="http://schemas.microsoft.com/office/drawing/2014/main" id="{7682E4F6-6302-95F3-C4E0-394FA3F976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5230" y="2061221"/>
              <a:ext cx="130194" cy="271263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2" name="Straight Connector 1621">
              <a:extLst>
                <a:ext uri="{FF2B5EF4-FFF2-40B4-BE49-F238E27FC236}">
                  <a16:creationId xmlns:a16="http://schemas.microsoft.com/office/drawing/2014/main" id="{C5A02470-C597-4AC6-2508-40209094DB55}"/>
                </a:ext>
              </a:extLst>
            </p:cNvPr>
            <p:cNvCxnSpPr>
              <a:cxnSpLocks/>
            </p:cNvCxnSpPr>
            <p:nvPr/>
          </p:nvCxnSpPr>
          <p:spPr>
            <a:xfrm>
              <a:off x="2266635" y="2061221"/>
              <a:ext cx="945607" cy="12691"/>
            </a:xfrm>
            <a:prstGeom prst="line">
              <a:avLst/>
            </a:prstGeom>
            <a:ln w="38100">
              <a:solidFill>
                <a:srgbClr val="EA853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3" name="TextBox 1622">
              <a:extLst>
                <a:ext uri="{FF2B5EF4-FFF2-40B4-BE49-F238E27FC236}">
                  <a16:creationId xmlns:a16="http://schemas.microsoft.com/office/drawing/2014/main" id="{FF1081FD-FC91-8FBA-8A04-90FAAF5F5C95}"/>
                </a:ext>
              </a:extLst>
            </p:cNvPr>
            <p:cNvSpPr txBox="1"/>
            <p:nvPr/>
          </p:nvSpPr>
          <p:spPr>
            <a:xfrm>
              <a:off x="2152261" y="1798461"/>
              <a:ext cx="126071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rgbClr val="6F490D"/>
                  </a:solidFill>
                  <a:latin typeface="Nunito" pitchFamily="2" charset="0"/>
                </a:rPr>
                <a:t>Node (i-1)/2</a:t>
              </a:r>
              <a:endParaRPr lang="en-US" b="1" dirty="0"/>
            </a:p>
          </p:txBody>
        </p:sp>
      </p:grpSp>
      <p:sp>
        <p:nvSpPr>
          <p:cNvPr id="1629" name="TextBox 1628">
            <a:extLst>
              <a:ext uri="{FF2B5EF4-FFF2-40B4-BE49-F238E27FC236}">
                <a16:creationId xmlns:a16="http://schemas.microsoft.com/office/drawing/2014/main" id="{1EB9688E-65B0-7796-2C02-12ACDFF843B2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1630" name="TextBox 1629">
            <a:extLst>
              <a:ext uri="{FF2B5EF4-FFF2-40B4-BE49-F238E27FC236}">
                <a16:creationId xmlns:a16="http://schemas.microsoft.com/office/drawing/2014/main" id="{259DE3A9-3599-9F15-E253-A37EFA81B065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1631" name="TextBox 1630">
            <a:extLst>
              <a:ext uri="{FF2B5EF4-FFF2-40B4-BE49-F238E27FC236}">
                <a16:creationId xmlns:a16="http://schemas.microsoft.com/office/drawing/2014/main" id="{B36B4B12-9557-AEA1-9246-DDECEB30C3D6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1632" name="TextBox 1631">
            <a:extLst>
              <a:ext uri="{FF2B5EF4-FFF2-40B4-BE49-F238E27FC236}">
                <a16:creationId xmlns:a16="http://schemas.microsoft.com/office/drawing/2014/main" id="{4151F300-3AF0-4EC3-754D-3B9C5A90CC44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1633" name="TextBox 1632">
            <a:extLst>
              <a:ext uri="{FF2B5EF4-FFF2-40B4-BE49-F238E27FC236}">
                <a16:creationId xmlns:a16="http://schemas.microsoft.com/office/drawing/2014/main" id="{A0149FD6-F71E-8BFD-5B38-CD12774FFC41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1634" name="TextBox 1633">
            <a:extLst>
              <a:ext uri="{FF2B5EF4-FFF2-40B4-BE49-F238E27FC236}">
                <a16:creationId xmlns:a16="http://schemas.microsoft.com/office/drawing/2014/main" id="{3B898437-4613-43F6-092C-77E615724583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1635" name="TextBox 1634">
            <a:extLst>
              <a:ext uri="{FF2B5EF4-FFF2-40B4-BE49-F238E27FC236}">
                <a16:creationId xmlns:a16="http://schemas.microsoft.com/office/drawing/2014/main" id="{F5B36E76-1E76-7CC2-EC8F-26C77B709658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1636" name="TextBox 1635">
            <a:extLst>
              <a:ext uri="{FF2B5EF4-FFF2-40B4-BE49-F238E27FC236}">
                <a16:creationId xmlns:a16="http://schemas.microsoft.com/office/drawing/2014/main" id="{91F46C3E-C5C2-4D66-BFEA-E646BFD0EA52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1637" name="TextBox 1636">
            <a:extLst>
              <a:ext uri="{FF2B5EF4-FFF2-40B4-BE49-F238E27FC236}">
                <a16:creationId xmlns:a16="http://schemas.microsoft.com/office/drawing/2014/main" id="{9983F8A2-34CD-068B-9268-348543EFEFF8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1638" name="TextBox 1637">
            <a:extLst>
              <a:ext uri="{FF2B5EF4-FFF2-40B4-BE49-F238E27FC236}">
                <a16:creationId xmlns:a16="http://schemas.microsoft.com/office/drawing/2014/main" id="{7367F185-BEEB-4A00-EEC4-E17C93194605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1639" name="TextBox 1638">
            <a:extLst>
              <a:ext uri="{FF2B5EF4-FFF2-40B4-BE49-F238E27FC236}">
                <a16:creationId xmlns:a16="http://schemas.microsoft.com/office/drawing/2014/main" id="{D9B05BBD-37C9-E989-EA03-9BC593BB4EA7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1640" name="TextBox 1639">
            <a:extLst>
              <a:ext uri="{FF2B5EF4-FFF2-40B4-BE49-F238E27FC236}">
                <a16:creationId xmlns:a16="http://schemas.microsoft.com/office/drawing/2014/main" id="{66801940-AD2B-9E64-F531-62C0A2871AD5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1641" name="TextBox 1640">
            <a:extLst>
              <a:ext uri="{FF2B5EF4-FFF2-40B4-BE49-F238E27FC236}">
                <a16:creationId xmlns:a16="http://schemas.microsoft.com/office/drawing/2014/main" id="{C32C548E-8174-E9B5-E88E-4AD8A0D6CC9E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1642" name="TextBox 1641">
            <a:extLst>
              <a:ext uri="{FF2B5EF4-FFF2-40B4-BE49-F238E27FC236}">
                <a16:creationId xmlns:a16="http://schemas.microsoft.com/office/drawing/2014/main" id="{8B9CBE6A-5EA1-3B10-34A2-AD2B35D00CBF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1643" name="TextBox 1642">
            <a:extLst>
              <a:ext uri="{FF2B5EF4-FFF2-40B4-BE49-F238E27FC236}">
                <a16:creationId xmlns:a16="http://schemas.microsoft.com/office/drawing/2014/main" id="{46FF8AAA-65B1-FDE2-5F00-945D7EE71A54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1646" name="Google Shape;1619;p62">
            <a:extLst>
              <a:ext uri="{FF2B5EF4-FFF2-40B4-BE49-F238E27FC236}">
                <a16:creationId xmlns:a16="http://schemas.microsoft.com/office/drawing/2014/main" id="{9009E644-E942-5510-7E4A-D384DF0C70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</p:spTree>
    <p:extLst>
      <p:ext uri="{BB962C8B-B14F-4D97-AF65-F5344CB8AC3E}">
        <p14:creationId xmlns:p14="http://schemas.microsoft.com/office/powerpoint/2010/main" val="421495113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AE6ED507-F0ED-96CB-B5C5-E28D83091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03F0A342-6736-BB83-A364-2EBCC803C6C6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F170687D-620B-3049-965B-A84B462CBEF7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C1270076-962B-E0BA-C3B4-E0AAFD463E8A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AC810389-67BF-5326-BEE0-97C6E3F9D37E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B57DEB93-2589-BFEE-F6C8-5D6209F27D7E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B207C7E6-53E1-C33B-FCE4-41020B9CFC32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5E486B54-0878-58E1-D998-6A443A4E9413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2EED3443-2B1E-CB33-4FBF-0F579C9A6A8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72064F-1B23-9F97-2731-F6C88CB7A585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60FB25-1021-C02F-38C8-73A8A1C1EEA9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CC88AF-02AE-65F8-666E-4EF7AE589FF0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549336-2721-E822-1BE4-58F48A371791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599C2C-50D6-4C8F-E3A2-97DD1ACE9776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AC649D-0267-A7E0-A5C2-401C50C6F7EC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FFFA222-A50E-C4DF-2541-54ED5365ED06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33689C-862D-24A5-A07D-C0BE26A04D5B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241CCE-7229-126B-886C-A2498D44ABB5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7C550C-8F8F-A5F9-1CAC-97754BCACB74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3A2E666-82F0-274E-3393-F530075571FE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F9C63E-856F-281E-1FB0-734D193A58DE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F452C1-3DCF-AF6A-FFA7-9D9B3934977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C334756-DA82-2535-5536-67C17F6048AA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E6ADF6-E8CD-CBCE-991D-E3FB7E91986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1BF632-054B-3AF7-A765-DCB5D7DBC96A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51FB003-EA93-93AB-484F-2E43690BBE5C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78FCE8F-A049-9973-C7E1-2F4EAB780DB7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55B990-939D-1E9B-0B7B-839334740919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34B56E-34A4-367B-A129-E70781AC299A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C83173-262F-F85A-EA3B-7DC84B16A023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E4C883C2-C834-6FA4-ED85-688B34CED43E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4D812DC7-0502-7DA9-D9B7-8FB4ABF2ADD0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A74AA36F-E7AA-93CB-F617-17B1277F1366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5149EA38-E2A7-0748-A515-EBFEAC86C7B6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62FE4E39-A51F-46F9-A30B-15D93DA1940B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72BD9FC2-3A9C-A2B4-E945-A1245EFF5B73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CBDD73DA-C5DA-7C2C-6C9F-ABF31FA45F29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7D35A95D-23D8-07E8-80DC-93873878CB28}"/>
              </a:ext>
            </a:extLst>
          </p:cNvPr>
          <p:cNvSpPr txBox="1"/>
          <p:nvPr/>
        </p:nvSpPr>
        <p:spPr>
          <a:xfrm>
            <a:off x="5796498" y="805070"/>
            <a:ext cx="3059679" cy="293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Choosing what value to be stored in the nodes?</a:t>
            </a:r>
          </a:p>
          <a:p>
            <a:pPr algn="l" fontAlgn="base"/>
            <a:r>
              <a:rPr lang="en-US" dirty="0">
                <a:solidFill>
                  <a:srgbClr val="482400"/>
                </a:solidFill>
              </a:rPr>
              <a:t>What should the merge operation do?</a:t>
            </a:r>
          </a:p>
          <a:p>
            <a:pPr algn="l" fontAlgn="base"/>
            <a:endParaRPr lang="en-US" dirty="0">
              <a:solidFill>
                <a:srgbClr val="482400"/>
              </a:solidFill>
            </a:endParaRPr>
          </a:p>
          <a:p>
            <a:pPr algn="l" fontAlgn="base"/>
            <a:r>
              <a:rPr lang="en-US" dirty="0">
                <a:solidFill>
                  <a:srgbClr val="482400"/>
                </a:solidFill>
              </a:rPr>
              <a:t>the steps for constructing a segment tree:</a:t>
            </a:r>
          </a:p>
          <a:p>
            <a:pPr marL="342900" indent="-342900" algn="l" fontAlgn="base">
              <a:buClr>
                <a:srgbClr val="6F490D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Start from the leaves of the tree</a:t>
            </a:r>
          </a:p>
          <a:p>
            <a:pPr marL="342900" indent="-342900" algn="l" fontAlgn="base">
              <a:buClr>
                <a:srgbClr val="6F490D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Recursively build the parents from the merge operation</a:t>
            </a:r>
          </a:p>
          <a:p>
            <a:pPr algn="l" fontAlgn="base">
              <a:spcAft>
                <a:spcPts val="750"/>
              </a:spcAft>
            </a:pP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C0AB906C-EFF5-AC91-DB2B-07988E8B13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446CC7-CBA3-5DA3-4BD4-8F87E4DCAC5C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3C01D7-51C4-7928-5536-ACEB498D16EC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0F6104-9A8F-6CB3-F653-CA6CBA30052A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2426E93-59EE-94BD-AF7E-D8A07F48D40F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1F3F4DE-18A0-04C5-7ADF-C9979BD114EB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069BF0-F9B7-576A-77BA-3D1AFEDEA9F9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3E9DFD-3BD9-10D8-2BD3-40995DD38F98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AAD19D-5606-22E4-3A03-D16F748C0DA7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6A70F0-21C7-FBBF-1C7F-C4E346150868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C44931E-99F9-9021-D20E-527362869277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BAD4DF-5F6F-1544-E001-E5CB94E5ED5E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06C0015-CE0D-D23D-A40A-D885DD413488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62722B0-CDF5-CD90-6083-95F90CBBB9F1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545A2D-E339-9225-78AE-5B2689352715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4B6F14-EB1A-BA52-EBDA-E64BE06C2A80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</p:spTree>
    <p:extLst>
      <p:ext uri="{BB962C8B-B14F-4D97-AF65-F5344CB8AC3E}">
        <p14:creationId xmlns:p14="http://schemas.microsoft.com/office/powerpoint/2010/main" val="6988245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4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2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1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3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8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6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7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9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4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0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2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3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5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3" grpId="0" animBg="1"/>
      <p:bldP spid="2" grpId="0" animBg="1"/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40" grpId="0"/>
      <p:bldP spid="41" grpId="0"/>
      <p:bldP spid="42" grpId="0"/>
      <p:bldP spid="43" grpId="0"/>
      <p:bldP spid="44" grpId="0"/>
      <p:bldP spid="46" grpId="0"/>
      <p:bldP spid="4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9BD6EDE-9902-014E-61D0-03106AAD2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15798A26-BCD9-D69C-2750-E71944B12153}"/>
              </a:ext>
            </a:extLst>
          </p:cNvPr>
          <p:cNvSpPr txBox="1"/>
          <p:nvPr/>
        </p:nvSpPr>
        <p:spPr>
          <a:xfrm>
            <a:off x="5796498" y="805070"/>
            <a:ext cx="3059679" cy="293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Ques: draw </a:t>
            </a:r>
            <a:r>
              <a:rPr lang="en-US" b="1" dirty="0">
                <a:solidFill>
                  <a:srgbClr val="482400"/>
                </a:solidFill>
              </a:rPr>
              <a:t>MIN</a:t>
            </a:r>
            <a:r>
              <a:rPr lang="en-US" dirty="0">
                <a:solidFill>
                  <a:srgbClr val="482400"/>
                </a:solidFill>
              </a:rPr>
              <a:t> segment tree for array : A = [3,2,4,1,5,9,1, 0]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CA4D5113-6B34-15A8-04CD-25216C6F3C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40AF4F6-AD41-0A9F-7FFC-D04D57B4C62F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72EA26FE-016F-68A1-29B3-FD871F9C33D1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B0EBD16D-C238-8C74-FEE6-5DBBA2AB34DF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0E05D63F-3C25-67D3-4CD1-FC8B320DA595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A3F64E5E-6166-A861-F536-DE6EBA0055CF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2407ADDD-06DF-CF70-7579-9353126298FC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A6F9A3D8-F8CD-6220-E814-556F0F816842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9776843F-403B-FF0D-27EC-E0FEAA0D2B08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87E4681C-05C5-A59C-ED98-6B20271747B7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9EFB0BF-F7F1-7DC3-C279-7614B02B9004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AA3B30-9FC6-BA87-C1CE-C2217E3CFDE5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ED673C-B095-3BB7-1B48-8354E27632DA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7433D75-801B-70B0-643C-F84D59A6D1AE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686C119-0B19-5E85-57DE-9ECD04CDD182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6671F6-841B-5769-6FE5-4A6B891D9756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CDBC67B-508B-364D-4910-D9C2203AA378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4D9BE76-5572-819C-B14D-9AB980E98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2E4C9A-930F-374D-2340-EEEDC81F88C6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92F984-8D8B-8E43-9961-984C5622B9CB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23ABA69-EC7A-2770-BE1F-6714EC14F3F2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C3A1A2D-D95D-7330-A257-CDB4AA93D365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97FE927-7F29-F2A0-314A-CEB9DAF7429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BD324B9-11F2-7F25-E35F-187AC121CBBC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3BBE8F6-7E70-5971-067E-2C0A8BDB218E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CD8D9BA-DE1E-BCFB-CFCA-09A203BBD2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7A206F7-BC42-0498-8000-C441AFECDA8C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133E43-4ECD-0214-F789-A65FE1FFE0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FD299A-355C-58D2-2D87-60723644802E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67710F6-8443-2164-9A09-3A1231DE0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C6A40F8-1C40-7CDD-2352-4E505BD02933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60D3C2B7-D31F-E293-7F4C-8D07FF9F6776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4FA7A705-9F37-1660-82C3-B793EA8C8687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FC2A948A-619C-A345-EE1C-E686DA79570A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23E74091-18DE-47CE-6E52-7AAE12061D1F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BEBBBA58-9658-F9FF-C5CD-1C61F927E711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F76016DF-B230-7328-124F-E4AD37763D83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4843D70E-F1E9-252D-B82A-CC204344513A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2E8923-C3CD-B71C-1833-CA42B6891A70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57C205-1E3F-0637-8F50-CFA537BB1B21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9FE0246-D9CA-A854-AB29-E33B659A19C4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97529DF-DF7B-02E2-7583-A07AA7AC4BE1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2856601-65FA-3F28-C538-67CD365E9F23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F1D79E-34E7-EB77-1B66-721D3215B6B4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05863E1-A467-6D15-66B5-3BA62F709568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F89E26A-9443-4309-B120-2336B3416D70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D61F55D-C4A7-AA01-1AB4-94B8782DE16B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6EA7E9B-FCD4-61EE-721F-4BA6C4D5BC22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88E9E65-9902-087C-3BBF-FEE043504053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85867BE-266E-78C2-5386-3398941D9BFD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4987588-ECA2-3C1B-107D-4B664A02B960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FF82DAC-E19D-2DCE-51F4-15866A6F50F5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B0D7005-1BEE-4F73-60CC-1F0702EF05B8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89201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0337FF0-6EE3-D196-70C9-72CEC8FE9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779F9B35-6E6B-DD7D-718F-7404FBA506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build the segment tree</a:t>
            </a:r>
          </a:p>
        </p:txBody>
      </p:sp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FF437696-5D15-D883-CD27-817643AB35EE}"/>
              </a:ext>
            </a:extLst>
          </p:cNvPr>
          <p:cNvSpPr txBox="1">
            <a:spLocks/>
          </p:cNvSpPr>
          <p:nvPr/>
        </p:nvSpPr>
        <p:spPr>
          <a:xfrm>
            <a:off x="1076960" y="791121"/>
            <a:ext cx="8168640" cy="435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build(node, L, R):</a:t>
            </a:r>
          </a:p>
          <a:p>
            <a:r>
              <a:rPr lang="vi-VN" sz="1400" dirty="0"/>
              <a:t>    IF L == R:</a:t>
            </a:r>
          </a:p>
          <a:p>
            <a:r>
              <a:rPr lang="en-US" sz="1400" dirty="0"/>
              <a:t>             </a:t>
            </a:r>
            <a:r>
              <a:rPr lang="vi-VN" sz="1400" dirty="0"/>
              <a:t>ST[node] ← A[L] </a:t>
            </a:r>
            <a:r>
              <a:rPr lang="vi-VN" sz="1400" b="1" i="1" dirty="0"/>
              <a:t># Nút lá lưu giá trị của phần tử tương ứng trong mảng A</a:t>
            </a:r>
          </a:p>
          <a:p>
            <a:r>
              <a:rPr lang="vi-VN" sz="1400" dirty="0"/>
              <a:t>    ELSE:        </a:t>
            </a:r>
          </a:p>
          <a:p>
            <a:r>
              <a:rPr lang="vi-VN" sz="1400" dirty="0"/>
              <a:t>        mid ← (L + R) // 2   </a:t>
            </a:r>
            <a:r>
              <a:rPr lang="en-US" sz="1400" dirty="0"/>
              <a:t> </a:t>
            </a:r>
            <a:r>
              <a:rPr lang="vi-VN" sz="1400" b="1" i="1" dirty="0"/>
              <a:t># Tìm điểm giữa để chia mảng thành hai phần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build(2 * node+1, L, mid) </a:t>
            </a:r>
            <a:r>
              <a:rPr lang="en-US" sz="1400" dirty="0"/>
              <a:t> </a:t>
            </a:r>
            <a:r>
              <a:rPr lang="vi-VN" sz="1400" b="1" i="1" dirty="0"/>
              <a:t># Đệ quy xây dựng cây con bên trái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build(2 * node + 2, mid + 1, R) </a:t>
            </a:r>
            <a:r>
              <a:rPr lang="en-US" sz="1400" dirty="0"/>
              <a:t> </a:t>
            </a:r>
            <a:r>
              <a:rPr lang="vi-VN" sz="1400" b="1" i="1" dirty="0"/>
              <a:t># Đệ quy xây dựng cây con bên phải   </a:t>
            </a:r>
          </a:p>
          <a:p>
            <a:r>
              <a:rPr lang="vi-VN" sz="1400" dirty="0"/>
              <a:t>        </a:t>
            </a:r>
          </a:p>
          <a:p>
            <a:r>
              <a:rPr lang="vi-VN" sz="1400" dirty="0"/>
              <a:t>        ST[node] ← ST[2 * node+1] + ST[2 * node + 2] </a:t>
            </a:r>
            <a:r>
              <a:rPr lang="en-US" sz="1400" dirty="0"/>
              <a:t> </a:t>
            </a:r>
            <a:r>
              <a:rPr lang="vi-VN" sz="1400" b="1" i="1" dirty="0"/>
              <a:t># Gán giá trị nút hiện tại bằng tổng của hai con</a:t>
            </a:r>
          </a:p>
        </p:txBody>
      </p:sp>
    </p:spTree>
    <p:extLst>
      <p:ext uri="{BB962C8B-B14F-4D97-AF65-F5344CB8AC3E}">
        <p14:creationId xmlns:p14="http://schemas.microsoft.com/office/powerpoint/2010/main" val="389046964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B99484B-581C-8A0A-34F6-74609C61D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028264D2-0CA2-00E1-9280-5ADDA58FE190}"/>
              </a:ext>
            </a:extLst>
          </p:cNvPr>
          <p:cNvSpPr/>
          <p:nvPr/>
        </p:nvSpPr>
        <p:spPr>
          <a:xfrm>
            <a:off x="10838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F73A4288-E630-180A-19C9-1F90243A7CF2}"/>
              </a:ext>
            </a:extLst>
          </p:cNvPr>
          <p:cNvSpPr/>
          <p:nvPr/>
        </p:nvSpPr>
        <p:spPr>
          <a:xfrm>
            <a:off x="709350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8D338390-6B86-34A2-3DBB-08080C80FF0E}"/>
              </a:ext>
            </a:extLst>
          </p:cNvPr>
          <p:cNvSpPr/>
          <p:nvPr/>
        </p:nvSpPr>
        <p:spPr>
          <a:xfrm>
            <a:off x="1376096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94514132-21EC-4586-B970-B0CF51C4B36D}"/>
              </a:ext>
            </a:extLst>
          </p:cNvPr>
          <p:cNvSpPr/>
          <p:nvPr/>
        </p:nvSpPr>
        <p:spPr>
          <a:xfrm>
            <a:off x="2146016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859DB316-A56D-9364-9CA7-9358AA1E498D}"/>
              </a:ext>
            </a:extLst>
          </p:cNvPr>
          <p:cNvSpPr/>
          <p:nvPr/>
        </p:nvSpPr>
        <p:spPr>
          <a:xfrm>
            <a:off x="3472291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198FA3B5-1E8A-1284-213C-E2289C3503B1}"/>
              </a:ext>
            </a:extLst>
          </p:cNvPr>
          <p:cNvSpPr/>
          <p:nvPr/>
        </p:nvSpPr>
        <p:spPr>
          <a:xfrm>
            <a:off x="2780281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FEF9754F-42B4-CC30-CFA5-ADCAC9C21479}"/>
              </a:ext>
            </a:extLst>
          </p:cNvPr>
          <p:cNvSpPr/>
          <p:nvPr/>
        </p:nvSpPr>
        <p:spPr>
          <a:xfrm>
            <a:off x="4152143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C4DD0DD8-FD5E-0C7D-3E0D-D48AAB9E2702}"/>
              </a:ext>
            </a:extLst>
          </p:cNvPr>
          <p:cNvSpPr/>
          <p:nvPr/>
        </p:nvSpPr>
        <p:spPr>
          <a:xfrm>
            <a:off x="504672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7F43382-3EAE-0D88-4F13-2190E7F8FE2E}"/>
              </a:ext>
            </a:extLst>
          </p:cNvPr>
          <p:cNvSpPr/>
          <p:nvPr/>
        </p:nvSpPr>
        <p:spPr>
          <a:xfrm>
            <a:off x="2547181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67F684-D286-F53C-D963-9989A1F21591}"/>
              </a:ext>
            </a:extLst>
          </p:cNvPr>
          <p:cNvSpPr/>
          <p:nvPr/>
        </p:nvSpPr>
        <p:spPr>
          <a:xfrm>
            <a:off x="1089318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680D78-9F42-6D9A-64CA-1592DBD77A58}"/>
              </a:ext>
            </a:extLst>
          </p:cNvPr>
          <p:cNvSpPr/>
          <p:nvPr/>
        </p:nvSpPr>
        <p:spPr>
          <a:xfrm>
            <a:off x="3910666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89A398-DAF2-8360-5C3B-6E1128948C3E}"/>
              </a:ext>
            </a:extLst>
          </p:cNvPr>
          <p:cNvSpPr/>
          <p:nvPr/>
        </p:nvSpPr>
        <p:spPr>
          <a:xfrm>
            <a:off x="1729671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2F512CA-5165-BBD9-B52A-76498AB3F6BA}"/>
              </a:ext>
            </a:extLst>
          </p:cNvPr>
          <p:cNvSpPr/>
          <p:nvPr/>
        </p:nvSpPr>
        <p:spPr>
          <a:xfrm>
            <a:off x="369366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7C6F7F-7651-193E-D9B0-9FA02391637F}"/>
              </a:ext>
            </a:extLst>
          </p:cNvPr>
          <p:cNvSpPr/>
          <p:nvPr/>
        </p:nvSpPr>
        <p:spPr>
          <a:xfrm>
            <a:off x="3115600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630839E-2E22-939B-64F6-8A687E17319D}"/>
              </a:ext>
            </a:extLst>
          </p:cNvPr>
          <p:cNvSpPr/>
          <p:nvPr/>
        </p:nvSpPr>
        <p:spPr>
          <a:xfrm>
            <a:off x="4580665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58A821-E3EB-38A8-0F8D-AC2BD0319BD9}"/>
              </a:ext>
            </a:extLst>
          </p:cNvPr>
          <p:cNvCxnSpPr>
            <a:cxnSpLocks/>
          </p:cNvCxnSpPr>
          <p:nvPr/>
        </p:nvCxnSpPr>
        <p:spPr>
          <a:xfrm flipH="1">
            <a:off x="1571765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9CCD1B-67AE-1638-1D0B-1E742147238B}"/>
              </a:ext>
            </a:extLst>
          </p:cNvPr>
          <p:cNvCxnSpPr>
            <a:cxnSpLocks/>
          </p:cNvCxnSpPr>
          <p:nvPr/>
        </p:nvCxnSpPr>
        <p:spPr>
          <a:xfrm>
            <a:off x="3092203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32BF10F-2434-2DB3-3C8D-4D2A882BFF59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767171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308B5F-D6BF-7984-85B7-95612CDAC3D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542340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43095E-593E-DFDB-EBD1-4E8A5A1C7012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13405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2D8C0D9-66D4-733F-1470-D5A843E94C34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349316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87CDD0D-7BA1-D2B8-42A3-AEFAA6CA66D5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269864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5889F5-F653-71B0-B57E-0D17582F436F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767171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DB705CF-6971-BAF1-A03C-7A5B65F0413C}"/>
              </a:ext>
            </a:extLst>
          </p:cNvPr>
          <p:cNvCxnSpPr>
            <a:cxnSpLocks/>
          </p:cNvCxnSpPr>
          <p:nvPr/>
        </p:nvCxnSpPr>
        <p:spPr>
          <a:xfrm flipH="1">
            <a:off x="163012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1F1861-3742-A16F-624B-6FC68EE6137D}"/>
              </a:ext>
            </a:extLst>
          </p:cNvPr>
          <p:cNvCxnSpPr>
            <a:cxnSpLocks/>
          </p:cNvCxnSpPr>
          <p:nvPr/>
        </p:nvCxnSpPr>
        <p:spPr>
          <a:xfrm>
            <a:off x="21274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04C615B-64FF-BDC1-012A-0C5A0D3A544B}"/>
              </a:ext>
            </a:extLst>
          </p:cNvPr>
          <p:cNvCxnSpPr>
            <a:cxnSpLocks/>
          </p:cNvCxnSpPr>
          <p:nvPr/>
        </p:nvCxnSpPr>
        <p:spPr>
          <a:xfrm flipH="1">
            <a:off x="3020634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82AA571-C9BA-99BB-D88B-023198C437B4}"/>
              </a:ext>
            </a:extLst>
          </p:cNvPr>
          <p:cNvCxnSpPr>
            <a:cxnSpLocks/>
          </p:cNvCxnSpPr>
          <p:nvPr/>
        </p:nvCxnSpPr>
        <p:spPr>
          <a:xfrm>
            <a:off x="3517941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28DB3E-DA8C-2EBF-AFD5-70E40A671305}"/>
              </a:ext>
            </a:extLst>
          </p:cNvPr>
          <p:cNvCxnSpPr>
            <a:cxnSpLocks/>
          </p:cNvCxnSpPr>
          <p:nvPr/>
        </p:nvCxnSpPr>
        <p:spPr>
          <a:xfrm flipH="1">
            <a:off x="4507766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615917C-2F34-775A-0567-5E8EAC907AA2}"/>
              </a:ext>
            </a:extLst>
          </p:cNvPr>
          <p:cNvCxnSpPr>
            <a:cxnSpLocks/>
          </p:cNvCxnSpPr>
          <p:nvPr/>
        </p:nvCxnSpPr>
        <p:spPr>
          <a:xfrm>
            <a:off x="500507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004F92C5-F50C-5FE8-7374-C5B2F9E8E564}"/>
              </a:ext>
            </a:extLst>
          </p:cNvPr>
          <p:cNvSpPr/>
          <p:nvPr/>
        </p:nvSpPr>
        <p:spPr>
          <a:xfrm>
            <a:off x="36044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533A864A-5EF2-E5F4-5245-9CD78C5E2992}"/>
              </a:ext>
            </a:extLst>
          </p:cNvPr>
          <p:cNvSpPr/>
          <p:nvPr/>
        </p:nvSpPr>
        <p:spPr>
          <a:xfrm>
            <a:off x="172977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2B79D6EE-9E87-E22D-FD8E-5A64E3162319}"/>
              </a:ext>
            </a:extLst>
          </p:cNvPr>
          <p:cNvSpPr/>
          <p:nvPr/>
        </p:nvSpPr>
        <p:spPr>
          <a:xfrm>
            <a:off x="312788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D35E3C6C-2140-C265-DBF8-A6865A5C246B}"/>
              </a:ext>
            </a:extLst>
          </p:cNvPr>
          <p:cNvSpPr/>
          <p:nvPr/>
        </p:nvSpPr>
        <p:spPr>
          <a:xfrm>
            <a:off x="458080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5C74E290-DAC6-E215-624F-6035EA29454A}"/>
              </a:ext>
            </a:extLst>
          </p:cNvPr>
          <p:cNvSpPr/>
          <p:nvPr/>
        </p:nvSpPr>
        <p:spPr>
          <a:xfrm>
            <a:off x="3913648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41518707-1A27-E3FC-7980-BF1C941D04A0}"/>
              </a:ext>
            </a:extLst>
          </p:cNvPr>
          <p:cNvSpPr/>
          <p:nvPr/>
        </p:nvSpPr>
        <p:spPr>
          <a:xfrm>
            <a:off x="2553753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1E41DBC9-1207-571C-611B-3C4C6487C917}"/>
              </a:ext>
            </a:extLst>
          </p:cNvPr>
          <p:cNvSpPr/>
          <p:nvPr/>
        </p:nvSpPr>
        <p:spPr>
          <a:xfrm>
            <a:off x="10788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6392F102-9608-FC84-53F2-69902021EE88}"/>
              </a:ext>
            </a:extLst>
          </p:cNvPr>
          <p:cNvSpPr txBox="1"/>
          <p:nvPr/>
        </p:nvSpPr>
        <p:spPr>
          <a:xfrm>
            <a:off x="5796498" y="805070"/>
            <a:ext cx="3059679" cy="3593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build the segment tree using the addition operator with 0 as the neutral element.</a:t>
            </a:r>
          </a:p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</a:rPr>
              <a:t>Query range [L,R].</a:t>
            </a:r>
          </a:p>
          <a:p>
            <a:pPr marL="342900" indent="-342900" algn="l" fontAlgn="base">
              <a:spcAft>
                <a:spcPts val="750"/>
              </a:spcAft>
              <a:buClr>
                <a:srgbClr val="482400"/>
              </a:buClr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If the query range matches the node's range, return the result.</a:t>
            </a:r>
          </a:p>
          <a:p>
            <a:pPr marL="342900" indent="-342900" algn="l" fontAlgn="base">
              <a:spcAft>
                <a:spcPts val="750"/>
              </a:spcAft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Otherwise, recursively traverse the left and right child nodes</a:t>
            </a:r>
          </a:p>
          <a:p>
            <a:pPr marL="342900" indent="-342900" algn="l" fontAlgn="base">
              <a:spcAft>
                <a:spcPts val="750"/>
              </a:spcAft>
              <a:buFont typeface="+mj-lt"/>
              <a:buAutoNum type="arabicPeriod"/>
            </a:pPr>
            <a:r>
              <a:rPr lang="en-US" dirty="0">
                <a:solidFill>
                  <a:srgbClr val="482400"/>
                </a:solidFill>
              </a:rPr>
              <a:t>merging the results when returning.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44538-1788-EC53-B938-123B4C1527A2}"/>
              </a:ext>
            </a:extLst>
          </p:cNvPr>
          <p:cNvSpPr txBox="1"/>
          <p:nvPr/>
        </p:nvSpPr>
        <p:spPr>
          <a:xfrm>
            <a:off x="-43033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BDA399-F14A-F0E4-CC8B-8CEB324AC036}"/>
              </a:ext>
            </a:extLst>
          </p:cNvPr>
          <p:cNvSpPr txBox="1"/>
          <p:nvPr/>
        </p:nvSpPr>
        <p:spPr>
          <a:xfrm>
            <a:off x="25785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B1D3B6-0A81-36D6-7C94-C8808072F1EE}"/>
              </a:ext>
            </a:extLst>
          </p:cNvPr>
          <p:cNvSpPr txBox="1"/>
          <p:nvPr/>
        </p:nvSpPr>
        <p:spPr>
          <a:xfrm>
            <a:off x="90541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0EA2DC1-1A0F-9F02-62C4-C326733E053D}"/>
              </a:ext>
            </a:extLst>
          </p:cNvPr>
          <p:cNvSpPr txBox="1"/>
          <p:nvPr/>
        </p:nvSpPr>
        <p:spPr>
          <a:xfrm>
            <a:off x="169578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1D303C-FBAD-77D9-979C-515CF7E1240F}"/>
              </a:ext>
            </a:extLst>
          </p:cNvPr>
          <p:cNvSpPr txBox="1"/>
          <p:nvPr/>
        </p:nvSpPr>
        <p:spPr>
          <a:xfrm>
            <a:off x="2322846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826248B-572E-BF98-247B-97FC85DE7116}"/>
              </a:ext>
            </a:extLst>
          </p:cNvPr>
          <p:cNvSpPr txBox="1"/>
          <p:nvPr/>
        </p:nvSpPr>
        <p:spPr>
          <a:xfrm>
            <a:off x="302646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6B0715C-B86C-AF45-4830-893694A3B286}"/>
              </a:ext>
            </a:extLst>
          </p:cNvPr>
          <p:cNvSpPr txBox="1"/>
          <p:nvPr/>
        </p:nvSpPr>
        <p:spPr>
          <a:xfrm>
            <a:off x="368424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EAE1FD-FFA7-EA77-18E1-36850BC94659}"/>
              </a:ext>
            </a:extLst>
          </p:cNvPr>
          <p:cNvSpPr txBox="1"/>
          <p:nvPr/>
        </p:nvSpPr>
        <p:spPr>
          <a:xfrm>
            <a:off x="459648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F3089A-28D2-3FE3-3B35-08B27E74618F}"/>
              </a:ext>
            </a:extLst>
          </p:cNvPr>
          <p:cNvSpPr txBox="1"/>
          <p:nvPr/>
        </p:nvSpPr>
        <p:spPr>
          <a:xfrm>
            <a:off x="-89232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28B6918-7C7D-1F9C-7739-BC9584298A69}"/>
              </a:ext>
            </a:extLst>
          </p:cNvPr>
          <p:cNvSpPr txBox="1"/>
          <p:nvPr/>
        </p:nvSpPr>
        <p:spPr>
          <a:xfrm>
            <a:off x="128245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C0B66F9-7C50-E46E-48EB-E045EAC8FFCE}"/>
              </a:ext>
            </a:extLst>
          </p:cNvPr>
          <p:cNvSpPr txBox="1"/>
          <p:nvPr/>
        </p:nvSpPr>
        <p:spPr>
          <a:xfrm>
            <a:off x="2660284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29CE392-E796-8278-7B1B-B9CC18545215}"/>
              </a:ext>
            </a:extLst>
          </p:cNvPr>
          <p:cNvSpPr txBox="1"/>
          <p:nvPr/>
        </p:nvSpPr>
        <p:spPr>
          <a:xfrm>
            <a:off x="4161093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6ED30B0-E2F2-F90E-9525-EE66A14E5479}"/>
              </a:ext>
            </a:extLst>
          </p:cNvPr>
          <p:cNvSpPr txBox="1"/>
          <p:nvPr/>
        </p:nvSpPr>
        <p:spPr>
          <a:xfrm>
            <a:off x="348446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9AB11A-B9FF-90B8-6B6E-644D250B014D}"/>
              </a:ext>
            </a:extLst>
          </p:cNvPr>
          <p:cNvSpPr txBox="1"/>
          <p:nvPr/>
        </p:nvSpPr>
        <p:spPr>
          <a:xfrm>
            <a:off x="632425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CF197DB-04A8-BAFA-10DE-A7C04C2B45D3}"/>
              </a:ext>
            </a:extLst>
          </p:cNvPr>
          <p:cNvSpPr txBox="1"/>
          <p:nvPr/>
        </p:nvSpPr>
        <p:spPr>
          <a:xfrm>
            <a:off x="2097580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7" name="Google Shape;1619;p62">
            <a:extLst>
              <a:ext uri="{FF2B5EF4-FFF2-40B4-BE49-F238E27FC236}">
                <a16:creationId xmlns:a16="http://schemas.microsoft.com/office/drawing/2014/main" id="{0AFE68BE-9283-651E-A15D-130C133C58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</p:spTree>
    <p:extLst>
      <p:ext uri="{BB962C8B-B14F-4D97-AF65-F5344CB8AC3E}">
        <p14:creationId xmlns:p14="http://schemas.microsoft.com/office/powerpoint/2010/main" val="310090639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FCB5348-008C-0108-2162-051971CD1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9BC69549-B923-1D73-F840-361A76CF594D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B6D86DC2-5904-8191-A555-B235A762BAA3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1D58FF62-C09A-9CA0-5896-9361EA6886E3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B7633437-2D69-55DB-30B8-83A6AA88D2A2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902817F1-1A8B-34E7-9896-A993FB17F94E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27A0EE26-2D2B-F994-28FF-582D3C7FD63C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74A1089D-2506-CD33-464B-4D4FDDFAE683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BCE687FC-DAB9-B417-4A95-B4D612478B3B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9A1343-9995-1101-7C9A-C06484DDEAD7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6E872D-ED5B-212B-6415-70888712CA25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54584A-2E50-E34A-7988-A6E52F6B4D49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8C1B2A-B9F6-55AA-CC0C-EA6122A63D7F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E578CA-9B3E-95A0-CA64-13E886DEF191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91B00D-A447-022A-D66D-AA0717AFAE9E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D5B40F-A2D3-402A-0342-2E875992C3D6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140A7F4-14B3-9070-7B4C-C0DA1A83F706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EE1199-674D-FB87-AB12-7A44D464D7CE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7A8CDB-8E93-15FF-CF8D-4F6262EBE10D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D9A2DD-ED02-63FD-845F-03CCFC5BE67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CB8EB-8D0D-32BB-C206-4D9584FAF569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FA3804C-BC29-19B6-FDF1-AE8291E6D37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CD8AC3-7A42-7A92-775D-708E7BE13BB4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60E0AA8-484E-3156-9684-4263BD7C1DF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99D9AB-E231-A45C-3188-00C3CE728C34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4DB35DD-163B-DE59-2076-94DBD295CCD2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AC4262-5465-CF83-63D0-CDE6E8F0E131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8C8DE9F-BBA9-AFC9-5515-D88711D822CD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A974D8-42C8-EBEF-494A-FB279D349317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C6A3273-01AF-F540-4DA7-0C59A57D15C6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9A782C3A-859E-30BC-89D1-B4F3AAF51EA2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E3576C4A-F3C8-B9F8-0F49-06A4750E10CD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3C780C39-1E4F-C4A1-5746-6CB442939AF3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17997E9A-7FEF-C1E8-FB91-C4CDA476D804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3C34667D-63C3-1D7C-2A5A-8E5EDB5AC3FF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694DDAB2-C3CE-E006-0CA7-78C6E8BDA768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CEB92248-47A8-B545-113B-7624B1B5DE1A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145F3E22-6E56-F42C-2F21-61660B993E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6AD039-E7FE-D481-ACBA-4B7553CE76D7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10A38-533D-B7E5-43DB-158DDF130AEC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7E8C0-DCC0-2163-7E85-8BED03926BF7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087271-9FCF-E7E7-BC0B-8D0877E190DB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2B88FBF-39D6-F179-C4A9-ACC01F2C372C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430C74-2D49-F1DC-F9AE-E6C692D36061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216DD09-A099-FC78-AF3A-F1C1750D25BA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05242D-BC8B-4A1D-669E-93AD6158A821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109921E-F6A2-F204-F678-B654720B915F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B786820-04A9-E06E-D675-2F2A8B8A19C0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78FFD2-AB57-668F-B6AF-261C0B56A141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5CB7AC5-3853-2CB6-57A1-7F11CDB4BFF9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208D1DD-0C46-8BBD-A50E-FE390FC37FEC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2E316EA-BF3C-8313-A7B8-14FBAF660FAD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56DC9F-67A7-AE82-2470-1782ABA4E3D8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4A6FEE-CCA3-91CC-AB26-D0C497A12F5C}"/>
              </a:ext>
            </a:extLst>
          </p:cNvPr>
          <p:cNvSpPr txBox="1"/>
          <p:nvPr/>
        </p:nvSpPr>
        <p:spPr>
          <a:xfrm>
            <a:off x="6042039" y="806851"/>
            <a:ext cx="5719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sum from range 2 to 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8FF1EA-1841-3667-D7FF-3122CAC5D3AB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grpSp>
        <p:nvGrpSpPr>
          <p:cNvPr id="1634" name="Group 1633">
            <a:extLst>
              <a:ext uri="{FF2B5EF4-FFF2-40B4-BE49-F238E27FC236}">
                <a16:creationId xmlns:a16="http://schemas.microsoft.com/office/drawing/2014/main" id="{1CD5E490-539C-E633-C7D8-B090E179AF4B}"/>
              </a:ext>
            </a:extLst>
          </p:cNvPr>
          <p:cNvGrpSpPr/>
          <p:nvPr/>
        </p:nvGrpSpPr>
        <p:grpSpPr>
          <a:xfrm>
            <a:off x="-209382" y="1697828"/>
            <a:ext cx="1365258" cy="640893"/>
            <a:chOff x="-209382" y="1697828"/>
            <a:chExt cx="1365258" cy="640893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4EA38A4-0BB4-1099-DF7D-A395666BF418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498882" y="1952639"/>
              <a:ext cx="185809" cy="386082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5EC71C-B32E-4311-B296-B6F2B827FC97}"/>
                </a:ext>
              </a:extLst>
            </p:cNvPr>
            <p:cNvSpPr txBox="1"/>
            <p:nvPr/>
          </p:nvSpPr>
          <p:spPr>
            <a:xfrm>
              <a:off x="-209382" y="169782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01" name="Group 1600">
            <a:extLst>
              <a:ext uri="{FF2B5EF4-FFF2-40B4-BE49-F238E27FC236}">
                <a16:creationId xmlns:a16="http://schemas.microsoft.com/office/drawing/2014/main" id="{3B9D9B34-2863-05EE-B72A-19170BE24C40}"/>
              </a:ext>
            </a:extLst>
          </p:cNvPr>
          <p:cNvGrpSpPr/>
          <p:nvPr/>
        </p:nvGrpSpPr>
        <p:grpSpPr>
          <a:xfrm>
            <a:off x="1743503" y="1931689"/>
            <a:ext cx="1365258" cy="475284"/>
            <a:chOff x="1743503" y="1931689"/>
            <a:chExt cx="1365258" cy="475284"/>
          </a:xfrm>
        </p:grpSpPr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0A889E6-7604-1B44-65CE-5EA835C6D5CA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flipH="1">
              <a:off x="2209772" y="2168209"/>
              <a:ext cx="160506" cy="238764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F52266D-1883-606D-798C-E68812BA066A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</a:t>
              </a:r>
            </a:p>
          </p:txBody>
        </p:sp>
      </p:grpSp>
      <p:grpSp>
        <p:nvGrpSpPr>
          <p:cNvPr id="1602" name="Group 1601">
            <a:extLst>
              <a:ext uri="{FF2B5EF4-FFF2-40B4-BE49-F238E27FC236}">
                <a16:creationId xmlns:a16="http://schemas.microsoft.com/office/drawing/2014/main" id="{94E1004A-39EE-1BCB-2DB6-22467862EA31}"/>
              </a:ext>
            </a:extLst>
          </p:cNvPr>
          <p:cNvGrpSpPr/>
          <p:nvPr/>
        </p:nvGrpSpPr>
        <p:grpSpPr>
          <a:xfrm>
            <a:off x="630699" y="1160194"/>
            <a:ext cx="1365258" cy="547448"/>
            <a:chOff x="1743503" y="1931689"/>
            <a:chExt cx="1365258" cy="547448"/>
          </a:xfrm>
        </p:grpSpPr>
        <p:cxnSp>
          <p:nvCxnSpPr>
            <p:cNvPr id="1603" name="Straight Arrow Connector 1602">
              <a:extLst>
                <a:ext uri="{FF2B5EF4-FFF2-40B4-BE49-F238E27FC236}">
                  <a16:creationId xmlns:a16="http://schemas.microsoft.com/office/drawing/2014/main" id="{E7DD56FD-FE55-B94E-83DA-E4D401AEC8C2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4" name="TextBox 1603">
              <a:extLst>
                <a:ext uri="{FF2B5EF4-FFF2-40B4-BE49-F238E27FC236}">
                  <a16:creationId xmlns:a16="http://schemas.microsoft.com/office/drawing/2014/main" id="{24976D48-40E7-FE6A-B158-599D762741D1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06" name="Group 1605">
            <a:extLst>
              <a:ext uri="{FF2B5EF4-FFF2-40B4-BE49-F238E27FC236}">
                <a16:creationId xmlns:a16="http://schemas.microsoft.com/office/drawing/2014/main" id="{55FF6434-FC2B-35DD-F8B3-3F857F061C7C}"/>
              </a:ext>
            </a:extLst>
          </p:cNvPr>
          <p:cNvGrpSpPr/>
          <p:nvPr/>
        </p:nvGrpSpPr>
        <p:grpSpPr>
          <a:xfrm>
            <a:off x="1963233" y="608979"/>
            <a:ext cx="1365258" cy="547448"/>
            <a:chOff x="1743503" y="1931689"/>
            <a:chExt cx="1365258" cy="547448"/>
          </a:xfrm>
        </p:grpSpPr>
        <p:cxnSp>
          <p:nvCxnSpPr>
            <p:cNvPr id="1607" name="Straight Arrow Connector 1606">
              <a:extLst>
                <a:ext uri="{FF2B5EF4-FFF2-40B4-BE49-F238E27FC236}">
                  <a16:creationId xmlns:a16="http://schemas.microsoft.com/office/drawing/2014/main" id="{53A765D8-4CEF-36A5-605D-52FF9A808FEB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8" name="TextBox 1607">
              <a:extLst>
                <a:ext uri="{FF2B5EF4-FFF2-40B4-BE49-F238E27FC236}">
                  <a16:creationId xmlns:a16="http://schemas.microsoft.com/office/drawing/2014/main" id="{A79D8144-5CD3-95FD-19DD-AA0DFEE85DF7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09" name="Group 1608">
            <a:extLst>
              <a:ext uri="{FF2B5EF4-FFF2-40B4-BE49-F238E27FC236}">
                <a16:creationId xmlns:a16="http://schemas.microsoft.com/office/drawing/2014/main" id="{F1986E28-216F-BF89-C40E-E39F924E66FF}"/>
              </a:ext>
            </a:extLst>
          </p:cNvPr>
          <p:cNvGrpSpPr/>
          <p:nvPr/>
        </p:nvGrpSpPr>
        <p:grpSpPr>
          <a:xfrm>
            <a:off x="4102262" y="1248661"/>
            <a:ext cx="1365258" cy="504701"/>
            <a:chOff x="1743503" y="1931689"/>
            <a:chExt cx="1365258" cy="504701"/>
          </a:xfrm>
        </p:grpSpPr>
        <p:cxnSp>
          <p:nvCxnSpPr>
            <p:cNvPr id="1610" name="Straight Arrow Connector 1609">
              <a:extLst>
                <a:ext uri="{FF2B5EF4-FFF2-40B4-BE49-F238E27FC236}">
                  <a16:creationId xmlns:a16="http://schemas.microsoft.com/office/drawing/2014/main" id="{65AE837C-32D9-FA85-11C1-FE1511C70FF8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1" name="TextBox 1610">
              <a:extLst>
                <a:ext uri="{FF2B5EF4-FFF2-40B4-BE49-F238E27FC236}">
                  <a16:creationId xmlns:a16="http://schemas.microsoft.com/office/drawing/2014/main" id="{16BCBCE6-4F2B-1BEF-032B-30003168DD9D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13" name="Group 1612">
            <a:extLst>
              <a:ext uri="{FF2B5EF4-FFF2-40B4-BE49-F238E27FC236}">
                <a16:creationId xmlns:a16="http://schemas.microsoft.com/office/drawing/2014/main" id="{C36DACE5-1ADE-CF1C-C54A-2BA0BD661C2F}"/>
              </a:ext>
            </a:extLst>
          </p:cNvPr>
          <p:cNvGrpSpPr/>
          <p:nvPr/>
        </p:nvGrpSpPr>
        <p:grpSpPr>
          <a:xfrm>
            <a:off x="4790710" y="1914669"/>
            <a:ext cx="1365258" cy="504701"/>
            <a:chOff x="1743503" y="1931689"/>
            <a:chExt cx="1365258" cy="504701"/>
          </a:xfrm>
        </p:grpSpPr>
        <p:cxnSp>
          <p:nvCxnSpPr>
            <p:cNvPr id="1614" name="Straight Arrow Connector 1613">
              <a:extLst>
                <a:ext uri="{FF2B5EF4-FFF2-40B4-BE49-F238E27FC236}">
                  <a16:creationId xmlns:a16="http://schemas.microsoft.com/office/drawing/2014/main" id="{A9C49969-1FD5-A067-9EEC-45A1546638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7107C1DA-6540-8651-69EE-7B957F354689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16" name="Group 1615">
            <a:extLst>
              <a:ext uri="{FF2B5EF4-FFF2-40B4-BE49-F238E27FC236}">
                <a16:creationId xmlns:a16="http://schemas.microsoft.com/office/drawing/2014/main" id="{0CE8333B-D05E-7973-F66E-CD365A960E53}"/>
              </a:ext>
            </a:extLst>
          </p:cNvPr>
          <p:cNvGrpSpPr/>
          <p:nvPr/>
        </p:nvGrpSpPr>
        <p:grpSpPr>
          <a:xfrm>
            <a:off x="2556428" y="1955335"/>
            <a:ext cx="1365258" cy="383385"/>
            <a:chOff x="1743503" y="1931689"/>
            <a:chExt cx="1365258" cy="383385"/>
          </a:xfrm>
        </p:grpSpPr>
        <p:cxnSp>
          <p:nvCxnSpPr>
            <p:cNvPr id="1617" name="Straight Arrow Connector 1616">
              <a:extLst>
                <a:ext uri="{FF2B5EF4-FFF2-40B4-BE49-F238E27FC236}">
                  <a16:creationId xmlns:a16="http://schemas.microsoft.com/office/drawing/2014/main" id="{26B45E26-EC9E-D9DB-7EE1-2E75ACFD87C9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8" name="TextBox 1617">
              <a:extLst>
                <a:ext uri="{FF2B5EF4-FFF2-40B4-BE49-F238E27FC236}">
                  <a16:creationId xmlns:a16="http://schemas.microsoft.com/office/drawing/2014/main" id="{A83AE4B4-4CDE-5083-A043-FF059BE583A2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R+L ?</a:t>
              </a:r>
            </a:p>
          </p:txBody>
        </p:sp>
      </p:grp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9896D282-F919-A26E-E6DE-2F316428B211}"/>
              </a:ext>
            </a:extLst>
          </p:cNvPr>
          <p:cNvGrpSpPr/>
          <p:nvPr/>
        </p:nvGrpSpPr>
        <p:grpSpPr>
          <a:xfrm>
            <a:off x="2095537" y="2877634"/>
            <a:ext cx="1365258" cy="383385"/>
            <a:chOff x="1743503" y="1931689"/>
            <a:chExt cx="1365258" cy="383385"/>
          </a:xfrm>
        </p:grpSpPr>
        <p:cxnSp>
          <p:nvCxnSpPr>
            <p:cNvPr id="1621" name="Straight Arrow Connector 1620">
              <a:extLst>
                <a:ext uri="{FF2B5EF4-FFF2-40B4-BE49-F238E27FC236}">
                  <a16:creationId xmlns:a16="http://schemas.microsoft.com/office/drawing/2014/main" id="{88BB3FF7-D636-6251-1CED-5A8241DCD51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2" name="TextBox 1621">
              <a:extLst>
                <a:ext uri="{FF2B5EF4-FFF2-40B4-BE49-F238E27FC236}">
                  <a16:creationId xmlns:a16="http://schemas.microsoft.com/office/drawing/2014/main" id="{8738BC66-A1DB-5191-8DD2-E1A5744C4D40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</a:t>
              </a:r>
            </a:p>
          </p:txBody>
        </p:sp>
      </p:grpSp>
      <p:grpSp>
        <p:nvGrpSpPr>
          <p:cNvPr id="1623" name="Group 1622">
            <a:extLst>
              <a:ext uri="{FF2B5EF4-FFF2-40B4-BE49-F238E27FC236}">
                <a16:creationId xmlns:a16="http://schemas.microsoft.com/office/drawing/2014/main" id="{3EADC5A9-BC2E-BD8E-E7A6-4232DF8EF75C}"/>
              </a:ext>
            </a:extLst>
          </p:cNvPr>
          <p:cNvGrpSpPr/>
          <p:nvPr/>
        </p:nvGrpSpPr>
        <p:grpSpPr>
          <a:xfrm>
            <a:off x="3399013" y="2901404"/>
            <a:ext cx="1365258" cy="404404"/>
            <a:chOff x="1743503" y="1931689"/>
            <a:chExt cx="1365258" cy="404404"/>
          </a:xfrm>
        </p:grpSpPr>
        <p:cxnSp>
          <p:nvCxnSpPr>
            <p:cNvPr id="1624" name="Straight Arrow Connector 1623">
              <a:extLst>
                <a:ext uri="{FF2B5EF4-FFF2-40B4-BE49-F238E27FC236}">
                  <a16:creationId xmlns:a16="http://schemas.microsoft.com/office/drawing/2014/main" id="{1C48A16B-A45E-0883-CE43-3E604DAD0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33950" y="2168209"/>
              <a:ext cx="136328" cy="167884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5" name="TextBox 1624">
              <a:extLst>
                <a:ext uri="{FF2B5EF4-FFF2-40B4-BE49-F238E27FC236}">
                  <a16:creationId xmlns:a16="http://schemas.microsoft.com/office/drawing/2014/main" id="{13FCB49F-905D-8338-37CB-5DF9C4445584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</a:t>
              </a:r>
            </a:p>
          </p:txBody>
        </p:sp>
      </p:grpSp>
      <p:grpSp>
        <p:nvGrpSpPr>
          <p:cNvPr id="1627" name="Group 1626">
            <a:extLst>
              <a:ext uri="{FF2B5EF4-FFF2-40B4-BE49-F238E27FC236}">
                <a16:creationId xmlns:a16="http://schemas.microsoft.com/office/drawing/2014/main" id="{D5C11EA2-519D-A3F5-15BF-9795F340C22A}"/>
              </a:ext>
            </a:extLst>
          </p:cNvPr>
          <p:cNvGrpSpPr/>
          <p:nvPr/>
        </p:nvGrpSpPr>
        <p:grpSpPr>
          <a:xfrm>
            <a:off x="590704" y="1163326"/>
            <a:ext cx="1365258" cy="547548"/>
            <a:chOff x="1743503" y="1931689"/>
            <a:chExt cx="1365258" cy="547548"/>
          </a:xfrm>
        </p:grpSpPr>
        <p:cxnSp>
          <p:nvCxnSpPr>
            <p:cNvPr id="1629" name="Straight Arrow Connector 1628">
              <a:extLst>
                <a:ext uri="{FF2B5EF4-FFF2-40B4-BE49-F238E27FC236}">
                  <a16:creationId xmlns:a16="http://schemas.microsoft.com/office/drawing/2014/main" id="{7AC4C941-604A-6971-AD30-565D400E6103}"/>
                </a:ext>
              </a:extLst>
            </p:cNvPr>
            <p:cNvCxnSpPr>
              <a:cxnSpLocks/>
            </p:cNvCxnSpPr>
            <p:nvPr/>
          </p:nvCxnSpPr>
          <p:spPr>
            <a:xfrm>
              <a:off x="2416845" y="21683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0" name="TextBox 1629">
              <a:extLst>
                <a:ext uri="{FF2B5EF4-FFF2-40B4-BE49-F238E27FC236}">
                  <a16:creationId xmlns:a16="http://schemas.microsoft.com/office/drawing/2014/main" id="{676CA7EA-967C-69B2-F027-0A1A34261142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0+</a:t>
              </a:r>
              <a:r>
                <a:rPr lang="en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lang="en" sz="1400" dirty="0">
                <a:solidFill>
                  <a:srgbClr val="482400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grpSp>
        <p:nvGrpSpPr>
          <p:cNvPr id="1631" name="Group 1630">
            <a:extLst>
              <a:ext uri="{FF2B5EF4-FFF2-40B4-BE49-F238E27FC236}">
                <a16:creationId xmlns:a16="http://schemas.microsoft.com/office/drawing/2014/main" id="{F86032B8-484A-67EA-E800-C47A63C2BDE4}"/>
              </a:ext>
            </a:extLst>
          </p:cNvPr>
          <p:cNvGrpSpPr/>
          <p:nvPr/>
        </p:nvGrpSpPr>
        <p:grpSpPr>
          <a:xfrm>
            <a:off x="1969072" y="614717"/>
            <a:ext cx="1365258" cy="547448"/>
            <a:chOff x="1743503" y="1931689"/>
            <a:chExt cx="1365258" cy="547448"/>
          </a:xfrm>
        </p:grpSpPr>
        <p:cxnSp>
          <p:nvCxnSpPr>
            <p:cNvPr id="1632" name="Straight Arrow Connector 1631">
              <a:extLst>
                <a:ext uri="{FF2B5EF4-FFF2-40B4-BE49-F238E27FC236}">
                  <a16:creationId xmlns:a16="http://schemas.microsoft.com/office/drawing/2014/main" id="{3A38663E-62BA-80B3-642D-65F0F8CEE06A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3" name="TextBox 1632">
              <a:extLst>
                <a:ext uri="{FF2B5EF4-FFF2-40B4-BE49-F238E27FC236}">
                  <a16:creationId xmlns:a16="http://schemas.microsoft.com/office/drawing/2014/main" id="{BCDFF948-7572-637A-7D66-55DAD3DB29DB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5+L ?</a:t>
              </a:r>
            </a:p>
          </p:txBody>
        </p:sp>
      </p:grpSp>
      <p:grpSp>
        <p:nvGrpSpPr>
          <p:cNvPr id="1635" name="Group 1634">
            <a:extLst>
              <a:ext uri="{FF2B5EF4-FFF2-40B4-BE49-F238E27FC236}">
                <a16:creationId xmlns:a16="http://schemas.microsoft.com/office/drawing/2014/main" id="{50EDF84B-6AEF-334D-EBD3-3A3957520D1C}"/>
              </a:ext>
            </a:extLst>
          </p:cNvPr>
          <p:cNvGrpSpPr/>
          <p:nvPr/>
        </p:nvGrpSpPr>
        <p:grpSpPr>
          <a:xfrm>
            <a:off x="2510089" y="1959847"/>
            <a:ext cx="1365258" cy="375865"/>
            <a:chOff x="1697667" y="1939209"/>
            <a:chExt cx="1365258" cy="375865"/>
          </a:xfrm>
        </p:grpSpPr>
        <p:cxnSp>
          <p:nvCxnSpPr>
            <p:cNvPr id="1636" name="Straight Arrow Connector 1635">
              <a:extLst>
                <a:ext uri="{FF2B5EF4-FFF2-40B4-BE49-F238E27FC236}">
                  <a16:creationId xmlns:a16="http://schemas.microsoft.com/office/drawing/2014/main" id="{C2D226CA-7D8C-5298-0B51-5AA82DCE0782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247722" cy="146865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7" name="TextBox 1636">
              <a:extLst>
                <a:ext uri="{FF2B5EF4-FFF2-40B4-BE49-F238E27FC236}">
                  <a16:creationId xmlns:a16="http://schemas.microsoft.com/office/drawing/2014/main" id="{A90BCE00-A6C9-940C-15E0-865509A3C572}"/>
                </a:ext>
              </a:extLst>
            </p:cNvPr>
            <p:cNvSpPr txBox="1"/>
            <p:nvPr/>
          </p:nvSpPr>
          <p:spPr>
            <a:xfrm>
              <a:off x="1697667" y="193920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</a:t>
              </a:r>
              <a:r>
                <a:rPr lang="en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 </a:t>
              </a:r>
            </a:p>
          </p:txBody>
        </p:sp>
      </p:grpSp>
      <p:grpSp>
        <p:nvGrpSpPr>
          <p:cNvPr id="1638" name="Group 1637">
            <a:extLst>
              <a:ext uri="{FF2B5EF4-FFF2-40B4-BE49-F238E27FC236}">
                <a16:creationId xmlns:a16="http://schemas.microsoft.com/office/drawing/2014/main" id="{863E3D08-007A-CEA5-DD5C-C2AD1F274ADE}"/>
              </a:ext>
            </a:extLst>
          </p:cNvPr>
          <p:cNvGrpSpPr/>
          <p:nvPr/>
        </p:nvGrpSpPr>
        <p:grpSpPr>
          <a:xfrm>
            <a:off x="4107838" y="1255569"/>
            <a:ext cx="1365258" cy="504701"/>
            <a:chOff x="1743503" y="1931689"/>
            <a:chExt cx="1365258" cy="504701"/>
          </a:xfrm>
        </p:grpSpPr>
        <p:cxnSp>
          <p:nvCxnSpPr>
            <p:cNvPr id="1639" name="Straight Arrow Connector 1638">
              <a:extLst>
                <a:ext uri="{FF2B5EF4-FFF2-40B4-BE49-F238E27FC236}">
                  <a16:creationId xmlns:a16="http://schemas.microsoft.com/office/drawing/2014/main" id="{85CAF840-5768-1256-A372-20E7E33F08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" name="TextBox 1639">
              <a:extLst>
                <a:ext uri="{FF2B5EF4-FFF2-40B4-BE49-F238E27FC236}">
                  <a16:creationId xmlns:a16="http://schemas.microsoft.com/office/drawing/2014/main" id="{14E92795-2BC6-9AC1-B1C8-6AE48128D4F0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6+L ?</a:t>
              </a:r>
            </a:p>
          </p:txBody>
        </p:sp>
      </p:grpSp>
      <p:grpSp>
        <p:nvGrpSpPr>
          <p:cNvPr id="1641" name="Group 1640">
            <a:extLst>
              <a:ext uri="{FF2B5EF4-FFF2-40B4-BE49-F238E27FC236}">
                <a16:creationId xmlns:a16="http://schemas.microsoft.com/office/drawing/2014/main" id="{B0DC61A8-DDA6-3DB5-BAFD-26C5B89F31C2}"/>
              </a:ext>
            </a:extLst>
          </p:cNvPr>
          <p:cNvGrpSpPr/>
          <p:nvPr/>
        </p:nvGrpSpPr>
        <p:grpSpPr>
          <a:xfrm>
            <a:off x="4058135" y="1255569"/>
            <a:ext cx="1365258" cy="504701"/>
            <a:chOff x="1743503" y="1931689"/>
            <a:chExt cx="1365258" cy="504701"/>
          </a:xfrm>
        </p:grpSpPr>
        <p:cxnSp>
          <p:nvCxnSpPr>
            <p:cNvPr id="1642" name="Straight Arrow Connector 1641">
              <a:extLst>
                <a:ext uri="{FF2B5EF4-FFF2-40B4-BE49-F238E27FC236}">
                  <a16:creationId xmlns:a16="http://schemas.microsoft.com/office/drawing/2014/main" id="{AEC41564-8C6F-C1AA-2812-96307360F8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2680" y="2168209"/>
              <a:ext cx="347598" cy="268181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3" name="TextBox 1642">
              <a:extLst>
                <a:ext uri="{FF2B5EF4-FFF2-40B4-BE49-F238E27FC236}">
                  <a16:creationId xmlns:a16="http://schemas.microsoft.com/office/drawing/2014/main" id="{B49189A8-B1AF-7554-4888-1A766BAC9596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6+0 </a:t>
              </a:r>
            </a:p>
          </p:txBody>
        </p:sp>
      </p:grpSp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DC52E3FC-5292-9F9B-8708-4A88BFB0C908}"/>
              </a:ext>
            </a:extLst>
          </p:cNvPr>
          <p:cNvGrpSpPr/>
          <p:nvPr/>
        </p:nvGrpSpPr>
        <p:grpSpPr>
          <a:xfrm>
            <a:off x="1925534" y="614717"/>
            <a:ext cx="1365258" cy="547448"/>
            <a:chOff x="1743503" y="1931689"/>
            <a:chExt cx="1365258" cy="547448"/>
          </a:xfrm>
        </p:grpSpPr>
        <p:cxnSp>
          <p:nvCxnSpPr>
            <p:cNvPr id="1645" name="Straight Arrow Connector 1644">
              <a:extLst>
                <a:ext uri="{FF2B5EF4-FFF2-40B4-BE49-F238E27FC236}">
                  <a16:creationId xmlns:a16="http://schemas.microsoft.com/office/drawing/2014/main" id="{ED487C20-82AF-D46C-7FD7-58A5714F9041}"/>
                </a:ext>
              </a:extLst>
            </p:cNvPr>
            <p:cNvCxnSpPr>
              <a:cxnSpLocks/>
            </p:cNvCxnSpPr>
            <p:nvPr/>
          </p:nvCxnSpPr>
          <p:spPr>
            <a:xfrm>
              <a:off x="2370278" y="2168209"/>
              <a:ext cx="147169" cy="310928"/>
            </a:xfrm>
            <a:prstGeom prst="straightConnector1">
              <a:avLst/>
            </a:prstGeom>
            <a:ln w="38100">
              <a:solidFill>
                <a:srgbClr val="4824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6" name="TextBox 1645">
              <a:extLst>
                <a:ext uri="{FF2B5EF4-FFF2-40B4-BE49-F238E27FC236}">
                  <a16:creationId xmlns:a16="http://schemas.microsoft.com/office/drawing/2014/main" id="{19BF3CF8-E4DF-5EEA-6AC7-FF0F573B09B9}"/>
                </a:ext>
              </a:extLst>
            </p:cNvPr>
            <p:cNvSpPr txBox="1"/>
            <p:nvPr/>
          </p:nvSpPr>
          <p:spPr>
            <a:xfrm>
              <a:off x="1743503" y="1931689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R</a:t>
              </a:r>
              <a:r>
                <a:rPr lang="en" sz="1400" dirty="0">
                  <a:solidFill>
                    <a:srgbClr val="482400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eturn 5+6</a:t>
              </a:r>
            </a:p>
          </p:txBody>
        </p:sp>
      </p:grpSp>
      <p:sp>
        <p:nvSpPr>
          <p:cNvPr id="1647" name="TextBox 1646">
            <a:extLst>
              <a:ext uri="{FF2B5EF4-FFF2-40B4-BE49-F238E27FC236}">
                <a16:creationId xmlns:a16="http://schemas.microsoft.com/office/drawing/2014/main" id="{60826681-5842-8BE1-B952-45DE0A12B9D0}"/>
              </a:ext>
            </a:extLst>
          </p:cNvPr>
          <p:cNvSpPr txBox="1"/>
          <p:nvPr/>
        </p:nvSpPr>
        <p:spPr>
          <a:xfrm>
            <a:off x="6048468" y="1058818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</a:t>
            </a: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Q(0,3,2,4)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+ </a:t>
            </a: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</a:p>
        </p:txBody>
      </p:sp>
      <p:sp>
        <p:nvSpPr>
          <p:cNvPr id="1648" name="TextBox 1647">
            <a:extLst>
              <a:ext uri="{FF2B5EF4-FFF2-40B4-BE49-F238E27FC236}">
                <a16:creationId xmlns:a16="http://schemas.microsoft.com/office/drawing/2014/main" id="{A85339E4-6D2A-1644-651B-2C50A6B7C928}"/>
              </a:ext>
            </a:extLst>
          </p:cNvPr>
          <p:cNvSpPr txBox="1"/>
          <p:nvPr/>
        </p:nvSpPr>
        <p:spPr>
          <a:xfrm>
            <a:off x="6048468" y="1346709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Q(0,3,2,4)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Q(0,1,2,4) + Q(2,3,2,4) </a:t>
            </a:r>
          </a:p>
        </p:txBody>
      </p:sp>
      <p:sp>
        <p:nvSpPr>
          <p:cNvPr id="1649" name="TextBox 1648">
            <a:extLst>
              <a:ext uri="{FF2B5EF4-FFF2-40B4-BE49-F238E27FC236}">
                <a16:creationId xmlns:a16="http://schemas.microsoft.com/office/drawing/2014/main" id="{5CEBDF23-BDD3-8D6F-6267-9473591E4888}"/>
              </a:ext>
            </a:extLst>
          </p:cNvPr>
          <p:cNvSpPr txBox="1"/>
          <p:nvPr/>
        </p:nvSpPr>
        <p:spPr>
          <a:xfrm>
            <a:off x="6894978" y="1618562"/>
            <a:ext cx="2386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0 + 5 = 5</a:t>
            </a:r>
          </a:p>
        </p:txBody>
      </p:sp>
      <p:sp>
        <p:nvSpPr>
          <p:cNvPr id="1650" name="TextBox 1649">
            <a:extLst>
              <a:ext uri="{FF2B5EF4-FFF2-40B4-BE49-F238E27FC236}">
                <a16:creationId xmlns:a16="http://schemas.microsoft.com/office/drawing/2014/main" id="{E8CE4A8C-7649-FB6C-4CEB-3410118D0DC5}"/>
              </a:ext>
            </a:extLst>
          </p:cNvPr>
          <p:cNvSpPr txBox="1"/>
          <p:nvPr/>
        </p:nvSpPr>
        <p:spPr>
          <a:xfrm>
            <a:off x="6048468" y="193944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5 + </a:t>
            </a: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</a:p>
        </p:txBody>
      </p:sp>
      <p:sp>
        <p:nvSpPr>
          <p:cNvPr id="1651" name="TextBox 1650">
            <a:extLst>
              <a:ext uri="{FF2B5EF4-FFF2-40B4-BE49-F238E27FC236}">
                <a16:creationId xmlns:a16="http://schemas.microsoft.com/office/drawing/2014/main" id="{8BEFB5D4-8757-AAE8-2387-F116E2C8D715}"/>
              </a:ext>
            </a:extLst>
          </p:cNvPr>
          <p:cNvSpPr txBox="1"/>
          <p:nvPr/>
        </p:nvSpPr>
        <p:spPr>
          <a:xfrm>
            <a:off x="6048468" y="2253083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Q(4,5,2,4) + Q(6,7,2,4) </a:t>
            </a:r>
          </a:p>
        </p:txBody>
      </p:sp>
      <p:sp>
        <p:nvSpPr>
          <p:cNvPr id="1652" name="TextBox 1651">
            <a:extLst>
              <a:ext uri="{FF2B5EF4-FFF2-40B4-BE49-F238E27FC236}">
                <a16:creationId xmlns:a16="http://schemas.microsoft.com/office/drawing/2014/main" id="{DF633C0F-2874-C567-F050-9A20CC1F82E1}"/>
              </a:ext>
            </a:extLst>
          </p:cNvPr>
          <p:cNvSpPr txBox="1"/>
          <p:nvPr/>
        </p:nvSpPr>
        <p:spPr>
          <a:xfrm>
            <a:off x="6048468" y="2582641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Q(4,5,2,4) = Q(4,4,2,4) + Q(5,5,2,4) </a:t>
            </a:r>
          </a:p>
        </p:txBody>
      </p:sp>
      <p:sp>
        <p:nvSpPr>
          <p:cNvPr id="1653" name="TextBox 1652">
            <a:extLst>
              <a:ext uri="{FF2B5EF4-FFF2-40B4-BE49-F238E27FC236}">
                <a16:creationId xmlns:a16="http://schemas.microsoft.com/office/drawing/2014/main" id="{CB9436D0-00C6-9422-3E30-DF396E9EE06C}"/>
              </a:ext>
            </a:extLst>
          </p:cNvPr>
          <p:cNvSpPr txBox="1"/>
          <p:nvPr/>
        </p:nvSpPr>
        <p:spPr>
          <a:xfrm>
            <a:off x="6894978" y="2911696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</a:rPr>
              <a:t>= 6 + 0</a:t>
            </a:r>
          </a:p>
        </p:txBody>
      </p:sp>
      <p:sp>
        <p:nvSpPr>
          <p:cNvPr id="1654" name="TextBox 1653">
            <a:extLst>
              <a:ext uri="{FF2B5EF4-FFF2-40B4-BE49-F238E27FC236}">
                <a16:creationId xmlns:a16="http://schemas.microsoft.com/office/drawing/2014/main" id="{A880845E-9BAC-561B-A0EA-7C1AA5EB1AB6}"/>
              </a:ext>
            </a:extLst>
          </p:cNvPr>
          <p:cNvSpPr txBox="1"/>
          <p:nvPr/>
        </p:nvSpPr>
        <p:spPr>
          <a:xfrm>
            <a:off x="6048468" y="321150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B7581F"/>
                </a:solidFill>
                <a:latin typeface="Barlow" panose="00000500000000000000" pitchFamily="2" charset="0"/>
              </a:rPr>
              <a:t>Q(4,7,2,4)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6 + 0</a:t>
            </a:r>
          </a:p>
        </p:txBody>
      </p:sp>
      <p:sp>
        <p:nvSpPr>
          <p:cNvPr id="1655" name="TextBox 1654">
            <a:extLst>
              <a:ext uri="{FF2B5EF4-FFF2-40B4-BE49-F238E27FC236}">
                <a16:creationId xmlns:a16="http://schemas.microsoft.com/office/drawing/2014/main" id="{F2941E86-B070-2E75-6109-D2F89B7F7E78}"/>
              </a:ext>
            </a:extLst>
          </p:cNvPr>
          <p:cNvSpPr txBox="1"/>
          <p:nvPr/>
        </p:nvSpPr>
        <p:spPr>
          <a:xfrm>
            <a:off x="6048468" y="3519277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Q(0,7,2,4)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5 + 6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7BA182C2-D224-71B2-D3D9-FFC589B7EB5B}"/>
              </a:ext>
            </a:extLst>
          </p:cNvPr>
          <p:cNvGrpSpPr/>
          <p:nvPr/>
        </p:nvGrpSpPr>
        <p:grpSpPr>
          <a:xfrm>
            <a:off x="2405142" y="4343115"/>
            <a:ext cx="7805915" cy="307777"/>
            <a:chOff x="2405142" y="4343115"/>
            <a:chExt cx="7805915" cy="307777"/>
          </a:xfrm>
          <a:noFill/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A25E7173-A2FF-1E69-0042-A45D476A6E44}"/>
                </a:ext>
              </a:extLst>
            </p:cNvPr>
            <p:cNvSpPr/>
            <p:nvPr/>
          </p:nvSpPr>
          <p:spPr>
            <a:xfrm>
              <a:off x="2405142" y="4416552"/>
              <a:ext cx="1258811" cy="18616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CCBB991E-B6F0-FA97-E1C3-9CBE58A7960F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the query time will be </a:t>
              </a:r>
              <a:r>
                <a:rPr lang="en-US" b="1" dirty="0">
                  <a:latin typeface="Barlow" panose="00000500000000000000" pitchFamily="2" charset="0"/>
                </a:rPr>
                <a:t>O(</a:t>
              </a:r>
              <a:r>
                <a:rPr lang="en-US" b="1" dirty="0" err="1">
                  <a:latin typeface="Barlow" panose="00000500000000000000" pitchFamily="2" charset="0"/>
                </a:rPr>
                <a:t>logN</a:t>
              </a:r>
              <a:r>
                <a:rPr lang="en-US" b="1" dirty="0">
                  <a:latin typeface="Barlow" panose="00000500000000000000" pitchFamily="2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74001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2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6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6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0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500"/>
                                        <p:tgtEl>
                                          <p:spTgt spid="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500"/>
                                        <p:tgtEl>
                                          <p:spTgt spid="1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1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1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1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0" dur="500"/>
                                        <p:tgtEl>
                                          <p:spTgt spid="1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647" grpId="0"/>
      <p:bldP spid="1648" grpId="0"/>
      <p:bldP spid="1649" grpId="0"/>
      <p:bldP spid="1650" grpId="0"/>
      <p:bldP spid="1651" grpId="0"/>
      <p:bldP spid="1652" grpId="0"/>
      <p:bldP spid="1653" grpId="0"/>
      <p:bldP spid="1654" grpId="0"/>
      <p:bldP spid="16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22E71A98-9CE6-AF91-8CC6-2BF98E1D3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DAFE9556-2B3E-2199-175F-065B846C970F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3CF7BB9A-73D2-3E1B-3CD4-9C090E2C9924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7E72205E-EAD9-E11B-010A-D738EB32C053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B1F72A95-E45C-414B-8A8F-E751A4E83B47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33DE924C-15AA-F019-0A6B-B920D2D60C96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6C39ECFB-20B8-CE09-3913-82947C869297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44F7D2E1-27F9-45EA-77AC-2279FC32E2C0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95C0076F-1280-0AB3-E6A8-4C25FF8E60AA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E2328429-7324-E892-74B5-0A30138ECD3C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77606EA6-AACC-6D08-1931-9B1368910DAC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9994A422-BAB2-F271-EEA0-EFFDBC44AEF6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CD833D9C-81F3-4F05-E882-50B6CF476765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86D9CA2E-FD48-A564-063A-83A78B633FAB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90CA6E31-BF00-CA7F-DABA-6AC438C16C65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AC49B8EA-D1F5-6C3D-116C-E80D9A3D48EB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F46AD13F-C1AA-489F-D7D1-B4EAB3D5F20F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DC15E810-153E-046B-5A78-F708E9528740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79C7B383-7ED3-B00F-C1F5-EFF8F2AB4AE0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11E81BC1-C642-68F5-633D-7372CA9DE5E6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230B980E-4F21-BEC1-0017-B4C3729188A0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2573D5DE-1AD6-21C8-BF70-0E20C1C9A083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D24ADD22-FCB5-B95C-AB90-6F75873AC162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BA595029-A57C-5DE4-913C-8E37AB40131D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546D5E04-83E1-8340-483D-D890CD709D5C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4F3EEB21-4A74-A753-BB01-A74F3F96E478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B968E507-CA8D-9973-2B99-40B65B643727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21C7FB2F-7053-248A-66E3-78F08C578570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3A271E09-6F72-15C4-08DB-BAEB0CB9EC98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4AA978DE-7ED5-5CC1-9DE4-E9B864E3BF42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9BC7D6F6-2B07-1ECF-DEA5-5D7DD1B387A2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13D89C11-88D3-89E1-986A-FDB14204440E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5F84EB06-396F-FC4C-C190-D2955D8134FC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C587A620-CC57-95D8-867E-5C79546B34BB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710FEAF1-EB4F-3609-2C46-963FA55C8E20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991FCB84-E295-6233-8629-AB46DC932C6B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E57F8025-A5E3-E149-53CF-8BD00202D79B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F4B8C24D-DD98-4C57-1CF0-3894BF6D7ED1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581555FB-7434-F4E1-B812-BACD69F2BC8A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2BF2A298-A748-B4E9-0AA1-E295003E0789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CAC03AE3-8E9F-308E-7978-4D8C1CB7CE56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09F2872E-488B-EC25-D8DE-515984D6FB49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5D3AC08B-8E40-18FE-90E7-CDA43E9A4948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84C7850-B3BA-E69F-8B38-43C11FAB1FEA}"/>
              </a:ext>
            </a:extLst>
          </p:cNvPr>
          <p:cNvGrpSpPr/>
          <p:nvPr/>
        </p:nvGrpSpPr>
        <p:grpSpPr>
          <a:xfrm>
            <a:off x="6258523" y="968240"/>
            <a:ext cx="2637828" cy="1137476"/>
            <a:chOff x="6397925" y="1265376"/>
            <a:chExt cx="2637828" cy="1137476"/>
          </a:xfrm>
        </p:grpSpPr>
        <p:sp>
          <p:nvSpPr>
            <p:cNvPr id="2474" name="Google Shape;2474;p81">
              <a:extLst>
                <a:ext uri="{FF2B5EF4-FFF2-40B4-BE49-F238E27FC236}">
                  <a16:creationId xmlns:a16="http://schemas.microsoft.com/office/drawing/2014/main" id="{2D01E299-795F-5BB9-E45A-C79B710561FB}"/>
                </a:ext>
              </a:extLst>
            </p:cNvPr>
            <p:cNvSpPr txBox="1"/>
            <p:nvPr/>
          </p:nvSpPr>
          <p:spPr>
            <a:xfrm>
              <a:off x="6769853" y="1265376"/>
              <a:ext cx="22659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5M second</a:t>
              </a:r>
              <a:endParaRPr sz="3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75" name="Google Shape;2475;p81">
              <a:extLst>
                <a:ext uri="{FF2B5EF4-FFF2-40B4-BE49-F238E27FC236}">
                  <a16:creationId xmlns:a16="http://schemas.microsoft.com/office/drawing/2014/main" id="{C2A99B50-EF26-5C91-DEDE-D5B6DF8EE6E1}"/>
                </a:ext>
              </a:extLst>
            </p:cNvPr>
            <p:cNvSpPr txBox="1"/>
            <p:nvPr/>
          </p:nvSpPr>
          <p:spPr>
            <a:xfrm>
              <a:off x="6780248" y="1738287"/>
              <a:ext cx="1862589" cy="6645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>
                  <a:solidFill>
                    <a:schemeClr val="dk1"/>
                  </a:solidFill>
                  <a:latin typeface="Barlow"/>
                  <a:ea typeface="Barlow"/>
                  <a:cs typeface="Barlow"/>
                </a:defRPr>
              </a:lvl1pPr>
            </a:lstStyle>
            <a:p>
              <a:r>
                <a:rPr lang="en-US" dirty="0"/>
                <a:t>Assume he takes 5 seconds to count one person.</a:t>
              </a:r>
            </a:p>
          </p:txBody>
        </p:sp>
        <p:sp>
          <p:nvSpPr>
            <p:cNvPr id="2478" name="Google Shape;2478;p81">
              <a:extLst>
                <a:ext uri="{FF2B5EF4-FFF2-40B4-BE49-F238E27FC236}">
                  <a16:creationId xmlns:a16="http://schemas.microsoft.com/office/drawing/2014/main" id="{8D02EF49-90F6-DC30-62D1-F35F90127780}"/>
                </a:ext>
              </a:extLst>
            </p:cNvPr>
            <p:cNvSpPr/>
            <p:nvPr/>
          </p:nvSpPr>
          <p:spPr>
            <a:xfrm rot="5400000">
              <a:off x="6397925" y="1397163"/>
              <a:ext cx="311829" cy="311829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A6AFCC93-302F-B2BB-C4E5-E01FB4AFB4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2" y="1198967"/>
            <a:ext cx="7845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E728A9B7-F491-93BF-7611-115F3C0F4BEB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6C47C114-795E-C3A9-6ACE-77DA1794C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867" y="656866"/>
            <a:ext cx="1378877" cy="144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71CAFF-227B-7855-9BC4-DDA1A15E65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3865" y="2303938"/>
            <a:ext cx="674901" cy="985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02228A-31C6-C6EC-43A6-4897F29CA6B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11259" y="2576682"/>
            <a:ext cx="1362265" cy="8002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6195B-E649-0031-A3AA-2BA8515D15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89254" y="3979023"/>
            <a:ext cx="1264399" cy="842933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D95DDB41-C531-0068-5A21-025D5C37D94B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V="1">
            <a:off x="3753865" y="1376946"/>
            <a:ext cx="584002" cy="1419670"/>
          </a:xfrm>
          <a:prstGeom prst="curvedConnector3">
            <a:avLst>
              <a:gd name="adj1" fmla="val 139144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0BCEC94E-730E-9903-90F9-2C33D2A62323}"/>
              </a:ext>
            </a:extLst>
          </p:cNvPr>
          <p:cNvCxnSpPr>
            <a:cxnSpLocks/>
            <a:stCxn id="3" idx="3"/>
            <a:endCxn id="5" idx="0"/>
          </p:cNvCxnSpPr>
          <p:nvPr/>
        </p:nvCxnSpPr>
        <p:spPr>
          <a:xfrm flipV="1">
            <a:off x="4428766" y="2576682"/>
            <a:ext cx="1763626" cy="219934"/>
          </a:xfrm>
          <a:prstGeom prst="curvedConnector4">
            <a:avLst>
              <a:gd name="adj1" fmla="val 30689"/>
              <a:gd name="adj2" fmla="val 327952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E1A8A6B6-B23A-7795-06CC-ADA39035B9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8631" y="3693431"/>
            <a:ext cx="674901" cy="985356"/>
          </a:xfrm>
          <a:prstGeom prst="rect">
            <a:avLst/>
          </a:prstGeom>
        </p:spPr>
      </p:pic>
      <p:cxnSp>
        <p:nvCxnSpPr>
          <p:cNvPr id="62" name="Connector: Curved 61">
            <a:extLst>
              <a:ext uri="{FF2B5EF4-FFF2-40B4-BE49-F238E27FC236}">
                <a16:creationId xmlns:a16="http://schemas.microsoft.com/office/drawing/2014/main" id="{CEA71903-69AF-0A96-C6FA-AFC726B15ADA}"/>
              </a:ext>
            </a:extLst>
          </p:cNvPr>
          <p:cNvCxnSpPr>
            <a:cxnSpLocks/>
            <a:stCxn id="5" idx="3"/>
            <a:endCxn id="44" idx="3"/>
          </p:cNvCxnSpPr>
          <p:nvPr/>
        </p:nvCxnSpPr>
        <p:spPr>
          <a:xfrm>
            <a:off x="6873524" y="2976788"/>
            <a:ext cx="240008" cy="1209321"/>
          </a:xfrm>
          <a:prstGeom prst="curvedConnector3">
            <a:avLst>
              <a:gd name="adj1" fmla="val 195247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9" name="Connector: Curved 2368">
            <a:extLst>
              <a:ext uri="{FF2B5EF4-FFF2-40B4-BE49-F238E27FC236}">
                <a16:creationId xmlns:a16="http://schemas.microsoft.com/office/drawing/2014/main" id="{2508629F-F242-4865-8B5A-E4CAFB62C2E3}"/>
              </a:ext>
            </a:extLst>
          </p:cNvPr>
          <p:cNvCxnSpPr>
            <a:cxnSpLocks/>
            <a:stCxn id="44" idx="1"/>
            <a:endCxn id="6" idx="0"/>
          </p:cNvCxnSpPr>
          <p:nvPr/>
        </p:nvCxnSpPr>
        <p:spPr>
          <a:xfrm rot="10800000">
            <a:off x="4721455" y="3979023"/>
            <a:ext cx="1717177" cy="207086"/>
          </a:xfrm>
          <a:prstGeom prst="curvedConnector4">
            <a:avLst>
              <a:gd name="adj1" fmla="val 31592"/>
              <a:gd name="adj2" fmla="val 210389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Google Shape;2415;p81">
            <a:extLst>
              <a:ext uri="{FF2B5EF4-FFF2-40B4-BE49-F238E27FC236}">
                <a16:creationId xmlns:a16="http://schemas.microsoft.com/office/drawing/2014/main" id="{9EC34ABC-1719-0705-6044-38C5AA31B469}"/>
              </a:ext>
            </a:extLst>
          </p:cNvPr>
          <p:cNvSpPr txBox="1">
            <a:spLocks/>
          </p:cNvSpPr>
          <p:nvPr/>
        </p:nvSpPr>
        <p:spPr>
          <a:xfrm>
            <a:off x="709350" y="177307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Count the soldiers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620789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81F7B1CB-DE32-C0DC-E221-07AF00AC0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FAB863C9-5DBC-E285-7231-5A89C24EA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>
                <a:solidFill>
                  <a:schemeClr val="tx1"/>
                </a:solidFill>
              </a:rPr>
              <a:t>Range query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05D3970E-54D7-C4F6-AFAB-B2BAF9D2157C}"/>
              </a:ext>
            </a:extLst>
          </p:cNvPr>
          <p:cNvSpPr/>
          <p:nvPr/>
        </p:nvSpPr>
        <p:spPr>
          <a:xfrm>
            <a:off x="237744" y="2255954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ADD97D-B8F0-B4D6-6875-52236A4F1FBC}"/>
              </a:ext>
            </a:extLst>
          </p:cNvPr>
          <p:cNvSpPr txBox="1"/>
          <p:nvPr/>
        </p:nvSpPr>
        <p:spPr>
          <a:xfrm>
            <a:off x="315468" y="2253082"/>
            <a:ext cx="1083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Q(0,7,2,4)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63" name="Rectangle: Rounded Corners 1662">
            <a:extLst>
              <a:ext uri="{FF2B5EF4-FFF2-40B4-BE49-F238E27FC236}">
                <a16:creationId xmlns:a16="http://schemas.microsoft.com/office/drawing/2014/main" id="{E74096C8-B8A6-33C2-D9A3-A7B45DE6AA2A}"/>
              </a:ext>
            </a:extLst>
          </p:cNvPr>
          <p:cNvSpPr/>
          <p:nvPr/>
        </p:nvSpPr>
        <p:spPr>
          <a:xfrm>
            <a:off x="1545437" y="1534240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4137940A-5789-DC9D-75FF-56597BCC323F}"/>
              </a:ext>
            </a:extLst>
          </p:cNvPr>
          <p:cNvSpPr txBox="1"/>
          <p:nvPr/>
        </p:nvSpPr>
        <p:spPr>
          <a:xfrm>
            <a:off x="1680210" y="1534239"/>
            <a:ext cx="1022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Q(0,3,2,4) 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691" name="Group 1690">
            <a:extLst>
              <a:ext uri="{FF2B5EF4-FFF2-40B4-BE49-F238E27FC236}">
                <a16:creationId xmlns:a16="http://schemas.microsoft.com/office/drawing/2014/main" id="{7C8E1DBA-554D-E2F4-3707-95D09C78E06E}"/>
              </a:ext>
            </a:extLst>
          </p:cNvPr>
          <p:cNvGrpSpPr/>
          <p:nvPr/>
        </p:nvGrpSpPr>
        <p:grpSpPr>
          <a:xfrm>
            <a:off x="1531841" y="2966512"/>
            <a:ext cx="1288240" cy="307778"/>
            <a:chOff x="1747266" y="2560858"/>
            <a:chExt cx="1288240" cy="307778"/>
          </a:xfrm>
        </p:grpSpPr>
        <p:sp>
          <p:nvSpPr>
            <p:cNvPr id="1664" name="Rectangle: Rounded Corners 1663">
              <a:extLst>
                <a:ext uri="{FF2B5EF4-FFF2-40B4-BE49-F238E27FC236}">
                  <a16:creationId xmlns:a16="http://schemas.microsoft.com/office/drawing/2014/main" id="{AEFDD8A0-05D4-88E2-1C79-ABCAA32FA004}"/>
                </a:ext>
              </a:extLst>
            </p:cNvPr>
            <p:cNvSpPr/>
            <p:nvPr/>
          </p:nvSpPr>
          <p:spPr>
            <a:xfrm>
              <a:off x="1747266" y="2560859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61" name="TextBox 1660">
              <a:extLst>
                <a:ext uri="{FF2B5EF4-FFF2-40B4-BE49-F238E27FC236}">
                  <a16:creationId xmlns:a16="http://schemas.microsoft.com/office/drawing/2014/main" id="{A03584D7-C7A4-DFCF-5F58-70FD513BBC9A}"/>
                </a:ext>
              </a:extLst>
            </p:cNvPr>
            <p:cNvSpPr txBox="1"/>
            <p:nvPr/>
          </p:nvSpPr>
          <p:spPr>
            <a:xfrm>
              <a:off x="1882039" y="2560858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Q(4,7,2,4)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6" name="Group 1695">
            <a:extLst>
              <a:ext uri="{FF2B5EF4-FFF2-40B4-BE49-F238E27FC236}">
                <a16:creationId xmlns:a16="http://schemas.microsoft.com/office/drawing/2014/main" id="{87B972D2-893E-E32F-1E95-B19FEBF77422}"/>
              </a:ext>
            </a:extLst>
          </p:cNvPr>
          <p:cNvGrpSpPr/>
          <p:nvPr/>
        </p:nvGrpSpPr>
        <p:grpSpPr>
          <a:xfrm>
            <a:off x="2891227" y="961918"/>
            <a:ext cx="1288542" cy="307777"/>
            <a:chOff x="3283458" y="1221924"/>
            <a:chExt cx="1288542" cy="307777"/>
          </a:xfrm>
        </p:grpSpPr>
        <p:sp>
          <p:nvSpPr>
            <p:cNvPr id="1665" name="Rectangle: Rounded Corners 1664">
              <a:extLst>
                <a:ext uri="{FF2B5EF4-FFF2-40B4-BE49-F238E27FC236}">
                  <a16:creationId xmlns:a16="http://schemas.microsoft.com/office/drawing/2014/main" id="{878955F1-E12D-1ED0-6559-20FDEE971EFD}"/>
                </a:ext>
              </a:extLst>
            </p:cNvPr>
            <p:cNvSpPr/>
            <p:nvPr/>
          </p:nvSpPr>
          <p:spPr>
            <a:xfrm>
              <a:off x="3283458" y="1221924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68" name="TextBox 1667">
              <a:extLst>
                <a:ext uri="{FF2B5EF4-FFF2-40B4-BE49-F238E27FC236}">
                  <a16:creationId xmlns:a16="http://schemas.microsoft.com/office/drawing/2014/main" id="{0799CA14-EF7C-6C29-8067-0FD6D25DCC9E}"/>
                </a:ext>
              </a:extLst>
            </p:cNvPr>
            <p:cNvSpPr txBox="1"/>
            <p:nvPr/>
          </p:nvSpPr>
          <p:spPr>
            <a:xfrm>
              <a:off x="3418533" y="1221924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Q(0,1,2,4)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7" name="Group 1696">
            <a:extLst>
              <a:ext uri="{FF2B5EF4-FFF2-40B4-BE49-F238E27FC236}">
                <a16:creationId xmlns:a16="http://schemas.microsoft.com/office/drawing/2014/main" id="{0CC1153D-E7D5-65EE-41EA-62ED7516B093}"/>
              </a:ext>
            </a:extLst>
          </p:cNvPr>
          <p:cNvGrpSpPr/>
          <p:nvPr/>
        </p:nvGrpSpPr>
        <p:grpSpPr>
          <a:xfrm>
            <a:off x="2901132" y="1840134"/>
            <a:ext cx="1288541" cy="307778"/>
            <a:chOff x="3283458" y="1772449"/>
            <a:chExt cx="1288541" cy="307778"/>
          </a:xfrm>
        </p:grpSpPr>
        <p:sp>
          <p:nvSpPr>
            <p:cNvPr id="1666" name="Rectangle: Rounded Corners 1665">
              <a:extLst>
                <a:ext uri="{FF2B5EF4-FFF2-40B4-BE49-F238E27FC236}">
                  <a16:creationId xmlns:a16="http://schemas.microsoft.com/office/drawing/2014/main" id="{71B525CB-F8DA-BE42-2F60-12248AF76C7C}"/>
                </a:ext>
              </a:extLst>
            </p:cNvPr>
            <p:cNvSpPr/>
            <p:nvPr/>
          </p:nvSpPr>
          <p:spPr>
            <a:xfrm>
              <a:off x="3283458" y="177245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71" name="TextBox 1670">
              <a:extLst>
                <a:ext uri="{FF2B5EF4-FFF2-40B4-BE49-F238E27FC236}">
                  <a16:creationId xmlns:a16="http://schemas.microsoft.com/office/drawing/2014/main" id="{318FA16C-B79B-5B77-1DC1-1415F4E00788}"/>
                </a:ext>
              </a:extLst>
            </p:cNvPr>
            <p:cNvSpPr txBox="1"/>
            <p:nvPr/>
          </p:nvSpPr>
          <p:spPr>
            <a:xfrm>
              <a:off x="3418532" y="1772449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Q(2,3,2,4)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72" name="Rectangle: Rounded Corners 1671">
            <a:extLst>
              <a:ext uri="{FF2B5EF4-FFF2-40B4-BE49-F238E27FC236}">
                <a16:creationId xmlns:a16="http://schemas.microsoft.com/office/drawing/2014/main" id="{250FE9D6-1EEF-AA16-089D-3936B2AA2886}"/>
              </a:ext>
            </a:extLst>
          </p:cNvPr>
          <p:cNvSpPr/>
          <p:nvPr/>
        </p:nvSpPr>
        <p:spPr>
          <a:xfrm>
            <a:off x="7250683" y="1402616"/>
            <a:ext cx="1022604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 + 5 = 5</a:t>
            </a:r>
          </a:p>
        </p:txBody>
      </p:sp>
      <p:grpSp>
        <p:nvGrpSpPr>
          <p:cNvPr id="1693" name="Group 1692">
            <a:extLst>
              <a:ext uri="{FF2B5EF4-FFF2-40B4-BE49-F238E27FC236}">
                <a16:creationId xmlns:a16="http://schemas.microsoft.com/office/drawing/2014/main" id="{7F4A1054-8EBA-EFCE-63FE-D2692DE0912C}"/>
              </a:ext>
            </a:extLst>
          </p:cNvPr>
          <p:cNvGrpSpPr/>
          <p:nvPr/>
        </p:nvGrpSpPr>
        <p:grpSpPr>
          <a:xfrm>
            <a:off x="2891227" y="2758311"/>
            <a:ext cx="1161288" cy="307778"/>
            <a:chOff x="3283458" y="2579593"/>
            <a:chExt cx="1161288" cy="307778"/>
          </a:xfrm>
        </p:grpSpPr>
        <p:sp>
          <p:nvSpPr>
            <p:cNvPr id="1673" name="Rectangle: Rounded Corners 1672">
              <a:extLst>
                <a:ext uri="{FF2B5EF4-FFF2-40B4-BE49-F238E27FC236}">
                  <a16:creationId xmlns:a16="http://schemas.microsoft.com/office/drawing/2014/main" id="{54207A0F-7EB0-AC45-07E0-E46B74132EB8}"/>
                </a:ext>
              </a:extLst>
            </p:cNvPr>
            <p:cNvSpPr/>
            <p:nvPr/>
          </p:nvSpPr>
          <p:spPr>
            <a:xfrm>
              <a:off x="3283458" y="2579594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76" name="TextBox 1675">
              <a:extLst>
                <a:ext uri="{FF2B5EF4-FFF2-40B4-BE49-F238E27FC236}">
                  <a16:creationId xmlns:a16="http://schemas.microsoft.com/office/drawing/2014/main" id="{6F51F4DF-17AB-9EDA-8BD0-04436E359FCC}"/>
                </a:ext>
              </a:extLst>
            </p:cNvPr>
            <p:cNvSpPr txBox="1"/>
            <p:nvPr/>
          </p:nvSpPr>
          <p:spPr>
            <a:xfrm>
              <a:off x="3418532" y="2579593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Q(4,5,2,4)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2" name="Group 1691">
            <a:extLst>
              <a:ext uri="{FF2B5EF4-FFF2-40B4-BE49-F238E27FC236}">
                <a16:creationId xmlns:a16="http://schemas.microsoft.com/office/drawing/2014/main" id="{01293B7F-652A-8DCD-B344-6EC03E39DFAE}"/>
              </a:ext>
            </a:extLst>
          </p:cNvPr>
          <p:cNvGrpSpPr/>
          <p:nvPr/>
        </p:nvGrpSpPr>
        <p:grpSpPr>
          <a:xfrm>
            <a:off x="2891227" y="3625908"/>
            <a:ext cx="1161288" cy="337713"/>
            <a:chOff x="3283458" y="3435914"/>
            <a:chExt cx="1161288" cy="337713"/>
          </a:xfrm>
        </p:grpSpPr>
        <p:sp>
          <p:nvSpPr>
            <p:cNvPr id="1674" name="Rectangle: Rounded Corners 1673">
              <a:extLst>
                <a:ext uri="{FF2B5EF4-FFF2-40B4-BE49-F238E27FC236}">
                  <a16:creationId xmlns:a16="http://schemas.microsoft.com/office/drawing/2014/main" id="{EBAA9030-9927-2C3E-2444-AF4F09281D60}"/>
                </a:ext>
              </a:extLst>
            </p:cNvPr>
            <p:cNvSpPr/>
            <p:nvPr/>
          </p:nvSpPr>
          <p:spPr>
            <a:xfrm>
              <a:off x="3283458" y="346585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78" name="TextBox 1677">
              <a:extLst>
                <a:ext uri="{FF2B5EF4-FFF2-40B4-BE49-F238E27FC236}">
                  <a16:creationId xmlns:a16="http://schemas.microsoft.com/office/drawing/2014/main" id="{D7C9EC79-DBAD-A649-1232-35EDA2CF8D07}"/>
                </a:ext>
              </a:extLst>
            </p:cNvPr>
            <p:cNvSpPr txBox="1"/>
            <p:nvPr/>
          </p:nvSpPr>
          <p:spPr>
            <a:xfrm>
              <a:off x="3418532" y="3435914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Q(6,7,2,4)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82" name="Rectangle: Rounded Corners 1681">
            <a:extLst>
              <a:ext uri="{FF2B5EF4-FFF2-40B4-BE49-F238E27FC236}">
                <a16:creationId xmlns:a16="http://schemas.microsoft.com/office/drawing/2014/main" id="{E1E26220-66A8-C23C-0787-E6F709B2CAC1}"/>
              </a:ext>
            </a:extLst>
          </p:cNvPr>
          <p:cNvSpPr/>
          <p:nvPr/>
        </p:nvSpPr>
        <p:spPr>
          <a:xfrm>
            <a:off x="5998831" y="2762904"/>
            <a:ext cx="942096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 + 0 = 6</a:t>
            </a:r>
          </a:p>
        </p:txBody>
      </p:sp>
      <p:sp>
        <p:nvSpPr>
          <p:cNvPr id="1684" name="Rectangle: Rounded Corners 1683">
            <a:extLst>
              <a:ext uri="{FF2B5EF4-FFF2-40B4-BE49-F238E27FC236}">
                <a16:creationId xmlns:a16="http://schemas.microsoft.com/office/drawing/2014/main" id="{4D343E13-2E57-AF31-A099-1FD581EB12C9}"/>
              </a:ext>
            </a:extLst>
          </p:cNvPr>
          <p:cNvSpPr/>
          <p:nvPr/>
        </p:nvSpPr>
        <p:spPr>
          <a:xfrm>
            <a:off x="4445029" y="2994681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698" name="Group 1697">
            <a:extLst>
              <a:ext uri="{FF2B5EF4-FFF2-40B4-BE49-F238E27FC236}">
                <a16:creationId xmlns:a16="http://schemas.microsoft.com/office/drawing/2014/main" id="{7B08184D-087F-2D08-694F-F5AC5C1FE8F0}"/>
              </a:ext>
            </a:extLst>
          </p:cNvPr>
          <p:cNvGrpSpPr/>
          <p:nvPr/>
        </p:nvGrpSpPr>
        <p:grpSpPr>
          <a:xfrm>
            <a:off x="4445443" y="2557130"/>
            <a:ext cx="1161288" cy="329804"/>
            <a:chOff x="4726688" y="2249790"/>
            <a:chExt cx="1161288" cy="329804"/>
          </a:xfrm>
        </p:grpSpPr>
        <p:sp>
          <p:nvSpPr>
            <p:cNvPr id="1683" name="Rectangle: Rounded Corners 1682">
              <a:extLst>
                <a:ext uri="{FF2B5EF4-FFF2-40B4-BE49-F238E27FC236}">
                  <a16:creationId xmlns:a16="http://schemas.microsoft.com/office/drawing/2014/main" id="{5360BD84-08B9-9DAE-A03C-5383FC8B4F7F}"/>
                </a:ext>
              </a:extLst>
            </p:cNvPr>
            <p:cNvSpPr/>
            <p:nvPr/>
          </p:nvSpPr>
          <p:spPr>
            <a:xfrm>
              <a:off x="4726688" y="2271817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87" name="TextBox 1686">
              <a:extLst>
                <a:ext uri="{FF2B5EF4-FFF2-40B4-BE49-F238E27FC236}">
                  <a16:creationId xmlns:a16="http://schemas.microsoft.com/office/drawing/2014/main" id="{6A5AAFEC-9071-C957-7D65-E3ACA0967652}"/>
                </a:ext>
              </a:extLst>
            </p:cNvPr>
            <p:cNvSpPr txBox="1"/>
            <p:nvPr/>
          </p:nvSpPr>
          <p:spPr>
            <a:xfrm>
              <a:off x="4843973" y="2249790"/>
              <a:ext cx="9842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Q(4,4,2,4)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90" name="Rectangle: Rounded Corners 1689">
            <a:extLst>
              <a:ext uri="{FF2B5EF4-FFF2-40B4-BE49-F238E27FC236}">
                <a16:creationId xmlns:a16="http://schemas.microsoft.com/office/drawing/2014/main" id="{CB234F15-5543-DC95-38D7-C0A1185ECDE7}"/>
              </a:ext>
            </a:extLst>
          </p:cNvPr>
          <p:cNvSpPr/>
          <p:nvPr/>
        </p:nvSpPr>
        <p:spPr>
          <a:xfrm>
            <a:off x="6410066" y="3625908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99" name="Rectangle: Rounded Corners 1698">
            <a:extLst>
              <a:ext uri="{FF2B5EF4-FFF2-40B4-BE49-F238E27FC236}">
                <a16:creationId xmlns:a16="http://schemas.microsoft.com/office/drawing/2014/main" id="{9C9E8923-0AB1-6434-2BE5-1A3F07C68155}"/>
              </a:ext>
            </a:extLst>
          </p:cNvPr>
          <p:cNvSpPr/>
          <p:nvPr/>
        </p:nvSpPr>
        <p:spPr>
          <a:xfrm>
            <a:off x="7250684" y="3170965"/>
            <a:ext cx="1022604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 + 0 = 6</a:t>
            </a:r>
          </a:p>
        </p:txBody>
      </p:sp>
      <p:sp>
        <p:nvSpPr>
          <p:cNvPr id="1700" name="TextBox 1699">
            <a:extLst>
              <a:ext uri="{FF2B5EF4-FFF2-40B4-BE49-F238E27FC236}">
                <a16:creationId xmlns:a16="http://schemas.microsoft.com/office/drawing/2014/main" id="{26695681-627B-811B-AC48-B7AD4EDED7FE}"/>
              </a:ext>
            </a:extLst>
          </p:cNvPr>
          <p:cNvSpPr txBox="1"/>
          <p:nvPr/>
        </p:nvSpPr>
        <p:spPr>
          <a:xfrm>
            <a:off x="4569101" y="2994681"/>
            <a:ext cx="1012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Q(5,5,2,4)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701" name="Rectangle: Rounded Corners 1700">
            <a:extLst>
              <a:ext uri="{FF2B5EF4-FFF2-40B4-BE49-F238E27FC236}">
                <a16:creationId xmlns:a16="http://schemas.microsoft.com/office/drawing/2014/main" id="{3C1FA6C4-444F-8402-C325-0186CB3FC7A3}"/>
              </a:ext>
            </a:extLst>
          </p:cNvPr>
          <p:cNvSpPr/>
          <p:nvPr/>
        </p:nvSpPr>
        <p:spPr>
          <a:xfrm>
            <a:off x="7495673" y="2235746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11</a:t>
            </a:r>
          </a:p>
        </p:txBody>
      </p:sp>
      <p:cxnSp>
        <p:nvCxnSpPr>
          <p:cNvPr id="1703" name="Connector: Curved 1702">
            <a:extLst>
              <a:ext uri="{FF2B5EF4-FFF2-40B4-BE49-F238E27FC236}">
                <a16:creationId xmlns:a16="http://schemas.microsoft.com/office/drawing/2014/main" id="{FB8C49A5-5EF7-025E-D482-75EC42242A2A}"/>
              </a:ext>
            </a:extLst>
          </p:cNvPr>
          <p:cNvCxnSpPr>
            <a:stCxn id="52" idx="0"/>
            <a:endCxn id="1663" idx="1"/>
          </p:cNvCxnSpPr>
          <p:nvPr/>
        </p:nvCxnSpPr>
        <p:spPr>
          <a:xfrm rot="5400000" flipH="1" flipV="1">
            <a:off x="918867" y="1626513"/>
            <a:ext cx="564953" cy="6881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4" name="Connector: Curved 1703">
            <a:extLst>
              <a:ext uri="{FF2B5EF4-FFF2-40B4-BE49-F238E27FC236}">
                <a16:creationId xmlns:a16="http://schemas.microsoft.com/office/drawing/2014/main" id="{0B944BE9-5956-37A3-0795-6CB2CE8B96C4}"/>
              </a:ext>
            </a:extLst>
          </p:cNvPr>
          <p:cNvCxnSpPr>
            <a:cxnSpLocks/>
            <a:stCxn id="52" idx="2"/>
            <a:endCxn id="1664" idx="1"/>
          </p:cNvCxnSpPr>
          <p:nvPr/>
        </p:nvCxnSpPr>
        <p:spPr>
          <a:xfrm rot="16200000" flipH="1">
            <a:off x="914774" y="2503334"/>
            <a:ext cx="559543" cy="6745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7" name="Connector: Curved 1706">
            <a:extLst>
              <a:ext uri="{FF2B5EF4-FFF2-40B4-BE49-F238E27FC236}">
                <a16:creationId xmlns:a16="http://schemas.microsoft.com/office/drawing/2014/main" id="{732CA9EC-F785-5A64-E42E-D697998425C7}"/>
              </a:ext>
            </a:extLst>
          </p:cNvPr>
          <p:cNvCxnSpPr>
            <a:cxnSpLocks/>
            <a:stCxn id="1661" idx="0"/>
            <a:endCxn id="1673" idx="1"/>
          </p:cNvCxnSpPr>
          <p:nvPr/>
        </p:nvCxnSpPr>
        <p:spPr>
          <a:xfrm rot="5400000" flipH="1" flipV="1">
            <a:off x="2540132" y="2615418"/>
            <a:ext cx="54311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1" name="Connector: Curved 1710">
            <a:extLst>
              <a:ext uri="{FF2B5EF4-FFF2-40B4-BE49-F238E27FC236}">
                <a16:creationId xmlns:a16="http://schemas.microsoft.com/office/drawing/2014/main" id="{0ECC18BA-B9F7-8A99-F6C4-00E895F75570}"/>
              </a:ext>
            </a:extLst>
          </p:cNvPr>
          <p:cNvCxnSpPr>
            <a:cxnSpLocks/>
            <a:stCxn id="1661" idx="2"/>
            <a:endCxn id="1674" idx="1"/>
          </p:cNvCxnSpPr>
          <p:nvPr/>
        </p:nvCxnSpPr>
        <p:spPr>
          <a:xfrm rot="16200000" flipH="1">
            <a:off x="2299565" y="3218071"/>
            <a:ext cx="535444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4" name="Connector: Curved 1713">
            <a:extLst>
              <a:ext uri="{FF2B5EF4-FFF2-40B4-BE49-F238E27FC236}">
                <a16:creationId xmlns:a16="http://schemas.microsoft.com/office/drawing/2014/main" id="{48368A07-699A-95AE-48D5-0592747FD070}"/>
              </a:ext>
            </a:extLst>
          </p:cNvPr>
          <p:cNvCxnSpPr>
            <a:cxnSpLocks/>
            <a:stCxn id="1676" idx="0"/>
            <a:endCxn id="1687" idx="0"/>
          </p:cNvCxnSpPr>
          <p:nvPr/>
        </p:nvCxnSpPr>
        <p:spPr>
          <a:xfrm rot="5400000" flipH="1" flipV="1">
            <a:off x="4190346" y="1893805"/>
            <a:ext cx="201181" cy="1527832"/>
          </a:xfrm>
          <a:prstGeom prst="curvedConnector3">
            <a:avLst>
              <a:gd name="adj1" fmla="val 21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17" name="Connector: Curved 1716">
            <a:extLst>
              <a:ext uri="{FF2B5EF4-FFF2-40B4-BE49-F238E27FC236}">
                <a16:creationId xmlns:a16="http://schemas.microsoft.com/office/drawing/2014/main" id="{388B0C4D-5FBB-3686-9A88-F7EC4E9AC6C1}"/>
              </a:ext>
            </a:extLst>
          </p:cNvPr>
          <p:cNvCxnSpPr>
            <a:cxnSpLocks/>
            <a:stCxn id="1676" idx="2"/>
            <a:endCxn id="1700" idx="2"/>
          </p:cNvCxnSpPr>
          <p:nvPr/>
        </p:nvCxnSpPr>
        <p:spPr>
          <a:xfrm rot="16200000" flipH="1">
            <a:off x="4182985" y="2410122"/>
            <a:ext cx="236370" cy="1548301"/>
          </a:xfrm>
          <a:prstGeom prst="curvedConnector3">
            <a:avLst>
              <a:gd name="adj1" fmla="val 19671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0" name="Connector: Curved 1719">
            <a:extLst>
              <a:ext uri="{FF2B5EF4-FFF2-40B4-BE49-F238E27FC236}">
                <a16:creationId xmlns:a16="http://schemas.microsoft.com/office/drawing/2014/main" id="{66BE53E0-A4F0-623D-4C5E-5463508CACE7}"/>
              </a:ext>
            </a:extLst>
          </p:cNvPr>
          <p:cNvCxnSpPr>
            <a:cxnSpLocks/>
            <a:stCxn id="1674" idx="2"/>
            <a:endCxn id="1690" idx="2"/>
          </p:cNvCxnSpPr>
          <p:nvPr/>
        </p:nvCxnSpPr>
        <p:spPr>
          <a:xfrm rot="5400000" flipH="1" flipV="1">
            <a:off x="5058716" y="2346840"/>
            <a:ext cx="29936" cy="3203626"/>
          </a:xfrm>
          <a:prstGeom prst="curvedConnector3">
            <a:avLst>
              <a:gd name="adj1" fmla="val -76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5" name="Connector: Curved 1724">
            <a:extLst>
              <a:ext uri="{FF2B5EF4-FFF2-40B4-BE49-F238E27FC236}">
                <a16:creationId xmlns:a16="http://schemas.microsoft.com/office/drawing/2014/main" id="{898218B1-2D01-F605-CA53-08595DC63FC5}"/>
              </a:ext>
            </a:extLst>
          </p:cNvPr>
          <p:cNvCxnSpPr>
            <a:cxnSpLocks/>
            <a:stCxn id="1668" idx="3"/>
            <a:endCxn id="1672" idx="1"/>
          </p:cNvCxnSpPr>
          <p:nvPr/>
        </p:nvCxnSpPr>
        <p:spPr>
          <a:xfrm>
            <a:off x="4179769" y="1115807"/>
            <a:ext cx="3070914" cy="44069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28" name="Connector: Curved 1727">
            <a:extLst>
              <a:ext uri="{FF2B5EF4-FFF2-40B4-BE49-F238E27FC236}">
                <a16:creationId xmlns:a16="http://schemas.microsoft.com/office/drawing/2014/main" id="{DEA2E459-81F3-ECCA-112C-5FF6C6E640B8}"/>
              </a:ext>
            </a:extLst>
          </p:cNvPr>
          <p:cNvCxnSpPr>
            <a:cxnSpLocks/>
            <a:stCxn id="1684" idx="3"/>
            <a:endCxn id="1682" idx="1"/>
          </p:cNvCxnSpPr>
          <p:nvPr/>
        </p:nvCxnSpPr>
        <p:spPr>
          <a:xfrm flipV="1">
            <a:off x="5606317" y="2916793"/>
            <a:ext cx="392514" cy="2317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1" name="Connector: Curved 1730">
            <a:extLst>
              <a:ext uri="{FF2B5EF4-FFF2-40B4-BE49-F238E27FC236}">
                <a16:creationId xmlns:a16="http://schemas.microsoft.com/office/drawing/2014/main" id="{FB9585CE-CD32-3BAE-D2A5-837FF6EA2FB1}"/>
              </a:ext>
            </a:extLst>
          </p:cNvPr>
          <p:cNvCxnSpPr>
            <a:cxnSpLocks/>
            <a:stCxn id="1683" idx="3"/>
            <a:endCxn id="1682" idx="1"/>
          </p:cNvCxnSpPr>
          <p:nvPr/>
        </p:nvCxnSpPr>
        <p:spPr>
          <a:xfrm>
            <a:off x="5606731" y="2733046"/>
            <a:ext cx="392100" cy="183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4" name="Connector: Curved 1733">
            <a:extLst>
              <a:ext uri="{FF2B5EF4-FFF2-40B4-BE49-F238E27FC236}">
                <a16:creationId xmlns:a16="http://schemas.microsoft.com/office/drawing/2014/main" id="{FB20CB21-D138-8262-51A4-944EF3495DF7}"/>
              </a:ext>
            </a:extLst>
          </p:cNvPr>
          <p:cNvCxnSpPr>
            <a:cxnSpLocks/>
            <a:stCxn id="1690" idx="3"/>
            <a:endCxn id="1699" idx="1"/>
          </p:cNvCxnSpPr>
          <p:nvPr/>
        </p:nvCxnSpPr>
        <p:spPr>
          <a:xfrm flipV="1">
            <a:off x="6940927" y="3324854"/>
            <a:ext cx="309757" cy="4549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37" name="Connector: Curved 1736">
            <a:extLst>
              <a:ext uri="{FF2B5EF4-FFF2-40B4-BE49-F238E27FC236}">
                <a16:creationId xmlns:a16="http://schemas.microsoft.com/office/drawing/2014/main" id="{71F61E6A-1643-36DC-5ED1-1ADA52B1DF70}"/>
              </a:ext>
            </a:extLst>
          </p:cNvPr>
          <p:cNvCxnSpPr>
            <a:cxnSpLocks/>
            <a:stCxn id="1682" idx="3"/>
            <a:endCxn id="1699" idx="1"/>
          </p:cNvCxnSpPr>
          <p:nvPr/>
        </p:nvCxnSpPr>
        <p:spPr>
          <a:xfrm>
            <a:off x="6940927" y="2916793"/>
            <a:ext cx="309757" cy="408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1" name="Connector: Curved 1740">
            <a:extLst>
              <a:ext uri="{FF2B5EF4-FFF2-40B4-BE49-F238E27FC236}">
                <a16:creationId xmlns:a16="http://schemas.microsoft.com/office/drawing/2014/main" id="{26C490D0-0B31-EC01-33DE-7B4FD24A945B}"/>
              </a:ext>
            </a:extLst>
          </p:cNvPr>
          <p:cNvCxnSpPr>
            <a:cxnSpLocks/>
            <a:stCxn id="1699" idx="0"/>
            <a:endCxn id="1701" idx="2"/>
          </p:cNvCxnSpPr>
          <p:nvPr/>
        </p:nvCxnSpPr>
        <p:spPr>
          <a:xfrm rot="16200000" flipV="1">
            <a:off x="7447824" y="2856803"/>
            <a:ext cx="627442" cy="8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4" name="Connector: Curved 1743">
            <a:extLst>
              <a:ext uri="{FF2B5EF4-FFF2-40B4-BE49-F238E27FC236}">
                <a16:creationId xmlns:a16="http://schemas.microsoft.com/office/drawing/2014/main" id="{5E3DD633-5797-D352-47E1-8A5C546B555E}"/>
              </a:ext>
            </a:extLst>
          </p:cNvPr>
          <p:cNvCxnSpPr>
            <a:cxnSpLocks/>
            <a:stCxn id="1672" idx="2"/>
            <a:endCxn id="1701" idx="0"/>
          </p:cNvCxnSpPr>
          <p:nvPr/>
        </p:nvCxnSpPr>
        <p:spPr>
          <a:xfrm rot="5400000">
            <a:off x="7498869" y="1972629"/>
            <a:ext cx="525353" cy="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47" name="Connector: Curved 1746">
            <a:extLst>
              <a:ext uri="{FF2B5EF4-FFF2-40B4-BE49-F238E27FC236}">
                <a16:creationId xmlns:a16="http://schemas.microsoft.com/office/drawing/2014/main" id="{D9E9B112-4E04-4087-5442-2C5266E4CCEF}"/>
              </a:ext>
            </a:extLst>
          </p:cNvPr>
          <p:cNvCxnSpPr>
            <a:cxnSpLocks/>
            <a:stCxn id="1626" idx="0"/>
            <a:endCxn id="1665" idx="1"/>
          </p:cNvCxnSpPr>
          <p:nvPr/>
        </p:nvCxnSpPr>
        <p:spPr>
          <a:xfrm rot="5400000" flipH="1" flipV="1">
            <a:off x="2332153" y="975166"/>
            <a:ext cx="418432" cy="69971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0" name="Connector: Curved 1749">
            <a:extLst>
              <a:ext uri="{FF2B5EF4-FFF2-40B4-BE49-F238E27FC236}">
                <a16:creationId xmlns:a16="http://schemas.microsoft.com/office/drawing/2014/main" id="{67292C81-59BE-38AD-8F4E-85E4901B81F5}"/>
              </a:ext>
            </a:extLst>
          </p:cNvPr>
          <p:cNvCxnSpPr>
            <a:cxnSpLocks/>
            <a:stCxn id="1626" idx="2"/>
            <a:endCxn id="1666" idx="1"/>
          </p:cNvCxnSpPr>
          <p:nvPr/>
        </p:nvCxnSpPr>
        <p:spPr>
          <a:xfrm rot="16200000" flipH="1">
            <a:off x="2470318" y="1563210"/>
            <a:ext cx="152008" cy="7096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7" name="Connector: Curved 1756">
            <a:extLst>
              <a:ext uri="{FF2B5EF4-FFF2-40B4-BE49-F238E27FC236}">
                <a16:creationId xmlns:a16="http://schemas.microsoft.com/office/drawing/2014/main" id="{2746BEBC-32FA-B944-293D-5A291C69D3B0}"/>
              </a:ext>
            </a:extLst>
          </p:cNvPr>
          <p:cNvCxnSpPr>
            <a:cxnSpLocks/>
            <a:stCxn id="1671" idx="3"/>
            <a:endCxn id="1672" idx="1"/>
          </p:cNvCxnSpPr>
          <p:nvPr/>
        </p:nvCxnSpPr>
        <p:spPr>
          <a:xfrm flipV="1">
            <a:off x="4189673" y="1556505"/>
            <a:ext cx="3061010" cy="43751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41540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D08E2985-DB6B-5418-9C3B-EB81CBC23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1ACFF642-1DF3-520A-5B1A-833DEB107B49}"/>
              </a:ext>
            </a:extLst>
          </p:cNvPr>
          <p:cNvSpPr txBox="1"/>
          <p:nvPr/>
        </p:nvSpPr>
        <p:spPr>
          <a:xfrm>
            <a:off x="5796498" y="779842"/>
            <a:ext cx="3059679" cy="2935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Ques: query Min[5:7]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379762B-07E7-956E-F65D-8C9E44094E31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5131B113-22C5-333F-AC73-AE63D23346E9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994EDC28-86E1-6CCB-56FF-2FD4CC530074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2B45C7D2-11CD-DB2C-A8C1-FA1B2D0766CB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72D2E0E1-EC7B-57F6-B07A-B7DA3F96B6F8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C72B42D9-D4B2-A233-D3DC-0B78D0478E39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EBD3C3E7-D18C-FDE8-EA2D-63C117E95F50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AE59031A-1F25-CAC5-5C24-C7ED60E12817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BBCAD259-67AE-0B6F-8951-1CFFD118E2A5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48F79B2-FE10-1B0A-E07C-D9E4A970C009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2BCDB3D-F8BB-CB61-D5DC-17B36435C4EB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75F2F28-5B18-B38B-75B6-EFAA80E27E42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A7AFD5B-6429-AF37-1EBD-091F8C820A61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BF7F856-F36C-4B1A-BFD0-82C10883DBB6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6CA8D2C-F51C-A25E-8A2E-11E0DD1FF549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86DF9E0-179D-8EE3-30D0-99E4F7240C1E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56D6D0F-6646-107B-2039-C553D3C252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9CF5CC8-7FD7-6E95-BF45-DBB1A2B2C679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EA06F32-A9BC-BD24-5799-13E1E0B93333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A3FC63B-377A-F8D6-74C3-150B0FDB172E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9468481-B5CB-3B7E-3BDA-3C24A1E80EF1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0FECA6B-2296-9ABC-282B-1A209932C3A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C667457-9E6A-B821-6F69-B44284E4BF50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71510E7-3069-E7B1-1DEA-A1B28FF3C988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934289F-4EB2-1BBC-D2F0-29080663D8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7F4E46C-B9BF-0F5A-0674-8E596C64AF3E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DF82F43-B67B-1410-C9B5-A584CE3B0E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1165B9B-9BFA-5471-4B2D-07846707E3B7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FD2FC23-B92C-DE16-CB77-DCF78C899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ABA6B91-B05C-8711-C7E6-2A9F4689CEB9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56BB4741-DA1B-0550-5E2E-FF04F287D642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7A330243-45D7-3A25-D3AF-A194722D6A8D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64930637-221C-AB34-B48F-DB1B490CAF58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C83C9E7E-71E8-A2AB-FD1B-7486DD128995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FA3A49B3-420C-8982-E4C1-3CE9CD834A7F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C7E7397B-8E0C-4C38-641A-664EA9DB7F12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5E2BD61B-28B1-637E-A5A0-B26197A52B5A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AD243D0-37E1-B2B0-6D4D-CF754B7781F8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F96A663-2ACF-144C-FF12-C1109DD6465B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FCE5F6B-5B4D-C2A9-D220-D08A36E7B22D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2F8FFB6-A7C1-AFDA-14B3-87D877BB04EC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6351F2E-4EB0-858A-DF0C-BE507EA25809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C8E241F-66AE-BF43-F9B3-7192C34ECD84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7E30FC6-FE04-9779-04E8-1CC956C6F4A3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B64A768-3E02-4A63-C0FE-50F6D3A28B56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BD9B0E85-7906-6892-AE71-E832BB446932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5FE5A99-E4AC-E341-A062-F29AF5EEBCB6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37065DD-860F-F2A9-E3B5-333D6C54CD4D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497C7E2-9137-1C3D-B86C-FC5FF5832250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9615392-3CA1-0F98-0D74-64F0E287F058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57B4D90-2A6B-A641-F9AB-F34C230943CD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2C19AC-0FD6-D047-7F49-E201D46F9204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8840FC63-86C8-13B8-CE05-4D13ECB8BF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  <p:grpSp>
        <p:nvGrpSpPr>
          <p:cNvPr id="1604" name="Group 1603">
            <a:extLst>
              <a:ext uri="{FF2B5EF4-FFF2-40B4-BE49-F238E27FC236}">
                <a16:creationId xmlns:a16="http://schemas.microsoft.com/office/drawing/2014/main" id="{600809EB-658F-9599-F34B-A456A8070FB4}"/>
              </a:ext>
            </a:extLst>
          </p:cNvPr>
          <p:cNvGrpSpPr/>
          <p:nvPr/>
        </p:nvGrpSpPr>
        <p:grpSpPr>
          <a:xfrm>
            <a:off x="6048468" y="1174551"/>
            <a:ext cx="3232692" cy="2464841"/>
            <a:chOff x="6048468" y="1058818"/>
            <a:chExt cx="3232692" cy="2464841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8008236-52F2-F3C8-A6C5-7FF6B937F16A}"/>
                </a:ext>
              </a:extLst>
            </p:cNvPr>
            <p:cNvSpPr txBox="1"/>
            <p:nvPr/>
          </p:nvSpPr>
          <p:spPr>
            <a:xfrm>
              <a:off x="6048468" y="1058818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Q(0,7,5,7)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</a:t>
              </a: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Min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(</a:t>
              </a:r>
              <a:r>
                <a:rPr lang="pt-BR" b="1" dirty="0">
                  <a:solidFill>
                    <a:srgbClr val="8C420F"/>
                  </a:solidFill>
                  <a:latin typeface="Barlow" panose="00000500000000000000" pitchFamily="2" charset="0"/>
                </a:rPr>
                <a:t>Q(0,3,5,7);</a:t>
              </a:r>
              <a:r>
                <a:rPr lang="pt-BR" b="1" dirty="0">
                  <a:solidFill>
                    <a:srgbClr val="B7581F"/>
                  </a:solidFill>
                  <a:latin typeface="Barlow" panose="00000500000000000000" pitchFamily="2" charset="0"/>
                </a:rPr>
                <a:t>Q(4,7,2,4))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C3EF6F9-5DC3-AC97-4BA3-E2150A73264F}"/>
                    </a:ext>
                  </a:extLst>
                </p:cNvPr>
                <p:cNvSpPr txBox="1"/>
                <p:nvPr/>
              </p:nvSpPr>
              <p:spPr>
                <a:xfrm>
                  <a:off x="6048468" y="1373247"/>
                  <a:ext cx="3232692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fontAlgn="base">
                    <a:spcAft>
                      <a:spcPts val="750"/>
                    </a:spcAft>
                  </a:pPr>
                  <a:r>
                    <a:rPr lang="pt-BR" b="1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Q(0,7,2,4) </a:t>
                  </a: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= </a:t>
                  </a:r>
                  <a14:m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𝐌𝐢𝐧</m:t>
                      </m:r>
                      <m:r>
                        <a:rPr lang="en-US" b="0" i="0" smtClean="0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 ; </a:t>
                  </a:r>
                  <a:r>
                    <a:rPr lang="pt-BR" b="1" dirty="0">
                      <a:solidFill>
                        <a:srgbClr val="B7581F"/>
                      </a:solidFill>
                      <a:latin typeface="Barlow" panose="00000500000000000000" pitchFamily="2" charset="0"/>
                    </a:rPr>
                    <a:t>Q(4,7,2,4)) </a:t>
                  </a: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C3EF6F9-5DC3-AC97-4BA3-E2150A732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468" y="1373247"/>
                  <a:ext cx="3232692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565" t="-1961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F5A4B6E3-5A14-4B70-BA5F-EFA2F986BA37}"/>
                </a:ext>
              </a:extLst>
            </p:cNvPr>
            <p:cNvSpPr txBox="1"/>
            <p:nvPr/>
          </p:nvSpPr>
          <p:spPr>
            <a:xfrm>
              <a:off x="6048468" y="1748630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B7581F"/>
                  </a:solidFill>
                  <a:latin typeface="Barlow" panose="00000500000000000000" pitchFamily="2" charset="0"/>
                </a:rPr>
                <a:t>Q(4,7,5,6)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</a:t>
              </a: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Min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(Q(4,5,5,7);Q(6,7,5,7))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C348930-5662-E2F0-9A55-A962E12B24B0}"/>
                    </a:ext>
                  </a:extLst>
                </p:cNvPr>
                <p:cNvSpPr txBox="1"/>
                <p:nvPr/>
              </p:nvSpPr>
              <p:spPr>
                <a:xfrm>
                  <a:off x="6048468" y="2104682"/>
                  <a:ext cx="3232692" cy="6258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fontAlgn="base">
                    <a:spcAft>
                      <a:spcPts val="750"/>
                    </a:spcAft>
                  </a:pP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Q(4,5,2,4) =</a:t>
                  </a:r>
                  <a:r>
                    <a:rPr lang="pt-BR" b="1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Min</a:t>
                  </a: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( </a:t>
                  </a:r>
                  <a14:m>
                    <m:oMath xmlns:m="http://schemas.openxmlformats.org/officeDocument/2006/math">
                      <m:r>
                        <a:rPr lang="en-US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solidFill>
                            <a:srgbClr val="4824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 ; Q(5,5,5,7))</a:t>
                  </a:r>
                </a:p>
                <a:p>
                  <a:pPr fontAlgn="base">
                    <a:spcAft>
                      <a:spcPts val="750"/>
                    </a:spcAft>
                  </a:pPr>
                  <a:r>
                    <a:rPr lang="pt-BR" dirty="0">
                      <a:solidFill>
                        <a:srgbClr val="482400"/>
                      </a:solidFill>
                      <a:latin typeface="Barlow" panose="00000500000000000000" pitchFamily="2" charset="0"/>
                    </a:rPr>
                    <a:t>                      =  9</a:t>
                  </a: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8C348930-5662-E2F0-9A55-A962E12B24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468" y="2104682"/>
                  <a:ext cx="3232692" cy="625812"/>
                </a:xfrm>
                <a:prstGeom prst="rect">
                  <a:avLst/>
                </a:prstGeom>
                <a:blipFill>
                  <a:blip r:embed="rId4"/>
                  <a:stretch>
                    <a:fillRect l="-565" t="-1942" b="-97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0" name="TextBox 1599">
              <a:extLst>
                <a:ext uri="{FF2B5EF4-FFF2-40B4-BE49-F238E27FC236}">
                  <a16:creationId xmlns:a16="http://schemas.microsoft.com/office/drawing/2014/main" id="{922430E5-05B0-7E2B-F97A-BB299019806B}"/>
                </a:ext>
              </a:extLst>
            </p:cNvPr>
            <p:cNvSpPr txBox="1"/>
            <p:nvPr/>
          </p:nvSpPr>
          <p:spPr>
            <a:xfrm>
              <a:off x="6048468" y="2855448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B7581F"/>
                  </a:solidFill>
                  <a:latin typeface="Barlow" panose="00000500000000000000" pitchFamily="2" charset="0"/>
                </a:rPr>
                <a:t>Q(4,7,5,7)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Min(9;0)</a:t>
              </a:r>
            </a:p>
          </p:txBody>
        </p:sp>
        <p:sp>
          <p:nvSpPr>
            <p:cNvPr id="1601" name="TextBox 1600">
              <a:extLst>
                <a:ext uri="{FF2B5EF4-FFF2-40B4-BE49-F238E27FC236}">
                  <a16:creationId xmlns:a16="http://schemas.microsoft.com/office/drawing/2014/main" id="{A29DA2F5-928E-FCF3-6636-78EE7F519455}"/>
                </a:ext>
              </a:extLst>
            </p:cNvPr>
            <p:cNvSpPr txBox="1"/>
            <p:nvPr/>
          </p:nvSpPr>
          <p:spPr>
            <a:xfrm>
              <a:off x="6048468" y="3215882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Q(0,7,2,4)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0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78646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5A71411-8D56-8AF7-EA87-4AA34DA72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184D4A7A-4F81-E987-35A4-AFC12407CD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Range query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6A779CF6-1399-45C7-9CCB-94CD05F71FA1}"/>
              </a:ext>
            </a:extLst>
          </p:cNvPr>
          <p:cNvSpPr/>
          <p:nvPr/>
        </p:nvSpPr>
        <p:spPr>
          <a:xfrm>
            <a:off x="237744" y="2255954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00698B-1541-0DBB-7D09-30261A2FCF6A}"/>
              </a:ext>
            </a:extLst>
          </p:cNvPr>
          <p:cNvSpPr txBox="1"/>
          <p:nvPr/>
        </p:nvSpPr>
        <p:spPr>
          <a:xfrm>
            <a:off x="315468" y="2253082"/>
            <a:ext cx="1083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Q(0,7,5,7) 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644" name="Group 1643">
            <a:extLst>
              <a:ext uri="{FF2B5EF4-FFF2-40B4-BE49-F238E27FC236}">
                <a16:creationId xmlns:a16="http://schemas.microsoft.com/office/drawing/2014/main" id="{868FAD02-C88A-02E5-DB37-5469FEECF63B}"/>
              </a:ext>
            </a:extLst>
          </p:cNvPr>
          <p:cNvGrpSpPr/>
          <p:nvPr/>
        </p:nvGrpSpPr>
        <p:grpSpPr>
          <a:xfrm>
            <a:off x="1545437" y="1400654"/>
            <a:ext cx="1161288" cy="307778"/>
            <a:chOff x="1545437" y="1534239"/>
            <a:chExt cx="1161288" cy="307778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C365D89-49A7-7BCA-5019-D64674EF1A17}"/>
                </a:ext>
              </a:extLst>
            </p:cNvPr>
            <p:cNvSpPr/>
            <p:nvPr/>
          </p:nvSpPr>
          <p:spPr>
            <a:xfrm>
              <a:off x="1545437" y="153424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F5659A-9141-9598-04DB-064F51106356}"/>
                </a:ext>
              </a:extLst>
            </p:cNvPr>
            <p:cNvSpPr txBox="1"/>
            <p:nvPr/>
          </p:nvSpPr>
          <p:spPr>
            <a:xfrm>
              <a:off x="1680210" y="1534239"/>
              <a:ext cx="10226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Q(0,3,5,7)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2" name="Group 1601">
            <a:extLst>
              <a:ext uri="{FF2B5EF4-FFF2-40B4-BE49-F238E27FC236}">
                <a16:creationId xmlns:a16="http://schemas.microsoft.com/office/drawing/2014/main" id="{9BDF5BF3-F5AF-62A3-0282-400452E15ABA}"/>
              </a:ext>
            </a:extLst>
          </p:cNvPr>
          <p:cNvGrpSpPr/>
          <p:nvPr/>
        </p:nvGrpSpPr>
        <p:grpSpPr>
          <a:xfrm>
            <a:off x="1531841" y="2966512"/>
            <a:ext cx="1288240" cy="307778"/>
            <a:chOff x="1747266" y="2560858"/>
            <a:chExt cx="1288240" cy="307778"/>
          </a:xfrm>
        </p:grpSpPr>
        <p:sp>
          <p:nvSpPr>
            <p:cNvPr id="1603" name="Rectangle: Rounded Corners 1602">
              <a:extLst>
                <a:ext uri="{FF2B5EF4-FFF2-40B4-BE49-F238E27FC236}">
                  <a16:creationId xmlns:a16="http://schemas.microsoft.com/office/drawing/2014/main" id="{0929AC03-8BDA-FDBE-2329-F42ACCAE6EDB}"/>
                </a:ext>
              </a:extLst>
            </p:cNvPr>
            <p:cNvSpPr/>
            <p:nvPr/>
          </p:nvSpPr>
          <p:spPr>
            <a:xfrm>
              <a:off x="1747266" y="2560859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04" name="TextBox 1603">
              <a:extLst>
                <a:ext uri="{FF2B5EF4-FFF2-40B4-BE49-F238E27FC236}">
                  <a16:creationId xmlns:a16="http://schemas.microsoft.com/office/drawing/2014/main" id="{5BE88A36-E644-3113-DBC1-28834AFA78DC}"/>
                </a:ext>
              </a:extLst>
            </p:cNvPr>
            <p:cNvSpPr txBox="1"/>
            <p:nvPr/>
          </p:nvSpPr>
          <p:spPr>
            <a:xfrm>
              <a:off x="1882039" y="2560858"/>
              <a:ext cx="115346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Q(4,7,5,7)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1" name="Rectangle: Rounded Corners 1610">
                <a:extLst>
                  <a:ext uri="{FF2B5EF4-FFF2-40B4-BE49-F238E27FC236}">
                    <a16:creationId xmlns:a16="http://schemas.microsoft.com/office/drawing/2014/main" id="{8A8E7654-24B1-159B-F2CA-5B848349BCC7}"/>
                  </a:ext>
                </a:extLst>
              </p:cNvPr>
              <p:cNvSpPr/>
              <p:nvPr/>
            </p:nvSpPr>
            <p:spPr>
              <a:xfrm>
                <a:off x="7250683" y="1402616"/>
                <a:ext cx="1022604" cy="30777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11" name="Rectangle: Rounded Corners 1610">
                <a:extLst>
                  <a:ext uri="{FF2B5EF4-FFF2-40B4-BE49-F238E27FC236}">
                    <a16:creationId xmlns:a16="http://schemas.microsoft.com/office/drawing/2014/main" id="{8A8E7654-24B1-159B-F2CA-5B848349B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0683" y="1402616"/>
                <a:ext cx="1022604" cy="307777"/>
              </a:xfrm>
              <a:prstGeom prst="roundRect">
                <a:avLst/>
              </a:prstGeom>
              <a:blipFill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2" name="Group 1611">
            <a:extLst>
              <a:ext uri="{FF2B5EF4-FFF2-40B4-BE49-F238E27FC236}">
                <a16:creationId xmlns:a16="http://schemas.microsoft.com/office/drawing/2014/main" id="{F6996DE8-955B-2911-9866-D45637F427F6}"/>
              </a:ext>
            </a:extLst>
          </p:cNvPr>
          <p:cNvGrpSpPr/>
          <p:nvPr/>
        </p:nvGrpSpPr>
        <p:grpSpPr>
          <a:xfrm>
            <a:off x="2891227" y="2758311"/>
            <a:ext cx="1161288" cy="307778"/>
            <a:chOff x="3283458" y="2579593"/>
            <a:chExt cx="1161288" cy="307778"/>
          </a:xfrm>
        </p:grpSpPr>
        <p:sp>
          <p:nvSpPr>
            <p:cNvPr id="1613" name="Rectangle: Rounded Corners 1612">
              <a:extLst>
                <a:ext uri="{FF2B5EF4-FFF2-40B4-BE49-F238E27FC236}">
                  <a16:creationId xmlns:a16="http://schemas.microsoft.com/office/drawing/2014/main" id="{F4AAFFF8-B39E-DD63-3A0E-5112CAB059BC}"/>
                </a:ext>
              </a:extLst>
            </p:cNvPr>
            <p:cNvSpPr/>
            <p:nvPr/>
          </p:nvSpPr>
          <p:spPr>
            <a:xfrm>
              <a:off x="3283458" y="2579594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14" name="TextBox 1613">
              <a:extLst>
                <a:ext uri="{FF2B5EF4-FFF2-40B4-BE49-F238E27FC236}">
                  <a16:creationId xmlns:a16="http://schemas.microsoft.com/office/drawing/2014/main" id="{6CEE0B47-C33E-35CC-BB7C-8FE5CB4387F7}"/>
                </a:ext>
              </a:extLst>
            </p:cNvPr>
            <p:cNvSpPr txBox="1"/>
            <p:nvPr/>
          </p:nvSpPr>
          <p:spPr>
            <a:xfrm>
              <a:off x="3418532" y="2579593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Q(4,5,5,7)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15" name="Group 1614">
            <a:extLst>
              <a:ext uri="{FF2B5EF4-FFF2-40B4-BE49-F238E27FC236}">
                <a16:creationId xmlns:a16="http://schemas.microsoft.com/office/drawing/2014/main" id="{DBFF0D06-D04A-0779-DF5D-EF2005C5178C}"/>
              </a:ext>
            </a:extLst>
          </p:cNvPr>
          <p:cNvGrpSpPr/>
          <p:nvPr/>
        </p:nvGrpSpPr>
        <p:grpSpPr>
          <a:xfrm>
            <a:off x="2891227" y="3625908"/>
            <a:ext cx="1161288" cy="337713"/>
            <a:chOff x="3283458" y="3435914"/>
            <a:chExt cx="1161288" cy="337713"/>
          </a:xfrm>
        </p:grpSpPr>
        <p:sp>
          <p:nvSpPr>
            <p:cNvPr id="1616" name="Rectangle: Rounded Corners 1615">
              <a:extLst>
                <a:ext uri="{FF2B5EF4-FFF2-40B4-BE49-F238E27FC236}">
                  <a16:creationId xmlns:a16="http://schemas.microsoft.com/office/drawing/2014/main" id="{287D0377-E14B-C41B-63EF-4851E3765E11}"/>
                </a:ext>
              </a:extLst>
            </p:cNvPr>
            <p:cNvSpPr/>
            <p:nvPr/>
          </p:nvSpPr>
          <p:spPr>
            <a:xfrm>
              <a:off x="3283458" y="3465850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17" name="TextBox 1616">
              <a:extLst>
                <a:ext uri="{FF2B5EF4-FFF2-40B4-BE49-F238E27FC236}">
                  <a16:creationId xmlns:a16="http://schemas.microsoft.com/office/drawing/2014/main" id="{EC34520F-70A6-FABE-2F55-D02E2A8B52B3}"/>
                </a:ext>
              </a:extLst>
            </p:cNvPr>
            <p:cNvSpPr txBox="1"/>
            <p:nvPr/>
          </p:nvSpPr>
          <p:spPr>
            <a:xfrm>
              <a:off x="3418532" y="3435914"/>
              <a:ext cx="100143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Q(6,7,5,7)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18" name="Rectangle: Rounded Corners 1617">
            <a:extLst>
              <a:ext uri="{FF2B5EF4-FFF2-40B4-BE49-F238E27FC236}">
                <a16:creationId xmlns:a16="http://schemas.microsoft.com/office/drawing/2014/main" id="{CBE655B5-678E-133A-FDF4-9ECE6CDAD7D6}"/>
              </a:ext>
            </a:extLst>
          </p:cNvPr>
          <p:cNvSpPr/>
          <p:nvPr/>
        </p:nvSpPr>
        <p:spPr>
          <a:xfrm>
            <a:off x="5998831" y="2762904"/>
            <a:ext cx="942096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19" name="Rectangle: Rounded Corners 1618">
            <a:extLst>
              <a:ext uri="{FF2B5EF4-FFF2-40B4-BE49-F238E27FC236}">
                <a16:creationId xmlns:a16="http://schemas.microsoft.com/office/drawing/2014/main" id="{3A7CA788-F17D-EF23-4BF3-A6804555FAF0}"/>
              </a:ext>
            </a:extLst>
          </p:cNvPr>
          <p:cNvSpPr/>
          <p:nvPr/>
        </p:nvSpPr>
        <p:spPr>
          <a:xfrm>
            <a:off x="4445029" y="2994681"/>
            <a:ext cx="1161288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bg1"/>
              </a:solidFill>
            </a:endParaRPr>
          </a:p>
        </p:txBody>
      </p:sp>
      <p:grpSp>
        <p:nvGrpSpPr>
          <p:cNvPr id="1620" name="Group 1619">
            <a:extLst>
              <a:ext uri="{FF2B5EF4-FFF2-40B4-BE49-F238E27FC236}">
                <a16:creationId xmlns:a16="http://schemas.microsoft.com/office/drawing/2014/main" id="{2A236163-3F15-B158-DCB1-57A090002726}"/>
              </a:ext>
            </a:extLst>
          </p:cNvPr>
          <p:cNvGrpSpPr/>
          <p:nvPr/>
        </p:nvGrpSpPr>
        <p:grpSpPr>
          <a:xfrm>
            <a:off x="4445443" y="2557130"/>
            <a:ext cx="1161288" cy="329804"/>
            <a:chOff x="4726688" y="2249790"/>
            <a:chExt cx="1161288" cy="329804"/>
          </a:xfrm>
        </p:grpSpPr>
        <p:sp>
          <p:nvSpPr>
            <p:cNvPr id="1621" name="Rectangle: Rounded Corners 1620">
              <a:extLst>
                <a:ext uri="{FF2B5EF4-FFF2-40B4-BE49-F238E27FC236}">
                  <a16:creationId xmlns:a16="http://schemas.microsoft.com/office/drawing/2014/main" id="{AD3DABA2-B2E7-44A4-45A8-B78FDF2A5CDD}"/>
                </a:ext>
              </a:extLst>
            </p:cNvPr>
            <p:cNvSpPr/>
            <p:nvPr/>
          </p:nvSpPr>
          <p:spPr>
            <a:xfrm>
              <a:off x="4726688" y="2271817"/>
              <a:ext cx="1161288" cy="30777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>
                <a:solidFill>
                  <a:schemeClr val="bg1"/>
                </a:solidFill>
              </a:endParaRPr>
            </a:p>
          </p:txBody>
        </p:sp>
        <p:sp>
          <p:nvSpPr>
            <p:cNvPr id="1622" name="TextBox 1621">
              <a:extLst>
                <a:ext uri="{FF2B5EF4-FFF2-40B4-BE49-F238E27FC236}">
                  <a16:creationId xmlns:a16="http://schemas.microsoft.com/office/drawing/2014/main" id="{AFAE0D0F-6220-D739-D294-8FE782174EC1}"/>
                </a:ext>
              </a:extLst>
            </p:cNvPr>
            <p:cNvSpPr txBox="1"/>
            <p:nvPr/>
          </p:nvSpPr>
          <p:spPr>
            <a:xfrm>
              <a:off x="4843973" y="2249790"/>
              <a:ext cx="9842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>
                  <a:solidFill>
                    <a:schemeClr val="bg1"/>
                  </a:solidFill>
                  <a:latin typeface="Barlow" panose="00000500000000000000" pitchFamily="2" charset="0"/>
                </a:rPr>
                <a:t>Q(4,4,5,7) 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623" name="Rectangle: Rounded Corners 1622">
            <a:extLst>
              <a:ext uri="{FF2B5EF4-FFF2-40B4-BE49-F238E27FC236}">
                <a16:creationId xmlns:a16="http://schemas.microsoft.com/office/drawing/2014/main" id="{C7FA42C7-B453-F904-1CCD-ED39B6E4DC8A}"/>
              </a:ext>
            </a:extLst>
          </p:cNvPr>
          <p:cNvSpPr/>
          <p:nvPr/>
        </p:nvSpPr>
        <p:spPr>
          <a:xfrm>
            <a:off x="6410066" y="3625908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624" name="Rectangle: Rounded Corners 1623">
            <a:extLst>
              <a:ext uri="{FF2B5EF4-FFF2-40B4-BE49-F238E27FC236}">
                <a16:creationId xmlns:a16="http://schemas.microsoft.com/office/drawing/2014/main" id="{D6EDD41A-FD31-C376-6CF5-9A21A1AFB21F}"/>
              </a:ext>
            </a:extLst>
          </p:cNvPr>
          <p:cNvSpPr/>
          <p:nvPr/>
        </p:nvSpPr>
        <p:spPr>
          <a:xfrm>
            <a:off x="7250684" y="3170965"/>
            <a:ext cx="1022604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CD5E8627-4E25-5412-D64C-C57EEBB7D718}"/>
              </a:ext>
            </a:extLst>
          </p:cNvPr>
          <p:cNvSpPr txBox="1"/>
          <p:nvPr/>
        </p:nvSpPr>
        <p:spPr>
          <a:xfrm>
            <a:off x="4569101" y="2994681"/>
            <a:ext cx="1012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  <a:latin typeface="Barlow" panose="00000500000000000000" pitchFamily="2" charset="0"/>
              </a:rPr>
              <a:t>Q(5,5,5,7) 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626" name="Rectangle: Rounded Corners 1625">
            <a:extLst>
              <a:ext uri="{FF2B5EF4-FFF2-40B4-BE49-F238E27FC236}">
                <a16:creationId xmlns:a16="http://schemas.microsoft.com/office/drawing/2014/main" id="{532CA802-62BB-6159-BCE0-4DFD54066580}"/>
              </a:ext>
            </a:extLst>
          </p:cNvPr>
          <p:cNvSpPr/>
          <p:nvPr/>
        </p:nvSpPr>
        <p:spPr>
          <a:xfrm>
            <a:off x="7495673" y="2235746"/>
            <a:ext cx="530861" cy="3077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1627" name="Connector: Curved 1626">
            <a:extLst>
              <a:ext uri="{FF2B5EF4-FFF2-40B4-BE49-F238E27FC236}">
                <a16:creationId xmlns:a16="http://schemas.microsoft.com/office/drawing/2014/main" id="{F22EFE0A-36F2-74C6-B998-00031D7EE53A}"/>
              </a:ext>
            </a:extLst>
          </p:cNvPr>
          <p:cNvCxnSpPr>
            <a:stCxn id="47" idx="0"/>
            <a:endCxn id="51" idx="1"/>
          </p:cNvCxnSpPr>
          <p:nvPr/>
        </p:nvCxnSpPr>
        <p:spPr>
          <a:xfrm rot="5400000" flipH="1" flipV="1">
            <a:off x="852074" y="1559720"/>
            <a:ext cx="698538" cy="6881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8" name="Connector: Curved 1627">
            <a:extLst>
              <a:ext uri="{FF2B5EF4-FFF2-40B4-BE49-F238E27FC236}">
                <a16:creationId xmlns:a16="http://schemas.microsoft.com/office/drawing/2014/main" id="{E28D836D-E9E5-79FE-ED8C-49CAC82D47FF}"/>
              </a:ext>
            </a:extLst>
          </p:cNvPr>
          <p:cNvCxnSpPr>
            <a:cxnSpLocks/>
            <a:stCxn id="47" idx="2"/>
            <a:endCxn id="1603" idx="1"/>
          </p:cNvCxnSpPr>
          <p:nvPr/>
        </p:nvCxnSpPr>
        <p:spPr>
          <a:xfrm rot="16200000" flipH="1">
            <a:off x="914774" y="2503334"/>
            <a:ext cx="559543" cy="67459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29" name="Connector: Curved 1628">
            <a:extLst>
              <a:ext uri="{FF2B5EF4-FFF2-40B4-BE49-F238E27FC236}">
                <a16:creationId xmlns:a16="http://schemas.microsoft.com/office/drawing/2014/main" id="{E0D87563-399A-CAA2-359B-500B2AB220FC}"/>
              </a:ext>
            </a:extLst>
          </p:cNvPr>
          <p:cNvCxnSpPr>
            <a:cxnSpLocks/>
            <a:stCxn id="1604" idx="0"/>
            <a:endCxn id="1613" idx="1"/>
          </p:cNvCxnSpPr>
          <p:nvPr/>
        </p:nvCxnSpPr>
        <p:spPr>
          <a:xfrm rot="5400000" flipH="1" flipV="1">
            <a:off x="2540132" y="2615418"/>
            <a:ext cx="54311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0" name="Connector: Curved 1629">
            <a:extLst>
              <a:ext uri="{FF2B5EF4-FFF2-40B4-BE49-F238E27FC236}">
                <a16:creationId xmlns:a16="http://schemas.microsoft.com/office/drawing/2014/main" id="{8DB8C283-8E96-0D7B-297E-06BF8F56A3F2}"/>
              </a:ext>
            </a:extLst>
          </p:cNvPr>
          <p:cNvCxnSpPr>
            <a:cxnSpLocks/>
            <a:stCxn id="1604" idx="2"/>
            <a:endCxn id="1616" idx="1"/>
          </p:cNvCxnSpPr>
          <p:nvPr/>
        </p:nvCxnSpPr>
        <p:spPr>
          <a:xfrm rot="16200000" flipH="1">
            <a:off x="2299565" y="3218071"/>
            <a:ext cx="535444" cy="64787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1" name="Connector: Curved 1630">
            <a:extLst>
              <a:ext uri="{FF2B5EF4-FFF2-40B4-BE49-F238E27FC236}">
                <a16:creationId xmlns:a16="http://schemas.microsoft.com/office/drawing/2014/main" id="{37265FBC-58DC-0BFC-19A8-39EBADD71BB8}"/>
              </a:ext>
            </a:extLst>
          </p:cNvPr>
          <p:cNvCxnSpPr>
            <a:cxnSpLocks/>
            <a:stCxn id="1614" idx="0"/>
            <a:endCxn id="1622" idx="0"/>
          </p:cNvCxnSpPr>
          <p:nvPr/>
        </p:nvCxnSpPr>
        <p:spPr>
          <a:xfrm rot="5400000" flipH="1" flipV="1">
            <a:off x="4190346" y="1893805"/>
            <a:ext cx="201181" cy="1527832"/>
          </a:xfrm>
          <a:prstGeom prst="curvedConnector3">
            <a:avLst>
              <a:gd name="adj1" fmla="val 21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2" name="Connector: Curved 1631">
            <a:extLst>
              <a:ext uri="{FF2B5EF4-FFF2-40B4-BE49-F238E27FC236}">
                <a16:creationId xmlns:a16="http://schemas.microsoft.com/office/drawing/2014/main" id="{C556409A-F8E4-5427-3C99-33891F5776FC}"/>
              </a:ext>
            </a:extLst>
          </p:cNvPr>
          <p:cNvCxnSpPr>
            <a:cxnSpLocks/>
            <a:stCxn id="1614" idx="2"/>
            <a:endCxn id="1625" idx="2"/>
          </p:cNvCxnSpPr>
          <p:nvPr/>
        </p:nvCxnSpPr>
        <p:spPr>
          <a:xfrm rot="16200000" flipH="1">
            <a:off x="4182985" y="2410122"/>
            <a:ext cx="236370" cy="1548301"/>
          </a:xfrm>
          <a:prstGeom prst="curvedConnector3">
            <a:avLst>
              <a:gd name="adj1" fmla="val 196713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3" name="Connector: Curved 1632">
            <a:extLst>
              <a:ext uri="{FF2B5EF4-FFF2-40B4-BE49-F238E27FC236}">
                <a16:creationId xmlns:a16="http://schemas.microsoft.com/office/drawing/2014/main" id="{741E49AC-9F9C-71E1-6CF1-299F7952E6A8}"/>
              </a:ext>
            </a:extLst>
          </p:cNvPr>
          <p:cNvCxnSpPr>
            <a:cxnSpLocks/>
            <a:stCxn id="1616" idx="2"/>
            <a:endCxn id="1623" idx="2"/>
          </p:cNvCxnSpPr>
          <p:nvPr/>
        </p:nvCxnSpPr>
        <p:spPr>
          <a:xfrm rot="5400000" flipH="1" flipV="1">
            <a:off x="5058716" y="2346840"/>
            <a:ext cx="29936" cy="3203626"/>
          </a:xfrm>
          <a:prstGeom prst="curvedConnector3">
            <a:avLst>
              <a:gd name="adj1" fmla="val -76362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5" name="Connector: Curved 1634">
            <a:extLst>
              <a:ext uri="{FF2B5EF4-FFF2-40B4-BE49-F238E27FC236}">
                <a16:creationId xmlns:a16="http://schemas.microsoft.com/office/drawing/2014/main" id="{5D32C3FE-45E4-6E39-82F7-AD3B12A826B3}"/>
              </a:ext>
            </a:extLst>
          </p:cNvPr>
          <p:cNvCxnSpPr>
            <a:cxnSpLocks/>
            <a:stCxn id="1619" idx="3"/>
            <a:endCxn id="1618" idx="1"/>
          </p:cNvCxnSpPr>
          <p:nvPr/>
        </p:nvCxnSpPr>
        <p:spPr>
          <a:xfrm flipV="1">
            <a:off x="5606317" y="2916793"/>
            <a:ext cx="392514" cy="2317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6" name="Connector: Curved 1635">
            <a:extLst>
              <a:ext uri="{FF2B5EF4-FFF2-40B4-BE49-F238E27FC236}">
                <a16:creationId xmlns:a16="http://schemas.microsoft.com/office/drawing/2014/main" id="{6270B7DD-201B-6B65-566C-1E0290700CDC}"/>
              </a:ext>
            </a:extLst>
          </p:cNvPr>
          <p:cNvCxnSpPr>
            <a:cxnSpLocks/>
            <a:stCxn id="1621" idx="3"/>
            <a:endCxn id="1618" idx="1"/>
          </p:cNvCxnSpPr>
          <p:nvPr/>
        </p:nvCxnSpPr>
        <p:spPr>
          <a:xfrm>
            <a:off x="5606731" y="2733046"/>
            <a:ext cx="392100" cy="18374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7" name="Connector: Curved 1636">
            <a:extLst>
              <a:ext uri="{FF2B5EF4-FFF2-40B4-BE49-F238E27FC236}">
                <a16:creationId xmlns:a16="http://schemas.microsoft.com/office/drawing/2014/main" id="{7157F19F-DF92-F2AD-9FF2-8EFB5F57EE93}"/>
              </a:ext>
            </a:extLst>
          </p:cNvPr>
          <p:cNvCxnSpPr>
            <a:cxnSpLocks/>
            <a:stCxn id="1623" idx="3"/>
            <a:endCxn id="1624" idx="1"/>
          </p:cNvCxnSpPr>
          <p:nvPr/>
        </p:nvCxnSpPr>
        <p:spPr>
          <a:xfrm flipV="1">
            <a:off x="6940927" y="3324854"/>
            <a:ext cx="309757" cy="45494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8" name="Connector: Curved 1637">
            <a:extLst>
              <a:ext uri="{FF2B5EF4-FFF2-40B4-BE49-F238E27FC236}">
                <a16:creationId xmlns:a16="http://schemas.microsoft.com/office/drawing/2014/main" id="{8FF068C3-0F38-9FC4-AB5D-F3F232EFD8D5}"/>
              </a:ext>
            </a:extLst>
          </p:cNvPr>
          <p:cNvCxnSpPr>
            <a:cxnSpLocks/>
            <a:stCxn id="1618" idx="3"/>
            <a:endCxn id="1624" idx="1"/>
          </p:cNvCxnSpPr>
          <p:nvPr/>
        </p:nvCxnSpPr>
        <p:spPr>
          <a:xfrm>
            <a:off x="6940927" y="2916793"/>
            <a:ext cx="309757" cy="40806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39" name="Connector: Curved 1638">
            <a:extLst>
              <a:ext uri="{FF2B5EF4-FFF2-40B4-BE49-F238E27FC236}">
                <a16:creationId xmlns:a16="http://schemas.microsoft.com/office/drawing/2014/main" id="{8B221EB1-DD7B-7988-845D-49FCF85BD1BD}"/>
              </a:ext>
            </a:extLst>
          </p:cNvPr>
          <p:cNvCxnSpPr>
            <a:cxnSpLocks/>
            <a:stCxn id="1624" idx="0"/>
            <a:endCxn id="1626" idx="2"/>
          </p:cNvCxnSpPr>
          <p:nvPr/>
        </p:nvCxnSpPr>
        <p:spPr>
          <a:xfrm rot="16200000" flipV="1">
            <a:off x="7447824" y="2856803"/>
            <a:ext cx="627442" cy="8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0" name="Connector: Curved 1639">
            <a:extLst>
              <a:ext uri="{FF2B5EF4-FFF2-40B4-BE49-F238E27FC236}">
                <a16:creationId xmlns:a16="http://schemas.microsoft.com/office/drawing/2014/main" id="{274D5FFD-6397-0C52-850B-83DA8B792C49}"/>
              </a:ext>
            </a:extLst>
          </p:cNvPr>
          <p:cNvCxnSpPr>
            <a:cxnSpLocks/>
            <a:stCxn id="1611" idx="2"/>
            <a:endCxn id="1626" idx="0"/>
          </p:cNvCxnSpPr>
          <p:nvPr/>
        </p:nvCxnSpPr>
        <p:spPr>
          <a:xfrm rot="5400000">
            <a:off x="7498869" y="1972629"/>
            <a:ext cx="525353" cy="8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45" name="Connector: Curved 1644">
            <a:extLst>
              <a:ext uri="{FF2B5EF4-FFF2-40B4-BE49-F238E27FC236}">
                <a16:creationId xmlns:a16="http://schemas.microsoft.com/office/drawing/2014/main" id="{8410967E-1E3A-ABC1-D449-EC5FFFB6BC21}"/>
              </a:ext>
            </a:extLst>
          </p:cNvPr>
          <p:cNvCxnSpPr>
            <a:cxnSpLocks/>
            <a:stCxn id="53" idx="3"/>
            <a:endCxn id="1611" idx="1"/>
          </p:cNvCxnSpPr>
          <p:nvPr/>
        </p:nvCxnSpPr>
        <p:spPr>
          <a:xfrm>
            <a:off x="2702814" y="1554543"/>
            <a:ext cx="4547869" cy="19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0" name="TextBox 1649">
                <a:extLst>
                  <a:ext uri="{FF2B5EF4-FFF2-40B4-BE49-F238E27FC236}">
                    <a16:creationId xmlns:a16="http://schemas.microsoft.com/office/drawing/2014/main" id="{89EF5F10-48D3-854C-8DC8-B51B1187439F}"/>
                  </a:ext>
                </a:extLst>
              </p:cNvPr>
              <p:cNvSpPr txBox="1"/>
              <p:nvPr/>
            </p:nvSpPr>
            <p:spPr>
              <a:xfrm>
                <a:off x="5858814" y="2747975"/>
                <a:ext cx="123699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</a:rPr>
                  <a:t>Min(</a:t>
                </a:r>
                <a14:m>
                  <m:oMath xmlns:m="http://schemas.openxmlformats.org/officeDocument/2006/math">
                    <m:r>
                      <a:rPr lang="en-US" sz="14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∞;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50" name="TextBox 1649">
                <a:extLst>
                  <a:ext uri="{FF2B5EF4-FFF2-40B4-BE49-F238E27FC236}">
                    <a16:creationId xmlns:a16="http://schemas.microsoft.com/office/drawing/2014/main" id="{89EF5F10-48D3-854C-8DC8-B51B118743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8814" y="2747975"/>
                <a:ext cx="1236991" cy="307777"/>
              </a:xfrm>
              <a:prstGeom prst="rect">
                <a:avLst/>
              </a:prstGeom>
              <a:blipFill>
                <a:blip r:embed="rId4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52" name="TextBox 1651">
            <a:extLst>
              <a:ext uri="{FF2B5EF4-FFF2-40B4-BE49-F238E27FC236}">
                <a16:creationId xmlns:a16="http://schemas.microsoft.com/office/drawing/2014/main" id="{B0836CC5-84FD-24A0-B5E3-7B1F394BE514}"/>
              </a:ext>
            </a:extLst>
          </p:cNvPr>
          <p:cNvSpPr txBox="1"/>
          <p:nvPr/>
        </p:nvSpPr>
        <p:spPr>
          <a:xfrm>
            <a:off x="4919605" y="3164470"/>
            <a:ext cx="57195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Min(9;0)</a:t>
            </a:r>
          </a:p>
        </p:txBody>
      </p:sp>
    </p:spTree>
    <p:extLst>
      <p:ext uri="{BB962C8B-B14F-4D97-AF65-F5344CB8AC3E}">
        <p14:creationId xmlns:p14="http://schemas.microsoft.com/office/powerpoint/2010/main" val="4061231415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3E6BDE7-A43B-A7FF-0E1E-2FF57CB48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CBF18AA0-2D65-6BEE-F046-420A8B0FD362}"/>
              </a:ext>
            </a:extLst>
          </p:cNvPr>
          <p:cNvSpPr txBox="1">
            <a:spLocks/>
          </p:cNvSpPr>
          <p:nvPr/>
        </p:nvSpPr>
        <p:spPr>
          <a:xfrm>
            <a:off x="836536" y="599646"/>
            <a:ext cx="8307464" cy="4352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FUNCTION query(node, tl, tr, l, r):</a:t>
            </a:r>
          </a:p>
          <a:p>
            <a:r>
              <a:rPr lang="en-US" sz="1400" dirty="0"/>
              <a:t>     </a:t>
            </a:r>
            <a:r>
              <a:rPr lang="vi-VN" sz="1400" dirty="0"/>
              <a:t>IF r &lt; tl OR tr &lt; l THEN</a:t>
            </a:r>
            <a:r>
              <a:rPr lang="en-US" sz="1400" dirty="0"/>
              <a:t> </a:t>
            </a:r>
            <a:r>
              <a:rPr lang="vi-VN" sz="1400" b="1" i="1" dirty="0"/>
              <a:t># Nếu khoảng truy vấn nằm ngoài phạm vi của nút hiện tại, trả về 0</a:t>
            </a:r>
          </a:p>
          <a:p>
            <a:r>
              <a:rPr lang="vi-VN" sz="1400" dirty="0"/>
              <a:t>       </a:t>
            </a:r>
            <a:r>
              <a:rPr lang="en-US" sz="1400" dirty="0"/>
              <a:t>     </a:t>
            </a:r>
            <a:r>
              <a:rPr lang="vi-VN" sz="1400" dirty="0"/>
              <a:t> RETURN 0    </a:t>
            </a:r>
            <a:endParaRPr lang="en-US" sz="1400" dirty="0"/>
          </a:p>
          <a:p>
            <a:endParaRPr lang="vi-VN" sz="1400" dirty="0"/>
          </a:p>
          <a:p>
            <a:r>
              <a:rPr lang="vi-VN" sz="1400" dirty="0"/>
              <a:t>    IF l ≤ tl AND tr ≤ r </a:t>
            </a:r>
            <a:r>
              <a:rPr lang="vi-VN" sz="1400" b="1" i="1" dirty="0"/>
              <a:t>THEN</a:t>
            </a:r>
            <a:r>
              <a:rPr lang="en-US" sz="1400" b="1" i="1" dirty="0"/>
              <a:t>  </a:t>
            </a:r>
            <a:r>
              <a:rPr lang="vi-VN" sz="1400" b="1" i="1" dirty="0"/>
              <a:t># Nếu khoảng của nút nằm hoàn toàn trong khoảng truy vấn, trả về giá trị của nút</a:t>
            </a:r>
          </a:p>
          <a:p>
            <a:r>
              <a:rPr lang="vi-VN" sz="1400" dirty="0"/>
              <a:t>      </a:t>
            </a:r>
            <a:r>
              <a:rPr lang="en-US" sz="1400" dirty="0"/>
              <a:t>    </a:t>
            </a:r>
            <a:r>
              <a:rPr lang="vi-VN" sz="1400" dirty="0"/>
              <a:t>  RETURN ST[node]</a:t>
            </a:r>
            <a:endParaRPr lang="en-US" sz="1400" dirty="0"/>
          </a:p>
          <a:p>
            <a:endParaRPr lang="vi-VN" sz="1400" dirty="0"/>
          </a:p>
          <a:p>
            <a:r>
              <a:rPr lang="en-US" sz="1400" dirty="0"/>
              <a:t>    </a:t>
            </a:r>
            <a:r>
              <a:rPr lang="vi-VN" sz="1400" dirty="0"/>
              <a:t>mid ← (tl + tr) // 2 </a:t>
            </a:r>
            <a:r>
              <a:rPr lang="en-US" sz="1400" dirty="0"/>
              <a:t> </a:t>
            </a:r>
            <a:r>
              <a:rPr lang="vi-VN" sz="1400" b="1" i="1" dirty="0"/>
              <a:t># Chia khoảng làm hai nửa</a:t>
            </a:r>
          </a:p>
          <a:p>
            <a:r>
              <a:rPr lang="en-US" sz="1400" dirty="0"/>
              <a:t>    </a:t>
            </a:r>
            <a:r>
              <a:rPr lang="vi-VN" sz="1400" dirty="0"/>
              <a:t>left_sum  ← query(2 * node</a:t>
            </a:r>
            <a:r>
              <a:rPr lang="en-US" sz="1400" dirty="0"/>
              <a:t>+1</a:t>
            </a:r>
            <a:r>
              <a:rPr lang="vi-VN" sz="1400" dirty="0"/>
              <a:t>, tl, mid, l, r)</a:t>
            </a:r>
            <a:r>
              <a:rPr lang="en-US" sz="1400" dirty="0"/>
              <a:t> </a:t>
            </a:r>
            <a:r>
              <a:rPr lang="vi-VN" sz="1400" dirty="0"/>
              <a:t> </a:t>
            </a:r>
            <a:r>
              <a:rPr lang="vi-VN" sz="1400" b="1" i="1" dirty="0"/>
              <a:t># Tính tổng từ hai nửa bằng cách truy vấn đệ quy</a:t>
            </a:r>
            <a:endParaRPr lang="en-US" sz="1400" b="1" i="1" dirty="0"/>
          </a:p>
          <a:p>
            <a:endParaRPr lang="vi-VN" sz="400" b="1" i="1" dirty="0"/>
          </a:p>
          <a:p>
            <a:r>
              <a:rPr lang="vi-VN" sz="1400" dirty="0"/>
              <a:t>    right_sum ← query(2 * node + </a:t>
            </a:r>
            <a:r>
              <a:rPr lang="en-US" sz="1400" dirty="0"/>
              <a:t>2</a:t>
            </a:r>
            <a:r>
              <a:rPr lang="vi-VN" sz="1400" dirty="0"/>
              <a:t>, mid + 1, tr, l, r)</a:t>
            </a:r>
          </a:p>
          <a:p>
            <a:r>
              <a:rPr lang="vi-VN" sz="1400" dirty="0"/>
              <a:t>    </a:t>
            </a:r>
          </a:p>
          <a:p>
            <a:r>
              <a:rPr lang="vi-VN" sz="1400" dirty="0"/>
              <a:t>    RETURN left_sum + right_sum</a:t>
            </a:r>
            <a:r>
              <a:rPr lang="en-US" sz="1400" dirty="0"/>
              <a:t> </a:t>
            </a:r>
            <a:r>
              <a:rPr lang="vi-VN" sz="1400" b="1" i="1" dirty="0"/>
              <a:t># Trả về tổng của hai nửa</a:t>
            </a:r>
          </a:p>
        </p:txBody>
      </p:sp>
      <p:sp>
        <p:nvSpPr>
          <p:cNvPr id="4" name="Google Shape;1619;p62">
            <a:extLst>
              <a:ext uri="{FF2B5EF4-FFF2-40B4-BE49-F238E27FC236}">
                <a16:creationId xmlns:a16="http://schemas.microsoft.com/office/drawing/2014/main" id="{E8D34CF7-373A-8B39-5DE2-65D2739611F9}"/>
              </a:ext>
            </a:extLst>
          </p:cNvPr>
          <p:cNvSpPr txBox="1">
            <a:spLocks/>
          </p:cNvSpPr>
          <p:nvPr/>
        </p:nvSpPr>
        <p:spPr>
          <a:xfrm>
            <a:off x="709350" y="191475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fontAlgn="base"/>
            <a:r>
              <a:rPr lang="en-US" b="1"/>
              <a:t>Range query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1680522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DA971F7-ADFB-502A-FECC-3C596DBF6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7FCEC4CA-8EF4-2AD0-A7E0-3DCAF137F105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C6201F27-2053-7D57-61F3-3060040317D6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2EF7F0B0-71EB-4A24-C601-077530292998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FE0AC86F-0D70-5DEB-4BDE-94F55FE8B5AF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FD5DD015-8EA3-7992-02F4-AA2229187473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3A98864B-58F6-8B74-F97D-0F6165AB13C6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16BC6C1D-070E-C2B1-6A72-A8CD3F0E6F09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D9DFCD35-E4D2-B1A1-B486-94F5E16D9ABF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A2419E1-AE1A-271E-B010-3E71E94CED9C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DBC488-28F5-0C38-F4A7-4FF7AFBA1B2F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6200BB-8B61-BE0B-7CFE-E8B1E5398E61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1EE518E-43B6-60E0-BA68-DDE444EE64C6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83A6FC-83C6-1ECF-9096-037B66BB2910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656C87D-C6DB-67C4-0459-2D51843698E2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E37C35-DEBC-7103-24B0-2FE142B0A297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F70510-AE07-430B-5121-4D95F40DB1C3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C697EA-296B-CB36-1748-128120B95772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60295E-E6CF-FD7F-D7D6-A8E6E5AC390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43BD41C-6EB6-04CC-ADF1-C8BF76EB5BF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BF8BE70-CC35-7A0F-BE81-0E5F58A936CD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6B9DD2E-DB4E-F78B-7567-BD3C6FF50C5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756198-3831-ABAA-B6FE-1ADC0784B1A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F27F249-775D-FAFC-EECB-F0728E50308E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331433-70B8-B508-DD97-8A0EB6527F32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786840B-E8CB-70FA-746D-16FD23E415DA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C29A44F-D66D-DAA9-C7B8-8ED1FF667086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8F35895-5DCC-D5E1-CA77-3EECF0200B44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61CFDCF-ADC7-7462-18A1-070CE89A606C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A63622B-52E2-53F4-8607-28F69D7A1FB3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0E14B49C-2018-8456-9E71-19136A670547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D379C5F8-812E-B939-0237-D0D7FC0634B7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DA3AED5B-E738-EFA0-1D9C-CA6AF08A781F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5E7F2E35-D9BD-18E4-FC37-E7C4F3CCEE93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260FD60D-5E19-ACA9-8657-2C0204C2E753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5C2F8F74-DB8B-454D-855A-13A5E896E6B1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37D42C7E-870E-0547-6C76-52AABFBF2473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D89BC019-0317-8A61-1DAE-8E3F92E01F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1E8A19-D9D1-CB20-6355-2D3AED9E788F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740204C-3E1F-E2BA-5F61-39B7530BAD40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4AF390-CFF9-1903-106D-593AF9CEAC7D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433ED4-0F03-796B-811F-E8D717822A86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76B956-E3B0-0524-302B-5DB5F44BCBFD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4884D3-D9AC-2739-50FB-37AED7FD4845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839B45-FC1E-1F02-9093-F2D3633A6BE2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73E6A9-FF30-25E7-AAE6-44E1EC8BA24E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B85454-305B-EC4A-3891-045BF1E35C8A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0F8F3A6-42F7-5682-0A2A-5860F4CBE9E4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3654951-2154-D159-B842-156EBD56A2DE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0353A7-E398-8A30-863D-B1C7BADD89A8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A1A413A-A88A-78B9-A5B0-86355A04BD67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04CBA94-783E-1BF3-46C6-6256ECD45D9F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9F3CE0B-61E5-B4E4-21D8-912323EBFC04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02D6E87-B4AD-A89B-B765-7E32A2F438DC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1647" name="TextBox 1646">
            <a:extLst>
              <a:ext uri="{FF2B5EF4-FFF2-40B4-BE49-F238E27FC236}">
                <a16:creationId xmlns:a16="http://schemas.microsoft.com/office/drawing/2014/main" id="{387913BD-FC58-B963-0E20-7612A61EE98F}"/>
              </a:ext>
            </a:extLst>
          </p:cNvPr>
          <p:cNvSpPr txBox="1"/>
          <p:nvPr/>
        </p:nvSpPr>
        <p:spPr>
          <a:xfrm>
            <a:off x="6048468" y="1352640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U(0,7,3,7)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96FC70A1-34D8-2BC3-2C93-62F52E59489B}"/>
              </a:ext>
            </a:extLst>
          </p:cNvPr>
          <p:cNvGrpSpPr/>
          <p:nvPr/>
        </p:nvGrpSpPr>
        <p:grpSpPr>
          <a:xfrm>
            <a:off x="709350" y="4140718"/>
            <a:ext cx="7805915" cy="307777"/>
            <a:chOff x="2405142" y="4343115"/>
            <a:chExt cx="7805915" cy="307777"/>
          </a:xfrm>
          <a:solidFill>
            <a:srgbClr val="E3CAA2"/>
          </a:solidFill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CCDAB0C8-2BA4-7418-77FA-AA962AA3B71B}"/>
                </a:ext>
              </a:extLst>
            </p:cNvPr>
            <p:cNvSpPr/>
            <p:nvPr/>
          </p:nvSpPr>
          <p:spPr>
            <a:xfrm>
              <a:off x="2405142" y="4416552"/>
              <a:ext cx="1258811" cy="186160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454803D4-CDB9-479A-0281-78E4C02D8C4D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The time complexity: </a:t>
              </a:r>
              <a:r>
                <a:rPr lang="en-US" b="1" dirty="0">
                  <a:latin typeface="Barlow" panose="00000500000000000000" pitchFamily="2" charset="0"/>
                </a:rPr>
                <a:t>O(</a:t>
              </a:r>
              <a:r>
                <a:rPr lang="en-US" b="1" dirty="0" err="1">
                  <a:latin typeface="Barlow" panose="00000500000000000000" pitchFamily="2" charset="0"/>
                </a:rPr>
                <a:t>logN</a:t>
              </a:r>
              <a:r>
                <a:rPr lang="en-US" b="1" dirty="0">
                  <a:latin typeface="Barlow" panose="00000500000000000000" pitchFamily="2" charset="0"/>
                </a:rPr>
                <a:t>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852B60B-E922-4012-8C13-FD8CE5A871C1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FDC5C56-9223-3051-CE32-976199617282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B878CD0C-C7B2-1563-E358-7D5E9A9445FC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49175308-D543-D914-41B3-05B8952751C3}"/>
              </a:ext>
            </a:extLst>
          </p:cNvPr>
          <p:cNvSpPr txBox="1"/>
          <p:nvPr/>
        </p:nvSpPr>
        <p:spPr>
          <a:xfrm>
            <a:off x="2328040" y="3311805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sym typeface="Bebas Neue"/>
              </a:rPr>
              <a:t>7</a:t>
            </a:r>
            <a:endParaRPr lang="en-US" sz="1800" dirty="0"/>
          </a:p>
        </p:txBody>
      </p:sp>
      <p:sp>
        <p:nvSpPr>
          <p:cNvPr id="1660" name="Google Shape;2864;p90">
            <a:extLst>
              <a:ext uri="{FF2B5EF4-FFF2-40B4-BE49-F238E27FC236}">
                <a16:creationId xmlns:a16="http://schemas.microsoft.com/office/drawing/2014/main" id="{AB47D5BC-2097-0816-AF85-D8288DE5C871}"/>
              </a:ext>
            </a:extLst>
          </p:cNvPr>
          <p:cNvSpPr/>
          <p:nvPr/>
        </p:nvSpPr>
        <p:spPr>
          <a:xfrm>
            <a:off x="1810935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61" name="TextBox 1660">
            <a:extLst>
              <a:ext uri="{FF2B5EF4-FFF2-40B4-BE49-F238E27FC236}">
                <a16:creationId xmlns:a16="http://schemas.microsoft.com/office/drawing/2014/main" id="{23594A4F-18C4-66B2-81EB-80C1CBFB4059}"/>
              </a:ext>
            </a:extLst>
          </p:cNvPr>
          <p:cNvSpPr txBox="1"/>
          <p:nvPr/>
        </p:nvSpPr>
        <p:spPr>
          <a:xfrm>
            <a:off x="1213335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</a:p>
        </p:txBody>
      </p:sp>
      <p:sp>
        <p:nvSpPr>
          <p:cNvPr id="1662" name="TextBox 1661">
            <a:extLst>
              <a:ext uri="{FF2B5EF4-FFF2-40B4-BE49-F238E27FC236}">
                <a16:creationId xmlns:a16="http://schemas.microsoft.com/office/drawing/2014/main" id="{76CCC4C0-8B60-7D13-2C05-A183343EA656}"/>
              </a:ext>
            </a:extLst>
          </p:cNvPr>
          <p:cNvSpPr txBox="1"/>
          <p:nvPr/>
        </p:nvSpPr>
        <p:spPr>
          <a:xfrm>
            <a:off x="2678815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1666" name="TextBox 1665">
            <a:extLst>
              <a:ext uri="{FF2B5EF4-FFF2-40B4-BE49-F238E27FC236}">
                <a16:creationId xmlns:a16="http://schemas.microsoft.com/office/drawing/2014/main" id="{5BD59D4F-41C2-5866-788C-9401DD3CF99F}"/>
              </a:ext>
            </a:extLst>
          </p:cNvPr>
          <p:cNvSpPr txBox="1"/>
          <p:nvPr/>
        </p:nvSpPr>
        <p:spPr>
          <a:xfrm>
            <a:off x="6038284" y="804305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Update the value of the array at index </a:t>
            </a:r>
            <a:r>
              <a:rPr lang="en-US" b="1" dirty="0">
                <a:latin typeface="Barlow" panose="00000500000000000000" pitchFamily="2" charset="0"/>
              </a:rPr>
              <a:t>3</a:t>
            </a:r>
            <a:r>
              <a:rPr lang="en-US" dirty="0">
                <a:latin typeface="Barlow" panose="00000500000000000000" pitchFamily="2" charset="0"/>
              </a:rPr>
              <a:t> with value </a:t>
            </a:r>
            <a:r>
              <a:rPr lang="en-US" b="1" dirty="0">
                <a:latin typeface="Barlow" panose="00000500000000000000" pitchFamily="2" charset="0"/>
              </a:rPr>
              <a:t>7</a:t>
            </a:r>
          </a:p>
        </p:txBody>
      </p:sp>
      <p:sp>
        <p:nvSpPr>
          <p:cNvPr id="1667" name="TextBox 1666">
            <a:extLst>
              <a:ext uri="{FF2B5EF4-FFF2-40B4-BE49-F238E27FC236}">
                <a16:creationId xmlns:a16="http://schemas.microsoft.com/office/drawing/2014/main" id="{5B0D1CB7-D333-B9EA-ABC5-FEB8C4126A7F}"/>
              </a:ext>
            </a:extLst>
          </p:cNvPr>
          <p:cNvSpPr txBox="1"/>
          <p:nvPr/>
        </p:nvSpPr>
        <p:spPr>
          <a:xfrm>
            <a:off x="6048468" y="2153042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U(0,3,3,7)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68" name="TextBox 1667">
            <a:extLst>
              <a:ext uri="{FF2B5EF4-FFF2-40B4-BE49-F238E27FC236}">
                <a16:creationId xmlns:a16="http://schemas.microsoft.com/office/drawing/2014/main" id="{D036BDE3-8140-38AD-721A-DFB000D5AB31}"/>
              </a:ext>
            </a:extLst>
          </p:cNvPr>
          <p:cNvSpPr txBox="1"/>
          <p:nvPr/>
        </p:nvSpPr>
        <p:spPr>
          <a:xfrm>
            <a:off x="6048468" y="2945729"/>
            <a:ext cx="13831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U(2,3,3,7)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69" name="TextBox 1668">
            <a:extLst>
              <a:ext uri="{FF2B5EF4-FFF2-40B4-BE49-F238E27FC236}">
                <a16:creationId xmlns:a16="http://schemas.microsoft.com/office/drawing/2014/main" id="{88528347-F044-1E51-9C32-F2EFF8CE0FE3}"/>
              </a:ext>
            </a:extLst>
          </p:cNvPr>
          <p:cNvSpPr txBox="1"/>
          <p:nvPr/>
        </p:nvSpPr>
        <p:spPr>
          <a:xfrm>
            <a:off x="6048468" y="3681137"/>
            <a:ext cx="12983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U(3,3,3,7) </a:t>
            </a: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= </a:t>
            </a:r>
            <a:r>
              <a:rPr lang="pt-BR" b="1" dirty="0">
                <a:solidFill>
                  <a:srgbClr val="8C420F"/>
                </a:solidFill>
                <a:latin typeface="Barlow" panose="00000500000000000000" pitchFamily="2" charset="0"/>
              </a:rPr>
              <a:t>3</a:t>
            </a:r>
            <a:endParaRPr lang="pt-BR" b="1" dirty="0">
              <a:solidFill>
                <a:srgbClr val="B7581F"/>
              </a:solidFill>
              <a:latin typeface="Barlow" panose="00000500000000000000" pitchFamily="2" charset="0"/>
            </a:endParaRPr>
          </a:p>
        </p:txBody>
      </p:sp>
      <p:sp>
        <p:nvSpPr>
          <p:cNvPr id="1670" name="TextBox 1669">
            <a:extLst>
              <a:ext uri="{FF2B5EF4-FFF2-40B4-BE49-F238E27FC236}">
                <a16:creationId xmlns:a16="http://schemas.microsoft.com/office/drawing/2014/main" id="{0AAEE45B-988D-F0AE-7B82-8D24EC772320}"/>
              </a:ext>
            </a:extLst>
          </p:cNvPr>
          <p:cNvSpPr txBox="1"/>
          <p:nvPr/>
        </p:nvSpPr>
        <p:spPr>
          <a:xfrm>
            <a:off x="7582357" y="3698272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U(3,3,3,7)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7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1" name="TextBox 1670">
            <a:extLst>
              <a:ext uri="{FF2B5EF4-FFF2-40B4-BE49-F238E27FC236}">
                <a16:creationId xmlns:a16="http://schemas.microsoft.com/office/drawing/2014/main" id="{8CC0559F-CCD1-E163-50B4-5A3798CF755F}"/>
              </a:ext>
            </a:extLst>
          </p:cNvPr>
          <p:cNvSpPr txBox="1"/>
          <p:nvPr/>
        </p:nvSpPr>
        <p:spPr>
          <a:xfrm>
            <a:off x="7582357" y="2945729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U(2,3,3,7)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9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2" name="TextBox 1671">
            <a:extLst>
              <a:ext uri="{FF2B5EF4-FFF2-40B4-BE49-F238E27FC236}">
                <a16:creationId xmlns:a16="http://schemas.microsoft.com/office/drawing/2014/main" id="{847C5CAE-E51A-08E3-3047-98052DE1E470}"/>
              </a:ext>
            </a:extLst>
          </p:cNvPr>
          <p:cNvSpPr txBox="1"/>
          <p:nvPr/>
        </p:nvSpPr>
        <p:spPr>
          <a:xfrm>
            <a:off x="7582357" y="2151375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U(0,3,3,7)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15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3" name="TextBox 1672">
            <a:extLst>
              <a:ext uri="{FF2B5EF4-FFF2-40B4-BE49-F238E27FC236}">
                <a16:creationId xmlns:a16="http://schemas.microsoft.com/office/drawing/2014/main" id="{6B020D98-8B28-FF6A-D999-E8DE6D5CF962}"/>
              </a:ext>
            </a:extLst>
          </p:cNvPr>
          <p:cNvSpPr txBox="1"/>
          <p:nvPr/>
        </p:nvSpPr>
        <p:spPr>
          <a:xfrm>
            <a:off x="7582357" y="1354307"/>
            <a:ext cx="3232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</a:rPr>
              <a:t>U(0,7,3,7) </a:t>
            </a:r>
            <a:r>
              <a:rPr lang="pt-BR" dirty="0">
                <a:solidFill>
                  <a:srgbClr val="482400"/>
                </a:solidFill>
              </a:rPr>
              <a:t>= </a:t>
            </a:r>
            <a:r>
              <a:rPr lang="pt-BR" b="1" dirty="0">
                <a:solidFill>
                  <a:srgbClr val="8C420F"/>
                </a:solidFill>
              </a:rPr>
              <a:t>30</a:t>
            </a:r>
            <a:endParaRPr lang="pt-BR" b="1" dirty="0">
              <a:solidFill>
                <a:srgbClr val="B7581F"/>
              </a:solidFill>
            </a:endParaRPr>
          </a:p>
        </p:txBody>
      </p:sp>
      <p:sp>
        <p:nvSpPr>
          <p:cNvPr id="1674" name="Arrow: Right 1673">
            <a:extLst>
              <a:ext uri="{FF2B5EF4-FFF2-40B4-BE49-F238E27FC236}">
                <a16:creationId xmlns:a16="http://schemas.microsoft.com/office/drawing/2014/main" id="{97ED508F-342F-3ACC-C8F6-7B7716AAA8EA}"/>
              </a:ext>
            </a:extLst>
          </p:cNvPr>
          <p:cNvSpPr/>
          <p:nvPr/>
        </p:nvSpPr>
        <p:spPr>
          <a:xfrm rot="5400000">
            <a:off x="6287379" y="1840590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5" name="Arrow: Right 1674">
            <a:extLst>
              <a:ext uri="{FF2B5EF4-FFF2-40B4-BE49-F238E27FC236}">
                <a16:creationId xmlns:a16="http://schemas.microsoft.com/office/drawing/2014/main" id="{49DB101F-15DF-0096-DCC0-FCDB965379CC}"/>
              </a:ext>
            </a:extLst>
          </p:cNvPr>
          <p:cNvSpPr/>
          <p:nvPr/>
        </p:nvSpPr>
        <p:spPr>
          <a:xfrm rot="5400000">
            <a:off x="6287379" y="2652017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6" name="Arrow: Right 1675">
            <a:extLst>
              <a:ext uri="{FF2B5EF4-FFF2-40B4-BE49-F238E27FC236}">
                <a16:creationId xmlns:a16="http://schemas.microsoft.com/office/drawing/2014/main" id="{279E53F0-0D01-A5EF-3E1B-E74395B6F343}"/>
              </a:ext>
            </a:extLst>
          </p:cNvPr>
          <p:cNvSpPr/>
          <p:nvPr/>
        </p:nvSpPr>
        <p:spPr>
          <a:xfrm rot="5400000">
            <a:off x="6287379" y="3393025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7" name="Arrow: Right 1676">
            <a:extLst>
              <a:ext uri="{FF2B5EF4-FFF2-40B4-BE49-F238E27FC236}">
                <a16:creationId xmlns:a16="http://schemas.microsoft.com/office/drawing/2014/main" id="{04A3933F-8E26-3456-C66D-02F33416EBE4}"/>
              </a:ext>
            </a:extLst>
          </p:cNvPr>
          <p:cNvSpPr/>
          <p:nvPr/>
        </p:nvSpPr>
        <p:spPr>
          <a:xfrm rot="16200000">
            <a:off x="7933859" y="1840590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8" name="Arrow: Right 1677">
            <a:extLst>
              <a:ext uri="{FF2B5EF4-FFF2-40B4-BE49-F238E27FC236}">
                <a16:creationId xmlns:a16="http://schemas.microsoft.com/office/drawing/2014/main" id="{E7F22411-07E5-C748-8A7A-5360FD1CC149}"/>
              </a:ext>
            </a:extLst>
          </p:cNvPr>
          <p:cNvSpPr/>
          <p:nvPr/>
        </p:nvSpPr>
        <p:spPr>
          <a:xfrm rot="16200000">
            <a:off x="7933859" y="2652017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79" name="Arrow: Right 1678">
            <a:extLst>
              <a:ext uri="{FF2B5EF4-FFF2-40B4-BE49-F238E27FC236}">
                <a16:creationId xmlns:a16="http://schemas.microsoft.com/office/drawing/2014/main" id="{05D53DDA-DBF8-B064-C18E-24B7309D87E2}"/>
              </a:ext>
            </a:extLst>
          </p:cNvPr>
          <p:cNvSpPr/>
          <p:nvPr/>
        </p:nvSpPr>
        <p:spPr>
          <a:xfrm rot="16200000">
            <a:off x="7933859" y="3393025"/>
            <a:ext cx="466057" cy="137785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  <p:sp>
        <p:nvSpPr>
          <p:cNvPr id="1680" name="Arrow: Right 1679">
            <a:extLst>
              <a:ext uri="{FF2B5EF4-FFF2-40B4-BE49-F238E27FC236}">
                <a16:creationId xmlns:a16="http://schemas.microsoft.com/office/drawing/2014/main" id="{560F7EA5-1F09-BA9E-D304-4C826944629D}"/>
              </a:ext>
            </a:extLst>
          </p:cNvPr>
          <p:cNvSpPr/>
          <p:nvPr/>
        </p:nvSpPr>
        <p:spPr>
          <a:xfrm>
            <a:off x="7275203" y="3738417"/>
            <a:ext cx="302729" cy="165230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6326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0C49C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2"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C000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1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C891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C891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1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500"/>
                                        <p:tgtEl>
                                          <p:spTgt spid="1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9" grpId="0" animBg="1"/>
      <p:bldP spid="9" grpId="1" animBg="1"/>
      <p:bldP spid="12" grpId="0" animBg="1"/>
      <p:bldP spid="12" grpId="1" animBg="1"/>
      <p:bldP spid="41" grpId="0"/>
      <p:bldP spid="1647" grpId="0"/>
      <p:bldP spid="47" grpId="0"/>
      <p:bldP spid="52" grpId="0"/>
      <p:bldP spid="1600" grpId="0"/>
      <p:bldP spid="1612" grpId="0"/>
      <p:bldP spid="1660" grpId="0"/>
      <p:bldP spid="1661" grpId="0"/>
      <p:bldP spid="1662" grpId="0"/>
      <p:bldP spid="1667" grpId="0"/>
      <p:bldP spid="1668" grpId="0"/>
      <p:bldP spid="1669" grpId="0"/>
      <p:bldP spid="1670" grpId="0"/>
      <p:bldP spid="1671" grpId="0"/>
      <p:bldP spid="1672" grpId="0"/>
      <p:bldP spid="1673" grpId="0"/>
      <p:bldP spid="1674" grpId="0" animBg="1"/>
      <p:bldP spid="1675" grpId="0" animBg="1"/>
      <p:bldP spid="1676" grpId="0" animBg="1"/>
      <p:bldP spid="1677" grpId="0" animBg="1"/>
      <p:bldP spid="1678" grpId="0" animBg="1"/>
      <p:bldP spid="1679" grpId="0" animBg="1"/>
      <p:bldP spid="168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3CF9C029-E633-17C5-B3E9-3AF2697D5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2607;p83">
            <a:extLst>
              <a:ext uri="{FF2B5EF4-FFF2-40B4-BE49-F238E27FC236}">
                <a16:creationId xmlns:a16="http://schemas.microsoft.com/office/drawing/2014/main" id="{8A3C3FB1-5C60-0300-9E17-CC6D51FB62F1}"/>
              </a:ext>
            </a:extLst>
          </p:cNvPr>
          <p:cNvSpPr txBox="1"/>
          <p:nvPr/>
        </p:nvSpPr>
        <p:spPr>
          <a:xfrm>
            <a:off x="5796498" y="779842"/>
            <a:ext cx="3059679" cy="46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 fontAlgn="base">
              <a:spcAft>
                <a:spcPts val="750"/>
              </a:spcAft>
            </a:pPr>
            <a:r>
              <a:rPr lang="en-US" dirty="0">
                <a:solidFill>
                  <a:srgbClr val="482400"/>
                </a:solidFill>
              </a:rPr>
              <a:t>update: index = 7, value = 3</a:t>
            </a:r>
            <a:endParaRPr lang="en-US" dirty="0">
              <a:solidFill>
                <a:srgbClr val="482400"/>
              </a:solidFill>
              <a:latin typeface="Nunito" pitchFamily="2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68EA2A1-1529-9AB2-CF86-EBE6E3E86FA2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60FAA063-7E09-AF4D-F255-5F7C46D2A7F8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74DF11CF-E254-BE42-8F5A-A82E74B3534F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D0706DD1-C37F-6DDF-F35E-1F0702F70EAC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32F64611-310F-3248-6F54-C92F8A1E4EC4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2C2E62D9-EA54-0750-36CC-92099318708C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C3FABD47-30CC-2B00-B05B-B3734B40611C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21641E96-D9C5-856E-12E0-E4EE54B4A94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73396CA8-129F-F5DE-A961-0550614A471C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07E3F88-2B78-40AC-4E51-96B7B3581A47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2B2528A-A052-20B7-DEF3-65AAF44CAA00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4CDAE02-3B80-4AC5-6EF1-3DA9186F0DB2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F0B2EF6-7073-654F-2555-524BB00AA252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7C7A790-D84B-24AE-F891-07EB9E74E454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1127E78-AF15-3180-C966-00579D79D0CE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281D02-82FF-4935-FB27-BD212A8317FF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A68B33A-4CC4-A336-EDC8-454D3A99F0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79FB61-BE09-4DE2-3485-2B0ADC8568D9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F3E5CA5-E6C1-9F68-1FC2-CB71F6EE362C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EB83E8D-F509-2F45-6806-CEA1357EA7B5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3994B63-0788-4F93-9AE3-C9E9831828F4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82E725B-B552-69D7-68AD-CEFF2D93F4C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AF96FEA-FF1A-6C95-48B9-3D4039BE20F5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5A097E6-825E-6C80-0096-D564AEDDF919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CE6ACD-6FE9-F779-69B8-DD0B8DA25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28B409F-EEFC-79DB-E7C5-CD585CF566DB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BFD8B4E-9D06-4812-C104-122B440075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152AE84-E53B-E86F-4EE9-A7BC98B82B41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FBCF45E-1A28-955F-2B66-81BC21D58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F850D40-2678-EABC-6250-56356A088E81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45E54AF3-CFB3-B9BF-E0AE-AAA9B1183E30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DD1AE7FF-55D4-A2B5-A0C1-94FCD4D3C3F3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2D925795-4A29-402A-4A1F-9206DB1FE439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CB818A30-DEFB-66C4-D356-559AA4314786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DD76F1C6-6559-2307-0B0A-F865B6000230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31F475EC-C884-07B2-C9A4-C2BB46B3167D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CA650C56-6F54-7B82-9522-9BFB2419A231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DEC72C-3F8E-06DE-0E39-96AF21C462D1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73BC593-E381-ECB4-291A-FD0BB1128599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EF7C882-D405-A15E-E410-3B82BF78DF04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1F5A8B6-E80A-8C16-F7C5-C8EED28992D0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A707662-1D24-8CB0-B1BC-252B8CB28CF9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D879D3-39EE-E9B5-F409-7B4A00DAB1DB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A4D459A-A682-7513-2DE1-A7F7A108C938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9B516F3-7C29-2994-D66F-C02B321B93AA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FE7397C-E83B-4A32-D787-9AE55A7CC05C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138BF3-926E-08C5-BBE3-30124796822C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8899542-0742-3299-D313-FA39E0285E42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3F40512-B70D-F0BD-F1E7-21CD49961CA0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B8B6EBD-CC6E-5479-1E29-1DDD75451DC1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045F566-3844-E1EA-3D82-693643951105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4CC38EB-9A2D-91F2-E0E8-2A6B9D325EB3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8" name="Google Shape;1619;p62">
            <a:extLst>
              <a:ext uri="{FF2B5EF4-FFF2-40B4-BE49-F238E27FC236}">
                <a16:creationId xmlns:a16="http://schemas.microsoft.com/office/drawing/2014/main" id="{41AD25D2-274F-FE94-7289-4337CF0C9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3DE6F977-182E-49D2-772D-3F9A80A3497D}"/>
              </a:ext>
            </a:extLst>
          </p:cNvPr>
          <p:cNvGrpSpPr/>
          <p:nvPr/>
        </p:nvGrpSpPr>
        <p:grpSpPr>
          <a:xfrm>
            <a:off x="5961748" y="1352640"/>
            <a:ext cx="4853301" cy="2653409"/>
            <a:chOff x="5961748" y="1352640"/>
            <a:chExt cx="4853301" cy="2653409"/>
          </a:xfrm>
        </p:grpSpPr>
        <p:sp>
          <p:nvSpPr>
            <p:cNvPr id="1613" name="TextBox 1612">
              <a:extLst>
                <a:ext uri="{FF2B5EF4-FFF2-40B4-BE49-F238E27FC236}">
                  <a16:creationId xmlns:a16="http://schemas.microsoft.com/office/drawing/2014/main" id="{D7581E97-0369-589E-E435-34CF1D2678E0}"/>
                </a:ext>
              </a:extLst>
            </p:cNvPr>
            <p:cNvSpPr txBox="1"/>
            <p:nvPr/>
          </p:nvSpPr>
          <p:spPr>
            <a:xfrm>
              <a:off x="6048468" y="1352640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U(0,7,4,12)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4" name="TextBox 1613">
              <a:extLst>
                <a:ext uri="{FF2B5EF4-FFF2-40B4-BE49-F238E27FC236}">
                  <a16:creationId xmlns:a16="http://schemas.microsoft.com/office/drawing/2014/main" id="{0E8F7330-EE53-C7D1-1FF9-B6176E8DD3B2}"/>
                </a:ext>
              </a:extLst>
            </p:cNvPr>
            <p:cNvSpPr txBox="1"/>
            <p:nvPr/>
          </p:nvSpPr>
          <p:spPr>
            <a:xfrm>
              <a:off x="6048468" y="2153042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U(4,7,4,12)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5" name="TextBox 1614">
              <a:extLst>
                <a:ext uri="{FF2B5EF4-FFF2-40B4-BE49-F238E27FC236}">
                  <a16:creationId xmlns:a16="http://schemas.microsoft.com/office/drawing/2014/main" id="{DF3BED7C-8FFF-799A-4BB8-328BBE6CA516}"/>
                </a:ext>
              </a:extLst>
            </p:cNvPr>
            <p:cNvSpPr txBox="1"/>
            <p:nvPr/>
          </p:nvSpPr>
          <p:spPr>
            <a:xfrm>
              <a:off x="6048468" y="2945729"/>
              <a:ext cx="138310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U(6,7,4,12)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6" name="TextBox 1615">
              <a:extLst>
                <a:ext uri="{FF2B5EF4-FFF2-40B4-BE49-F238E27FC236}">
                  <a16:creationId xmlns:a16="http://schemas.microsoft.com/office/drawing/2014/main" id="{C685BD7D-E188-538C-78D0-98F97822F436}"/>
                </a:ext>
              </a:extLst>
            </p:cNvPr>
            <p:cNvSpPr txBox="1"/>
            <p:nvPr/>
          </p:nvSpPr>
          <p:spPr>
            <a:xfrm>
              <a:off x="5961748" y="3681137"/>
              <a:ext cx="138512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U(7,7,4,12) </a:t>
              </a: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= </a:t>
              </a: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0</a:t>
              </a:r>
              <a:endParaRPr lang="pt-BR" b="1" dirty="0">
                <a:solidFill>
                  <a:srgbClr val="B7581F"/>
                </a:solidFill>
                <a:latin typeface="Barlow" panose="00000500000000000000" pitchFamily="2" charset="0"/>
              </a:endParaRPr>
            </a:p>
          </p:txBody>
        </p:sp>
        <p:sp>
          <p:nvSpPr>
            <p:cNvPr id="1617" name="TextBox 1616">
              <a:extLst>
                <a:ext uri="{FF2B5EF4-FFF2-40B4-BE49-F238E27FC236}">
                  <a16:creationId xmlns:a16="http://schemas.microsoft.com/office/drawing/2014/main" id="{79BFA3E1-D575-4990-860C-CE6E57642DB6}"/>
                </a:ext>
              </a:extLst>
            </p:cNvPr>
            <p:cNvSpPr txBox="1"/>
            <p:nvPr/>
          </p:nvSpPr>
          <p:spPr>
            <a:xfrm>
              <a:off x="7582357" y="3698272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U(7,7,4,12)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3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18" name="TextBox 1617">
              <a:extLst>
                <a:ext uri="{FF2B5EF4-FFF2-40B4-BE49-F238E27FC236}">
                  <a16:creationId xmlns:a16="http://schemas.microsoft.com/office/drawing/2014/main" id="{5ACA469B-9164-87F5-0A67-3EFCB4E8230D}"/>
                </a:ext>
              </a:extLst>
            </p:cNvPr>
            <p:cNvSpPr txBox="1"/>
            <p:nvPr/>
          </p:nvSpPr>
          <p:spPr>
            <a:xfrm>
              <a:off x="7582357" y="2945729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U(6,7,4,12)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1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19" name="TextBox 1618">
              <a:extLst>
                <a:ext uri="{FF2B5EF4-FFF2-40B4-BE49-F238E27FC236}">
                  <a16:creationId xmlns:a16="http://schemas.microsoft.com/office/drawing/2014/main" id="{88E634D3-48B6-19AD-4C90-DB896A947919}"/>
                </a:ext>
              </a:extLst>
            </p:cNvPr>
            <p:cNvSpPr txBox="1"/>
            <p:nvPr/>
          </p:nvSpPr>
          <p:spPr>
            <a:xfrm>
              <a:off x="7582357" y="2151375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U(4,7,4,12)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1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20" name="TextBox 1619">
              <a:extLst>
                <a:ext uri="{FF2B5EF4-FFF2-40B4-BE49-F238E27FC236}">
                  <a16:creationId xmlns:a16="http://schemas.microsoft.com/office/drawing/2014/main" id="{0F6FC61C-1541-E574-B6AF-C21A8A8976BC}"/>
                </a:ext>
              </a:extLst>
            </p:cNvPr>
            <p:cNvSpPr txBox="1"/>
            <p:nvPr/>
          </p:nvSpPr>
          <p:spPr>
            <a:xfrm>
              <a:off x="7582357" y="1354307"/>
              <a:ext cx="323269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</a:rPr>
                <a:t>U(0,7,3,7) </a:t>
              </a:r>
              <a:r>
                <a:rPr lang="pt-BR" dirty="0">
                  <a:solidFill>
                    <a:srgbClr val="482400"/>
                  </a:solidFill>
                </a:rPr>
                <a:t>= </a:t>
              </a:r>
              <a:r>
                <a:rPr lang="pt-BR" b="1" dirty="0">
                  <a:solidFill>
                    <a:srgbClr val="8C420F"/>
                  </a:solidFill>
                </a:rPr>
                <a:t>1</a:t>
              </a:r>
              <a:endParaRPr lang="pt-BR" b="1" dirty="0">
                <a:solidFill>
                  <a:srgbClr val="B7581F"/>
                </a:solidFill>
              </a:endParaRPr>
            </a:p>
          </p:txBody>
        </p:sp>
        <p:sp>
          <p:nvSpPr>
            <p:cNvPr id="1621" name="Arrow: Right 1620">
              <a:extLst>
                <a:ext uri="{FF2B5EF4-FFF2-40B4-BE49-F238E27FC236}">
                  <a16:creationId xmlns:a16="http://schemas.microsoft.com/office/drawing/2014/main" id="{0459DF45-3C46-0D16-8DAE-D1BCD8D107B4}"/>
                </a:ext>
              </a:extLst>
            </p:cNvPr>
            <p:cNvSpPr/>
            <p:nvPr/>
          </p:nvSpPr>
          <p:spPr>
            <a:xfrm rot="5400000">
              <a:off x="6287379" y="1840590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2" name="Arrow: Right 1621">
              <a:extLst>
                <a:ext uri="{FF2B5EF4-FFF2-40B4-BE49-F238E27FC236}">
                  <a16:creationId xmlns:a16="http://schemas.microsoft.com/office/drawing/2014/main" id="{937B766B-C21F-2F45-58FF-8764B20F0AD0}"/>
                </a:ext>
              </a:extLst>
            </p:cNvPr>
            <p:cNvSpPr/>
            <p:nvPr/>
          </p:nvSpPr>
          <p:spPr>
            <a:xfrm rot="5400000">
              <a:off x="6287379" y="2652017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3" name="Arrow: Right 1622">
              <a:extLst>
                <a:ext uri="{FF2B5EF4-FFF2-40B4-BE49-F238E27FC236}">
                  <a16:creationId xmlns:a16="http://schemas.microsoft.com/office/drawing/2014/main" id="{EE1A9B17-48FA-5004-2CF3-F7E2B6F90C39}"/>
                </a:ext>
              </a:extLst>
            </p:cNvPr>
            <p:cNvSpPr/>
            <p:nvPr/>
          </p:nvSpPr>
          <p:spPr>
            <a:xfrm rot="5400000">
              <a:off x="6287379" y="3393025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4" name="Arrow: Right 1623">
              <a:extLst>
                <a:ext uri="{FF2B5EF4-FFF2-40B4-BE49-F238E27FC236}">
                  <a16:creationId xmlns:a16="http://schemas.microsoft.com/office/drawing/2014/main" id="{277D7059-8E17-9009-A510-0C19ED013F06}"/>
                </a:ext>
              </a:extLst>
            </p:cNvPr>
            <p:cNvSpPr/>
            <p:nvPr/>
          </p:nvSpPr>
          <p:spPr>
            <a:xfrm rot="16200000">
              <a:off x="7933859" y="1840590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5" name="Arrow: Right 1624">
              <a:extLst>
                <a:ext uri="{FF2B5EF4-FFF2-40B4-BE49-F238E27FC236}">
                  <a16:creationId xmlns:a16="http://schemas.microsoft.com/office/drawing/2014/main" id="{E10C1EB0-639E-4A6E-5240-04FC72139EE8}"/>
                </a:ext>
              </a:extLst>
            </p:cNvPr>
            <p:cNvSpPr/>
            <p:nvPr/>
          </p:nvSpPr>
          <p:spPr>
            <a:xfrm rot="16200000">
              <a:off x="7933859" y="2652017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6" name="Arrow: Right 1625">
              <a:extLst>
                <a:ext uri="{FF2B5EF4-FFF2-40B4-BE49-F238E27FC236}">
                  <a16:creationId xmlns:a16="http://schemas.microsoft.com/office/drawing/2014/main" id="{0550BA51-D73F-7323-E13F-5E693C0BE23A}"/>
                </a:ext>
              </a:extLst>
            </p:cNvPr>
            <p:cNvSpPr/>
            <p:nvPr/>
          </p:nvSpPr>
          <p:spPr>
            <a:xfrm rot="16200000">
              <a:off x="7933859" y="3393025"/>
              <a:ext cx="466057" cy="137785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  <p:sp>
          <p:nvSpPr>
            <p:cNvPr id="1627" name="Arrow: Right 1626">
              <a:extLst>
                <a:ext uri="{FF2B5EF4-FFF2-40B4-BE49-F238E27FC236}">
                  <a16:creationId xmlns:a16="http://schemas.microsoft.com/office/drawing/2014/main" id="{92B7D0EF-923F-DCC7-71DA-953843E0457C}"/>
                </a:ext>
              </a:extLst>
            </p:cNvPr>
            <p:cNvSpPr/>
            <p:nvPr/>
          </p:nvSpPr>
          <p:spPr>
            <a:xfrm>
              <a:off x="7275203" y="3738417"/>
              <a:ext cx="302729" cy="165230"/>
            </a:xfrm>
            <a:prstGeom prst="rightArrow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Barlow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22954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F9385C7F-7756-A6D5-4CE8-C39B00F5C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012;p66">
            <a:extLst>
              <a:ext uri="{FF2B5EF4-FFF2-40B4-BE49-F238E27FC236}">
                <a16:creationId xmlns:a16="http://schemas.microsoft.com/office/drawing/2014/main" id="{2BCDBF33-38B9-3F72-BF81-17833D19D098}"/>
              </a:ext>
            </a:extLst>
          </p:cNvPr>
          <p:cNvSpPr txBox="1">
            <a:spLocks/>
          </p:cNvSpPr>
          <p:nvPr/>
        </p:nvSpPr>
        <p:spPr>
          <a:xfrm>
            <a:off x="709350" y="853647"/>
            <a:ext cx="8156914" cy="3830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400" dirty="0"/>
              <a:t>FUNCTION update(node, L, R, idx, val):</a:t>
            </a:r>
          </a:p>
          <a:p>
            <a:r>
              <a:rPr lang="vi-VN" sz="1400" dirty="0"/>
              <a:t>    IF L == R THEN</a:t>
            </a:r>
            <a:r>
              <a:rPr lang="en-US" sz="1400" dirty="0"/>
              <a:t>  </a:t>
            </a:r>
            <a:r>
              <a:rPr lang="vi-VN" sz="1400" b="1" i="1" dirty="0"/>
              <a:t># Nếu nút hiện tại là nút lá, cập nhật giá trị</a:t>
            </a:r>
          </a:p>
          <a:p>
            <a:r>
              <a:rPr lang="vi-VN" sz="1400" dirty="0"/>
              <a:t>        </a:t>
            </a:r>
            <a:r>
              <a:rPr lang="en-US" sz="1400" dirty="0"/>
              <a:t> </a:t>
            </a:r>
            <a:r>
              <a:rPr lang="vi-VN" sz="1400" dirty="0"/>
              <a:t>A[idx] ← A[idx] + val</a:t>
            </a:r>
          </a:p>
          <a:p>
            <a:r>
              <a:rPr lang="vi-VN" sz="1400" dirty="0"/>
              <a:t>        </a:t>
            </a:r>
            <a:r>
              <a:rPr lang="en-US" sz="1400" dirty="0"/>
              <a:t> </a:t>
            </a:r>
            <a:r>
              <a:rPr lang="vi-VN" sz="1400" dirty="0"/>
              <a:t>ST[node] ← ST[node] + val</a:t>
            </a:r>
          </a:p>
          <a:p>
            <a:r>
              <a:rPr lang="vi-VN" sz="1400" dirty="0"/>
              <a:t>    ELSE</a:t>
            </a:r>
          </a:p>
          <a:p>
            <a:r>
              <a:rPr lang="vi-VN" sz="1400" dirty="0"/>
              <a:t>           </a:t>
            </a:r>
            <a:r>
              <a:rPr lang="en-US" sz="1400" dirty="0"/>
              <a:t>	</a:t>
            </a:r>
            <a:r>
              <a:rPr lang="vi-VN" sz="1400" dirty="0"/>
              <a:t> mid ← (L + R) // 2</a:t>
            </a:r>
            <a:r>
              <a:rPr lang="en-US" sz="1400" dirty="0"/>
              <a:t>     </a:t>
            </a:r>
            <a:r>
              <a:rPr lang="en-US" sz="1400" i="1" dirty="0"/>
              <a:t> </a:t>
            </a:r>
            <a:r>
              <a:rPr lang="vi-VN" sz="1400" b="1" i="1" dirty="0"/>
              <a:t># Tìm vị trí giữa của đoạn</a:t>
            </a:r>
          </a:p>
          <a:p>
            <a:r>
              <a:rPr lang="vi-VN" sz="1400" dirty="0"/>
              <a:t>               </a:t>
            </a:r>
            <a:r>
              <a:rPr lang="en-US" sz="1400" dirty="0"/>
              <a:t>	</a:t>
            </a:r>
            <a:r>
              <a:rPr lang="vi-VN" sz="1400" dirty="0"/>
              <a:t>IF L ≤ idx ≤ mid THEN</a:t>
            </a:r>
            <a:r>
              <a:rPr lang="en-US" sz="1400" dirty="0"/>
              <a:t>  </a:t>
            </a:r>
            <a:r>
              <a:rPr lang="vi-VN" sz="1400" b="1" i="1" dirty="0"/>
              <a:t># Nếu chỉ số cần cập nhật nằm trong nửa trái, gọi đệ quy cho nửa trái</a:t>
            </a:r>
          </a:p>
          <a:p>
            <a:r>
              <a:rPr lang="vi-VN" sz="1400" dirty="0"/>
              <a:t>           </a:t>
            </a:r>
            <a:r>
              <a:rPr lang="en-US" sz="1400" dirty="0"/>
              <a:t>	</a:t>
            </a:r>
            <a:r>
              <a:rPr lang="vi-VN" sz="1400" dirty="0"/>
              <a:t> </a:t>
            </a:r>
            <a:r>
              <a:rPr lang="en-US" sz="1400" dirty="0"/>
              <a:t>       </a:t>
            </a:r>
            <a:r>
              <a:rPr lang="vi-VN" sz="1400" dirty="0"/>
              <a:t>update(2 * node</a:t>
            </a:r>
            <a:r>
              <a:rPr lang="en-US" sz="1400" dirty="0"/>
              <a:t>+1</a:t>
            </a:r>
            <a:r>
              <a:rPr lang="vi-VN" sz="1400" dirty="0"/>
              <a:t>, L, mid, idx, val)</a:t>
            </a:r>
          </a:p>
          <a:p>
            <a:r>
              <a:rPr lang="vi-VN" sz="1400" dirty="0"/>
              <a:t>     </a:t>
            </a:r>
            <a:r>
              <a:rPr lang="en-US" sz="1400" dirty="0"/>
              <a:t>	</a:t>
            </a:r>
            <a:r>
              <a:rPr lang="vi-VN" sz="1400" dirty="0"/>
              <a:t>ELSE</a:t>
            </a:r>
          </a:p>
          <a:p>
            <a:r>
              <a:rPr lang="vi-VN" sz="1400" dirty="0"/>
              <a:t>            </a:t>
            </a:r>
            <a:r>
              <a:rPr lang="en-US" sz="1400" dirty="0"/>
              <a:t>	       </a:t>
            </a:r>
            <a:r>
              <a:rPr lang="vi-VN" sz="1400" dirty="0"/>
              <a:t>update(2 * node + </a:t>
            </a:r>
            <a:r>
              <a:rPr lang="en-US" sz="1400" dirty="0"/>
              <a:t>2</a:t>
            </a:r>
            <a:r>
              <a:rPr lang="vi-VN" sz="1400" dirty="0"/>
              <a:t>, mid + 1, R, idx, val)</a:t>
            </a:r>
            <a:r>
              <a:rPr lang="en-US" sz="1400" dirty="0"/>
              <a:t> </a:t>
            </a:r>
            <a:r>
              <a:rPr lang="vi-VN" sz="1400" b="1" i="1" dirty="0"/>
              <a:t># Nếu nằm trong nửa phải, gọi đệ quy cho nửa phải</a:t>
            </a:r>
          </a:p>
          <a:p>
            <a:r>
              <a:rPr lang="en-US" sz="1400" dirty="0"/>
              <a:t>	</a:t>
            </a:r>
            <a:r>
              <a:rPr lang="vi-VN" sz="1400" dirty="0"/>
              <a:t>ST[node] ← ST[2 * node</a:t>
            </a:r>
            <a:r>
              <a:rPr lang="en-US" sz="1400" dirty="0"/>
              <a:t>+1</a:t>
            </a:r>
            <a:r>
              <a:rPr lang="vi-VN" sz="1400" dirty="0"/>
              <a:t>] + ST[2*node+</a:t>
            </a:r>
            <a:r>
              <a:rPr lang="en-US" sz="1400" dirty="0"/>
              <a:t>2</a:t>
            </a:r>
            <a:r>
              <a:rPr lang="vi-VN" sz="1400" dirty="0"/>
              <a:t>]</a:t>
            </a:r>
            <a:r>
              <a:rPr lang="en-US" sz="1400" dirty="0"/>
              <a:t> </a:t>
            </a:r>
            <a:r>
              <a:rPr lang="vi-VN" sz="1400" b="1" i="1" dirty="0"/>
              <a:t># Sau khi cập nhật, cập nhật lại tổng của nút cha</a:t>
            </a:r>
          </a:p>
          <a:p>
            <a:endParaRPr lang="vi-VN" sz="1400" dirty="0"/>
          </a:p>
        </p:txBody>
      </p:sp>
      <p:sp>
        <p:nvSpPr>
          <p:cNvPr id="4" name="Google Shape;1619;p62">
            <a:extLst>
              <a:ext uri="{FF2B5EF4-FFF2-40B4-BE49-F238E27FC236}">
                <a16:creationId xmlns:a16="http://schemas.microsoft.com/office/drawing/2014/main" id="{4FC926A4-6496-F2D6-8506-FD1E9D9633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Point update</a:t>
            </a:r>
          </a:p>
        </p:txBody>
      </p:sp>
    </p:spTree>
    <p:extLst>
      <p:ext uri="{BB962C8B-B14F-4D97-AF65-F5344CB8AC3E}">
        <p14:creationId xmlns:p14="http://schemas.microsoft.com/office/powerpoint/2010/main" val="282512165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5" name="Google Shape;2875;p91"/>
          <p:cNvSpPr/>
          <p:nvPr/>
        </p:nvSpPr>
        <p:spPr>
          <a:xfrm>
            <a:off x="3736179" y="1495395"/>
            <a:ext cx="634994" cy="1143740"/>
          </a:xfrm>
          <a:custGeom>
            <a:avLst/>
            <a:gdLst/>
            <a:ahLst/>
            <a:cxnLst/>
            <a:rect l="l" t="t" r="r" b="b"/>
            <a:pathLst>
              <a:path w="19289" h="34743" extrusionOk="0">
                <a:moveTo>
                  <a:pt x="1251" y="0"/>
                </a:moveTo>
                <a:lnTo>
                  <a:pt x="0" y="6763"/>
                </a:lnTo>
                <a:lnTo>
                  <a:pt x="6418" y="9299"/>
                </a:lnTo>
                <a:lnTo>
                  <a:pt x="6430" y="9299"/>
                </a:lnTo>
                <a:cubicBezTo>
                  <a:pt x="6418" y="10751"/>
                  <a:pt x="6489" y="12228"/>
                  <a:pt x="6716" y="13704"/>
                </a:cubicBezTo>
                <a:lnTo>
                  <a:pt x="6549" y="13752"/>
                </a:lnTo>
                <a:lnTo>
                  <a:pt x="655" y="16919"/>
                </a:lnTo>
                <a:lnTo>
                  <a:pt x="2810" y="23443"/>
                </a:lnTo>
                <a:lnTo>
                  <a:pt x="9656" y="22574"/>
                </a:lnTo>
                <a:lnTo>
                  <a:pt x="9692" y="22562"/>
                </a:lnTo>
                <a:cubicBezTo>
                  <a:pt x="10395" y="23872"/>
                  <a:pt x="11168" y="25122"/>
                  <a:pt x="12050" y="26277"/>
                </a:cubicBezTo>
                <a:lnTo>
                  <a:pt x="11919" y="26432"/>
                </a:lnTo>
                <a:lnTo>
                  <a:pt x="8263" y="32028"/>
                </a:lnTo>
                <a:lnTo>
                  <a:pt x="11168" y="34742"/>
                </a:lnTo>
                <a:lnTo>
                  <a:pt x="19289" y="27051"/>
                </a:lnTo>
                <a:cubicBezTo>
                  <a:pt x="15764" y="24110"/>
                  <a:pt x="13085" y="20074"/>
                  <a:pt x="11835" y="15276"/>
                </a:cubicBezTo>
                <a:cubicBezTo>
                  <a:pt x="10823" y="11359"/>
                  <a:pt x="10895" y="7418"/>
                  <a:pt x="11859" y="3762"/>
                </a:cubicBezTo>
                <a:lnTo>
                  <a:pt x="2846" y="12"/>
                </a:lnTo>
                <a:lnTo>
                  <a:pt x="12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6" name="Google Shape;2876;p91"/>
          <p:cNvSpPr/>
          <p:nvPr/>
        </p:nvSpPr>
        <p:spPr>
          <a:xfrm>
            <a:off x="4886578" y="702841"/>
            <a:ext cx="1021442" cy="838835"/>
          </a:xfrm>
          <a:custGeom>
            <a:avLst/>
            <a:gdLst/>
            <a:ahLst/>
            <a:cxnLst/>
            <a:rect l="l" t="t" r="r" b="b"/>
            <a:pathLst>
              <a:path w="31028" h="25481" extrusionOk="0">
                <a:moveTo>
                  <a:pt x="4096" y="1"/>
                </a:moveTo>
                <a:lnTo>
                  <a:pt x="1131" y="6192"/>
                </a:lnTo>
                <a:cubicBezTo>
                  <a:pt x="715" y="6156"/>
                  <a:pt x="441" y="6120"/>
                  <a:pt x="0" y="6085"/>
                </a:cubicBezTo>
                <a:lnTo>
                  <a:pt x="0" y="10800"/>
                </a:lnTo>
                <a:cubicBezTo>
                  <a:pt x="8930" y="11169"/>
                  <a:pt x="17074" y="16848"/>
                  <a:pt x="20360" y="25480"/>
                </a:cubicBezTo>
                <a:lnTo>
                  <a:pt x="31028" y="22503"/>
                </a:lnTo>
                <a:lnTo>
                  <a:pt x="30159" y="19872"/>
                </a:lnTo>
                <a:lnTo>
                  <a:pt x="23337" y="20729"/>
                </a:lnTo>
                <a:cubicBezTo>
                  <a:pt x="22634" y="19408"/>
                  <a:pt x="21848" y="18146"/>
                  <a:pt x="20967" y="16979"/>
                </a:cubicBezTo>
                <a:lnTo>
                  <a:pt x="21051" y="16884"/>
                </a:lnTo>
                <a:lnTo>
                  <a:pt x="24706" y="11288"/>
                </a:lnTo>
                <a:lnTo>
                  <a:pt x="19669" y="6597"/>
                </a:lnTo>
                <a:lnTo>
                  <a:pt x="14121" y="10621"/>
                </a:lnTo>
                <a:cubicBezTo>
                  <a:pt x="12871" y="9811"/>
                  <a:pt x="11585" y="9085"/>
                  <a:pt x="10216" y="8478"/>
                </a:cubicBezTo>
                <a:lnTo>
                  <a:pt x="10252" y="8359"/>
                </a:lnTo>
                <a:lnTo>
                  <a:pt x="10764" y="1691"/>
                </a:lnTo>
                <a:lnTo>
                  <a:pt x="40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7" name="Google Shape;2877;p91"/>
          <p:cNvSpPr/>
          <p:nvPr/>
        </p:nvSpPr>
        <p:spPr>
          <a:xfrm>
            <a:off x="3973304" y="707548"/>
            <a:ext cx="849797" cy="848217"/>
          </a:xfrm>
          <a:custGeom>
            <a:avLst/>
            <a:gdLst/>
            <a:ahLst/>
            <a:cxnLst/>
            <a:rect l="l" t="t" r="r" b="b"/>
            <a:pathLst>
              <a:path w="25814" h="25766" extrusionOk="0">
                <a:moveTo>
                  <a:pt x="21706" y="1"/>
                </a:moveTo>
                <a:lnTo>
                  <a:pt x="15050" y="1727"/>
                </a:lnTo>
                <a:lnTo>
                  <a:pt x="15431" y="8478"/>
                </a:lnTo>
                <a:cubicBezTo>
                  <a:pt x="13633" y="9287"/>
                  <a:pt x="11943" y="10228"/>
                  <a:pt x="10407" y="11359"/>
                </a:cubicBezTo>
                <a:lnTo>
                  <a:pt x="10312" y="11264"/>
                </a:lnTo>
                <a:lnTo>
                  <a:pt x="4763" y="7513"/>
                </a:lnTo>
                <a:lnTo>
                  <a:pt x="1" y="12454"/>
                </a:lnTo>
                <a:lnTo>
                  <a:pt x="3942" y="18027"/>
                </a:lnTo>
                <a:cubicBezTo>
                  <a:pt x="2692" y="19872"/>
                  <a:pt x="1656" y="21825"/>
                  <a:pt x="882" y="23908"/>
                </a:cubicBezTo>
                <a:lnTo>
                  <a:pt x="5228" y="25766"/>
                </a:lnTo>
                <a:cubicBezTo>
                  <a:pt x="7680" y="18872"/>
                  <a:pt x="13407" y="13347"/>
                  <a:pt x="21027" y="11371"/>
                </a:cubicBezTo>
                <a:cubicBezTo>
                  <a:pt x="22623" y="10954"/>
                  <a:pt x="24170" y="10728"/>
                  <a:pt x="25813" y="10657"/>
                </a:cubicBezTo>
                <a:lnTo>
                  <a:pt x="25813" y="5918"/>
                </a:lnTo>
                <a:cubicBezTo>
                  <a:pt x="25361" y="5954"/>
                  <a:pt x="24920" y="6001"/>
                  <a:pt x="24373" y="6073"/>
                </a:cubicBezTo>
                <a:lnTo>
                  <a:pt x="24337" y="5954"/>
                </a:lnTo>
                <a:lnTo>
                  <a:pt x="21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8" name="Google Shape;2878;p91"/>
          <p:cNvSpPr/>
          <p:nvPr/>
        </p:nvSpPr>
        <p:spPr>
          <a:xfrm>
            <a:off x="4150876" y="2425491"/>
            <a:ext cx="1194305" cy="495841"/>
          </a:xfrm>
          <a:custGeom>
            <a:avLst/>
            <a:gdLst/>
            <a:ahLst/>
            <a:cxnLst/>
            <a:rect l="l" t="t" r="r" b="b"/>
            <a:pathLst>
              <a:path w="36279" h="15062" extrusionOk="0">
                <a:moveTo>
                  <a:pt x="8251" y="1"/>
                </a:moveTo>
                <a:lnTo>
                  <a:pt x="0" y="7811"/>
                </a:lnTo>
                <a:lnTo>
                  <a:pt x="703" y="8454"/>
                </a:lnTo>
                <a:lnTo>
                  <a:pt x="6287" y="4418"/>
                </a:lnTo>
                <a:lnTo>
                  <a:pt x="6334" y="4358"/>
                </a:lnTo>
                <a:cubicBezTo>
                  <a:pt x="7561" y="5156"/>
                  <a:pt x="8847" y="5858"/>
                  <a:pt x="10180" y="6454"/>
                </a:cubicBezTo>
                <a:lnTo>
                  <a:pt x="10121" y="6704"/>
                </a:lnTo>
                <a:lnTo>
                  <a:pt x="9609" y="13371"/>
                </a:lnTo>
                <a:lnTo>
                  <a:pt x="16276" y="15062"/>
                </a:lnTo>
                <a:lnTo>
                  <a:pt x="19229" y="8823"/>
                </a:lnTo>
                <a:lnTo>
                  <a:pt x="19717" y="8621"/>
                </a:lnTo>
                <a:cubicBezTo>
                  <a:pt x="20375" y="8670"/>
                  <a:pt x="20981" y="8711"/>
                  <a:pt x="21657" y="8711"/>
                </a:cubicBezTo>
                <a:cubicBezTo>
                  <a:pt x="22461" y="8711"/>
                  <a:pt x="23365" y="8652"/>
                  <a:pt x="24575" y="8478"/>
                </a:cubicBezTo>
                <a:lnTo>
                  <a:pt x="24634" y="8740"/>
                </a:lnTo>
                <a:lnTo>
                  <a:pt x="26242" y="14252"/>
                </a:lnTo>
                <a:lnTo>
                  <a:pt x="32897" y="12526"/>
                </a:lnTo>
                <a:lnTo>
                  <a:pt x="32588" y="6049"/>
                </a:lnTo>
                <a:lnTo>
                  <a:pt x="32611" y="6180"/>
                </a:lnTo>
                <a:cubicBezTo>
                  <a:pt x="33897" y="5608"/>
                  <a:pt x="35124" y="5001"/>
                  <a:pt x="36279" y="4287"/>
                </a:cubicBezTo>
                <a:lnTo>
                  <a:pt x="33766" y="477"/>
                </a:lnTo>
                <a:cubicBezTo>
                  <a:pt x="31754" y="1763"/>
                  <a:pt x="29528" y="2775"/>
                  <a:pt x="27087" y="3406"/>
                </a:cubicBezTo>
                <a:cubicBezTo>
                  <a:pt x="25164" y="3905"/>
                  <a:pt x="23235" y="4144"/>
                  <a:pt x="21338" y="4144"/>
                </a:cubicBezTo>
                <a:cubicBezTo>
                  <a:pt x="16586" y="4144"/>
                  <a:pt x="12029" y="2647"/>
                  <a:pt x="8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9" name="Google Shape;2879;p91"/>
          <p:cNvSpPr/>
          <p:nvPr/>
        </p:nvSpPr>
        <p:spPr>
          <a:xfrm>
            <a:off x="5314575" y="1504382"/>
            <a:ext cx="657347" cy="1164545"/>
          </a:xfrm>
          <a:custGeom>
            <a:avLst/>
            <a:gdLst/>
            <a:ahLst/>
            <a:cxnLst/>
            <a:rect l="l" t="t" r="r" b="b"/>
            <a:pathLst>
              <a:path w="19968" h="35375" extrusionOk="0">
                <a:moveTo>
                  <a:pt x="18634" y="1"/>
                </a:moveTo>
                <a:lnTo>
                  <a:pt x="7954" y="2977"/>
                </a:lnTo>
                <a:cubicBezTo>
                  <a:pt x="8014" y="3168"/>
                  <a:pt x="8073" y="3347"/>
                  <a:pt x="8121" y="3537"/>
                </a:cubicBezTo>
                <a:cubicBezTo>
                  <a:pt x="10478" y="12657"/>
                  <a:pt x="6990" y="21908"/>
                  <a:pt x="1" y="27338"/>
                </a:cubicBezTo>
                <a:lnTo>
                  <a:pt x="3132" y="32076"/>
                </a:lnTo>
                <a:lnTo>
                  <a:pt x="7990" y="35374"/>
                </a:lnTo>
                <a:lnTo>
                  <a:pt x="12764" y="30433"/>
                </a:lnTo>
                <a:lnTo>
                  <a:pt x="8812" y="24790"/>
                </a:lnTo>
                <a:lnTo>
                  <a:pt x="8764" y="24754"/>
                </a:lnTo>
                <a:cubicBezTo>
                  <a:pt x="10014" y="22920"/>
                  <a:pt x="11038" y="20944"/>
                  <a:pt x="11812" y="18860"/>
                </a:cubicBezTo>
                <a:lnTo>
                  <a:pt x="12026" y="18896"/>
                </a:lnTo>
                <a:lnTo>
                  <a:pt x="18718" y="18968"/>
                </a:lnTo>
                <a:lnTo>
                  <a:pt x="19968" y="12205"/>
                </a:lnTo>
                <a:lnTo>
                  <a:pt x="13550" y="9669"/>
                </a:lnTo>
                <a:lnTo>
                  <a:pt x="13526" y="9669"/>
                </a:lnTo>
                <a:cubicBezTo>
                  <a:pt x="13550" y="8216"/>
                  <a:pt x="13479" y="6740"/>
                  <a:pt x="13253" y="5263"/>
                </a:cubicBezTo>
                <a:lnTo>
                  <a:pt x="13419" y="5204"/>
                </a:lnTo>
                <a:lnTo>
                  <a:pt x="19313" y="2061"/>
                </a:lnTo>
                <a:lnTo>
                  <a:pt x="186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1" name="Google Shape;2881;p91"/>
          <p:cNvSpPr/>
          <p:nvPr/>
        </p:nvSpPr>
        <p:spPr>
          <a:xfrm>
            <a:off x="3676198" y="779281"/>
            <a:ext cx="467234" cy="319851"/>
          </a:xfrm>
          <a:custGeom>
            <a:avLst/>
            <a:gdLst/>
            <a:ahLst/>
            <a:cxnLst/>
            <a:rect l="l" t="t" r="r" b="b"/>
            <a:pathLst>
              <a:path w="14193" h="9716" extrusionOk="0">
                <a:moveTo>
                  <a:pt x="453" y="0"/>
                </a:moveTo>
                <a:cubicBezTo>
                  <a:pt x="203" y="0"/>
                  <a:pt x="1" y="203"/>
                  <a:pt x="1" y="441"/>
                </a:cubicBezTo>
                <a:cubicBezTo>
                  <a:pt x="1" y="691"/>
                  <a:pt x="203" y="893"/>
                  <a:pt x="453" y="893"/>
                </a:cubicBezTo>
                <a:lnTo>
                  <a:pt x="8228" y="893"/>
                </a:lnTo>
                <a:lnTo>
                  <a:pt x="13300" y="9490"/>
                </a:lnTo>
                <a:cubicBezTo>
                  <a:pt x="13383" y="9633"/>
                  <a:pt x="13538" y="9716"/>
                  <a:pt x="13693" y="9716"/>
                </a:cubicBezTo>
                <a:cubicBezTo>
                  <a:pt x="13764" y="9716"/>
                  <a:pt x="13848" y="9692"/>
                  <a:pt x="13919" y="9656"/>
                </a:cubicBezTo>
                <a:cubicBezTo>
                  <a:pt x="14133" y="9525"/>
                  <a:pt x="14193" y="9252"/>
                  <a:pt x="14074" y="9037"/>
                </a:cubicBezTo>
                <a:lnTo>
                  <a:pt x="8871" y="215"/>
                </a:lnTo>
                <a:cubicBezTo>
                  <a:pt x="8788" y="84"/>
                  <a:pt x="8645" y="0"/>
                  <a:pt x="847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4" name="Google Shape;2884;p91"/>
          <p:cNvSpPr txBox="1"/>
          <p:nvPr/>
        </p:nvSpPr>
        <p:spPr>
          <a:xfrm>
            <a:off x="6508823" y="2033821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(logn)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5" name="Google Shape;2885;p91"/>
          <p:cNvSpPr txBox="1"/>
          <p:nvPr/>
        </p:nvSpPr>
        <p:spPr>
          <a:xfrm>
            <a:off x="6508823" y="2345918"/>
            <a:ext cx="1932750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Each update is performed in  time</a:t>
            </a:r>
            <a:endParaRPr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886" name="Google Shape;2886;p91"/>
          <p:cNvSpPr txBox="1"/>
          <p:nvPr/>
        </p:nvSpPr>
        <p:spPr>
          <a:xfrm>
            <a:off x="6175673" y="570509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O(logn)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7" name="Google Shape;2887;p91"/>
          <p:cNvSpPr txBox="1"/>
          <p:nvPr/>
        </p:nvSpPr>
        <p:spPr>
          <a:xfrm>
            <a:off x="6175673" y="882680"/>
            <a:ext cx="1710429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dirty="0"/>
              <a:t>The query operation time</a:t>
            </a:r>
          </a:p>
        </p:txBody>
      </p:sp>
      <p:sp>
        <p:nvSpPr>
          <p:cNvPr id="2888" name="Google Shape;2888;p91"/>
          <p:cNvSpPr txBox="1"/>
          <p:nvPr/>
        </p:nvSpPr>
        <p:spPr>
          <a:xfrm>
            <a:off x="1257898" y="570521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889" name="Google Shape;2889;p91"/>
          <p:cNvSpPr txBox="1"/>
          <p:nvPr/>
        </p:nvSpPr>
        <p:spPr>
          <a:xfrm>
            <a:off x="1732084" y="882618"/>
            <a:ext cx="1791713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r"/>
            <a:r>
              <a:rPr lang="en-US" dirty="0"/>
              <a:t>The building operation time</a:t>
            </a:r>
          </a:p>
        </p:txBody>
      </p:sp>
      <p:sp>
        <p:nvSpPr>
          <p:cNvPr id="2904" name="Google Shape;2904;p91"/>
          <p:cNvSpPr/>
          <p:nvPr/>
        </p:nvSpPr>
        <p:spPr>
          <a:xfrm flipH="1">
            <a:off x="5556048" y="779281"/>
            <a:ext cx="467234" cy="319851"/>
          </a:xfrm>
          <a:custGeom>
            <a:avLst/>
            <a:gdLst/>
            <a:ahLst/>
            <a:cxnLst/>
            <a:rect l="l" t="t" r="r" b="b"/>
            <a:pathLst>
              <a:path w="14193" h="9716" extrusionOk="0">
                <a:moveTo>
                  <a:pt x="453" y="0"/>
                </a:moveTo>
                <a:cubicBezTo>
                  <a:pt x="203" y="0"/>
                  <a:pt x="1" y="203"/>
                  <a:pt x="1" y="441"/>
                </a:cubicBezTo>
                <a:cubicBezTo>
                  <a:pt x="1" y="691"/>
                  <a:pt x="203" y="893"/>
                  <a:pt x="453" y="893"/>
                </a:cubicBezTo>
                <a:lnTo>
                  <a:pt x="8228" y="893"/>
                </a:lnTo>
                <a:lnTo>
                  <a:pt x="13300" y="9490"/>
                </a:lnTo>
                <a:cubicBezTo>
                  <a:pt x="13383" y="9633"/>
                  <a:pt x="13538" y="9716"/>
                  <a:pt x="13693" y="9716"/>
                </a:cubicBezTo>
                <a:cubicBezTo>
                  <a:pt x="13764" y="9716"/>
                  <a:pt x="13848" y="9692"/>
                  <a:pt x="13919" y="9656"/>
                </a:cubicBezTo>
                <a:cubicBezTo>
                  <a:pt x="14133" y="9525"/>
                  <a:pt x="14193" y="9252"/>
                  <a:pt x="14074" y="9037"/>
                </a:cubicBezTo>
                <a:lnTo>
                  <a:pt x="8871" y="215"/>
                </a:lnTo>
                <a:cubicBezTo>
                  <a:pt x="8788" y="84"/>
                  <a:pt x="8645" y="0"/>
                  <a:pt x="847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6" name="Google Shape;2906;p91"/>
          <p:cNvSpPr/>
          <p:nvPr/>
        </p:nvSpPr>
        <p:spPr>
          <a:xfrm rot="10800000" flipH="1">
            <a:off x="5900951" y="2064093"/>
            <a:ext cx="455481" cy="194853"/>
          </a:xfrm>
          <a:custGeom>
            <a:avLst/>
            <a:gdLst/>
            <a:ahLst/>
            <a:cxnLst/>
            <a:rect l="l" t="t" r="r" b="b"/>
            <a:pathLst>
              <a:path w="13836" h="5919" extrusionOk="0">
                <a:moveTo>
                  <a:pt x="5549" y="1"/>
                </a:moveTo>
                <a:cubicBezTo>
                  <a:pt x="5430" y="1"/>
                  <a:pt x="5323" y="48"/>
                  <a:pt x="5239" y="132"/>
                </a:cubicBezTo>
                <a:lnTo>
                  <a:pt x="179" y="5144"/>
                </a:lnTo>
                <a:cubicBezTo>
                  <a:pt x="1" y="5323"/>
                  <a:pt x="1" y="5609"/>
                  <a:pt x="179" y="5775"/>
                </a:cubicBezTo>
                <a:cubicBezTo>
                  <a:pt x="263" y="5871"/>
                  <a:pt x="382" y="5918"/>
                  <a:pt x="489" y="5918"/>
                </a:cubicBezTo>
                <a:cubicBezTo>
                  <a:pt x="608" y="5918"/>
                  <a:pt x="715" y="5871"/>
                  <a:pt x="810" y="5787"/>
                </a:cubicBezTo>
                <a:lnTo>
                  <a:pt x="5739" y="894"/>
                </a:lnTo>
                <a:lnTo>
                  <a:pt x="13395" y="894"/>
                </a:lnTo>
                <a:cubicBezTo>
                  <a:pt x="13633" y="894"/>
                  <a:pt x="13836" y="691"/>
                  <a:pt x="13836" y="441"/>
                </a:cubicBezTo>
                <a:cubicBezTo>
                  <a:pt x="13836" y="203"/>
                  <a:pt x="13633" y="1"/>
                  <a:pt x="1339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2875;p91">
            <a:extLst>
              <a:ext uri="{FF2B5EF4-FFF2-40B4-BE49-F238E27FC236}">
                <a16:creationId xmlns:a16="http://schemas.microsoft.com/office/drawing/2014/main" id="{3CE11D5F-425B-0CEB-E618-0C60E89F54DA}"/>
              </a:ext>
            </a:extLst>
          </p:cNvPr>
          <p:cNvSpPr/>
          <p:nvPr/>
        </p:nvSpPr>
        <p:spPr>
          <a:xfrm>
            <a:off x="2993033" y="2769377"/>
            <a:ext cx="634994" cy="1143740"/>
          </a:xfrm>
          <a:custGeom>
            <a:avLst/>
            <a:gdLst/>
            <a:ahLst/>
            <a:cxnLst/>
            <a:rect l="l" t="t" r="r" b="b"/>
            <a:pathLst>
              <a:path w="19289" h="34743" extrusionOk="0">
                <a:moveTo>
                  <a:pt x="1251" y="0"/>
                </a:moveTo>
                <a:lnTo>
                  <a:pt x="0" y="6763"/>
                </a:lnTo>
                <a:lnTo>
                  <a:pt x="6418" y="9299"/>
                </a:lnTo>
                <a:lnTo>
                  <a:pt x="6430" y="9299"/>
                </a:lnTo>
                <a:cubicBezTo>
                  <a:pt x="6418" y="10751"/>
                  <a:pt x="6489" y="12228"/>
                  <a:pt x="6716" y="13704"/>
                </a:cubicBezTo>
                <a:lnTo>
                  <a:pt x="6549" y="13752"/>
                </a:lnTo>
                <a:lnTo>
                  <a:pt x="655" y="16919"/>
                </a:lnTo>
                <a:lnTo>
                  <a:pt x="2810" y="23443"/>
                </a:lnTo>
                <a:lnTo>
                  <a:pt x="9656" y="22574"/>
                </a:lnTo>
                <a:lnTo>
                  <a:pt x="9692" y="22562"/>
                </a:lnTo>
                <a:cubicBezTo>
                  <a:pt x="10395" y="23872"/>
                  <a:pt x="11168" y="25122"/>
                  <a:pt x="12050" y="26277"/>
                </a:cubicBezTo>
                <a:lnTo>
                  <a:pt x="11919" y="26432"/>
                </a:lnTo>
                <a:lnTo>
                  <a:pt x="8263" y="32028"/>
                </a:lnTo>
                <a:lnTo>
                  <a:pt x="11168" y="34742"/>
                </a:lnTo>
                <a:lnTo>
                  <a:pt x="19289" y="27051"/>
                </a:lnTo>
                <a:cubicBezTo>
                  <a:pt x="15764" y="24110"/>
                  <a:pt x="13085" y="20074"/>
                  <a:pt x="11835" y="15276"/>
                </a:cubicBezTo>
                <a:cubicBezTo>
                  <a:pt x="10823" y="11359"/>
                  <a:pt x="10895" y="7418"/>
                  <a:pt x="11859" y="3762"/>
                </a:cubicBezTo>
                <a:lnTo>
                  <a:pt x="2846" y="12"/>
                </a:lnTo>
                <a:lnTo>
                  <a:pt x="125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876;p91">
            <a:extLst>
              <a:ext uri="{FF2B5EF4-FFF2-40B4-BE49-F238E27FC236}">
                <a16:creationId xmlns:a16="http://schemas.microsoft.com/office/drawing/2014/main" id="{7A2DEF16-8F4B-52F8-2C2D-70C006965AB6}"/>
              </a:ext>
            </a:extLst>
          </p:cNvPr>
          <p:cNvSpPr/>
          <p:nvPr/>
        </p:nvSpPr>
        <p:spPr>
          <a:xfrm>
            <a:off x="4143432" y="1976823"/>
            <a:ext cx="1021442" cy="838835"/>
          </a:xfrm>
          <a:custGeom>
            <a:avLst/>
            <a:gdLst/>
            <a:ahLst/>
            <a:cxnLst/>
            <a:rect l="l" t="t" r="r" b="b"/>
            <a:pathLst>
              <a:path w="31028" h="25481" extrusionOk="0">
                <a:moveTo>
                  <a:pt x="4096" y="1"/>
                </a:moveTo>
                <a:lnTo>
                  <a:pt x="1131" y="6192"/>
                </a:lnTo>
                <a:cubicBezTo>
                  <a:pt x="715" y="6156"/>
                  <a:pt x="441" y="6120"/>
                  <a:pt x="0" y="6085"/>
                </a:cubicBezTo>
                <a:lnTo>
                  <a:pt x="0" y="10800"/>
                </a:lnTo>
                <a:cubicBezTo>
                  <a:pt x="8930" y="11169"/>
                  <a:pt x="17074" y="16848"/>
                  <a:pt x="20360" y="25480"/>
                </a:cubicBezTo>
                <a:lnTo>
                  <a:pt x="31028" y="22503"/>
                </a:lnTo>
                <a:lnTo>
                  <a:pt x="30159" y="19872"/>
                </a:lnTo>
                <a:lnTo>
                  <a:pt x="23337" y="20729"/>
                </a:lnTo>
                <a:cubicBezTo>
                  <a:pt x="22634" y="19408"/>
                  <a:pt x="21848" y="18146"/>
                  <a:pt x="20967" y="16979"/>
                </a:cubicBezTo>
                <a:lnTo>
                  <a:pt x="21051" y="16884"/>
                </a:lnTo>
                <a:lnTo>
                  <a:pt x="24706" y="11288"/>
                </a:lnTo>
                <a:lnTo>
                  <a:pt x="19669" y="6597"/>
                </a:lnTo>
                <a:lnTo>
                  <a:pt x="14121" y="10621"/>
                </a:lnTo>
                <a:cubicBezTo>
                  <a:pt x="12871" y="9811"/>
                  <a:pt x="11585" y="9085"/>
                  <a:pt x="10216" y="8478"/>
                </a:cubicBezTo>
                <a:lnTo>
                  <a:pt x="10252" y="8359"/>
                </a:lnTo>
                <a:lnTo>
                  <a:pt x="10764" y="1691"/>
                </a:lnTo>
                <a:lnTo>
                  <a:pt x="409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877;p91">
            <a:extLst>
              <a:ext uri="{FF2B5EF4-FFF2-40B4-BE49-F238E27FC236}">
                <a16:creationId xmlns:a16="http://schemas.microsoft.com/office/drawing/2014/main" id="{0496544D-D354-7D0A-25CB-2B98E6C05426}"/>
              </a:ext>
            </a:extLst>
          </p:cNvPr>
          <p:cNvSpPr/>
          <p:nvPr/>
        </p:nvSpPr>
        <p:spPr>
          <a:xfrm>
            <a:off x="3230158" y="1981530"/>
            <a:ext cx="849797" cy="848217"/>
          </a:xfrm>
          <a:custGeom>
            <a:avLst/>
            <a:gdLst/>
            <a:ahLst/>
            <a:cxnLst/>
            <a:rect l="l" t="t" r="r" b="b"/>
            <a:pathLst>
              <a:path w="25814" h="25766" extrusionOk="0">
                <a:moveTo>
                  <a:pt x="21706" y="1"/>
                </a:moveTo>
                <a:lnTo>
                  <a:pt x="15050" y="1727"/>
                </a:lnTo>
                <a:lnTo>
                  <a:pt x="15431" y="8478"/>
                </a:lnTo>
                <a:cubicBezTo>
                  <a:pt x="13633" y="9287"/>
                  <a:pt x="11943" y="10228"/>
                  <a:pt x="10407" y="11359"/>
                </a:cubicBezTo>
                <a:lnTo>
                  <a:pt x="10312" y="11264"/>
                </a:lnTo>
                <a:lnTo>
                  <a:pt x="4763" y="7513"/>
                </a:lnTo>
                <a:lnTo>
                  <a:pt x="1" y="12454"/>
                </a:lnTo>
                <a:lnTo>
                  <a:pt x="3942" y="18027"/>
                </a:lnTo>
                <a:cubicBezTo>
                  <a:pt x="2692" y="19872"/>
                  <a:pt x="1656" y="21825"/>
                  <a:pt x="882" y="23908"/>
                </a:cubicBezTo>
                <a:lnTo>
                  <a:pt x="5228" y="25766"/>
                </a:lnTo>
                <a:cubicBezTo>
                  <a:pt x="7680" y="18872"/>
                  <a:pt x="13407" y="13347"/>
                  <a:pt x="21027" y="11371"/>
                </a:cubicBezTo>
                <a:cubicBezTo>
                  <a:pt x="22623" y="10954"/>
                  <a:pt x="24170" y="10728"/>
                  <a:pt x="25813" y="10657"/>
                </a:cubicBezTo>
                <a:lnTo>
                  <a:pt x="25813" y="5918"/>
                </a:lnTo>
                <a:cubicBezTo>
                  <a:pt x="25361" y="5954"/>
                  <a:pt x="24920" y="6001"/>
                  <a:pt x="24373" y="6073"/>
                </a:cubicBezTo>
                <a:lnTo>
                  <a:pt x="24337" y="5954"/>
                </a:lnTo>
                <a:lnTo>
                  <a:pt x="2170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2878;p91">
            <a:extLst>
              <a:ext uri="{FF2B5EF4-FFF2-40B4-BE49-F238E27FC236}">
                <a16:creationId xmlns:a16="http://schemas.microsoft.com/office/drawing/2014/main" id="{62329800-6233-2216-7E1A-3ECA5C805FAB}"/>
              </a:ext>
            </a:extLst>
          </p:cNvPr>
          <p:cNvSpPr/>
          <p:nvPr/>
        </p:nvSpPr>
        <p:spPr>
          <a:xfrm>
            <a:off x="3407730" y="3699473"/>
            <a:ext cx="1194305" cy="495841"/>
          </a:xfrm>
          <a:custGeom>
            <a:avLst/>
            <a:gdLst/>
            <a:ahLst/>
            <a:cxnLst/>
            <a:rect l="l" t="t" r="r" b="b"/>
            <a:pathLst>
              <a:path w="36279" h="15062" extrusionOk="0">
                <a:moveTo>
                  <a:pt x="8251" y="1"/>
                </a:moveTo>
                <a:lnTo>
                  <a:pt x="0" y="7811"/>
                </a:lnTo>
                <a:lnTo>
                  <a:pt x="703" y="8454"/>
                </a:lnTo>
                <a:lnTo>
                  <a:pt x="6287" y="4418"/>
                </a:lnTo>
                <a:lnTo>
                  <a:pt x="6334" y="4358"/>
                </a:lnTo>
                <a:cubicBezTo>
                  <a:pt x="7561" y="5156"/>
                  <a:pt x="8847" y="5858"/>
                  <a:pt x="10180" y="6454"/>
                </a:cubicBezTo>
                <a:lnTo>
                  <a:pt x="10121" y="6704"/>
                </a:lnTo>
                <a:lnTo>
                  <a:pt x="9609" y="13371"/>
                </a:lnTo>
                <a:lnTo>
                  <a:pt x="16276" y="15062"/>
                </a:lnTo>
                <a:lnTo>
                  <a:pt x="19229" y="8823"/>
                </a:lnTo>
                <a:lnTo>
                  <a:pt x="19717" y="8621"/>
                </a:lnTo>
                <a:cubicBezTo>
                  <a:pt x="20375" y="8670"/>
                  <a:pt x="20981" y="8711"/>
                  <a:pt x="21657" y="8711"/>
                </a:cubicBezTo>
                <a:cubicBezTo>
                  <a:pt x="22461" y="8711"/>
                  <a:pt x="23365" y="8652"/>
                  <a:pt x="24575" y="8478"/>
                </a:cubicBezTo>
                <a:lnTo>
                  <a:pt x="24634" y="8740"/>
                </a:lnTo>
                <a:lnTo>
                  <a:pt x="26242" y="14252"/>
                </a:lnTo>
                <a:lnTo>
                  <a:pt x="32897" y="12526"/>
                </a:lnTo>
                <a:lnTo>
                  <a:pt x="32588" y="6049"/>
                </a:lnTo>
                <a:lnTo>
                  <a:pt x="32611" y="6180"/>
                </a:lnTo>
                <a:cubicBezTo>
                  <a:pt x="33897" y="5608"/>
                  <a:pt x="35124" y="5001"/>
                  <a:pt x="36279" y="4287"/>
                </a:cubicBezTo>
                <a:lnTo>
                  <a:pt x="33766" y="477"/>
                </a:lnTo>
                <a:cubicBezTo>
                  <a:pt x="31754" y="1763"/>
                  <a:pt x="29528" y="2775"/>
                  <a:pt x="27087" y="3406"/>
                </a:cubicBezTo>
                <a:cubicBezTo>
                  <a:pt x="25164" y="3905"/>
                  <a:pt x="23235" y="4144"/>
                  <a:pt x="21338" y="4144"/>
                </a:cubicBezTo>
                <a:cubicBezTo>
                  <a:pt x="16586" y="4144"/>
                  <a:pt x="12029" y="2647"/>
                  <a:pt x="825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2879;p91">
            <a:extLst>
              <a:ext uri="{FF2B5EF4-FFF2-40B4-BE49-F238E27FC236}">
                <a16:creationId xmlns:a16="http://schemas.microsoft.com/office/drawing/2014/main" id="{A14FC298-F374-3E84-3DAB-1A0C36B7142F}"/>
              </a:ext>
            </a:extLst>
          </p:cNvPr>
          <p:cNvSpPr/>
          <p:nvPr/>
        </p:nvSpPr>
        <p:spPr>
          <a:xfrm>
            <a:off x="4571429" y="2778364"/>
            <a:ext cx="657347" cy="1164545"/>
          </a:xfrm>
          <a:custGeom>
            <a:avLst/>
            <a:gdLst/>
            <a:ahLst/>
            <a:cxnLst/>
            <a:rect l="l" t="t" r="r" b="b"/>
            <a:pathLst>
              <a:path w="19968" h="35375" extrusionOk="0">
                <a:moveTo>
                  <a:pt x="18634" y="1"/>
                </a:moveTo>
                <a:lnTo>
                  <a:pt x="7954" y="2977"/>
                </a:lnTo>
                <a:cubicBezTo>
                  <a:pt x="8014" y="3168"/>
                  <a:pt x="8073" y="3347"/>
                  <a:pt x="8121" y="3537"/>
                </a:cubicBezTo>
                <a:cubicBezTo>
                  <a:pt x="10478" y="12657"/>
                  <a:pt x="6990" y="21908"/>
                  <a:pt x="1" y="27338"/>
                </a:cubicBezTo>
                <a:lnTo>
                  <a:pt x="3132" y="32076"/>
                </a:lnTo>
                <a:lnTo>
                  <a:pt x="7990" y="35374"/>
                </a:lnTo>
                <a:lnTo>
                  <a:pt x="12764" y="30433"/>
                </a:lnTo>
                <a:lnTo>
                  <a:pt x="8812" y="24790"/>
                </a:lnTo>
                <a:lnTo>
                  <a:pt x="8764" y="24754"/>
                </a:lnTo>
                <a:cubicBezTo>
                  <a:pt x="10014" y="22920"/>
                  <a:pt x="11038" y="20944"/>
                  <a:pt x="11812" y="18860"/>
                </a:cubicBezTo>
                <a:lnTo>
                  <a:pt x="12026" y="18896"/>
                </a:lnTo>
                <a:lnTo>
                  <a:pt x="18718" y="18968"/>
                </a:lnTo>
                <a:lnTo>
                  <a:pt x="19968" y="12205"/>
                </a:lnTo>
                <a:lnTo>
                  <a:pt x="13550" y="9669"/>
                </a:lnTo>
                <a:lnTo>
                  <a:pt x="13526" y="9669"/>
                </a:lnTo>
                <a:cubicBezTo>
                  <a:pt x="13550" y="8216"/>
                  <a:pt x="13479" y="6740"/>
                  <a:pt x="13253" y="5263"/>
                </a:cubicBezTo>
                <a:lnTo>
                  <a:pt x="13419" y="5204"/>
                </a:lnTo>
                <a:lnTo>
                  <a:pt x="19313" y="2061"/>
                </a:lnTo>
                <a:lnTo>
                  <a:pt x="1863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2880;p91">
            <a:extLst>
              <a:ext uri="{FF2B5EF4-FFF2-40B4-BE49-F238E27FC236}">
                <a16:creationId xmlns:a16="http://schemas.microsoft.com/office/drawing/2014/main" id="{369C9D3D-EFF7-47E3-392C-AE262146C9D5}"/>
              </a:ext>
            </a:extLst>
          </p:cNvPr>
          <p:cNvSpPr/>
          <p:nvPr/>
        </p:nvSpPr>
        <p:spPr>
          <a:xfrm>
            <a:off x="3909555" y="4161194"/>
            <a:ext cx="464896" cy="319818"/>
          </a:xfrm>
          <a:custGeom>
            <a:avLst/>
            <a:gdLst/>
            <a:ahLst/>
            <a:cxnLst/>
            <a:rect l="l" t="t" r="r" b="b"/>
            <a:pathLst>
              <a:path w="14122" h="9715" extrusionOk="0">
                <a:moveTo>
                  <a:pt x="498" y="1"/>
                </a:moveTo>
                <a:cubicBezTo>
                  <a:pt x="422" y="1"/>
                  <a:pt x="345" y="19"/>
                  <a:pt x="275" y="58"/>
                </a:cubicBezTo>
                <a:cubicBezTo>
                  <a:pt x="60" y="189"/>
                  <a:pt x="1" y="463"/>
                  <a:pt x="120" y="677"/>
                </a:cubicBezTo>
                <a:lnTo>
                  <a:pt x="5406" y="9500"/>
                </a:lnTo>
                <a:cubicBezTo>
                  <a:pt x="5478" y="9631"/>
                  <a:pt x="5632" y="9714"/>
                  <a:pt x="5787" y="9714"/>
                </a:cubicBezTo>
                <a:lnTo>
                  <a:pt x="13669" y="9714"/>
                </a:lnTo>
                <a:cubicBezTo>
                  <a:pt x="13919" y="9714"/>
                  <a:pt x="14121" y="9524"/>
                  <a:pt x="14121" y="9274"/>
                </a:cubicBezTo>
                <a:cubicBezTo>
                  <a:pt x="14121" y="9024"/>
                  <a:pt x="13919" y="8821"/>
                  <a:pt x="13669" y="8821"/>
                </a:cubicBezTo>
                <a:lnTo>
                  <a:pt x="6037" y="8821"/>
                </a:lnTo>
                <a:lnTo>
                  <a:pt x="894" y="213"/>
                </a:lnTo>
                <a:cubicBezTo>
                  <a:pt x="806" y="77"/>
                  <a:pt x="654" y="1"/>
                  <a:pt x="49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882;p91">
            <a:extLst>
              <a:ext uri="{FF2B5EF4-FFF2-40B4-BE49-F238E27FC236}">
                <a16:creationId xmlns:a16="http://schemas.microsoft.com/office/drawing/2014/main" id="{A6C779B1-EA05-A0C3-76D7-3FF6C92AD0A2}"/>
              </a:ext>
            </a:extLst>
          </p:cNvPr>
          <p:cNvSpPr txBox="1"/>
          <p:nvPr/>
        </p:nvSpPr>
        <p:spPr>
          <a:xfrm>
            <a:off x="260377" y="3307803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0(2N)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9" name="Google Shape;2883;p91">
            <a:extLst>
              <a:ext uri="{FF2B5EF4-FFF2-40B4-BE49-F238E27FC236}">
                <a16:creationId xmlns:a16="http://schemas.microsoft.com/office/drawing/2014/main" id="{FD4B4881-F4EA-FFE9-A71F-4A6EAD2C0667}"/>
              </a:ext>
            </a:extLst>
          </p:cNvPr>
          <p:cNvSpPr txBox="1"/>
          <p:nvPr/>
        </p:nvSpPr>
        <p:spPr>
          <a:xfrm>
            <a:off x="338328" y="3619899"/>
            <a:ext cx="2187949" cy="74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number of elements is a power of 2.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" name="Google Shape;2890;p91">
            <a:extLst>
              <a:ext uri="{FF2B5EF4-FFF2-40B4-BE49-F238E27FC236}">
                <a16:creationId xmlns:a16="http://schemas.microsoft.com/office/drawing/2014/main" id="{2E0B626D-C90E-120C-3F04-D1B62CA06AC9}"/>
              </a:ext>
            </a:extLst>
          </p:cNvPr>
          <p:cNvSpPr txBox="1"/>
          <p:nvPr/>
        </p:nvSpPr>
        <p:spPr>
          <a:xfrm>
            <a:off x="4544027" y="4256003"/>
            <a:ext cx="22659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(4n)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2891;p91">
            <a:extLst>
              <a:ext uri="{FF2B5EF4-FFF2-40B4-BE49-F238E27FC236}">
                <a16:creationId xmlns:a16="http://schemas.microsoft.com/office/drawing/2014/main" id="{65B08E25-A77E-BF7D-5111-8CBBD7160BE3}"/>
              </a:ext>
            </a:extLst>
          </p:cNvPr>
          <p:cNvSpPr txBox="1"/>
          <p:nvPr/>
        </p:nvSpPr>
        <p:spPr>
          <a:xfrm>
            <a:off x="4544026" y="4568100"/>
            <a:ext cx="2265901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number of elements is not a power of 2.</a:t>
            </a:r>
            <a:endParaRPr lang="en-US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" name="Google Shape;2905;p91">
            <a:extLst>
              <a:ext uri="{FF2B5EF4-FFF2-40B4-BE49-F238E27FC236}">
                <a16:creationId xmlns:a16="http://schemas.microsoft.com/office/drawing/2014/main" id="{9B21C04C-1F57-F5EA-5851-4A83FE48D895}"/>
              </a:ext>
            </a:extLst>
          </p:cNvPr>
          <p:cNvSpPr/>
          <p:nvPr/>
        </p:nvSpPr>
        <p:spPr>
          <a:xfrm rot="10800000">
            <a:off x="2678680" y="3338075"/>
            <a:ext cx="455481" cy="194853"/>
          </a:xfrm>
          <a:custGeom>
            <a:avLst/>
            <a:gdLst/>
            <a:ahLst/>
            <a:cxnLst/>
            <a:rect l="l" t="t" r="r" b="b"/>
            <a:pathLst>
              <a:path w="13836" h="5919" extrusionOk="0">
                <a:moveTo>
                  <a:pt x="5549" y="1"/>
                </a:moveTo>
                <a:cubicBezTo>
                  <a:pt x="5430" y="1"/>
                  <a:pt x="5323" y="48"/>
                  <a:pt x="5239" y="132"/>
                </a:cubicBezTo>
                <a:lnTo>
                  <a:pt x="179" y="5144"/>
                </a:lnTo>
                <a:cubicBezTo>
                  <a:pt x="1" y="5323"/>
                  <a:pt x="1" y="5609"/>
                  <a:pt x="179" y="5775"/>
                </a:cubicBezTo>
                <a:cubicBezTo>
                  <a:pt x="263" y="5871"/>
                  <a:pt x="382" y="5918"/>
                  <a:pt x="489" y="5918"/>
                </a:cubicBezTo>
                <a:cubicBezTo>
                  <a:pt x="608" y="5918"/>
                  <a:pt x="715" y="5871"/>
                  <a:pt x="810" y="5787"/>
                </a:cubicBezTo>
                <a:lnTo>
                  <a:pt x="5739" y="894"/>
                </a:lnTo>
                <a:lnTo>
                  <a:pt x="13395" y="894"/>
                </a:lnTo>
                <a:cubicBezTo>
                  <a:pt x="13633" y="894"/>
                  <a:pt x="13836" y="691"/>
                  <a:pt x="13836" y="441"/>
                </a:cubicBezTo>
                <a:cubicBezTo>
                  <a:pt x="13836" y="203"/>
                  <a:pt x="13633" y="1"/>
                  <a:pt x="133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2888;p91">
            <a:extLst>
              <a:ext uri="{FF2B5EF4-FFF2-40B4-BE49-F238E27FC236}">
                <a16:creationId xmlns:a16="http://schemas.microsoft.com/office/drawing/2014/main" id="{DB180721-314F-F386-223D-6CFA8BE139E3}"/>
              </a:ext>
            </a:extLst>
          </p:cNvPr>
          <p:cNvSpPr txBox="1"/>
          <p:nvPr/>
        </p:nvSpPr>
        <p:spPr>
          <a:xfrm>
            <a:off x="4431807" y="1211629"/>
            <a:ext cx="75715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Google Shape;2889;p91">
            <a:extLst>
              <a:ext uri="{FF2B5EF4-FFF2-40B4-BE49-F238E27FC236}">
                <a16:creationId xmlns:a16="http://schemas.microsoft.com/office/drawing/2014/main" id="{525060AE-29B7-BC32-3A9C-4E00A84D7109}"/>
              </a:ext>
            </a:extLst>
          </p:cNvPr>
          <p:cNvSpPr txBox="1"/>
          <p:nvPr/>
        </p:nvSpPr>
        <p:spPr>
          <a:xfrm>
            <a:off x="4205571" y="1456168"/>
            <a:ext cx="1339785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ctr"/>
            <a:r>
              <a:rPr lang="en-US" b="1" dirty="0"/>
              <a:t>Time complexity</a:t>
            </a:r>
          </a:p>
        </p:txBody>
      </p:sp>
      <p:sp>
        <p:nvSpPr>
          <p:cNvPr id="16" name="Google Shape;2888;p91">
            <a:extLst>
              <a:ext uri="{FF2B5EF4-FFF2-40B4-BE49-F238E27FC236}">
                <a16:creationId xmlns:a16="http://schemas.microsoft.com/office/drawing/2014/main" id="{668749A4-CC3B-8482-CB7B-B89ABF8C02EC}"/>
              </a:ext>
            </a:extLst>
          </p:cNvPr>
          <p:cNvSpPr txBox="1"/>
          <p:nvPr/>
        </p:nvSpPr>
        <p:spPr>
          <a:xfrm>
            <a:off x="3678120" y="2715663"/>
            <a:ext cx="757152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O</a:t>
            </a:r>
            <a:r>
              <a:rPr lang="en"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(n)</a:t>
            </a:r>
            <a:endParaRPr sz="25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7" name="Google Shape;2889;p91">
            <a:extLst>
              <a:ext uri="{FF2B5EF4-FFF2-40B4-BE49-F238E27FC236}">
                <a16:creationId xmlns:a16="http://schemas.microsoft.com/office/drawing/2014/main" id="{5FDF9021-570E-9CB8-3E91-3FDE1BBA122F}"/>
              </a:ext>
            </a:extLst>
          </p:cNvPr>
          <p:cNvSpPr txBox="1"/>
          <p:nvPr/>
        </p:nvSpPr>
        <p:spPr>
          <a:xfrm>
            <a:off x="3451884" y="2960202"/>
            <a:ext cx="1339785" cy="5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r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ctr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Auxiliary Space</a:t>
            </a:r>
            <a:endParaRPr lang="en-US" dirty="0"/>
          </a:p>
        </p:txBody>
      </p:sp>
    </p:spTree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>
          <a:extLst>
            <a:ext uri="{FF2B5EF4-FFF2-40B4-BE49-F238E27FC236}">
              <a16:creationId xmlns:a16="http://schemas.microsoft.com/office/drawing/2014/main" id="{80B919B5-47E9-E715-EC74-F2A54C143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>
            <a:extLst>
              <a:ext uri="{FF2B5EF4-FFF2-40B4-BE49-F238E27FC236}">
                <a16:creationId xmlns:a16="http://schemas.microsoft.com/office/drawing/2014/main" id="{0ED2DB83-9C6A-8E17-95C3-0D34AAAB56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2912683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Optimization segment tree</a:t>
            </a:r>
          </a:p>
        </p:txBody>
      </p:sp>
      <p:sp>
        <p:nvSpPr>
          <p:cNvPr id="1551" name="Google Shape;1551;p61">
            <a:extLst>
              <a:ext uri="{FF2B5EF4-FFF2-40B4-BE49-F238E27FC236}">
                <a16:creationId xmlns:a16="http://schemas.microsoft.com/office/drawing/2014/main" id="{A7FD0DF9-6733-BEB1-BEE7-F344AE8BBDF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552" name="Google Shape;1552;p61">
            <a:extLst>
              <a:ext uri="{FF2B5EF4-FFF2-40B4-BE49-F238E27FC236}">
                <a16:creationId xmlns:a16="http://schemas.microsoft.com/office/drawing/2014/main" id="{2EF4A159-0B7C-75C9-D739-335A61C1CA0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>
            <a:extLst>
              <a:ext uri="{FF2B5EF4-FFF2-40B4-BE49-F238E27FC236}">
                <a16:creationId xmlns:a16="http://schemas.microsoft.com/office/drawing/2014/main" id="{B78B5360-D7E1-E724-956A-3914B54E37F1}"/>
              </a:ext>
            </a:extLst>
          </p:cNvPr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>
              <a:extLst>
                <a:ext uri="{FF2B5EF4-FFF2-40B4-BE49-F238E27FC236}">
                  <a16:creationId xmlns:a16="http://schemas.microsoft.com/office/drawing/2014/main" id="{E4E01D16-A4FD-9535-943C-A0FBBF98B66A}"/>
                </a:ext>
              </a:extLst>
            </p:cNvPr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>
              <a:extLst>
                <a:ext uri="{FF2B5EF4-FFF2-40B4-BE49-F238E27FC236}">
                  <a16:creationId xmlns:a16="http://schemas.microsoft.com/office/drawing/2014/main" id="{E5186C9A-3A53-16C4-163D-C56B848ECDA0}"/>
                </a:ext>
              </a:extLst>
            </p:cNvPr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>
              <a:extLst>
                <a:ext uri="{FF2B5EF4-FFF2-40B4-BE49-F238E27FC236}">
                  <a16:creationId xmlns:a16="http://schemas.microsoft.com/office/drawing/2014/main" id="{5D214C4C-DF83-119B-6BC4-97E586D0A910}"/>
                </a:ext>
              </a:extLst>
            </p:cNvPr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>
              <a:extLst>
                <a:ext uri="{FF2B5EF4-FFF2-40B4-BE49-F238E27FC236}">
                  <a16:creationId xmlns:a16="http://schemas.microsoft.com/office/drawing/2014/main" id="{FA94CEA1-EECE-3E01-CDBD-8777FB741E4B}"/>
                </a:ext>
              </a:extLst>
            </p:cNvPr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>
              <a:extLst>
                <a:ext uri="{FF2B5EF4-FFF2-40B4-BE49-F238E27FC236}">
                  <a16:creationId xmlns:a16="http://schemas.microsoft.com/office/drawing/2014/main" id="{C6C0BB27-D69D-AC96-9649-F44EC9A010F2}"/>
                </a:ext>
              </a:extLst>
            </p:cNvPr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>
              <a:extLst>
                <a:ext uri="{FF2B5EF4-FFF2-40B4-BE49-F238E27FC236}">
                  <a16:creationId xmlns:a16="http://schemas.microsoft.com/office/drawing/2014/main" id="{A39B78AE-FD0C-4189-E600-A9E224D9FC9E}"/>
                </a:ext>
              </a:extLst>
            </p:cNvPr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>
              <a:extLst>
                <a:ext uri="{FF2B5EF4-FFF2-40B4-BE49-F238E27FC236}">
                  <a16:creationId xmlns:a16="http://schemas.microsoft.com/office/drawing/2014/main" id="{2E576139-7E17-E0F8-E0FB-976821C05165}"/>
                </a:ext>
              </a:extLst>
            </p:cNvPr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>
              <a:extLst>
                <a:ext uri="{FF2B5EF4-FFF2-40B4-BE49-F238E27FC236}">
                  <a16:creationId xmlns:a16="http://schemas.microsoft.com/office/drawing/2014/main" id="{5FFE0E67-EF37-E599-D7E3-CFA55C5EC346}"/>
                </a:ext>
              </a:extLst>
            </p:cNvPr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>
              <a:extLst>
                <a:ext uri="{FF2B5EF4-FFF2-40B4-BE49-F238E27FC236}">
                  <a16:creationId xmlns:a16="http://schemas.microsoft.com/office/drawing/2014/main" id="{C1EC7328-0300-28BD-193B-AC494B5B9025}"/>
                </a:ext>
              </a:extLst>
            </p:cNvPr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>
              <a:extLst>
                <a:ext uri="{FF2B5EF4-FFF2-40B4-BE49-F238E27FC236}">
                  <a16:creationId xmlns:a16="http://schemas.microsoft.com/office/drawing/2014/main" id="{8FADF7D8-D6DF-7373-2F4A-F3227FF9FC89}"/>
                </a:ext>
              </a:extLst>
            </p:cNvPr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>
              <a:extLst>
                <a:ext uri="{FF2B5EF4-FFF2-40B4-BE49-F238E27FC236}">
                  <a16:creationId xmlns:a16="http://schemas.microsoft.com/office/drawing/2014/main" id="{E8BC93AA-5D6C-24C0-7B21-0C8300751B16}"/>
                </a:ext>
              </a:extLst>
            </p:cNvPr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>
              <a:extLst>
                <a:ext uri="{FF2B5EF4-FFF2-40B4-BE49-F238E27FC236}">
                  <a16:creationId xmlns:a16="http://schemas.microsoft.com/office/drawing/2014/main" id="{F3A22FE3-B48C-4A37-1C06-404ACC017209}"/>
                </a:ext>
              </a:extLst>
            </p:cNvPr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>
              <a:extLst>
                <a:ext uri="{FF2B5EF4-FFF2-40B4-BE49-F238E27FC236}">
                  <a16:creationId xmlns:a16="http://schemas.microsoft.com/office/drawing/2014/main" id="{1E634F78-7E92-9BA1-373B-5A6568B395C0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>
              <a:extLst>
                <a:ext uri="{FF2B5EF4-FFF2-40B4-BE49-F238E27FC236}">
                  <a16:creationId xmlns:a16="http://schemas.microsoft.com/office/drawing/2014/main" id="{5790EA94-484F-AA96-B3F1-5A032B75F256}"/>
                </a:ext>
              </a:extLst>
            </p:cNvPr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>
              <a:extLst>
                <a:ext uri="{FF2B5EF4-FFF2-40B4-BE49-F238E27FC236}">
                  <a16:creationId xmlns:a16="http://schemas.microsoft.com/office/drawing/2014/main" id="{6A73A459-4246-83EC-A0D6-2F24B2EE97B9}"/>
                </a:ext>
              </a:extLst>
            </p:cNvPr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>
              <a:extLst>
                <a:ext uri="{FF2B5EF4-FFF2-40B4-BE49-F238E27FC236}">
                  <a16:creationId xmlns:a16="http://schemas.microsoft.com/office/drawing/2014/main" id="{08155252-3948-4A7D-D961-6ABFE32355FD}"/>
                </a:ext>
              </a:extLst>
            </p:cNvPr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>
              <a:extLst>
                <a:ext uri="{FF2B5EF4-FFF2-40B4-BE49-F238E27FC236}">
                  <a16:creationId xmlns:a16="http://schemas.microsoft.com/office/drawing/2014/main" id="{AA0FCDBB-776E-AD6D-4D3F-1ECC083CA28A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>
              <a:extLst>
                <a:ext uri="{FF2B5EF4-FFF2-40B4-BE49-F238E27FC236}">
                  <a16:creationId xmlns:a16="http://schemas.microsoft.com/office/drawing/2014/main" id="{BFC01A77-4E0B-0F70-E89A-B95557135F4A}"/>
                </a:ext>
              </a:extLst>
            </p:cNvPr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>
              <a:extLst>
                <a:ext uri="{FF2B5EF4-FFF2-40B4-BE49-F238E27FC236}">
                  <a16:creationId xmlns:a16="http://schemas.microsoft.com/office/drawing/2014/main" id="{EB2C79A9-3F55-FC2C-BA55-3E280968ED93}"/>
                </a:ext>
              </a:extLst>
            </p:cNvPr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>
              <a:extLst>
                <a:ext uri="{FF2B5EF4-FFF2-40B4-BE49-F238E27FC236}">
                  <a16:creationId xmlns:a16="http://schemas.microsoft.com/office/drawing/2014/main" id="{79CB89C5-421A-8019-D040-38E34B8EBEE7}"/>
                </a:ext>
              </a:extLst>
            </p:cNvPr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>
              <a:extLst>
                <a:ext uri="{FF2B5EF4-FFF2-40B4-BE49-F238E27FC236}">
                  <a16:creationId xmlns:a16="http://schemas.microsoft.com/office/drawing/2014/main" id="{613614A6-9166-4FEC-39DA-4AA52C61A11D}"/>
                </a:ext>
              </a:extLst>
            </p:cNvPr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>
              <a:extLst>
                <a:ext uri="{FF2B5EF4-FFF2-40B4-BE49-F238E27FC236}">
                  <a16:creationId xmlns:a16="http://schemas.microsoft.com/office/drawing/2014/main" id="{C23F6D3F-A76F-6891-6863-843E79C19104}"/>
                </a:ext>
              </a:extLst>
            </p:cNvPr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>
              <a:extLst>
                <a:ext uri="{FF2B5EF4-FFF2-40B4-BE49-F238E27FC236}">
                  <a16:creationId xmlns:a16="http://schemas.microsoft.com/office/drawing/2014/main" id="{05080F6D-EC9B-41E5-83AA-3C970C1A10D9}"/>
                </a:ext>
              </a:extLst>
            </p:cNvPr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>
              <a:extLst>
                <a:ext uri="{FF2B5EF4-FFF2-40B4-BE49-F238E27FC236}">
                  <a16:creationId xmlns:a16="http://schemas.microsoft.com/office/drawing/2014/main" id="{D84D4BA1-A0E5-C1F2-257B-272032210EA8}"/>
                </a:ext>
              </a:extLst>
            </p:cNvPr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>
              <a:extLst>
                <a:ext uri="{FF2B5EF4-FFF2-40B4-BE49-F238E27FC236}">
                  <a16:creationId xmlns:a16="http://schemas.microsoft.com/office/drawing/2014/main" id="{4FAB1C71-EF33-AD7E-8614-995B0AFEA211}"/>
                </a:ext>
              </a:extLst>
            </p:cNvPr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>
              <a:extLst>
                <a:ext uri="{FF2B5EF4-FFF2-40B4-BE49-F238E27FC236}">
                  <a16:creationId xmlns:a16="http://schemas.microsoft.com/office/drawing/2014/main" id="{CF856F5D-7D17-DFA3-5F26-A250554D17DE}"/>
                </a:ext>
              </a:extLst>
            </p:cNvPr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>
              <a:extLst>
                <a:ext uri="{FF2B5EF4-FFF2-40B4-BE49-F238E27FC236}">
                  <a16:creationId xmlns:a16="http://schemas.microsoft.com/office/drawing/2014/main" id="{9C078F02-AE39-E42A-05C7-466F58E1B0F4}"/>
                </a:ext>
              </a:extLst>
            </p:cNvPr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>
              <a:extLst>
                <a:ext uri="{FF2B5EF4-FFF2-40B4-BE49-F238E27FC236}">
                  <a16:creationId xmlns:a16="http://schemas.microsoft.com/office/drawing/2014/main" id="{01546868-347A-ADDE-EF84-8BDABE71ED73}"/>
                </a:ext>
              </a:extLst>
            </p:cNvPr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>
              <a:extLst>
                <a:ext uri="{FF2B5EF4-FFF2-40B4-BE49-F238E27FC236}">
                  <a16:creationId xmlns:a16="http://schemas.microsoft.com/office/drawing/2014/main" id="{70CE4CD1-4FF6-B01F-1D25-0BB09C00FBEC}"/>
                </a:ext>
              </a:extLst>
            </p:cNvPr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>
              <a:extLst>
                <a:ext uri="{FF2B5EF4-FFF2-40B4-BE49-F238E27FC236}">
                  <a16:creationId xmlns:a16="http://schemas.microsoft.com/office/drawing/2014/main" id="{82660D13-1557-07A5-4DD0-7E728349C046}"/>
                </a:ext>
              </a:extLst>
            </p:cNvPr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>
              <a:extLst>
                <a:ext uri="{FF2B5EF4-FFF2-40B4-BE49-F238E27FC236}">
                  <a16:creationId xmlns:a16="http://schemas.microsoft.com/office/drawing/2014/main" id="{2AB56E7E-F388-64AB-92FD-6B42E824D360}"/>
                </a:ext>
              </a:extLst>
            </p:cNvPr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>
              <a:extLst>
                <a:ext uri="{FF2B5EF4-FFF2-40B4-BE49-F238E27FC236}">
                  <a16:creationId xmlns:a16="http://schemas.microsoft.com/office/drawing/2014/main" id="{7D8D480F-B918-A10F-B92B-6A1580831CAB}"/>
                </a:ext>
              </a:extLst>
            </p:cNvPr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>
              <a:extLst>
                <a:ext uri="{FF2B5EF4-FFF2-40B4-BE49-F238E27FC236}">
                  <a16:creationId xmlns:a16="http://schemas.microsoft.com/office/drawing/2014/main" id="{19417FDE-A722-8FB7-07E2-36C2A1FF8217}"/>
                </a:ext>
              </a:extLst>
            </p:cNvPr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>
              <a:extLst>
                <a:ext uri="{FF2B5EF4-FFF2-40B4-BE49-F238E27FC236}">
                  <a16:creationId xmlns:a16="http://schemas.microsoft.com/office/drawing/2014/main" id="{61EA926D-C9C6-807C-16BA-09CB5FEF0B2E}"/>
                </a:ext>
              </a:extLst>
            </p:cNvPr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>
              <a:extLst>
                <a:ext uri="{FF2B5EF4-FFF2-40B4-BE49-F238E27FC236}">
                  <a16:creationId xmlns:a16="http://schemas.microsoft.com/office/drawing/2014/main" id="{669C975B-4354-4CF5-9413-7425F2144C33}"/>
                </a:ext>
              </a:extLst>
            </p:cNvPr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>
              <a:extLst>
                <a:ext uri="{FF2B5EF4-FFF2-40B4-BE49-F238E27FC236}">
                  <a16:creationId xmlns:a16="http://schemas.microsoft.com/office/drawing/2014/main" id="{98FD4636-86C8-4257-BD14-85EDEC23A56C}"/>
                </a:ext>
              </a:extLst>
            </p:cNvPr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>
              <a:extLst>
                <a:ext uri="{FF2B5EF4-FFF2-40B4-BE49-F238E27FC236}">
                  <a16:creationId xmlns:a16="http://schemas.microsoft.com/office/drawing/2014/main" id="{9608B72A-3DB9-1A65-394D-54DE3549D39F}"/>
                </a:ext>
              </a:extLst>
            </p:cNvPr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>
              <a:extLst>
                <a:ext uri="{FF2B5EF4-FFF2-40B4-BE49-F238E27FC236}">
                  <a16:creationId xmlns:a16="http://schemas.microsoft.com/office/drawing/2014/main" id="{D03B0C3F-2627-B69F-CADE-74CC2BA00D12}"/>
                </a:ext>
              </a:extLst>
            </p:cNvPr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>
              <a:extLst>
                <a:ext uri="{FF2B5EF4-FFF2-40B4-BE49-F238E27FC236}">
                  <a16:creationId xmlns:a16="http://schemas.microsoft.com/office/drawing/2014/main" id="{05AAD600-68BD-C60C-C5B5-4F4938AECF13}"/>
                </a:ext>
              </a:extLst>
            </p:cNvPr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>
              <a:extLst>
                <a:ext uri="{FF2B5EF4-FFF2-40B4-BE49-F238E27FC236}">
                  <a16:creationId xmlns:a16="http://schemas.microsoft.com/office/drawing/2014/main" id="{2C6250A4-16CE-E852-CC4F-7DD02C0A069A}"/>
                </a:ext>
              </a:extLst>
            </p:cNvPr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>
              <a:extLst>
                <a:ext uri="{FF2B5EF4-FFF2-40B4-BE49-F238E27FC236}">
                  <a16:creationId xmlns:a16="http://schemas.microsoft.com/office/drawing/2014/main" id="{4ECF252D-CFDA-FF01-6F9A-9AA03B3D5B2F}"/>
                </a:ext>
              </a:extLst>
            </p:cNvPr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>
              <a:extLst>
                <a:ext uri="{FF2B5EF4-FFF2-40B4-BE49-F238E27FC236}">
                  <a16:creationId xmlns:a16="http://schemas.microsoft.com/office/drawing/2014/main" id="{A46CE770-80B1-B53F-4B78-D28BA152CB1C}"/>
                </a:ext>
              </a:extLst>
            </p:cNvPr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>
              <a:extLst>
                <a:ext uri="{FF2B5EF4-FFF2-40B4-BE49-F238E27FC236}">
                  <a16:creationId xmlns:a16="http://schemas.microsoft.com/office/drawing/2014/main" id="{01C364B9-708D-3E3D-7154-DBF02A2F49DA}"/>
                </a:ext>
              </a:extLst>
            </p:cNvPr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>
              <a:extLst>
                <a:ext uri="{FF2B5EF4-FFF2-40B4-BE49-F238E27FC236}">
                  <a16:creationId xmlns:a16="http://schemas.microsoft.com/office/drawing/2014/main" id="{5238DD9F-B66E-F0B1-E60A-C0417BA7CE91}"/>
                </a:ext>
              </a:extLst>
            </p:cNvPr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>
              <a:extLst>
                <a:ext uri="{FF2B5EF4-FFF2-40B4-BE49-F238E27FC236}">
                  <a16:creationId xmlns:a16="http://schemas.microsoft.com/office/drawing/2014/main" id="{6A7206FA-5FA9-BD5C-2B4A-18D433C73A8B}"/>
                </a:ext>
              </a:extLst>
            </p:cNvPr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>
              <a:extLst>
                <a:ext uri="{FF2B5EF4-FFF2-40B4-BE49-F238E27FC236}">
                  <a16:creationId xmlns:a16="http://schemas.microsoft.com/office/drawing/2014/main" id="{3BA24602-1890-E373-C19E-8D54EF6B68C0}"/>
                </a:ext>
              </a:extLst>
            </p:cNvPr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>
              <a:extLst>
                <a:ext uri="{FF2B5EF4-FFF2-40B4-BE49-F238E27FC236}">
                  <a16:creationId xmlns:a16="http://schemas.microsoft.com/office/drawing/2014/main" id="{857B9A46-681B-E42D-904F-318F18041A7A}"/>
                </a:ext>
              </a:extLst>
            </p:cNvPr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>
              <a:extLst>
                <a:ext uri="{FF2B5EF4-FFF2-40B4-BE49-F238E27FC236}">
                  <a16:creationId xmlns:a16="http://schemas.microsoft.com/office/drawing/2014/main" id="{0D9924C0-1E79-6E1B-872F-D73E329B6AF6}"/>
                </a:ext>
              </a:extLst>
            </p:cNvPr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>
              <a:extLst>
                <a:ext uri="{FF2B5EF4-FFF2-40B4-BE49-F238E27FC236}">
                  <a16:creationId xmlns:a16="http://schemas.microsoft.com/office/drawing/2014/main" id="{BA145228-0C7B-7A15-4922-239E6969735D}"/>
                </a:ext>
              </a:extLst>
            </p:cNvPr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>
              <a:extLst>
                <a:ext uri="{FF2B5EF4-FFF2-40B4-BE49-F238E27FC236}">
                  <a16:creationId xmlns:a16="http://schemas.microsoft.com/office/drawing/2014/main" id="{677BE39C-ADCB-BB96-0F41-6136D7E68355}"/>
                </a:ext>
              </a:extLst>
            </p:cNvPr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>
              <a:extLst>
                <a:ext uri="{FF2B5EF4-FFF2-40B4-BE49-F238E27FC236}">
                  <a16:creationId xmlns:a16="http://schemas.microsoft.com/office/drawing/2014/main" id="{DAD1E191-4CFF-0C1F-1B5E-A4134DA4676F}"/>
                </a:ext>
              </a:extLst>
            </p:cNvPr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>
              <a:extLst>
                <a:ext uri="{FF2B5EF4-FFF2-40B4-BE49-F238E27FC236}">
                  <a16:creationId xmlns:a16="http://schemas.microsoft.com/office/drawing/2014/main" id="{E0F371B7-34EB-CFB3-1900-D3683C8611E9}"/>
                </a:ext>
              </a:extLst>
            </p:cNvPr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>
              <a:extLst>
                <a:ext uri="{FF2B5EF4-FFF2-40B4-BE49-F238E27FC236}">
                  <a16:creationId xmlns:a16="http://schemas.microsoft.com/office/drawing/2014/main" id="{04510302-027D-12DC-BB68-E6EE8FD07126}"/>
                </a:ext>
              </a:extLst>
            </p:cNvPr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>
              <a:extLst>
                <a:ext uri="{FF2B5EF4-FFF2-40B4-BE49-F238E27FC236}">
                  <a16:creationId xmlns:a16="http://schemas.microsoft.com/office/drawing/2014/main" id="{734D287E-27B7-8763-9944-EFE48D7DD940}"/>
                </a:ext>
              </a:extLst>
            </p:cNvPr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>
              <a:extLst>
                <a:ext uri="{FF2B5EF4-FFF2-40B4-BE49-F238E27FC236}">
                  <a16:creationId xmlns:a16="http://schemas.microsoft.com/office/drawing/2014/main" id="{43115FFD-30EF-C27F-2106-8A4DB167899E}"/>
                </a:ext>
              </a:extLst>
            </p:cNvPr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>
              <a:extLst>
                <a:ext uri="{FF2B5EF4-FFF2-40B4-BE49-F238E27FC236}">
                  <a16:creationId xmlns:a16="http://schemas.microsoft.com/office/drawing/2014/main" id="{2899FBC2-EAFC-4ECF-C4D5-5CD6F7F9AF34}"/>
                </a:ext>
              </a:extLst>
            </p:cNvPr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>
              <a:extLst>
                <a:ext uri="{FF2B5EF4-FFF2-40B4-BE49-F238E27FC236}">
                  <a16:creationId xmlns:a16="http://schemas.microsoft.com/office/drawing/2014/main" id="{C0EAD87C-C64B-CCB7-1676-8685E51E9BCD}"/>
                </a:ext>
              </a:extLst>
            </p:cNvPr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>
              <a:extLst>
                <a:ext uri="{FF2B5EF4-FFF2-40B4-BE49-F238E27FC236}">
                  <a16:creationId xmlns:a16="http://schemas.microsoft.com/office/drawing/2014/main" id="{11A44F42-EBD3-6B3E-151F-B0CD5380FCCB}"/>
                </a:ext>
              </a:extLst>
            </p:cNvPr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>
              <a:extLst>
                <a:ext uri="{FF2B5EF4-FFF2-40B4-BE49-F238E27FC236}">
                  <a16:creationId xmlns:a16="http://schemas.microsoft.com/office/drawing/2014/main" id="{28A6D79F-703A-0319-E41D-5603C7200775}"/>
                </a:ext>
              </a:extLst>
            </p:cNvPr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>
              <a:extLst>
                <a:ext uri="{FF2B5EF4-FFF2-40B4-BE49-F238E27FC236}">
                  <a16:creationId xmlns:a16="http://schemas.microsoft.com/office/drawing/2014/main" id="{48E8A28E-06E9-76A0-B7C5-1C34C5F6FB89}"/>
                </a:ext>
              </a:extLst>
            </p:cNvPr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>
              <a:extLst>
                <a:ext uri="{FF2B5EF4-FFF2-40B4-BE49-F238E27FC236}">
                  <a16:creationId xmlns:a16="http://schemas.microsoft.com/office/drawing/2014/main" id="{901D94C0-B63B-63F3-0FD9-D72C1BDCBF56}"/>
                </a:ext>
              </a:extLst>
            </p:cNvPr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93249441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8E3134C-114B-4342-E0B3-E09DBEAAD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6158DBF7-E973-64B9-DF67-9332F4BBF5C8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0FA52EC5-E18B-0D10-55C8-FB3A7738D824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9390258D-D749-FE1B-6634-FA65F7FF51EC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EADB44ED-593D-95CE-E819-EB491BB45BF5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52C6572E-2756-CBFB-C061-472CC06655D4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05BC966F-185C-D4BB-EE0C-26CBFC2F254F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250271D3-51FD-D4C2-147D-25AD1505974B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77003EA1-AADD-E164-F1B4-8994D3E784B4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9BC9E30-9482-7440-B39E-B9B624B5DC92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698E44F-C57F-62C7-E0DB-B9EAF80ABBDD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3EC6024-D0E8-4EE1-64E4-1EC4762637C3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BCECC14-28EE-B964-C829-9837197E975E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38F2C34-29E3-D12F-9E98-60500B554BD4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B48DBAB-880F-873D-8F35-F4CB77410802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8C84E7-19E9-AD34-7927-3F2B5FCE1471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7932A5-578B-617C-B5A0-47027AADBBB9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375A166-1056-2624-C65D-34EBAE33A7E9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7791A11-8C36-8F6F-8700-04FFBDDB0731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1CC1E25-B9A9-0A86-9285-D7CFBCC30425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B9CBDB-C03D-7618-780E-2A4F145BCC3F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1B29BF4-815C-971F-FFEC-475DF2C57FF8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89D4CF-4A75-B624-1F33-10E38A6082DB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AC254B1-38A2-2382-EAF9-E84ADEC05C61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7B83E38-C429-9E1D-C407-FBE47F6627F0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B3FD587-6C43-D19D-9978-85BD0A01DAE5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F4E6DC9-011C-4158-87E9-D760F6AB1CF9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E19966-79A2-6C8F-2811-D1E62DCFA636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DE17B82-0D20-E5E8-4150-BDE9BAC47FA2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D0BF73F-F2BD-BA27-315B-55B5D4E3AAE8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737C7001-8E55-A452-CB8E-23224FCADDD3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D9F2209E-B6E7-4F3E-F38D-F0017463C9BE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E66107C5-BBEE-7478-51FB-8A130A87DFA2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B085554C-30B0-9541-F597-9A78146B0BEB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7DF4E2DB-3319-B7F8-FEF8-6DE9B2DC38F2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6" name="Google Shape;2864;p90">
            <a:extLst>
              <a:ext uri="{FF2B5EF4-FFF2-40B4-BE49-F238E27FC236}">
                <a16:creationId xmlns:a16="http://schemas.microsoft.com/office/drawing/2014/main" id="{143915CD-A8BD-B478-DA31-FBD4FD8ED763}"/>
              </a:ext>
            </a:extLst>
          </p:cNvPr>
          <p:cNvSpPr/>
          <p:nvPr/>
        </p:nvSpPr>
        <p:spPr>
          <a:xfrm>
            <a:off x="2636049" y="1133567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74D59135-7FDB-5AD2-A87C-C4B8B1D62C68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7FE30B-3EA4-6510-E38D-A3C6E95A9482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448C8-CF07-AD48-E259-A350BF9C8442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4873053-C2FA-3568-E246-4B785BC9E381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9A2C40-6E7B-8CF2-3BC1-787442B781B2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B475BB-77AE-47CD-A9D2-475D88F4179C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B9A32AD-2FC4-3769-276D-150FA036A206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5DD3A3-7949-4F5C-8B45-182D8313859F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E8B67E2-3139-042B-F4D7-993B105538ED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8B0C79-8401-D7C8-6C38-0F6349B4290D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C06DD5-E82A-063B-92C7-FD26DFBA8D71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0FBE75-5F8E-1A71-7CC8-BF53F0517FB3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50DFA8D-6EB7-AB01-629F-96C823AC154A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183F18-23FA-39D5-E99F-B9385961A05C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D8962B0-7E63-CD63-1779-DCFAE5314463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1EB28BD-6AAE-599A-0970-39509A0AA139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2B9BD5B-A3F8-95CD-39B0-B9D61EA53F23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grpSp>
        <p:nvGrpSpPr>
          <p:cNvPr id="1659" name="Group 1658">
            <a:extLst>
              <a:ext uri="{FF2B5EF4-FFF2-40B4-BE49-F238E27FC236}">
                <a16:creationId xmlns:a16="http://schemas.microsoft.com/office/drawing/2014/main" id="{6F64966E-5546-726E-29A1-84718B188499}"/>
              </a:ext>
            </a:extLst>
          </p:cNvPr>
          <p:cNvGrpSpPr/>
          <p:nvPr/>
        </p:nvGrpSpPr>
        <p:grpSpPr>
          <a:xfrm>
            <a:off x="5593811" y="1717045"/>
            <a:ext cx="7013018" cy="307777"/>
            <a:chOff x="3198039" y="4343115"/>
            <a:chExt cx="7013018" cy="307777"/>
          </a:xfrm>
          <a:solidFill>
            <a:srgbClr val="E3CAA2"/>
          </a:solidFill>
        </p:grpSpPr>
        <p:sp>
          <p:nvSpPr>
            <p:cNvPr id="1656" name="Arrow: Right 1655">
              <a:extLst>
                <a:ext uri="{FF2B5EF4-FFF2-40B4-BE49-F238E27FC236}">
                  <a16:creationId xmlns:a16="http://schemas.microsoft.com/office/drawing/2014/main" id="{C7003D9C-1F56-5665-2C20-22A883275F29}"/>
                </a:ext>
              </a:extLst>
            </p:cNvPr>
            <p:cNvSpPr/>
            <p:nvPr/>
          </p:nvSpPr>
          <p:spPr>
            <a:xfrm>
              <a:off x="3198039" y="4397217"/>
              <a:ext cx="465914" cy="205495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58" name="TextBox 1657">
              <a:extLst>
                <a:ext uri="{FF2B5EF4-FFF2-40B4-BE49-F238E27FC236}">
                  <a16:creationId xmlns:a16="http://schemas.microsoft.com/office/drawing/2014/main" id="{C1B25972-D7C4-98A2-A058-0C98B10BAC89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/>
                <a:t>The time complexity: </a:t>
              </a:r>
              <a:r>
                <a:rPr lang="en-US" b="1" dirty="0"/>
                <a:t>O(</a:t>
              </a:r>
              <a:r>
                <a:rPr lang="en-US" b="1" dirty="0" err="1"/>
                <a:t>NlogN</a:t>
              </a:r>
              <a:r>
                <a:rPr lang="en-US" b="1" dirty="0"/>
                <a:t>)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3E13E82-CAD6-F354-8966-9F4478F5CAA5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C039CD4-ADE0-583E-30BB-9F3C94AACC63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6320DA3C-8034-8254-3766-BAD89F37D8C0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sp>
        <p:nvSpPr>
          <p:cNvPr id="1666" name="TextBox 1665">
            <a:extLst>
              <a:ext uri="{FF2B5EF4-FFF2-40B4-BE49-F238E27FC236}">
                <a16:creationId xmlns:a16="http://schemas.microsoft.com/office/drawing/2014/main" id="{1EBC3898-33EA-368A-AAE6-3425171E764A}"/>
              </a:ext>
            </a:extLst>
          </p:cNvPr>
          <p:cNvSpPr txBox="1"/>
          <p:nvPr/>
        </p:nvSpPr>
        <p:spPr>
          <a:xfrm>
            <a:off x="6038284" y="804305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[1,7]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2.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8E9A74-17ED-D48C-FC2A-348EF32325F4}"/>
              </a:ext>
            </a:extLst>
          </p:cNvPr>
          <p:cNvSpPr txBox="1"/>
          <p:nvPr/>
        </p:nvSpPr>
        <p:spPr>
          <a:xfrm>
            <a:off x="6042039" y="132752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sum from range 2 to 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2B9CA8-0D73-EF7F-07BE-D58FA7E0C82A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534FE8-4FC8-0C79-98CA-7FCCBB26E8C3}"/>
              </a:ext>
            </a:extLst>
          </p:cNvPr>
          <p:cNvSpPr txBox="1"/>
          <p:nvPr/>
        </p:nvSpPr>
        <p:spPr>
          <a:xfrm>
            <a:off x="88883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783135-773A-8BF8-7B26-A491E8EAB5F0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grpSp>
        <p:nvGrpSpPr>
          <p:cNvPr id="1601" name="Group 1600">
            <a:extLst>
              <a:ext uri="{FF2B5EF4-FFF2-40B4-BE49-F238E27FC236}">
                <a16:creationId xmlns:a16="http://schemas.microsoft.com/office/drawing/2014/main" id="{A1CC37F1-E2AF-2ACD-2CE8-59028119ECFC}"/>
              </a:ext>
            </a:extLst>
          </p:cNvPr>
          <p:cNvGrpSpPr/>
          <p:nvPr/>
        </p:nvGrpSpPr>
        <p:grpSpPr>
          <a:xfrm>
            <a:off x="304674" y="4048935"/>
            <a:ext cx="5035813" cy="759109"/>
            <a:chOff x="304674" y="4048935"/>
            <a:chExt cx="5035813" cy="759109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DC0AF5-6689-2A54-78AC-669B85A308A7}"/>
                </a:ext>
              </a:extLst>
            </p:cNvPr>
            <p:cNvSpPr txBox="1"/>
            <p:nvPr/>
          </p:nvSpPr>
          <p:spPr>
            <a:xfrm>
              <a:off x="2140903" y="4500267"/>
              <a:ext cx="3064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b="1" dirty="0"/>
                <a:t>2n – 1 nodes</a:t>
              </a:r>
            </a:p>
          </p:txBody>
        </p:sp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46354AA0-D481-72F2-7270-A98E7CE7EA0D}"/>
                </a:ext>
              </a:extLst>
            </p:cNvPr>
            <p:cNvSpPr/>
            <p:nvPr/>
          </p:nvSpPr>
          <p:spPr>
            <a:xfrm rot="16200000">
              <a:off x="2615219" y="1738390"/>
              <a:ext cx="414723" cy="5035813"/>
            </a:xfrm>
            <a:prstGeom prst="leftBrace">
              <a:avLst>
                <a:gd name="adj1" fmla="val 71664"/>
                <a:gd name="adj2" fmla="val 48100"/>
              </a:avLst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02" name="Google Shape;1619;p62">
            <a:extLst>
              <a:ext uri="{FF2B5EF4-FFF2-40B4-BE49-F238E27FC236}">
                <a16:creationId xmlns:a16="http://schemas.microsoft.com/office/drawing/2014/main" id="{8E1CD72F-4A72-9D73-40E4-955CFA3C0A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24830072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6DCCC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animClr clrSpc="rgb" dir="cw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EE9D3"/>
                                      </p:to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 animBg="1"/>
      <p:bldP spid="10" grpId="1" animBg="1"/>
      <p:bldP spid="13" grpId="0" animBg="1"/>
      <p:bldP spid="13" grpId="1" animBg="1"/>
      <p:bldP spid="2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6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>
          <a:extLst>
            <a:ext uri="{FF2B5EF4-FFF2-40B4-BE49-F238E27FC236}">
              <a16:creationId xmlns:a16="http://schemas.microsoft.com/office/drawing/2014/main" id="{3A071276-AB10-3D95-CDDB-2FA8F0185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" name="Google Shape;2416;p81">
            <a:extLst>
              <a:ext uri="{FF2B5EF4-FFF2-40B4-BE49-F238E27FC236}">
                <a16:creationId xmlns:a16="http://schemas.microsoft.com/office/drawing/2014/main" id="{F0E47DF5-F934-09D8-AEB4-5909D341F553}"/>
              </a:ext>
            </a:extLst>
          </p:cNvPr>
          <p:cNvSpPr/>
          <p:nvPr/>
        </p:nvSpPr>
        <p:spPr>
          <a:xfrm>
            <a:off x="1915123" y="1913799"/>
            <a:ext cx="161736" cy="33822"/>
          </a:xfrm>
          <a:custGeom>
            <a:avLst/>
            <a:gdLst/>
            <a:ahLst/>
            <a:cxnLst/>
            <a:rect l="l" t="t" r="r" b="b"/>
            <a:pathLst>
              <a:path w="10487" h="2193" extrusionOk="0">
                <a:moveTo>
                  <a:pt x="2675" y="1"/>
                </a:moveTo>
                <a:cubicBezTo>
                  <a:pt x="2260" y="122"/>
                  <a:pt x="1984" y="208"/>
                  <a:pt x="1707" y="260"/>
                </a:cubicBezTo>
                <a:cubicBezTo>
                  <a:pt x="1625" y="276"/>
                  <a:pt x="1533" y="281"/>
                  <a:pt x="1436" y="281"/>
                </a:cubicBezTo>
                <a:cubicBezTo>
                  <a:pt x="1238" y="281"/>
                  <a:pt x="1018" y="259"/>
                  <a:pt x="814" y="259"/>
                </a:cubicBezTo>
                <a:cubicBezTo>
                  <a:pt x="370" y="259"/>
                  <a:pt x="1" y="367"/>
                  <a:pt x="83" y="1055"/>
                </a:cubicBezTo>
                <a:cubicBezTo>
                  <a:pt x="160" y="1671"/>
                  <a:pt x="629" y="1783"/>
                  <a:pt x="1147" y="1783"/>
                </a:cubicBezTo>
                <a:cubicBezTo>
                  <a:pt x="1443" y="1783"/>
                  <a:pt x="1754" y="1746"/>
                  <a:pt x="2018" y="1746"/>
                </a:cubicBezTo>
                <a:cubicBezTo>
                  <a:pt x="3176" y="1729"/>
                  <a:pt x="4334" y="1625"/>
                  <a:pt x="5488" y="1625"/>
                </a:cubicBezTo>
                <a:cubicBezTo>
                  <a:pt x="6641" y="1625"/>
                  <a:pt x="7790" y="1729"/>
                  <a:pt x="8931" y="2126"/>
                </a:cubicBezTo>
                <a:cubicBezTo>
                  <a:pt x="9064" y="2171"/>
                  <a:pt x="9201" y="2192"/>
                  <a:pt x="9336" y="2192"/>
                </a:cubicBezTo>
                <a:cubicBezTo>
                  <a:pt x="9780" y="2192"/>
                  <a:pt x="10194" y="1955"/>
                  <a:pt x="10314" y="1504"/>
                </a:cubicBezTo>
                <a:cubicBezTo>
                  <a:pt x="10486" y="813"/>
                  <a:pt x="9761" y="744"/>
                  <a:pt x="9294" y="606"/>
                </a:cubicBezTo>
                <a:cubicBezTo>
                  <a:pt x="8746" y="426"/>
                  <a:pt x="8189" y="370"/>
                  <a:pt x="7630" y="370"/>
                </a:cubicBezTo>
                <a:cubicBezTo>
                  <a:pt x="6715" y="370"/>
                  <a:pt x="5795" y="519"/>
                  <a:pt x="4900" y="519"/>
                </a:cubicBezTo>
                <a:cubicBezTo>
                  <a:pt x="4133" y="519"/>
                  <a:pt x="3384" y="409"/>
                  <a:pt x="267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7" name="Google Shape;2417;p81">
            <a:extLst>
              <a:ext uri="{FF2B5EF4-FFF2-40B4-BE49-F238E27FC236}">
                <a16:creationId xmlns:a16="http://schemas.microsoft.com/office/drawing/2014/main" id="{E6960388-31D0-EED9-1539-E44A7B83A410}"/>
              </a:ext>
            </a:extLst>
          </p:cNvPr>
          <p:cNvSpPr/>
          <p:nvPr/>
        </p:nvSpPr>
        <p:spPr>
          <a:xfrm>
            <a:off x="2451101" y="1975644"/>
            <a:ext cx="50015" cy="25786"/>
          </a:xfrm>
          <a:custGeom>
            <a:avLst/>
            <a:gdLst/>
            <a:ahLst/>
            <a:cxnLst/>
            <a:rect l="l" t="t" r="r" b="b"/>
            <a:pathLst>
              <a:path w="3243" h="1672" extrusionOk="0">
                <a:moveTo>
                  <a:pt x="1466" y="121"/>
                </a:moveTo>
                <a:cubicBezTo>
                  <a:pt x="1366" y="163"/>
                  <a:pt x="1241" y="173"/>
                  <a:pt x="1106" y="173"/>
                </a:cubicBezTo>
                <a:cubicBezTo>
                  <a:pt x="987" y="173"/>
                  <a:pt x="861" y="165"/>
                  <a:pt x="738" y="165"/>
                </a:cubicBezTo>
                <a:cubicBezTo>
                  <a:pt x="371" y="165"/>
                  <a:pt x="34" y="234"/>
                  <a:pt x="14" y="778"/>
                </a:cubicBezTo>
                <a:cubicBezTo>
                  <a:pt x="0" y="1593"/>
                  <a:pt x="628" y="1660"/>
                  <a:pt x="1232" y="1660"/>
                </a:cubicBezTo>
                <a:cubicBezTo>
                  <a:pt x="1352" y="1660"/>
                  <a:pt x="1472" y="1658"/>
                  <a:pt x="1585" y="1658"/>
                </a:cubicBezTo>
                <a:cubicBezTo>
                  <a:pt x="1627" y="1658"/>
                  <a:pt x="1668" y="1658"/>
                  <a:pt x="1708" y="1659"/>
                </a:cubicBezTo>
                <a:cubicBezTo>
                  <a:pt x="1826" y="1666"/>
                  <a:pt x="1954" y="1672"/>
                  <a:pt x="2085" y="1672"/>
                </a:cubicBezTo>
                <a:cubicBezTo>
                  <a:pt x="2644" y="1672"/>
                  <a:pt x="3242" y="1563"/>
                  <a:pt x="3228" y="933"/>
                </a:cubicBezTo>
                <a:cubicBezTo>
                  <a:pt x="3194" y="0"/>
                  <a:pt x="2209" y="207"/>
                  <a:pt x="1466" y="12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0" name="Google Shape;2430;p81">
            <a:extLst>
              <a:ext uri="{FF2B5EF4-FFF2-40B4-BE49-F238E27FC236}">
                <a16:creationId xmlns:a16="http://schemas.microsoft.com/office/drawing/2014/main" id="{992E1387-6C5A-782C-C150-EE7739DFE734}"/>
              </a:ext>
            </a:extLst>
          </p:cNvPr>
          <p:cNvGrpSpPr/>
          <p:nvPr/>
        </p:nvGrpSpPr>
        <p:grpSpPr>
          <a:xfrm>
            <a:off x="177053" y="1841838"/>
            <a:ext cx="2540795" cy="1972939"/>
            <a:chOff x="2540628" y="1613238"/>
            <a:chExt cx="2540795" cy="1972939"/>
          </a:xfrm>
        </p:grpSpPr>
        <p:sp>
          <p:nvSpPr>
            <p:cNvPr id="2431" name="Google Shape;2431;p81">
              <a:extLst>
                <a:ext uri="{FF2B5EF4-FFF2-40B4-BE49-F238E27FC236}">
                  <a16:creationId xmlns:a16="http://schemas.microsoft.com/office/drawing/2014/main" id="{390666ED-A42A-DDEF-33AC-BBB6B27650B6}"/>
                </a:ext>
              </a:extLst>
            </p:cNvPr>
            <p:cNvSpPr/>
            <p:nvPr/>
          </p:nvSpPr>
          <p:spPr>
            <a:xfrm>
              <a:off x="2540628" y="1668096"/>
              <a:ext cx="2540795" cy="1918081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1">
              <a:extLst>
                <a:ext uri="{FF2B5EF4-FFF2-40B4-BE49-F238E27FC236}">
                  <a16:creationId xmlns:a16="http://schemas.microsoft.com/office/drawing/2014/main" id="{A207E3A0-787D-389A-688A-E4E155D17096}"/>
                </a:ext>
              </a:extLst>
            </p:cNvPr>
            <p:cNvSpPr/>
            <p:nvPr/>
          </p:nvSpPr>
          <p:spPr>
            <a:xfrm>
              <a:off x="3453208" y="3182261"/>
              <a:ext cx="140206" cy="243938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1">
              <a:extLst>
                <a:ext uri="{FF2B5EF4-FFF2-40B4-BE49-F238E27FC236}">
                  <a16:creationId xmlns:a16="http://schemas.microsoft.com/office/drawing/2014/main" id="{801AECD6-5A5A-502A-58F7-CCBFF0E71134}"/>
                </a:ext>
              </a:extLst>
            </p:cNvPr>
            <p:cNvSpPr/>
            <p:nvPr/>
          </p:nvSpPr>
          <p:spPr>
            <a:xfrm>
              <a:off x="3410827" y="1670008"/>
              <a:ext cx="160471" cy="100555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1">
              <a:extLst>
                <a:ext uri="{FF2B5EF4-FFF2-40B4-BE49-F238E27FC236}">
                  <a16:creationId xmlns:a16="http://schemas.microsoft.com/office/drawing/2014/main" id="{B9B9A043-62D0-89A1-6EBE-43C30A68C74F}"/>
                </a:ext>
              </a:extLst>
            </p:cNvPr>
            <p:cNvSpPr/>
            <p:nvPr/>
          </p:nvSpPr>
          <p:spPr>
            <a:xfrm>
              <a:off x="2970268" y="1631760"/>
              <a:ext cx="151927" cy="5476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1">
              <a:extLst>
                <a:ext uri="{FF2B5EF4-FFF2-40B4-BE49-F238E27FC236}">
                  <a16:creationId xmlns:a16="http://schemas.microsoft.com/office/drawing/2014/main" id="{AFAD27A6-B522-939C-880A-68132A436044}"/>
                </a:ext>
              </a:extLst>
            </p:cNvPr>
            <p:cNvSpPr/>
            <p:nvPr/>
          </p:nvSpPr>
          <p:spPr>
            <a:xfrm>
              <a:off x="2696010" y="1999155"/>
              <a:ext cx="71452" cy="71452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1">
              <a:extLst>
                <a:ext uri="{FF2B5EF4-FFF2-40B4-BE49-F238E27FC236}">
                  <a16:creationId xmlns:a16="http://schemas.microsoft.com/office/drawing/2014/main" id="{450C4F0A-6385-99B1-3456-7BB6737FB94A}"/>
                </a:ext>
              </a:extLst>
            </p:cNvPr>
            <p:cNvSpPr/>
            <p:nvPr/>
          </p:nvSpPr>
          <p:spPr>
            <a:xfrm>
              <a:off x="3749583" y="1619623"/>
              <a:ext cx="99167" cy="40808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1">
              <a:extLst>
                <a:ext uri="{FF2B5EF4-FFF2-40B4-BE49-F238E27FC236}">
                  <a16:creationId xmlns:a16="http://schemas.microsoft.com/office/drawing/2014/main" id="{387F2918-BD08-58EC-7A81-272ADF72DF79}"/>
                </a:ext>
              </a:extLst>
            </p:cNvPr>
            <p:cNvSpPr/>
            <p:nvPr/>
          </p:nvSpPr>
          <p:spPr>
            <a:xfrm>
              <a:off x="3067553" y="1620194"/>
              <a:ext cx="72779" cy="34377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1">
              <a:extLst>
                <a:ext uri="{FF2B5EF4-FFF2-40B4-BE49-F238E27FC236}">
                  <a16:creationId xmlns:a16="http://schemas.microsoft.com/office/drawing/2014/main" id="{88567E42-D821-9C92-FC22-0ECD178C0919}"/>
                </a:ext>
              </a:extLst>
            </p:cNvPr>
            <p:cNvSpPr/>
            <p:nvPr/>
          </p:nvSpPr>
          <p:spPr>
            <a:xfrm>
              <a:off x="3302885" y="1618034"/>
              <a:ext cx="68784" cy="2919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1">
              <a:extLst>
                <a:ext uri="{FF2B5EF4-FFF2-40B4-BE49-F238E27FC236}">
                  <a16:creationId xmlns:a16="http://schemas.microsoft.com/office/drawing/2014/main" id="{61E36B56-29E2-AFCC-E28E-4B80B6942712}"/>
                </a:ext>
              </a:extLst>
            </p:cNvPr>
            <p:cNvSpPr/>
            <p:nvPr/>
          </p:nvSpPr>
          <p:spPr>
            <a:xfrm>
              <a:off x="3384979" y="1613238"/>
              <a:ext cx="53809" cy="30938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1">
              <a:extLst>
                <a:ext uri="{FF2B5EF4-FFF2-40B4-BE49-F238E27FC236}">
                  <a16:creationId xmlns:a16="http://schemas.microsoft.com/office/drawing/2014/main" id="{4CFC53D7-D664-06C6-FC45-DE13266E4FBC}"/>
                </a:ext>
              </a:extLst>
            </p:cNvPr>
            <p:cNvSpPr/>
            <p:nvPr/>
          </p:nvSpPr>
          <p:spPr>
            <a:xfrm>
              <a:off x="3855211" y="1642494"/>
              <a:ext cx="50308" cy="28979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1">
              <a:extLst>
                <a:ext uri="{FF2B5EF4-FFF2-40B4-BE49-F238E27FC236}">
                  <a16:creationId xmlns:a16="http://schemas.microsoft.com/office/drawing/2014/main" id="{2CC37929-EAA6-F0F5-BB18-2C70D99D965B}"/>
                </a:ext>
              </a:extLst>
            </p:cNvPr>
            <p:cNvSpPr/>
            <p:nvPr/>
          </p:nvSpPr>
          <p:spPr>
            <a:xfrm>
              <a:off x="3450818" y="1619099"/>
              <a:ext cx="38263" cy="24537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1">
              <a:extLst>
                <a:ext uri="{FF2B5EF4-FFF2-40B4-BE49-F238E27FC236}">
                  <a16:creationId xmlns:a16="http://schemas.microsoft.com/office/drawing/2014/main" id="{53EC3238-7BA7-7A97-074B-D45A4BC57CE2}"/>
                </a:ext>
              </a:extLst>
            </p:cNvPr>
            <p:cNvSpPr/>
            <p:nvPr/>
          </p:nvSpPr>
          <p:spPr>
            <a:xfrm>
              <a:off x="2685615" y="1818157"/>
              <a:ext cx="131677" cy="58960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1">
              <a:extLst>
                <a:ext uri="{FF2B5EF4-FFF2-40B4-BE49-F238E27FC236}">
                  <a16:creationId xmlns:a16="http://schemas.microsoft.com/office/drawing/2014/main" id="{1717E008-0982-94E2-382D-72449A1C7E03}"/>
                </a:ext>
              </a:extLst>
            </p:cNvPr>
            <p:cNvSpPr/>
            <p:nvPr/>
          </p:nvSpPr>
          <p:spPr>
            <a:xfrm>
              <a:off x="3393246" y="1775606"/>
              <a:ext cx="33868" cy="23381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81">
            <a:extLst>
              <a:ext uri="{FF2B5EF4-FFF2-40B4-BE49-F238E27FC236}">
                <a16:creationId xmlns:a16="http://schemas.microsoft.com/office/drawing/2014/main" id="{F9FEB836-5685-6E65-8192-B817E0859B74}"/>
              </a:ext>
            </a:extLst>
          </p:cNvPr>
          <p:cNvGrpSpPr/>
          <p:nvPr/>
        </p:nvGrpSpPr>
        <p:grpSpPr>
          <a:xfrm>
            <a:off x="1114155" y="2401150"/>
            <a:ext cx="1815043" cy="1654171"/>
            <a:chOff x="3477730" y="2172550"/>
            <a:chExt cx="1815043" cy="1654171"/>
          </a:xfrm>
        </p:grpSpPr>
        <p:sp>
          <p:nvSpPr>
            <p:cNvPr id="2445" name="Google Shape;2445;p81">
              <a:extLst>
                <a:ext uri="{FF2B5EF4-FFF2-40B4-BE49-F238E27FC236}">
                  <a16:creationId xmlns:a16="http://schemas.microsoft.com/office/drawing/2014/main" id="{E8A73482-032A-491E-28B9-272DE92678F4}"/>
                </a:ext>
              </a:extLst>
            </p:cNvPr>
            <p:cNvSpPr/>
            <p:nvPr/>
          </p:nvSpPr>
          <p:spPr>
            <a:xfrm>
              <a:off x="3477730" y="2736906"/>
              <a:ext cx="912333" cy="203639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1">
              <a:extLst>
                <a:ext uri="{FF2B5EF4-FFF2-40B4-BE49-F238E27FC236}">
                  <a16:creationId xmlns:a16="http://schemas.microsoft.com/office/drawing/2014/main" id="{258AC1A6-665E-7FC3-0F27-3EB6F988E457}"/>
                </a:ext>
              </a:extLst>
            </p:cNvPr>
            <p:cNvSpPr/>
            <p:nvPr/>
          </p:nvSpPr>
          <p:spPr>
            <a:xfrm>
              <a:off x="4394043" y="3177604"/>
              <a:ext cx="684188" cy="502079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1">
              <a:extLst>
                <a:ext uri="{FF2B5EF4-FFF2-40B4-BE49-F238E27FC236}">
                  <a16:creationId xmlns:a16="http://schemas.microsoft.com/office/drawing/2014/main" id="{E88F6665-3CEF-1E8C-0472-1E9349C7F6B3}"/>
                </a:ext>
              </a:extLst>
            </p:cNvPr>
            <p:cNvSpPr/>
            <p:nvPr/>
          </p:nvSpPr>
          <p:spPr>
            <a:xfrm>
              <a:off x="4719997" y="3002188"/>
              <a:ext cx="352635" cy="192349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1">
              <a:extLst>
                <a:ext uri="{FF2B5EF4-FFF2-40B4-BE49-F238E27FC236}">
                  <a16:creationId xmlns:a16="http://schemas.microsoft.com/office/drawing/2014/main" id="{AC73E086-4458-03F2-1692-04FEF0206E9E}"/>
                </a:ext>
              </a:extLst>
            </p:cNvPr>
            <p:cNvSpPr/>
            <p:nvPr/>
          </p:nvSpPr>
          <p:spPr>
            <a:xfrm>
              <a:off x="4384712" y="2872963"/>
              <a:ext cx="174058" cy="196452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1">
              <a:extLst>
                <a:ext uri="{FF2B5EF4-FFF2-40B4-BE49-F238E27FC236}">
                  <a16:creationId xmlns:a16="http://schemas.microsoft.com/office/drawing/2014/main" id="{1780C46D-C890-A1E5-F56C-3BF226742857}"/>
                </a:ext>
              </a:extLst>
            </p:cNvPr>
            <p:cNvSpPr/>
            <p:nvPr/>
          </p:nvSpPr>
          <p:spPr>
            <a:xfrm>
              <a:off x="4166160" y="2895172"/>
              <a:ext cx="334236" cy="265699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1">
              <a:extLst>
                <a:ext uri="{FF2B5EF4-FFF2-40B4-BE49-F238E27FC236}">
                  <a16:creationId xmlns:a16="http://schemas.microsoft.com/office/drawing/2014/main" id="{51C098D6-ED59-2A06-3EEF-B310B6C7190C}"/>
                </a:ext>
              </a:extLst>
            </p:cNvPr>
            <p:cNvSpPr/>
            <p:nvPr/>
          </p:nvSpPr>
          <p:spPr>
            <a:xfrm>
              <a:off x="4717607" y="2172550"/>
              <a:ext cx="164990" cy="258034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1">
              <a:extLst>
                <a:ext uri="{FF2B5EF4-FFF2-40B4-BE49-F238E27FC236}">
                  <a16:creationId xmlns:a16="http://schemas.microsoft.com/office/drawing/2014/main" id="{93962163-91CC-3EEF-EF08-4C2A5AA7ED13}"/>
                </a:ext>
              </a:extLst>
            </p:cNvPr>
            <p:cNvSpPr/>
            <p:nvPr/>
          </p:nvSpPr>
          <p:spPr>
            <a:xfrm>
              <a:off x="5003586" y="3608000"/>
              <a:ext cx="289187" cy="218722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1">
              <a:extLst>
                <a:ext uri="{FF2B5EF4-FFF2-40B4-BE49-F238E27FC236}">
                  <a16:creationId xmlns:a16="http://schemas.microsoft.com/office/drawing/2014/main" id="{5AD93E55-7B46-7190-84CD-A88D50D39EF1}"/>
                </a:ext>
              </a:extLst>
            </p:cNvPr>
            <p:cNvSpPr/>
            <p:nvPr/>
          </p:nvSpPr>
          <p:spPr>
            <a:xfrm>
              <a:off x="4636053" y="2641996"/>
              <a:ext cx="143661" cy="237769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1">
              <a:extLst>
                <a:ext uri="{FF2B5EF4-FFF2-40B4-BE49-F238E27FC236}">
                  <a16:creationId xmlns:a16="http://schemas.microsoft.com/office/drawing/2014/main" id="{7AEA0402-0A41-83CD-1F47-FEEBC4E7F440}"/>
                </a:ext>
              </a:extLst>
            </p:cNvPr>
            <p:cNvSpPr/>
            <p:nvPr/>
          </p:nvSpPr>
          <p:spPr>
            <a:xfrm>
              <a:off x="4533431" y="2965082"/>
              <a:ext cx="114358" cy="140298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1">
              <a:extLst>
                <a:ext uri="{FF2B5EF4-FFF2-40B4-BE49-F238E27FC236}">
                  <a16:creationId xmlns:a16="http://schemas.microsoft.com/office/drawing/2014/main" id="{4F1BC31D-4D2C-9ADA-2358-16D2709DE8C1}"/>
                </a:ext>
              </a:extLst>
            </p:cNvPr>
            <p:cNvSpPr/>
            <p:nvPr/>
          </p:nvSpPr>
          <p:spPr>
            <a:xfrm>
              <a:off x="4498330" y="3137690"/>
              <a:ext cx="132849" cy="50817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1">
              <a:extLst>
                <a:ext uri="{FF2B5EF4-FFF2-40B4-BE49-F238E27FC236}">
                  <a16:creationId xmlns:a16="http://schemas.microsoft.com/office/drawing/2014/main" id="{44683226-D8ED-BF00-3F4C-271DF4C78732}"/>
                </a:ext>
              </a:extLst>
            </p:cNvPr>
            <p:cNvSpPr/>
            <p:nvPr/>
          </p:nvSpPr>
          <p:spPr>
            <a:xfrm>
              <a:off x="4754389" y="3713366"/>
              <a:ext cx="77560" cy="60071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1">
              <a:extLst>
                <a:ext uri="{FF2B5EF4-FFF2-40B4-BE49-F238E27FC236}">
                  <a16:creationId xmlns:a16="http://schemas.microsoft.com/office/drawing/2014/main" id="{F5515F2A-7229-E1F8-6326-A54579246D17}"/>
                </a:ext>
              </a:extLst>
            </p:cNvPr>
            <p:cNvSpPr/>
            <p:nvPr/>
          </p:nvSpPr>
          <p:spPr>
            <a:xfrm>
              <a:off x="4036904" y="2797131"/>
              <a:ext cx="50647" cy="78994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1">
              <a:extLst>
                <a:ext uri="{FF2B5EF4-FFF2-40B4-BE49-F238E27FC236}">
                  <a16:creationId xmlns:a16="http://schemas.microsoft.com/office/drawing/2014/main" id="{1BD33ACA-FF1C-1230-B952-EBC3A4C20CFB}"/>
                </a:ext>
              </a:extLst>
            </p:cNvPr>
            <p:cNvSpPr/>
            <p:nvPr/>
          </p:nvSpPr>
          <p:spPr>
            <a:xfrm>
              <a:off x="4598206" y="3140667"/>
              <a:ext cx="78902" cy="47285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1">
              <a:extLst>
                <a:ext uri="{FF2B5EF4-FFF2-40B4-BE49-F238E27FC236}">
                  <a16:creationId xmlns:a16="http://schemas.microsoft.com/office/drawing/2014/main" id="{623B15A3-AF83-FA0B-A23D-BE701AEB4985}"/>
                </a:ext>
              </a:extLst>
            </p:cNvPr>
            <p:cNvSpPr/>
            <p:nvPr/>
          </p:nvSpPr>
          <p:spPr>
            <a:xfrm>
              <a:off x="4624100" y="2524476"/>
              <a:ext cx="41810" cy="57896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1">
              <a:extLst>
                <a:ext uri="{FF2B5EF4-FFF2-40B4-BE49-F238E27FC236}">
                  <a16:creationId xmlns:a16="http://schemas.microsoft.com/office/drawing/2014/main" id="{8D917F12-0171-3B9A-86D7-E499E95F358D}"/>
                </a:ext>
              </a:extLst>
            </p:cNvPr>
            <p:cNvSpPr/>
            <p:nvPr/>
          </p:nvSpPr>
          <p:spPr>
            <a:xfrm>
              <a:off x="4619520" y="2769417"/>
              <a:ext cx="46653" cy="60009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1">
              <a:extLst>
                <a:ext uri="{FF2B5EF4-FFF2-40B4-BE49-F238E27FC236}">
                  <a16:creationId xmlns:a16="http://schemas.microsoft.com/office/drawing/2014/main" id="{D2B22620-65AD-8DC1-3450-B0175856BA56}"/>
                </a:ext>
              </a:extLst>
            </p:cNvPr>
            <p:cNvSpPr/>
            <p:nvPr/>
          </p:nvSpPr>
          <p:spPr>
            <a:xfrm>
              <a:off x="5195905" y="3350521"/>
              <a:ext cx="45697" cy="49383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81">
              <a:extLst>
                <a:ext uri="{FF2B5EF4-FFF2-40B4-BE49-F238E27FC236}">
                  <a16:creationId xmlns:a16="http://schemas.microsoft.com/office/drawing/2014/main" id="{3EE1A6A3-E88A-A301-D4CD-DEF110CD9CDF}"/>
                </a:ext>
              </a:extLst>
            </p:cNvPr>
            <p:cNvSpPr/>
            <p:nvPr/>
          </p:nvSpPr>
          <p:spPr>
            <a:xfrm>
              <a:off x="4781595" y="2927944"/>
              <a:ext cx="40762" cy="49229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81">
              <a:extLst>
                <a:ext uri="{FF2B5EF4-FFF2-40B4-BE49-F238E27FC236}">
                  <a16:creationId xmlns:a16="http://schemas.microsoft.com/office/drawing/2014/main" id="{E94180F6-73EF-6717-B407-A25E28D3691A}"/>
                </a:ext>
              </a:extLst>
            </p:cNvPr>
            <p:cNvSpPr/>
            <p:nvPr/>
          </p:nvSpPr>
          <p:spPr>
            <a:xfrm>
              <a:off x="4682227" y="3041531"/>
              <a:ext cx="47995" cy="2481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1">
              <a:extLst>
                <a:ext uri="{FF2B5EF4-FFF2-40B4-BE49-F238E27FC236}">
                  <a16:creationId xmlns:a16="http://schemas.microsoft.com/office/drawing/2014/main" id="{8C06D004-AE3D-C13B-D461-1F12AA78B2B9}"/>
                </a:ext>
              </a:extLst>
            </p:cNvPr>
            <p:cNvSpPr/>
            <p:nvPr/>
          </p:nvSpPr>
          <p:spPr>
            <a:xfrm>
              <a:off x="5092173" y="3091978"/>
              <a:ext cx="29226" cy="33035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1">
              <a:extLst>
                <a:ext uri="{FF2B5EF4-FFF2-40B4-BE49-F238E27FC236}">
                  <a16:creationId xmlns:a16="http://schemas.microsoft.com/office/drawing/2014/main" id="{6B0B8A55-60AF-A2D5-A1E2-5F99EDE7BDE4}"/>
                </a:ext>
              </a:extLst>
            </p:cNvPr>
            <p:cNvSpPr/>
            <p:nvPr/>
          </p:nvSpPr>
          <p:spPr>
            <a:xfrm>
              <a:off x="4646709" y="3049181"/>
              <a:ext cx="30922" cy="23026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65" name="Google Shape;2465;p81">
            <a:extLst>
              <a:ext uri="{FF2B5EF4-FFF2-40B4-BE49-F238E27FC236}">
                <a16:creationId xmlns:a16="http://schemas.microsoft.com/office/drawing/2014/main" id="{2B7ACF88-CCCB-AEA0-401C-493189FDE6B0}"/>
              </a:ext>
            </a:extLst>
          </p:cNvPr>
          <p:cNvSpPr/>
          <p:nvPr/>
        </p:nvSpPr>
        <p:spPr>
          <a:xfrm>
            <a:off x="2503275" y="2399238"/>
            <a:ext cx="28424" cy="26033"/>
          </a:xfrm>
          <a:custGeom>
            <a:avLst/>
            <a:gdLst/>
            <a:ahLst/>
            <a:cxnLst/>
            <a:rect l="l" t="t" r="r" b="b"/>
            <a:pathLst>
              <a:path w="1843" h="1688" extrusionOk="0">
                <a:moveTo>
                  <a:pt x="1376" y="1"/>
                </a:moveTo>
                <a:cubicBezTo>
                  <a:pt x="1345" y="1"/>
                  <a:pt x="1312" y="4"/>
                  <a:pt x="1280" y="11"/>
                </a:cubicBezTo>
                <a:cubicBezTo>
                  <a:pt x="675" y="29"/>
                  <a:pt x="156" y="478"/>
                  <a:pt x="70" y="1083"/>
                </a:cubicBezTo>
                <a:cubicBezTo>
                  <a:pt x="1" y="1446"/>
                  <a:pt x="208" y="1670"/>
                  <a:pt x="675" y="1688"/>
                </a:cubicBezTo>
                <a:cubicBezTo>
                  <a:pt x="1193" y="1480"/>
                  <a:pt x="1643" y="1135"/>
                  <a:pt x="1781" y="513"/>
                </a:cubicBezTo>
                <a:cubicBezTo>
                  <a:pt x="1843" y="250"/>
                  <a:pt x="1642" y="1"/>
                  <a:pt x="137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6" name="Google Shape;2466;p81">
            <a:extLst>
              <a:ext uri="{FF2B5EF4-FFF2-40B4-BE49-F238E27FC236}">
                <a16:creationId xmlns:a16="http://schemas.microsoft.com/office/drawing/2014/main" id="{61C98A9C-619E-165E-B9D8-C6A337BB4685}"/>
              </a:ext>
            </a:extLst>
          </p:cNvPr>
          <p:cNvSpPr/>
          <p:nvPr/>
        </p:nvSpPr>
        <p:spPr>
          <a:xfrm>
            <a:off x="572841" y="2439121"/>
            <a:ext cx="33066" cy="77837"/>
          </a:xfrm>
          <a:custGeom>
            <a:avLst/>
            <a:gdLst/>
            <a:ahLst/>
            <a:cxnLst/>
            <a:rect l="l" t="t" r="r" b="b"/>
            <a:pathLst>
              <a:path w="2144" h="5047" extrusionOk="0">
                <a:moveTo>
                  <a:pt x="1297" y="0"/>
                </a:moveTo>
                <a:cubicBezTo>
                  <a:pt x="778" y="0"/>
                  <a:pt x="260" y="363"/>
                  <a:pt x="364" y="795"/>
                </a:cubicBezTo>
                <a:cubicBezTo>
                  <a:pt x="640" y="1850"/>
                  <a:pt x="122" y="2731"/>
                  <a:pt x="1" y="3491"/>
                </a:cubicBezTo>
                <a:cubicBezTo>
                  <a:pt x="70" y="4338"/>
                  <a:pt x="1" y="5047"/>
                  <a:pt x="951" y="5047"/>
                </a:cubicBezTo>
                <a:cubicBezTo>
                  <a:pt x="1781" y="5047"/>
                  <a:pt x="1971" y="4476"/>
                  <a:pt x="2040" y="3785"/>
                </a:cubicBezTo>
                <a:cubicBezTo>
                  <a:pt x="2144" y="2748"/>
                  <a:pt x="1642" y="1746"/>
                  <a:pt x="1936" y="692"/>
                </a:cubicBezTo>
                <a:cubicBezTo>
                  <a:pt x="2023" y="381"/>
                  <a:pt x="1712" y="0"/>
                  <a:pt x="129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7" name="Google Shape;2467;p81">
            <a:extLst>
              <a:ext uri="{FF2B5EF4-FFF2-40B4-BE49-F238E27FC236}">
                <a16:creationId xmlns:a16="http://schemas.microsoft.com/office/drawing/2014/main" id="{4B4A4C15-9837-BF69-0A0E-F17AD721A32A}"/>
              </a:ext>
            </a:extLst>
          </p:cNvPr>
          <p:cNvSpPr/>
          <p:nvPr/>
        </p:nvSpPr>
        <p:spPr>
          <a:xfrm>
            <a:off x="794323" y="2566248"/>
            <a:ext cx="57850" cy="28007"/>
          </a:xfrm>
          <a:custGeom>
            <a:avLst/>
            <a:gdLst/>
            <a:ahLst/>
            <a:cxnLst/>
            <a:rect l="l" t="t" r="r" b="b"/>
            <a:pathLst>
              <a:path w="3751" h="1816" extrusionOk="0">
                <a:moveTo>
                  <a:pt x="1383" y="1"/>
                </a:moveTo>
                <a:cubicBezTo>
                  <a:pt x="778" y="87"/>
                  <a:pt x="1" y="18"/>
                  <a:pt x="122" y="640"/>
                </a:cubicBezTo>
                <a:cubicBezTo>
                  <a:pt x="329" y="1625"/>
                  <a:pt x="1297" y="1815"/>
                  <a:pt x="2195" y="1815"/>
                </a:cubicBezTo>
                <a:cubicBezTo>
                  <a:pt x="2835" y="1815"/>
                  <a:pt x="3751" y="1712"/>
                  <a:pt x="3613" y="951"/>
                </a:cubicBezTo>
                <a:cubicBezTo>
                  <a:pt x="3466" y="240"/>
                  <a:pt x="2970" y="188"/>
                  <a:pt x="2455" y="188"/>
                </a:cubicBezTo>
                <a:cubicBezTo>
                  <a:pt x="2366" y="188"/>
                  <a:pt x="2276" y="189"/>
                  <a:pt x="2187" y="189"/>
                </a:cubicBezTo>
                <a:cubicBezTo>
                  <a:pt x="1880" y="189"/>
                  <a:pt x="1588" y="170"/>
                  <a:pt x="138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8" name="Google Shape;2468;p81">
            <a:extLst>
              <a:ext uri="{FF2B5EF4-FFF2-40B4-BE49-F238E27FC236}">
                <a16:creationId xmlns:a16="http://schemas.microsoft.com/office/drawing/2014/main" id="{AA22F4E7-6D46-22A5-47F4-E8D2079E3D08}"/>
              </a:ext>
            </a:extLst>
          </p:cNvPr>
          <p:cNvSpPr/>
          <p:nvPr/>
        </p:nvSpPr>
        <p:spPr>
          <a:xfrm>
            <a:off x="927327" y="2573898"/>
            <a:ext cx="31200" cy="23195"/>
          </a:xfrm>
          <a:custGeom>
            <a:avLst/>
            <a:gdLst/>
            <a:ahLst/>
            <a:cxnLst/>
            <a:rect l="l" t="t" r="r" b="b"/>
            <a:pathLst>
              <a:path w="2023" h="1504" extrusionOk="0">
                <a:moveTo>
                  <a:pt x="1294" y="1"/>
                </a:moveTo>
                <a:cubicBezTo>
                  <a:pt x="1249" y="1"/>
                  <a:pt x="1204" y="3"/>
                  <a:pt x="1158" y="6"/>
                </a:cubicBezTo>
                <a:cubicBezTo>
                  <a:pt x="691" y="144"/>
                  <a:pt x="0" y="109"/>
                  <a:pt x="17" y="904"/>
                </a:cubicBezTo>
                <a:cubicBezTo>
                  <a:pt x="17" y="1352"/>
                  <a:pt x="364" y="1503"/>
                  <a:pt x="748" y="1503"/>
                </a:cubicBezTo>
                <a:cubicBezTo>
                  <a:pt x="809" y="1503"/>
                  <a:pt x="872" y="1499"/>
                  <a:pt x="933" y="1492"/>
                </a:cubicBezTo>
                <a:cubicBezTo>
                  <a:pt x="1486" y="1440"/>
                  <a:pt x="2022" y="1233"/>
                  <a:pt x="2022" y="593"/>
                </a:cubicBezTo>
                <a:cubicBezTo>
                  <a:pt x="2022" y="156"/>
                  <a:pt x="1711" y="1"/>
                  <a:pt x="12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9" name="Google Shape;2469;p81">
            <a:extLst>
              <a:ext uri="{FF2B5EF4-FFF2-40B4-BE49-F238E27FC236}">
                <a16:creationId xmlns:a16="http://schemas.microsoft.com/office/drawing/2014/main" id="{381F2FC3-8565-3C64-4FEF-AF8ADE9718C5}"/>
              </a:ext>
            </a:extLst>
          </p:cNvPr>
          <p:cNvSpPr/>
          <p:nvPr/>
        </p:nvSpPr>
        <p:spPr>
          <a:xfrm>
            <a:off x="489436" y="2490277"/>
            <a:ext cx="27714" cy="23550"/>
          </a:xfrm>
          <a:custGeom>
            <a:avLst/>
            <a:gdLst/>
            <a:ahLst/>
            <a:cxnLst/>
            <a:rect l="l" t="t" r="r" b="b"/>
            <a:pathLst>
              <a:path w="1797" h="1527" extrusionOk="0">
                <a:moveTo>
                  <a:pt x="812" y="0"/>
                </a:moveTo>
                <a:cubicBezTo>
                  <a:pt x="383" y="0"/>
                  <a:pt x="1" y="211"/>
                  <a:pt x="34" y="710"/>
                </a:cubicBezTo>
                <a:cubicBezTo>
                  <a:pt x="34" y="1164"/>
                  <a:pt x="400" y="1527"/>
                  <a:pt x="845" y="1527"/>
                </a:cubicBezTo>
                <a:cubicBezTo>
                  <a:pt x="874" y="1527"/>
                  <a:pt x="903" y="1525"/>
                  <a:pt x="933" y="1522"/>
                </a:cubicBezTo>
                <a:cubicBezTo>
                  <a:pt x="1382" y="1522"/>
                  <a:pt x="1745" y="1315"/>
                  <a:pt x="1797" y="796"/>
                </a:cubicBezTo>
                <a:cubicBezTo>
                  <a:pt x="1745" y="226"/>
                  <a:pt x="1330" y="19"/>
                  <a:pt x="864" y="1"/>
                </a:cubicBezTo>
                <a:cubicBezTo>
                  <a:pt x="847" y="1"/>
                  <a:pt x="829" y="0"/>
                  <a:pt x="81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1C3DA8C-F8DA-60AD-D3BD-3FE701C35622}"/>
              </a:ext>
            </a:extLst>
          </p:cNvPr>
          <p:cNvGrpSpPr/>
          <p:nvPr/>
        </p:nvGrpSpPr>
        <p:grpSpPr>
          <a:xfrm>
            <a:off x="6258523" y="968240"/>
            <a:ext cx="2637828" cy="1051032"/>
            <a:chOff x="6397925" y="1265376"/>
            <a:chExt cx="2637828" cy="1051032"/>
          </a:xfrm>
        </p:grpSpPr>
        <p:sp>
          <p:nvSpPr>
            <p:cNvPr id="2474" name="Google Shape;2474;p81">
              <a:extLst>
                <a:ext uri="{FF2B5EF4-FFF2-40B4-BE49-F238E27FC236}">
                  <a16:creationId xmlns:a16="http://schemas.microsoft.com/office/drawing/2014/main" id="{38E2665E-331C-1649-81D0-25E6D93AAE19}"/>
                </a:ext>
              </a:extLst>
            </p:cNvPr>
            <p:cNvSpPr txBox="1"/>
            <p:nvPr/>
          </p:nvSpPr>
          <p:spPr>
            <a:xfrm>
              <a:off x="6769853" y="1265376"/>
              <a:ext cx="2265900" cy="57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4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5.2log(1M)</a:t>
              </a:r>
              <a:endParaRPr sz="34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75" name="Google Shape;2475;p81">
              <a:extLst>
                <a:ext uri="{FF2B5EF4-FFF2-40B4-BE49-F238E27FC236}">
                  <a16:creationId xmlns:a16="http://schemas.microsoft.com/office/drawing/2014/main" id="{7035B1A0-8096-C7CE-8C52-C49E0C41D052}"/>
                </a:ext>
              </a:extLst>
            </p:cNvPr>
            <p:cNvSpPr txBox="1"/>
            <p:nvPr/>
          </p:nvSpPr>
          <p:spPr>
            <a:xfrm>
              <a:off x="6780248" y="1738288"/>
              <a:ext cx="1862589" cy="5781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>
                <a:buNone/>
                <a:defRPr>
                  <a:solidFill>
                    <a:schemeClr val="dk1"/>
                  </a:solidFill>
                  <a:latin typeface="Barlow"/>
                  <a:ea typeface="Barlow"/>
                  <a:cs typeface="Barlow"/>
                </a:defRPr>
              </a:lvl1pPr>
            </a:lstStyle>
            <a:p>
              <a:r>
                <a:rPr lang="en-US" dirty="0"/>
                <a:t>Assume he takes 5 seconds to count one </a:t>
              </a:r>
              <a:r>
                <a:rPr lang="en-US" dirty="0">
                  <a:solidFill>
                    <a:srgbClr val="482400"/>
                  </a:solidFill>
                </a:rPr>
                <a:t>person</a:t>
              </a:r>
              <a:r>
                <a:rPr lang="en-US" dirty="0"/>
                <a:t>.</a:t>
              </a:r>
            </a:p>
          </p:txBody>
        </p:sp>
        <p:sp>
          <p:nvSpPr>
            <p:cNvPr id="2478" name="Google Shape;2478;p81">
              <a:extLst>
                <a:ext uri="{FF2B5EF4-FFF2-40B4-BE49-F238E27FC236}">
                  <a16:creationId xmlns:a16="http://schemas.microsoft.com/office/drawing/2014/main" id="{C78F80F7-5543-A2A2-9AFD-A2BAEE666BD9}"/>
                </a:ext>
              </a:extLst>
            </p:cNvPr>
            <p:cNvSpPr/>
            <p:nvPr/>
          </p:nvSpPr>
          <p:spPr>
            <a:xfrm rot="5400000">
              <a:off x="6397925" y="1397163"/>
              <a:ext cx="311829" cy="311829"/>
            </a:xfrm>
            <a:custGeom>
              <a:avLst/>
              <a:gdLst/>
              <a:ahLst/>
              <a:cxnLst/>
              <a:rect l="l" t="t" r="r" b="b"/>
              <a:pathLst>
                <a:path w="7395" h="7395" extrusionOk="0">
                  <a:moveTo>
                    <a:pt x="3691" y="1370"/>
                  </a:moveTo>
                  <a:cubicBezTo>
                    <a:pt x="4037" y="1370"/>
                    <a:pt x="4322" y="1655"/>
                    <a:pt x="4322" y="2001"/>
                  </a:cubicBezTo>
                  <a:cubicBezTo>
                    <a:pt x="4322" y="2358"/>
                    <a:pt x="4037" y="2644"/>
                    <a:pt x="3691" y="2644"/>
                  </a:cubicBezTo>
                  <a:cubicBezTo>
                    <a:pt x="3334" y="2644"/>
                    <a:pt x="3048" y="2358"/>
                    <a:pt x="3048" y="2001"/>
                  </a:cubicBezTo>
                  <a:cubicBezTo>
                    <a:pt x="3048" y="1655"/>
                    <a:pt x="3334" y="1370"/>
                    <a:pt x="3691" y="1370"/>
                  </a:cubicBezTo>
                  <a:close/>
                  <a:moveTo>
                    <a:pt x="1917" y="3132"/>
                  </a:moveTo>
                  <a:cubicBezTo>
                    <a:pt x="2275" y="3132"/>
                    <a:pt x="2560" y="3417"/>
                    <a:pt x="2560" y="3775"/>
                  </a:cubicBezTo>
                  <a:cubicBezTo>
                    <a:pt x="2560" y="4120"/>
                    <a:pt x="2275" y="4406"/>
                    <a:pt x="1917" y="4406"/>
                  </a:cubicBezTo>
                  <a:cubicBezTo>
                    <a:pt x="1572" y="4406"/>
                    <a:pt x="1286" y="4120"/>
                    <a:pt x="1286" y="3775"/>
                  </a:cubicBezTo>
                  <a:cubicBezTo>
                    <a:pt x="1286" y="3417"/>
                    <a:pt x="1572" y="3132"/>
                    <a:pt x="1917" y="3132"/>
                  </a:cubicBezTo>
                  <a:close/>
                  <a:moveTo>
                    <a:pt x="3703" y="3132"/>
                  </a:moveTo>
                  <a:cubicBezTo>
                    <a:pt x="4049" y="3132"/>
                    <a:pt x="4334" y="3417"/>
                    <a:pt x="4334" y="3775"/>
                  </a:cubicBezTo>
                  <a:cubicBezTo>
                    <a:pt x="4334" y="4120"/>
                    <a:pt x="4049" y="4406"/>
                    <a:pt x="3703" y="4406"/>
                  </a:cubicBezTo>
                  <a:cubicBezTo>
                    <a:pt x="3346" y="4406"/>
                    <a:pt x="3060" y="4120"/>
                    <a:pt x="3060" y="3775"/>
                  </a:cubicBezTo>
                  <a:cubicBezTo>
                    <a:pt x="3060" y="3417"/>
                    <a:pt x="3346" y="3132"/>
                    <a:pt x="3703" y="3132"/>
                  </a:cubicBezTo>
                  <a:close/>
                  <a:moveTo>
                    <a:pt x="5454" y="3132"/>
                  </a:moveTo>
                  <a:cubicBezTo>
                    <a:pt x="5799" y="3132"/>
                    <a:pt x="6085" y="3417"/>
                    <a:pt x="6085" y="3775"/>
                  </a:cubicBezTo>
                  <a:cubicBezTo>
                    <a:pt x="6085" y="4120"/>
                    <a:pt x="5799" y="4406"/>
                    <a:pt x="5454" y="4406"/>
                  </a:cubicBezTo>
                  <a:cubicBezTo>
                    <a:pt x="5096" y="4406"/>
                    <a:pt x="4811" y="4120"/>
                    <a:pt x="4811" y="3775"/>
                  </a:cubicBezTo>
                  <a:cubicBezTo>
                    <a:pt x="4811" y="3417"/>
                    <a:pt x="5096" y="3132"/>
                    <a:pt x="5454" y="3132"/>
                  </a:cubicBezTo>
                  <a:close/>
                  <a:moveTo>
                    <a:pt x="3691" y="4894"/>
                  </a:moveTo>
                  <a:cubicBezTo>
                    <a:pt x="4037" y="4894"/>
                    <a:pt x="4322" y="5180"/>
                    <a:pt x="4322" y="5537"/>
                  </a:cubicBezTo>
                  <a:cubicBezTo>
                    <a:pt x="4322" y="5882"/>
                    <a:pt x="4037" y="6168"/>
                    <a:pt x="3691" y="6168"/>
                  </a:cubicBezTo>
                  <a:cubicBezTo>
                    <a:pt x="3334" y="6168"/>
                    <a:pt x="3048" y="5882"/>
                    <a:pt x="3048" y="5537"/>
                  </a:cubicBezTo>
                  <a:cubicBezTo>
                    <a:pt x="3048" y="5180"/>
                    <a:pt x="3334" y="4894"/>
                    <a:pt x="3691" y="4894"/>
                  </a:cubicBezTo>
                  <a:close/>
                  <a:moveTo>
                    <a:pt x="3549" y="0"/>
                  </a:moveTo>
                  <a:cubicBezTo>
                    <a:pt x="3453" y="0"/>
                    <a:pt x="3370" y="84"/>
                    <a:pt x="3370" y="179"/>
                  </a:cubicBezTo>
                  <a:lnTo>
                    <a:pt x="3370" y="453"/>
                  </a:lnTo>
                  <a:cubicBezTo>
                    <a:pt x="3370" y="465"/>
                    <a:pt x="3370" y="477"/>
                    <a:pt x="3382" y="500"/>
                  </a:cubicBezTo>
                  <a:cubicBezTo>
                    <a:pt x="3168" y="512"/>
                    <a:pt x="2965" y="560"/>
                    <a:pt x="2763" y="620"/>
                  </a:cubicBezTo>
                  <a:cubicBezTo>
                    <a:pt x="2763" y="596"/>
                    <a:pt x="2763" y="584"/>
                    <a:pt x="2751" y="572"/>
                  </a:cubicBezTo>
                  <a:lnTo>
                    <a:pt x="2644" y="322"/>
                  </a:lnTo>
                  <a:cubicBezTo>
                    <a:pt x="2617" y="251"/>
                    <a:pt x="2557" y="213"/>
                    <a:pt x="2494" y="213"/>
                  </a:cubicBezTo>
                  <a:cubicBezTo>
                    <a:pt x="2473" y="213"/>
                    <a:pt x="2451" y="217"/>
                    <a:pt x="2429" y="227"/>
                  </a:cubicBezTo>
                  <a:lnTo>
                    <a:pt x="2132" y="346"/>
                  </a:lnTo>
                  <a:cubicBezTo>
                    <a:pt x="2048" y="381"/>
                    <a:pt x="2001" y="489"/>
                    <a:pt x="2048" y="572"/>
                  </a:cubicBezTo>
                  <a:lnTo>
                    <a:pt x="2144" y="822"/>
                  </a:lnTo>
                  <a:cubicBezTo>
                    <a:pt x="2156" y="834"/>
                    <a:pt x="2156" y="846"/>
                    <a:pt x="2167" y="858"/>
                  </a:cubicBezTo>
                  <a:cubicBezTo>
                    <a:pt x="1989" y="953"/>
                    <a:pt x="1810" y="1072"/>
                    <a:pt x="1655" y="1203"/>
                  </a:cubicBezTo>
                  <a:cubicBezTo>
                    <a:pt x="1655" y="1191"/>
                    <a:pt x="1644" y="1179"/>
                    <a:pt x="1632" y="1167"/>
                  </a:cubicBezTo>
                  <a:lnTo>
                    <a:pt x="1441" y="977"/>
                  </a:lnTo>
                  <a:cubicBezTo>
                    <a:pt x="1405" y="941"/>
                    <a:pt x="1361" y="923"/>
                    <a:pt x="1316" y="923"/>
                  </a:cubicBezTo>
                  <a:cubicBezTo>
                    <a:pt x="1271" y="923"/>
                    <a:pt x="1227" y="941"/>
                    <a:pt x="1191" y="977"/>
                  </a:cubicBezTo>
                  <a:lnTo>
                    <a:pt x="977" y="1203"/>
                  </a:lnTo>
                  <a:cubicBezTo>
                    <a:pt x="905" y="1262"/>
                    <a:pt x="905" y="1370"/>
                    <a:pt x="977" y="1441"/>
                  </a:cubicBezTo>
                  <a:lnTo>
                    <a:pt x="1167" y="1632"/>
                  </a:lnTo>
                  <a:cubicBezTo>
                    <a:pt x="1179" y="1643"/>
                    <a:pt x="1191" y="1643"/>
                    <a:pt x="1191" y="1655"/>
                  </a:cubicBezTo>
                  <a:cubicBezTo>
                    <a:pt x="1072" y="1810"/>
                    <a:pt x="953" y="1977"/>
                    <a:pt x="858" y="2155"/>
                  </a:cubicBezTo>
                  <a:cubicBezTo>
                    <a:pt x="846" y="2144"/>
                    <a:pt x="834" y="2144"/>
                    <a:pt x="834" y="2144"/>
                  </a:cubicBezTo>
                  <a:lnTo>
                    <a:pt x="572" y="2036"/>
                  </a:lnTo>
                  <a:cubicBezTo>
                    <a:pt x="551" y="2027"/>
                    <a:pt x="529" y="2023"/>
                    <a:pt x="507" y="2023"/>
                  </a:cubicBezTo>
                  <a:cubicBezTo>
                    <a:pt x="443" y="2023"/>
                    <a:pt x="381" y="2061"/>
                    <a:pt x="346" y="2132"/>
                  </a:cubicBezTo>
                  <a:lnTo>
                    <a:pt x="227" y="2417"/>
                  </a:lnTo>
                  <a:cubicBezTo>
                    <a:pt x="191" y="2501"/>
                    <a:pt x="239" y="2608"/>
                    <a:pt x="322" y="2644"/>
                  </a:cubicBezTo>
                  <a:lnTo>
                    <a:pt x="572" y="2751"/>
                  </a:lnTo>
                  <a:lnTo>
                    <a:pt x="596" y="2751"/>
                  </a:lnTo>
                  <a:cubicBezTo>
                    <a:pt x="536" y="2953"/>
                    <a:pt x="501" y="3156"/>
                    <a:pt x="477" y="3370"/>
                  </a:cubicBezTo>
                  <a:lnTo>
                    <a:pt x="179" y="3370"/>
                  </a:lnTo>
                  <a:cubicBezTo>
                    <a:pt x="84" y="3370"/>
                    <a:pt x="0" y="3453"/>
                    <a:pt x="0" y="3548"/>
                  </a:cubicBezTo>
                  <a:lnTo>
                    <a:pt x="0" y="3858"/>
                  </a:lnTo>
                  <a:cubicBezTo>
                    <a:pt x="0" y="3953"/>
                    <a:pt x="84" y="4025"/>
                    <a:pt x="179" y="4025"/>
                  </a:cubicBezTo>
                  <a:lnTo>
                    <a:pt x="477" y="4025"/>
                  </a:lnTo>
                  <a:cubicBezTo>
                    <a:pt x="489" y="4203"/>
                    <a:pt x="524" y="4382"/>
                    <a:pt x="560" y="4549"/>
                  </a:cubicBezTo>
                  <a:lnTo>
                    <a:pt x="548" y="4549"/>
                  </a:lnTo>
                  <a:lnTo>
                    <a:pt x="286" y="4656"/>
                  </a:lnTo>
                  <a:cubicBezTo>
                    <a:pt x="203" y="4691"/>
                    <a:pt x="155" y="4787"/>
                    <a:pt x="191" y="4870"/>
                  </a:cubicBezTo>
                  <a:lnTo>
                    <a:pt x="298" y="5168"/>
                  </a:lnTo>
                  <a:cubicBezTo>
                    <a:pt x="326" y="5232"/>
                    <a:pt x="389" y="5275"/>
                    <a:pt x="460" y="5275"/>
                  </a:cubicBezTo>
                  <a:cubicBezTo>
                    <a:pt x="481" y="5275"/>
                    <a:pt x="503" y="5271"/>
                    <a:pt x="524" y="5263"/>
                  </a:cubicBezTo>
                  <a:lnTo>
                    <a:pt x="786" y="5168"/>
                  </a:lnTo>
                  <a:cubicBezTo>
                    <a:pt x="786" y="5168"/>
                    <a:pt x="798" y="5168"/>
                    <a:pt x="798" y="5156"/>
                  </a:cubicBezTo>
                  <a:cubicBezTo>
                    <a:pt x="905" y="5370"/>
                    <a:pt x="1036" y="5573"/>
                    <a:pt x="1179" y="5751"/>
                  </a:cubicBezTo>
                  <a:cubicBezTo>
                    <a:pt x="1179" y="5763"/>
                    <a:pt x="1179" y="5763"/>
                    <a:pt x="1167" y="5763"/>
                  </a:cubicBezTo>
                  <a:lnTo>
                    <a:pt x="977" y="5965"/>
                  </a:lnTo>
                  <a:cubicBezTo>
                    <a:pt x="905" y="6025"/>
                    <a:pt x="905" y="6132"/>
                    <a:pt x="977" y="6204"/>
                  </a:cubicBezTo>
                  <a:lnTo>
                    <a:pt x="1191" y="6430"/>
                  </a:lnTo>
                  <a:cubicBezTo>
                    <a:pt x="1227" y="6460"/>
                    <a:pt x="1271" y="6474"/>
                    <a:pt x="1316" y="6474"/>
                  </a:cubicBezTo>
                  <a:cubicBezTo>
                    <a:pt x="1361" y="6474"/>
                    <a:pt x="1405" y="6460"/>
                    <a:pt x="1441" y="6430"/>
                  </a:cubicBezTo>
                  <a:lnTo>
                    <a:pt x="1632" y="6227"/>
                  </a:lnTo>
                  <a:cubicBezTo>
                    <a:pt x="1644" y="6227"/>
                    <a:pt x="1644" y="6227"/>
                    <a:pt x="1644" y="6215"/>
                  </a:cubicBezTo>
                  <a:cubicBezTo>
                    <a:pt x="1786" y="6335"/>
                    <a:pt x="1941" y="6430"/>
                    <a:pt x="2096" y="6525"/>
                  </a:cubicBezTo>
                  <a:cubicBezTo>
                    <a:pt x="2096" y="6525"/>
                    <a:pt x="2084" y="6537"/>
                    <a:pt x="2084" y="6537"/>
                  </a:cubicBezTo>
                  <a:lnTo>
                    <a:pt x="1977" y="6799"/>
                  </a:lnTo>
                  <a:cubicBezTo>
                    <a:pt x="1941" y="6882"/>
                    <a:pt x="1977" y="6977"/>
                    <a:pt x="2060" y="7025"/>
                  </a:cubicBezTo>
                  <a:lnTo>
                    <a:pt x="2346" y="7144"/>
                  </a:lnTo>
                  <a:cubicBezTo>
                    <a:pt x="2371" y="7153"/>
                    <a:pt x="2396" y="7158"/>
                    <a:pt x="2420" y="7158"/>
                  </a:cubicBezTo>
                  <a:cubicBezTo>
                    <a:pt x="2487" y="7158"/>
                    <a:pt x="2546" y="7122"/>
                    <a:pt x="2572" y="7061"/>
                  </a:cubicBezTo>
                  <a:lnTo>
                    <a:pt x="2691" y="6811"/>
                  </a:lnTo>
                  <a:cubicBezTo>
                    <a:pt x="2691" y="6799"/>
                    <a:pt x="2691" y="6787"/>
                    <a:pt x="2691" y="6787"/>
                  </a:cubicBezTo>
                  <a:cubicBezTo>
                    <a:pt x="2918" y="6858"/>
                    <a:pt x="3144" y="6906"/>
                    <a:pt x="3370" y="6930"/>
                  </a:cubicBezTo>
                  <a:cubicBezTo>
                    <a:pt x="3370" y="6930"/>
                    <a:pt x="3370" y="6942"/>
                    <a:pt x="3370" y="6954"/>
                  </a:cubicBezTo>
                  <a:lnTo>
                    <a:pt x="3370" y="7227"/>
                  </a:lnTo>
                  <a:cubicBezTo>
                    <a:pt x="3370" y="7323"/>
                    <a:pt x="3453" y="7394"/>
                    <a:pt x="3549" y="7394"/>
                  </a:cubicBezTo>
                  <a:lnTo>
                    <a:pt x="3858" y="7394"/>
                  </a:lnTo>
                  <a:cubicBezTo>
                    <a:pt x="3953" y="7394"/>
                    <a:pt x="4025" y="7323"/>
                    <a:pt x="4025" y="7227"/>
                  </a:cubicBezTo>
                  <a:lnTo>
                    <a:pt x="4025" y="6954"/>
                  </a:lnTo>
                  <a:cubicBezTo>
                    <a:pt x="4025" y="6942"/>
                    <a:pt x="4025" y="6930"/>
                    <a:pt x="4025" y="6918"/>
                  </a:cubicBezTo>
                  <a:cubicBezTo>
                    <a:pt x="4239" y="6906"/>
                    <a:pt x="4442" y="6858"/>
                    <a:pt x="4632" y="6799"/>
                  </a:cubicBezTo>
                  <a:cubicBezTo>
                    <a:pt x="4644" y="6811"/>
                    <a:pt x="4644" y="6823"/>
                    <a:pt x="4644" y="6823"/>
                  </a:cubicBezTo>
                  <a:lnTo>
                    <a:pt x="4751" y="7085"/>
                  </a:lnTo>
                  <a:cubicBezTo>
                    <a:pt x="4779" y="7149"/>
                    <a:pt x="4849" y="7192"/>
                    <a:pt x="4917" y="7192"/>
                  </a:cubicBezTo>
                  <a:cubicBezTo>
                    <a:pt x="4938" y="7192"/>
                    <a:pt x="4958" y="7188"/>
                    <a:pt x="4977" y="7180"/>
                  </a:cubicBezTo>
                  <a:lnTo>
                    <a:pt x="5263" y="7061"/>
                  </a:lnTo>
                  <a:cubicBezTo>
                    <a:pt x="5358" y="7013"/>
                    <a:pt x="5394" y="6918"/>
                    <a:pt x="5358" y="6835"/>
                  </a:cubicBezTo>
                  <a:lnTo>
                    <a:pt x="5251" y="6573"/>
                  </a:lnTo>
                  <a:cubicBezTo>
                    <a:pt x="5251" y="6561"/>
                    <a:pt x="5239" y="6561"/>
                    <a:pt x="5239" y="6549"/>
                  </a:cubicBezTo>
                  <a:cubicBezTo>
                    <a:pt x="5418" y="6442"/>
                    <a:pt x="5585" y="6335"/>
                    <a:pt x="5739" y="6204"/>
                  </a:cubicBezTo>
                  <a:cubicBezTo>
                    <a:pt x="5751" y="6215"/>
                    <a:pt x="5763" y="6227"/>
                    <a:pt x="5763" y="6227"/>
                  </a:cubicBezTo>
                  <a:lnTo>
                    <a:pt x="5966" y="6430"/>
                  </a:lnTo>
                  <a:cubicBezTo>
                    <a:pt x="5995" y="6460"/>
                    <a:pt x="6037" y="6474"/>
                    <a:pt x="6080" y="6474"/>
                  </a:cubicBezTo>
                  <a:cubicBezTo>
                    <a:pt x="6123" y="6474"/>
                    <a:pt x="6168" y="6460"/>
                    <a:pt x="6204" y="6430"/>
                  </a:cubicBezTo>
                  <a:lnTo>
                    <a:pt x="6430" y="6204"/>
                  </a:lnTo>
                  <a:cubicBezTo>
                    <a:pt x="6489" y="6144"/>
                    <a:pt x="6489" y="6025"/>
                    <a:pt x="6430" y="5965"/>
                  </a:cubicBezTo>
                  <a:lnTo>
                    <a:pt x="6227" y="5763"/>
                  </a:lnTo>
                  <a:cubicBezTo>
                    <a:pt x="6216" y="5751"/>
                    <a:pt x="6216" y="5751"/>
                    <a:pt x="6204" y="5739"/>
                  </a:cubicBezTo>
                  <a:cubicBezTo>
                    <a:pt x="6323" y="5584"/>
                    <a:pt x="6442" y="5418"/>
                    <a:pt x="6537" y="5239"/>
                  </a:cubicBezTo>
                  <a:cubicBezTo>
                    <a:pt x="6549" y="5251"/>
                    <a:pt x="6561" y="5251"/>
                    <a:pt x="6573" y="5263"/>
                  </a:cubicBezTo>
                  <a:lnTo>
                    <a:pt x="6823" y="5370"/>
                  </a:lnTo>
                  <a:cubicBezTo>
                    <a:pt x="6847" y="5379"/>
                    <a:pt x="6871" y="5384"/>
                    <a:pt x="6895" y="5384"/>
                  </a:cubicBezTo>
                  <a:cubicBezTo>
                    <a:pt x="6963" y="5384"/>
                    <a:pt x="7022" y="5346"/>
                    <a:pt x="7049" y="5275"/>
                  </a:cubicBezTo>
                  <a:lnTo>
                    <a:pt x="7168" y="4989"/>
                  </a:lnTo>
                  <a:cubicBezTo>
                    <a:pt x="7204" y="4906"/>
                    <a:pt x="7168" y="4799"/>
                    <a:pt x="7085" y="4763"/>
                  </a:cubicBezTo>
                  <a:lnTo>
                    <a:pt x="6823" y="4656"/>
                  </a:lnTo>
                  <a:cubicBezTo>
                    <a:pt x="6811" y="4644"/>
                    <a:pt x="6799" y="4644"/>
                    <a:pt x="6775" y="4644"/>
                  </a:cubicBezTo>
                  <a:cubicBezTo>
                    <a:pt x="6835" y="4441"/>
                    <a:pt x="6882" y="4239"/>
                    <a:pt x="6906" y="4025"/>
                  </a:cubicBezTo>
                  <a:lnTo>
                    <a:pt x="7228" y="4025"/>
                  </a:lnTo>
                  <a:cubicBezTo>
                    <a:pt x="7323" y="4025"/>
                    <a:pt x="7394" y="3953"/>
                    <a:pt x="7394" y="3858"/>
                  </a:cubicBezTo>
                  <a:lnTo>
                    <a:pt x="7394" y="3548"/>
                  </a:lnTo>
                  <a:cubicBezTo>
                    <a:pt x="7394" y="3453"/>
                    <a:pt x="7323" y="3370"/>
                    <a:pt x="7228" y="3370"/>
                  </a:cubicBezTo>
                  <a:lnTo>
                    <a:pt x="6954" y="3370"/>
                  </a:lnTo>
                  <a:cubicBezTo>
                    <a:pt x="6930" y="3370"/>
                    <a:pt x="6918" y="3382"/>
                    <a:pt x="6906" y="3382"/>
                  </a:cubicBezTo>
                  <a:cubicBezTo>
                    <a:pt x="6882" y="3203"/>
                    <a:pt x="6847" y="3025"/>
                    <a:pt x="6799" y="2858"/>
                  </a:cubicBezTo>
                  <a:cubicBezTo>
                    <a:pt x="6823" y="2858"/>
                    <a:pt x="6835" y="2858"/>
                    <a:pt x="6858" y="2846"/>
                  </a:cubicBezTo>
                  <a:lnTo>
                    <a:pt x="7109" y="2751"/>
                  </a:lnTo>
                  <a:cubicBezTo>
                    <a:pt x="7204" y="2715"/>
                    <a:pt x="7251" y="2620"/>
                    <a:pt x="7216" y="2525"/>
                  </a:cubicBezTo>
                  <a:lnTo>
                    <a:pt x="7097" y="2239"/>
                  </a:lnTo>
                  <a:cubicBezTo>
                    <a:pt x="7068" y="2163"/>
                    <a:pt x="7001" y="2124"/>
                    <a:pt x="6933" y="2124"/>
                  </a:cubicBezTo>
                  <a:cubicBezTo>
                    <a:pt x="6916" y="2124"/>
                    <a:pt x="6899" y="2127"/>
                    <a:pt x="6882" y="2132"/>
                  </a:cubicBezTo>
                  <a:lnTo>
                    <a:pt x="6620" y="2239"/>
                  </a:lnTo>
                  <a:cubicBezTo>
                    <a:pt x="6608" y="2239"/>
                    <a:pt x="6585" y="2251"/>
                    <a:pt x="6573" y="2263"/>
                  </a:cubicBezTo>
                  <a:cubicBezTo>
                    <a:pt x="6466" y="2048"/>
                    <a:pt x="6335" y="1846"/>
                    <a:pt x="6192" y="1667"/>
                  </a:cubicBezTo>
                  <a:cubicBezTo>
                    <a:pt x="6204" y="1655"/>
                    <a:pt x="6216" y="1643"/>
                    <a:pt x="6227" y="1632"/>
                  </a:cubicBezTo>
                  <a:lnTo>
                    <a:pt x="6430" y="1441"/>
                  </a:lnTo>
                  <a:cubicBezTo>
                    <a:pt x="6489" y="1370"/>
                    <a:pt x="6489" y="1262"/>
                    <a:pt x="6430" y="1203"/>
                  </a:cubicBezTo>
                  <a:lnTo>
                    <a:pt x="6204" y="977"/>
                  </a:lnTo>
                  <a:cubicBezTo>
                    <a:pt x="6168" y="941"/>
                    <a:pt x="6123" y="923"/>
                    <a:pt x="6080" y="923"/>
                  </a:cubicBezTo>
                  <a:cubicBezTo>
                    <a:pt x="6037" y="923"/>
                    <a:pt x="5995" y="941"/>
                    <a:pt x="5966" y="977"/>
                  </a:cubicBezTo>
                  <a:lnTo>
                    <a:pt x="5763" y="1167"/>
                  </a:lnTo>
                  <a:cubicBezTo>
                    <a:pt x="5751" y="1179"/>
                    <a:pt x="5739" y="1203"/>
                    <a:pt x="5739" y="1215"/>
                  </a:cubicBezTo>
                  <a:cubicBezTo>
                    <a:pt x="5596" y="1096"/>
                    <a:pt x="5442" y="1001"/>
                    <a:pt x="5287" y="905"/>
                  </a:cubicBezTo>
                  <a:cubicBezTo>
                    <a:pt x="5299" y="893"/>
                    <a:pt x="5311" y="881"/>
                    <a:pt x="5311" y="858"/>
                  </a:cubicBezTo>
                  <a:lnTo>
                    <a:pt x="5430" y="608"/>
                  </a:lnTo>
                  <a:cubicBezTo>
                    <a:pt x="5465" y="524"/>
                    <a:pt x="5430" y="417"/>
                    <a:pt x="5334" y="381"/>
                  </a:cubicBezTo>
                  <a:lnTo>
                    <a:pt x="5049" y="250"/>
                  </a:lnTo>
                  <a:cubicBezTo>
                    <a:pt x="5030" y="242"/>
                    <a:pt x="5010" y="238"/>
                    <a:pt x="4990" y="238"/>
                  </a:cubicBezTo>
                  <a:cubicBezTo>
                    <a:pt x="4924" y="238"/>
                    <a:pt x="4859" y="281"/>
                    <a:pt x="4823" y="346"/>
                  </a:cubicBezTo>
                  <a:lnTo>
                    <a:pt x="4715" y="596"/>
                  </a:lnTo>
                  <a:cubicBezTo>
                    <a:pt x="4703" y="608"/>
                    <a:pt x="4703" y="631"/>
                    <a:pt x="4703" y="643"/>
                  </a:cubicBezTo>
                  <a:cubicBezTo>
                    <a:pt x="4489" y="572"/>
                    <a:pt x="4263" y="524"/>
                    <a:pt x="4025" y="500"/>
                  </a:cubicBezTo>
                  <a:cubicBezTo>
                    <a:pt x="4025" y="489"/>
                    <a:pt x="4025" y="465"/>
                    <a:pt x="4025" y="453"/>
                  </a:cubicBezTo>
                  <a:lnTo>
                    <a:pt x="4025" y="179"/>
                  </a:lnTo>
                  <a:cubicBezTo>
                    <a:pt x="4025" y="84"/>
                    <a:pt x="3953" y="0"/>
                    <a:pt x="38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0" name="Google Shape;2480;p81">
            <a:extLst>
              <a:ext uri="{FF2B5EF4-FFF2-40B4-BE49-F238E27FC236}">
                <a16:creationId xmlns:a16="http://schemas.microsoft.com/office/drawing/2014/main" id="{62C3F525-5251-2A02-84B4-C06A98B3B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912" y="1198967"/>
            <a:ext cx="784500" cy="31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2"/>
                </a:solidFill>
              </a:rPr>
              <a:t>1M</a:t>
            </a:r>
            <a:endParaRPr sz="3000" dirty="0">
              <a:solidFill>
                <a:schemeClr val="lt2"/>
              </a:solidFill>
            </a:endParaRPr>
          </a:p>
        </p:txBody>
      </p:sp>
      <p:sp>
        <p:nvSpPr>
          <p:cNvPr id="2486" name="Google Shape;2486;p81">
            <a:extLst>
              <a:ext uri="{FF2B5EF4-FFF2-40B4-BE49-F238E27FC236}">
                <a16:creationId xmlns:a16="http://schemas.microsoft.com/office/drawing/2014/main" id="{8DE493AE-B5AA-6691-EE08-AD0E3145B0D7}"/>
              </a:ext>
            </a:extLst>
          </p:cNvPr>
          <p:cNvSpPr/>
          <p:nvPr/>
        </p:nvSpPr>
        <p:spPr>
          <a:xfrm rot="-5400000">
            <a:off x="329414" y="1807550"/>
            <a:ext cx="1272600" cy="29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Picture 4" descr="Illustration Indian Vector &amp; Photo (Free Trial) | Bigstock">
            <a:extLst>
              <a:ext uri="{FF2B5EF4-FFF2-40B4-BE49-F238E27FC236}">
                <a16:creationId xmlns:a16="http://schemas.microsoft.com/office/drawing/2014/main" id="{CB4DC7DF-6A8F-149C-3097-F8939F873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872" y="587707"/>
            <a:ext cx="1045803" cy="1092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042170B-0A24-CCF1-8A50-0C3BED61A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697" y="1822400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D027CBB2-4A28-0D18-FBC2-0B0F8118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351" y="1849386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4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CFA416C5-F5B7-B6F0-23F7-C7AC022BD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692" y="2724582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5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4E98733C-A9BB-0467-6A24-5B9E487C0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161" y="2711673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6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9C3A90DA-5E22-B0EB-6B0F-84886D7D3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5417" y="2724582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7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38937F6B-F5A7-436A-18AB-1D1F6A949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649" y="2741613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8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44D05C9-E025-7748-3AD4-03F2B376D9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391" y="3649106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9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123BC2D3-C989-DD32-7B21-034B3AB40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4068" y="3628504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raphic 51" descr="Group of women with solid fill">
            <a:extLst>
              <a:ext uri="{FF2B5EF4-FFF2-40B4-BE49-F238E27FC236}">
                <a16:creationId xmlns:a16="http://schemas.microsoft.com/office/drawing/2014/main" id="{43022246-E43A-FC12-9C08-19DF1AB3BA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40266" y="4434543"/>
            <a:ext cx="359267" cy="359267"/>
          </a:xfrm>
          <a:prstGeom prst="rect">
            <a:avLst/>
          </a:prstGeom>
        </p:spPr>
      </p:pic>
      <p:pic>
        <p:nvPicPr>
          <p:cNvPr id="53" name="Graphic 52" descr="Group of women with solid fill">
            <a:extLst>
              <a:ext uri="{FF2B5EF4-FFF2-40B4-BE49-F238E27FC236}">
                <a16:creationId xmlns:a16="http://schemas.microsoft.com/office/drawing/2014/main" id="{5F202C6E-015F-2D64-1FD1-F90AADBCDB7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8732" y="4426761"/>
            <a:ext cx="359267" cy="359267"/>
          </a:xfrm>
          <a:prstGeom prst="rect">
            <a:avLst/>
          </a:prstGeom>
        </p:spPr>
      </p:pic>
      <p:pic>
        <p:nvPicPr>
          <p:cNvPr id="54" name="Graphic 53" descr="Group of women with solid fill">
            <a:extLst>
              <a:ext uri="{FF2B5EF4-FFF2-40B4-BE49-F238E27FC236}">
                <a16:creationId xmlns:a16="http://schemas.microsoft.com/office/drawing/2014/main" id="{D36561D0-6777-B8BC-8425-6E968F2AF6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83950" y="4438457"/>
            <a:ext cx="359267" cy="359267"/>
          </a:xfrm>
          <a:prstGeom prst="rect">
            <a:avLst/>
          </a:prstGeom>
        </p:spPr>
      </p:pic>
      <p:pic>
        <p:nvPicPr>
          <p:cNvPr id="55" name="Graphic 54" descr="Group of women with solid fill">
            <a:extLst>
              <a:ext uri="{FF2B5EF4-FFF2-40B4-BE49-F238E27FC236}">
                <a16:creationId xmlns:a16="http://schemas.microsoft.com/office/drawing/2014/main" id="{DF8B68E5-6946-1507-621A-656D34685D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87342" y="4438295"/>
            <a:ext cx="359267" cy="359267"/>
          </a:xfrm>
          <a:prstGeom prst="rect">
            <a:avLst/>
          </a:prstGeom>
        </p:spPr>
      </p:pic>
      <p:sp>
        <p:nvSpPr>
          <p:cNvPr id="2380" name="Right Brace 2379">
            <a:extLst>
              <a:ext uri="{FF2B5EF4-FFF2-40B4-BE49-F238E27FC236}">
                <a16:creationId xmlns:a16="http://schemas.microsoft.com/office/drawing/2014/main" id="{1CB11266-F7E0-7AA1-9B01-9E54525FD4B7}"/>
              </a:ext>
            </a:extLst>
          </p:cNvPr>
          <p:cNvSpPr/>
          <p:nvPr/>
        </p:nvSpPr>
        <p:spPr>
          <a:xfrm>
            <a:off x="6763597" y="2753076"/>
            <a:ext cx="359266" cy="1098406"/>
          </a:xfrm>
          <a:prstGeom prst="rightBrace">
            <a:avLst>
              <a:gd name="adj1" fmla="val 57116"/>
              <a:gd name="adj2" fmla="val 52081"/>
            </a:avLst>
          </a:prstGeom>
          <a:ln w="38100">
            <a:solidFill>
              <a:srgbClr val="D768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1" name="Google Shape;2475;p81">
            <a:extLst>
              <a:ext uri="{FF2B5EF4-FFF2-40B4-BE49-F238E27FC236}">
                <a16:creationId xmlns:a16="http://schemas.microsoft.com/office/drawing/2014/main" id="{7035B1A0-8096-C7CE-8C52-C49E0C41D052}"/>
              </a:ext>
            </a:extLst>
          </p:cNvPr>
          <p:cNvSpPr txBox="1"/>
          <p:nvPr/>
        </p:nvSpPr>
        <p:spPr>
          <a:xfrm>
            <a:off x="7183263" y="3124228"/>
            <a:ext cx="1862589" cy="3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Barlow"/>
                <a:sym typeface="Barlow"/>
              </a:rPr>
              <a:t>N class</a:t>
            </a:r>
            <a:endParaRPr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cxnSp>
        <p:nvCxnSpPr>
          <p:cNvPr id="2384" name="Connector: Curved 2383">
            <a:extLst>
              <a:ext uri="{FF2B5EF4-FFF2-40B4-BE49-F238E27FC236}">
                <a16:creationId xmlns:a16="http://schemas.microsoft.com/office/drawing/2014/main" id="{3197C8F2-F3D1-0770-BBD6-09D7BADE436B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5400000">
            <a:off x="4766251" y="1559877"/>
            <a:ext cx="142410" cy="38263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7" name="Connector: Curved 2386">
            <a:extLst>
              <a:ext uri="{FF2B5EF4-FFF2-40B4-BE49-F238E27FC236}">
                <a16:creationId xmlns:a16="http://schemas.microsoft.com/office/drawing/2014/main" id="{9DD1616B-8F18-E072-410E-E81330188FE5}"/>
              </a:ext>
            </a:extLst>
          </p:cNvPr>
          <p:cNvCxnSpPr>
            <a:cxnSpLocks/>
            <a:stCxn id="7" idx="2"/>
            <a:endCxn id="42" idx="0"/>
          </p:cNvCxnSpPr>
          <p:nvPr/>
        </p:nvCxnSpPr>
        <p:spPr>
          <a:xfrm rot="16200000" flipH="1">
            <a:off x="5097085" y="1611679"/>
            <a:ext cx="169396" cy="30601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0" name="Connector: Curved 2389">
            <a:extLst>
              <a:ext uri="{FF2B5EF4-FFF2-40B4-BE49-F238E27FC236}">
                <a16:creationId xmlns:a16="http://schemas.microsoft.com/office/drawing/2014/main" id="{B1733A5E-6522-B28E-E858-7D9FB54F01EB}"/>
              </a:ext>
            </a:extLst>
          </p:cNvPr>
          <p:cNvCxnSpPr>
            <a:cxnSpLocks/>
            <a:stCxn id="12" idx="2"/>
            <a:endCxn id="45" idx="0"/>
          </p:cNvCxnSpPr>
          <p:nvPr/>
        </p:nvCxnSpPr>
        <p:spPr>
          <a:xfrm rot="5400000">
            <a:off x="4069049" y="2147493"/>
            <a:ext cx="420174" cy="734005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1" name="Connector: Curved 2390">
            <a:extLst>
              <a:ext uri="{FF2B5EF4-FFF2-40B4-BE49-F238E27FC236}">
                <a16:creationId xmlns:a16="http://schemas.microsoft.com/office/drawing/2014/main" id="{08DE018E-D66B-60AB-35AB-62A4D40FA9CD}"/>
              </a:ext>
            </a:extLst>
          </p:cNvPr>
          <p:cNvCxnSpPr>
            <a:cxnSpLocks/>
            <a:stCxn id="12" idx="2"/>
            <a:endCxn id="46" idx="0"/>
          </p:cNvCxnSpPr>
          <p:nvPr/>
        </p:nvCxnSpPr>
        <p:spPr>
          <a:xfrm rot="5400000">
            <a:off x="4430238" y="2495772"/>
            <a:ext cx="407265" cy="2453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7" name="Connector: Curved 2396">
            <a:extLst>
              <a:ext uri="{FF2B5EF4-FFF2-40B4-BE49-F238E27FC236}">
                <a16:creationId xmlns:a16="http://schemas.microsoft.com/office/drawing/2014/main" id="{60B9F7BC-FBD2-45BE-FE6F-CA9F1282B507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5217231" y="2448955"/>
            <a:ext cx="393188" cy="15806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0" name="Connector: Curved 2399">
            <a:extLst>
              <a:ext uri="{FF2B5EF4-FFF2-40B4-BE49-F238E27FC236}">
                <a16:creationId xmlns:a16="http://schemas.microsoft.com/office/drawing/2014/main" id="{1856B963-1C8F-CE29-364D-5BC730CC80AD}"/>
              </a:ext>
            </a:extLst>
          </p:cNvPr>
          <p:cNvCxnSpPr>
            <a:cxnSpLocks/>
            <a:stCxn id="42" idx="2"/>
            <a:endCxn id="48" idx="0"/>
          </p:cNvCxnSpPr>
          <p:nvPr/>
        </p:nvCxnSpPr>
        <p:spPr>
          <a:xfrm rot="16200000" flipH="1">
            <a:off x="5601832" y="2064354"/>
            <a:ext cx="410219" cy="94429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3" name="Connector: Curved 2402">
            <a:extLst>
              <a:ext uri="{FF2B5EF4-FFF2-40B4-BE49-F238E27FC236}">
                <a16:creationId xmlns:a16="http://schemas.microsoft.com/office/drawing/2014/main" id="{45A44BA5-48E4-68CD-9AD1-474DDCE6011D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 rot="5400000">
            <a:off x="3592725" y="3329698"/>
            <a:ext cx="442516" cy="196301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6" name="Connector: Curved 2405">
            <a:extLst>
              <a:ext uri="{FF2B5EF4-FFF2-40B4-BE49-F238E27FC236}">
                <a16:creationId xmlns:a16="http://schemas.microsoft.com/office/drawing/2014/main" id="{96F76F24-3B3A-EFB7-783C-F9CF2B660EF1}"/>
              </a:ext>
            </a:extLst>
          </p:cNvPr>
          <p:cNvCxnSpPr>
            <a:cxnSpLocks/>
            <a:stCxn id="48" idx="2"/>
            <a:endCxn id="50" idx="0"/>
          </p:cNvCxnSpPr>
          <p:nvPr/>
        </p:nvCxnSpPr>
        <p:spPr>
          <a:xfrm rot="16200000" flipH="1">
            <a:off x="6157858" y="3344852"/>
            <a:ext cx="404883" cy="16241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09" name="Picture 2408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502C540F-E0E2-6A58-2305-A6F3C313D1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834" y="3633717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11" name="Picture 2410" descr="American Indian Tribal Resident Hunter Stock Vector by ©Eugene93 200797906">
            <a:extLst>
              <a:ext uri="{FF2B5EF4-FFF2-40B4-BE49-F238E27FC236}">
                <a16:creationId xmlns:a16="http://schemas.microsoft.com/office/drawing/2014/main" id="{6BC99870-DE13-508A-CB27-6841CF780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900" y="3617517"/>
            <a:ext cx="454882" cy="482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14" name="Connector: Curved 2413">
            <a:extLst>
              <a:ext uri="{FF2B5EF4-FFF2-40B4-BE49-F238E27FC236}">
                <a16:creationId xmlns:a16="http://schemas.microsoft.com/office/drawing/2014/main" id="{86A1837B-91D1-4B16-8A27-CFF0FF17914E}"/>
              </a:ext>
            </a:extLst>
          </p:cNvPr>
          <p:cNvCxnSpPr>
            <a:cxnSpLocks/>
            <a:stCxn id="48" idx="2"/>
            <a:endCxn id="2411" idx="0"/>
          </p:cNvCxnSpPr>
          <p:nvPr/>
        </p:nvCxnSpPr>
        <p:spPr>
          <a:xfrm rot="5400000">
            <a:off x="5888768" y="3227195"/>
            <a:ext cx="393896" cy="38674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0" name="Connector: Curved 2419">
            <a:extLst>
              <a:ext uri="{FF2B5EF4-FFF2-40B4-BE49-F238E27FC236}">
                <a16:creationId xmlns:a16="http://schemas.microsoft.com/office/drawing/2014/main" id="{90130799-3820-8B48-9A82-F36ACC1C17A1}"/>
              </a:ext>
            </a:extLst>
          </p:cNvPr>
          <p:cNvCxnSpPr>
            <a:cxnSpLocks/>
            <a:stCxn id="45" idx="2"/>
            <a:endCxn id="2409" idx="0"/>
          </p:cNvCxnSpPr>
          <p:nvPr/>
        </p:nvCxnSpPr>
        <p:spPr>
          <a:xfrm rot="16200000" flipH="1">
            <a:off x="3858141" y="3260582"/>
            <a:ext cx="427127" cy="319142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3" name="Connector: Curved 2422">
            <a:extLst>
              <a:ext uri="{FF2B5EF4-FFF2-40B4-BE49-F238E27FC236}">
                <a16:creationId xmlns:a16="http://schemas.microsoft.com/office/drawing/2014/main" id="{B6218422-BD89-9B4E-4471-8F9B86819CBC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 rot="5400000">
            <a:off x="3484276" y="4195204"/>
            <a:ext cx="295647" cy="167466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6" name="Connector: Curved 2425">
            <a:extLst>
              <a:ext uri="{FF2B5EF4-FFF2-40B4-BE49-F238E27FC236}">
                <a16:creationId xmlns:a16="http://schemas.microsoft.com/office/drawing/2014/main" id="{C0A6F315-38E2-34BC-23D7-B81E8B67AAE3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rot="16200000" flipH="1">
            <a:off x="3866152" y="3980794"/>
            <a:ext cx="303429" cy="604068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9" name="Connector: Curved 2428">
            <a:extLst>
              <a:ext uri="{FF2B5EF4-FFF2-40B4-BE49-F238E27FC236}">
                <a16:creationId xmlns:a16="http://schemas.microsoft.com/office/drawing/2014/main" id="{4E8BC1AF-4A32-724B-93BB-897D095D1AB9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6040352" y="4037137"/>
            <a:ext cx="327783" cy="474533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3" name="Connector: Curved 2472">
            <a:extLst>
              <a:ext uri="{FF2B5EF4-FFF2-40B4-BE49-F238E27FC236}">
                <a16:creationId xmlns:a16="http://schemas.microsoft.com/office/drawing/2014/main" id="{76F262C1-D759-CB5C-2AA1-BC896A02F00D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rot="16200000" flipH="1">
            <a:off x="6338574" y="4213446"/>
            <a:ext cx="327945" cy="122075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9" name="Oval 2478">
            <a:extLst>
              <a:ext uri="{FF2B5EF4-FFF2-40B4-BE49-F238E27FC236}">
                <a16:creationId xmlns:a16="http://schemas.microsoft.com/office/drawing/2014/main" id="{71504E0E-FA15-C114-76EE-7BC1EAC0EB5E}"/>
              </a:ext>
            </a:extLst>
          </p:cNvPr>
          <p:cNvSpPr/>
          <p:nvPr/>
        </p:nvSpPr>
        <p:spPr>
          <a:xfrm>
            <a:off x="4648207" y="3741675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1" name="Oval 2480">
            <a:extLst>
              <a:ext uri="{FF2B5EF4-FFF2-40B4-BE49-F238E27FC236}">
                <a16:creationId xmlns:a16="http://schemas.microsoft.com/office/drawing/2014/main" id="{6D08445D-8EB9-12EC-CEE2-952E28D834EE}"/>
              </a:ext>
            </a:extLst>
          </p:cNvPr>
          <p:cNvSpPr/>
          <p:nvPr/>
        </p:nvSpPr>
        <p:spPr>
          <a:xfrm>
            <a:off x="4983603" y="3737740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2" name="Oval 2481">
            <a:extLst>
              <a:ext uri="{FF2B5EF4-FFF2-40B4-BE49-F238E27FC236}">
                <a16:creationId xmlns:a16="http://schemas.microsoft.com/office/drawing/2014/main" id="{F27DDCC0-2E4E-1BB2-AA11-AB86D49C9FD7}"/>
              </a:ext>
            </a:extLst>
          </p:cNvPr>
          <p:cNvSpPr/>
          <p:nvPr/>
        </p:nvSpPr>
        <p:spPr>
          <a:xfrm>
            <a:off x="5318999" y="3737740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3" name="Oval 2482">
            <a:extLst>
              <a:ext uri="{FF2B5EF4-FFF2-40B4-BE49-F238E27FC236}">
                <a16:creationId xmlns:a16="http://schemas.microsoft.com/office/drawing/2014/main" id="{9DD6B707-8D7C-4E5F-7EA5-99069D85F2C7}"/>
              </a:ext>
            </a:extLst>
          </p:cNvPr>
          <p:cNvSpPr/>
          <p:nvPr/>
        </p:nvSpPr>
        <p:spPr>
          <a:xfrm>
            <a:off x="4648207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4" name="Oval 2483">
            <a:extLst>
              <a:ext uri="{FF2B5EF4-FFF2-40B4-BE49-F238E27FC236}">
                <a16:creationId xmlns:a16="http://schemas.microsoft.com/office/drawing/2014/main" id="{6A060AAF-7E63-0F85-B9A1-4346FE0F3E7C}"/>
              </a:ext>
            </a:extLst>
          </p:cNvPr>
          <p:cNvSpPr/>
          <p:nvPr/>
        </p:nvSpPr>
        <p:spPr>
          <a:xfrm>
            <a:off x="4983602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85" name="Oval 2484">
            <a:extLst>
              <a:ext uri="{FF2B5EF4-FFF2-40B4-BE49-F238E27FC236}">
                <a16:creationId xmlns:a16="http://schemas.microsoft.com/office/drawing/2014/main" id="{D183FA1E-A779-A46D-6C44-8D713DED1CC0}"/>
              </a:ext>
            </a:extLst>
          </p:cNvPr>
          <p:cNvSpPr/>
          <p:nvPr/>
        </p:nvSpPr>
        <p:spPr>
          <a:xfrm>
            <a:off x="5318997" y="4515324"/>
            <a:ext cx="227483" cy="227483"/>
          </a:xfrm>
          <a:prstGeom prst="ellipse">
            <a:avLst/>
          </a:prstGeom>
          <a:solidFill>
            <a:srgbClr val="CCAB71"/>
          </a:solidFill>
          <a:ln w="412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Google Shape;2415;p81">
            <a:extLst>
              <a:ext uri="{FF2B5EF4-FFF2-40B4-BE49-F238E27FC236}">
                <a16:creationId xmlns:a16="http://schemas.microsoft.com/office/drawing/2014/main" id="{21EB8F0C-94AF-1761-4F4D-C2A191BE7689}"/>
              </a:ext>
            </a:extLst>
          </p:cNvPr>
          <p:cNvSpPr txBox="1">
            <a:spLocks/>
          </p:cNvSpPr>
          <p:nvPr/>
        </p:nvSpPr>
        <p:spPr>
          <a:xfrm>
            <a:off x="709350" y="177307"/>
            <a:ext cx="77253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Count the soldiers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27730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66DA59A-796B-8C0F-7ED5-A0C2D313B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8C8C382B-A211-9CCB-F06D-58C422437C6C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D5C9FD43-7E4A-5E42-D614-116DE4470E37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A985D0BE-50EE-CB27-012F-9CE8BA1A91FD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25C55B7C-BC66-9D58-CB5E-6EAD8419A80E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91C1DCE9-1F05-70E1-10F3-6E483406D4AE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0824A710-6F2F-3B5C-D0B0-87594B131EBA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56A48379-00D5-6F71-2D27-2814EDAE6D4A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AEF6146B-ACAD-F71E-286F-C2748E595B79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904B532-DEEA-FA9E-AE65-F126975EDC78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EF9BF2-8B8A-6EA9-3163-52FBF518D132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78C27F-ABAB-DBCE-EFBB-9233AAAD8285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6B3951-3BD0-992E-6C20-689D0FBDA701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28A470-9475-E67C-7AD1-883EE73BCBD3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E98816-6751-37C7-63D7-956653916B2B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8D0806-DD37-E506-8B5F-FB5CB8FBC550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E10B96-6A1A-32EA-9ED0-015CC8BEEF19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A14B5DD-717A-56BE-01B3-00931E05717A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12EE23-EB72-1266-552D-2AD4DF733C2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EEDD29B-E184-4FF1-679B-A0A06E2EFE3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205C6E9-7D07-86D3-4D0A-CEFC857983B4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CA8D42C-B3F4-EE0B-49C6-18C1AD35195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F3DA80-58F0-28AE-B52C-88059717B8B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40ED0E-6C12-B6F6-99B9-6376C7B281D8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6C8EB9-6C41-455B-0270-C0C7BB256939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C9943AE-FE48-5666-7163-238EF02B39E3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7BE7C7B-6E8B-7B2D-E793-0BE58BA87F07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D2DF3E6-8169-399C-674A-2BCDD5272DCB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E7F19A-1DE0-28E3-66C1-C3D1C92FD4A9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5F83F71-8619-52C7-60C0-8D9DD5B6C0E5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Google Shape;2864;p90">
            <a:extLst>
              <a:ext uri="{FF2B5EF4-FFF2-40B4-BE49-F238E27FC236}">
                <a16:creationId xmlns:a16="http://schemas.microsoft.com/office/drawing/2014/main" id="{7B645384-28B6-CBB0-4072-32D59F97F934}"/>
              </a:ext>
            </a:extLst>
          </p:cNvPr>
          <p:cNvSpPr/>
          <p:nvPr/>
        </p:nvSpPr>
        <p:spPr>
          <a:xfrm>
            <a:off x="442736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1" name="Google Shape;2864;p90">
            <a:extLst>
              <a:ext uri="{FF2B5EF4-FFF2-40B4-BE49-F238E27FC236}">
                <a16:creationId xmlns:a16="http://schemas.microsoft.com/office/drawing/2014/main" id="{E37D3FBA-A3C6-E472-2EAE-478EB2C0E9CA}"/>
              </a:ext>
            </a:extLst>
          </p:cNvPr>
          <p:cNvSpPr/>
          <p:nvPr/>
        </p:nvSpPr>
        <p:spPr>
          <a:xfrm>
            <a:off x="1812068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2904AAFB-5408-9DC7-8ACB-0638A08DA282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6DA5EAEC-C41D-4CB5-F835-FC5270D38ACA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Google Shape;2864;p90">
            <a:extLst>
              <a:ext uri="{FF2B5EF4-FFF2-40B4-BE49-F238E27FC236}">
                <a16:creationId xmlns:a16="http://schemas.microsoft.com/office/drawing/2014/main" id="{BF04B711-007F-83D2-5CC5-6B60E7AB2EDD}"/>
              </a:ext>
            </a:extLst>
          </p:cNvPr>
          <p:cNvSpPr/>
          <p:nvPr/>
        </p:nvSpPr>
        <p:spPr>
          <a:xfrm>
            <a:off x="3995944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D12A3B61-415A-A7D4-C77E-3CFB731EBE22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DC7B19-95E4-C0F7-2959-7BBB54A9AFE5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E588E71-7F68-8CCC-0F96-51ED76196608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C75F7-919B-9C74-76B4-D5CBB46873CD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CDC1EA-97BC-3761-A537-9C2580513198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DC2E98-B52E-3B98-4CAA-19AC4E8B68F4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A3F778-6A0B-D9FE-A20B-D67AA2A95FF3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6A369B-9623-8AA5-F3F3-01CB29A87A7C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440394-F287-9505-1E4E-ED9CBC31C9BE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ED6A411-D0C6-FB5C-75DE-B5AE4FA91811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4C3BDEE-8B59-36ED-5FE5-0302DD4C5745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808CEE1-2566-343F-C3A7-832E9498816E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E251260-2FFF-721C-08A2-29B5D33851C1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C49C5F9-64C7-0EB1-CDC8-C76F60955CCF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086B2C-0FEC-D678-C135-5904AD72AEE3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52A7431-1C15-A6A4-6226-5D3948A34917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DE55D20-5E70-F3B2-8AB6-801F0923E7F8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5661102-E39C-0730-098C-6D6FBA573DBC}"/>
              </a:ext>
            </a:extLst>
          </p:cNvPr>
          <p:cNvSpPr txBox="1"/>
          <p:nvPr/>
        </p:nvSpPr>
        <p:spPr>
          <a:xfrm>
            <a:off x="2688999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26</a:t>
            </a:r>
            <a:endParaRPr lang="en-US" sz="1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A81BC3-B60D-5740-B560-AE2D885B49BF}"/>
              </a:ext>
            </a:extLst>
          </p:cNvPr>
          <p:cNvSpPr txBox="1"/>
          <p:nvPr/>
        </p:nvSpPr>
        <p:spPr>
          <a:xfrm>
            <a:off x="1221410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42330419-09E3-D48A-C640-D3C9DCEEF02A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D8F95C-C576-8AB1-73C3-F86EAD9F1263}"/>
              </a:ext>
            </a:extLst>
          </p:cNvPr>
          <p:cNvGrpSpPr/>
          <p:nvPr/>
        </p:nvGrpSpPr>
        <p:grpSpPr>
          <a:xfrm>
            <a:off x="5841811" y="387661"/>
            <a:ext cx="2792685" cy="830997"/>
            <a:chOff x="6038284" y="804305"/>
            <a:chExt cx="2792685" cy="830997"/>
          </a:xfrm>
        </p:grpSpPr>
        <p:sp>
          <p:nvSpPr>
            <p:cNvPr id="1666" name="TextBox 1665">
              <a:extLst>
                <a:ext uri="{FF2B5EF4-FFF2-40B4-BE49-F238E27FC236}">
                  <a16:creationId xmlns:a16="http://schemas.microsoft.com/office/drawing/2014/main" id="{9DDBBC27-D7D9-EA34-4D2C-4205195CF3C2}"/>
                </a:ext>
              </a:extLst>
            </p:cNvPr>
            <p:cNvSpPr txBox="1"/>
            <p:nvPr/>
          </p:nvSpPr>
          <p:spPr>
            <a:xfrm>
              <a:off x="6038284" y="804305"/>
              <a:ext cx="27926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b="1" dirty="0">
                  <a:latin typeface="Barlow" panose="00000500000000000000" pitchFamily="2" charset="0"/>
                </a:rPr>
                <a:t>Add all numbers in segment [1,7] to value </a:t>
              </a:r>
              <a:r>
                <a:rPr lang="en-US" b="1" dirty="0" err="1">
                  <a:latin typeface="Barlow" panose="00000500000000000000" pitchFamily="2" charset="0"/>
                </a:rPr>
                <a:t>val</a:t>
              </a:r>
              <a:r>
                <a:rPr lang="en-US" b="1" dirty="0">
                  <a:latin typeface="Barlow" panose="00000500000000000000" pitchFamily="2" charset="0"/>
                </a:rPr>
                <a:t> = 2.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111BFED-D5D2-430F-1711-0A23EA2CE198}"/>
                </a:ext>
              </a:extLst>
            </p:cNvPr>
            <p:cNvSpPr txBox="1"/>
            <p:nvPr/>
          </p:nvSpPr>
          <p:spPr>
            <a:xfrm>
              <a:off x="6042039" y="1327525"/>
              <a:ext cx="25624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dirty="0">
                  <a:solidFill>
                    <a:srgbClr val="482400"/>
                  </a:solidFill>
                  <a:latin typeface="Barlow" panose="00000500000000000000" pitchFamily="2" charset="0"/>
                </a:rPr>
                <a:t>Query sum from range 2 to 5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C4032E53-3308-52EF-B6D5-3CBEFC25D141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ADD3D43-5D30-73D9-829C-06D3E768AB06}"/>
              </a:ext>
            </a:extLst>
          </p:cNvPr>
          <p:cNvSpPr txBox="1"/>
          <p:nvPr/>
        </p:nvSpPr>
        <p:spPr>
          <a:xfrm>
            <a:off x="88883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AE4F217-E0E4-21CD-29D2-993CEAFB397F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DEE90A-DF32-3C4F-D0D4-B04F247587FE}"/>
              </a:ext>
            </a:extLst>
          </p:cNvPr>
          <p:cNvSpPr txBox="1"/>
          <p:nvPr/>
        </p:nvSpPr>
        <p:spPr>
          <a:xfrm>
            <a:off x="5841811" y="1267683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 [0]*X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5C62EF55-C670-B7E4-B154-9D711ACC3EA4}"/>
              </a:ext>
            </a:extLst>
          </p:cNvPr>
          <p:cNvSpPr txBox="1"/>
          <p:nvPr/>
        </p:nvSpPr>
        <p:spPr>
          <a:xfrm>
            <a:off x="880291" y="332094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7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1608" name="Google Shape;2864;p90">
            <a:extLst>
              <a:ext uri="{FF2B5EF4-FFF2-40B4-BE49-F238E27FC236}">
                <a16:creationId xmlns:a16="http://schemas.microsoft.com/office/drawing/2014/main" id="{6142757C-B0C1-6659-FD92-12FBCC4B4C97}"/>
              </a:ext>
            </a:extLst>
          </p:cNvPr>
          <p:cNvSpPr/>
          <p:nvPr/>
        </p:nvSpPr>
        <p:spPr>
          <a:xfrm>
            <a:off x="44403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4" name="Google Shape;2864;p90">
            <a:extLst>
              <a:ext uri="{FF2B5EF4-FFF2-40B4-BE49-F238E27FC236}">
                <a16:creationId xmlns:a16="http://schemas.microsoft.com/office/drawing/2014/main" id="{16A48296-A781-976A-DDC2-0E2A1FD271BB}"/>
              </a:ext>
            </a:extLst>
          </p:cNvPr>
          <p:cNvSpPr/>
          <p:nvPr/>
        </p:nvSpPr>
        <p:spPr>
          <a:xfrm>
            <a:off x="1811925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6" name="TextBox 1615">
            <a:extLst>
              <a:ext uri="{FF2B5EF4-FFF2-40B4-BE49-F238E27FC236}">
                <a16:creationId xmlns:a16="http://schemas.microsoft.com/office/drawing/2014/main" id="{D705374A-6263-0A37-C9C3-890C2CC4E6EB}"/>
              </a:ext>
            </a:extLst>
          </p:cNvPr>
          <p:cNvSpPr txBox="1"/>
          <p:nvPr/>
        </p:nvSpPr>
        <p:spPr>
          <a:xfrm>
            <a:off x="5841811" y="164486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ST[4] += [R – L + 1]*2 = 8</a:t>
            </a:r>
          </a:p>
        </p:txBody>
      </p:sp>
      <p:sp>
        <p:nvSpPr>
          <p:cNvPr id="1618" name="TextBox 1617">
            <a:extLst>
              <a:ext uri="{FF2B5EF4-FFF2-40B4-BE49-F238E27FC236}">
                <a16:creationId xmlns:a16="http://schemas.microsoft.com/office/drawing/2014/main" id="{218292A0-450F-5475-A20A-05379330C6FF}"/>
              </a:ext>
            </a:extLst>
          </p:cNvPr>
          <p:cNvSpPr txBox="1"/>
          <p:nvPr/>
        </p:nvSpPr>
        <p:spPr>
          <a:xfrm>
            <a:off x="5841811" y="1995137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Lazy[9] += 2</a:t>
            </a:r>
          </a:p>
        </p:txBody>
      </p:sp>
      <p:sp>
        <p:nvSpPr>
          <p:cNvPr id="1619" name="TextBox 1618">
            <a:extLst>
              <a:ext uri="{FF2B5EF4-FFF2-40B4-BE49-F238E27FC236}">
                <a16:creationId xmlns:a16="http://schemas.microsoft.com/office/drawing/2014/main" id="{96065232-2AF1-C666-B60A-6A38C0B89957}"/>
              </a:ext>
            </a:extLst>
          </p:cNvPr>
          <p:cNvSpPr txBox="1"/>
          <p:nvPr/>
        </p:nvSpPr>
        <p:spPr>
          <a:xfrm>
            <a:off x="5841811" y="232742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Lazy[10] += 2</a:t>
            </a:r>
          </a:p>
        </p:txBody>
      </p:sp>
      <p:sp>
        <p:nvSpPr>
          <p:cNvPr id="1620" name="TextBox 1619">
            <a:extLst>
              <a:ext uri="{FF2B5EF4-FFF2-40B4-BE49-F238E27FC236}">
                <a16:creationId xmlns:a16="http://schemas.microsoft.com/office/drawing/2014/main" id="{6AB1551F-2B87-86BC-9B80-7F3D6B1FB1C5}"/>
              </a:ext>
            </a:extLst>
          </p:cNvPr>
          <p:cNvSpPr txBox="1"/>
          <p:nvPr/>
        </p:nvSpPr>
        <p:spPr>
          <a:xfrm>
            <a:off x="1227834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</a:p>
        </p:txBody>
      </p:sp>
      <p:sp>
        <p:nvSpPr>
          <p:cNvPr id="1621" name="TextBox 1620">
            <a:extLst>
              <a:ext uri="{FF2B5EF4-FFF2-40B4-BE49-F238E27FC236}">
                <a16:creationId xmlns:a16="http://schemas.microsoft.com/office/drawing/2014/main" id="{2F54B040-45B0-CB06-351C-78377D8B183C}"/>
              </a:ext>
            </a:extLst>
          </p:cNvPr>
          <p:cNvSpPr txBox="1"/>
          <p:nvPr/>
        </p:nvSpPr>
        <p:spPr>
          <a:xfrm>
            <a:off x="5841811" y="265971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ST[2]+ = [L – R + 1]*2 = 23</a:t>
            </a:r>
          </a:p>
        </p:txBody>
      </p:sp>
      <p:sp>
        <p:nvSpPr>
          <p:cNvPr id="1623" name="Google Shape;2864;p90">
            <a:extLst>
              <a:ext uri="{FF2B5EF4-FFF2-40B4-BE49-F238E27FC236}">
                <a16:creationId xmlns:a16="http://schemas.microsoft.com/office/drawing/2014/main" id="{5A674A83-4A94-0BD5-825C-C0B4B85615B4}"/>
              </a:ext>
            </a:extLst>
          </p:cNvPr>
          <p:cNvSpPr/>
          <p:nvPr/>
        </p:nvSpPr>
        <p:spPr>
          <a:xfrm>
            <a:off x="4002685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23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4" name="TextBox 1623">
            <a:extLst>
              <a:ext uri="{FF2B5EF4-FFF2-40B4-BE49-F238E27FC236}">
                <a16:creationId xmlns:a16="http://schemas.microsoft.com/office/drawing/2014/main" id="{04F21222-E68F-F2C3-EA94-96D6587B6FA6}"/>
              </a:ext>
            </a:extLst>
          </p:cNvPr>
          <p:cNvSpPr txBox="1"/>
          <p:nvPr/>
        </p:nvSpPr>
        <p:spPr>
          <a:xfrm>
            <a:off x="5841811" y="296096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+= 2</a:t>
            </a:r>
          </a:p>
        </p:txBody>
      </p:sp>
      <p:sp>
        <p:nvSpPr>
          <p:cNvPr id="1625" name="TextBox 1624">
            <a:extLst>
              <a:ext uri="{FF2B5EF4-FFF2-40B4-BE49-F238E27FC236}">
                <a16:creationId xmlns:a16="http://schemas.microsoft.com/office/drawing/2014/main" id="{49D89D63-4667-8046-6BA4-2599E2D6F71E}"/>
              </a:ext>
            </a:extLst>
          </p:cNvPr>
          <p:cNvSpPr txBox="1"/>
          <p:nvPr/>
        </p:nvSpPr>
        <p:spPr>
          <a:xfrm>
            <a:off x="5841811" y="329325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Lazy[6] += 2</a:t>
            </a: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8E4592E1-86C7-B694-0D5B-23A01377503E}"/>
              </a:ext>
            </a:extLst>
          </p:cNvPr>
          <p:cNvSpPr txBox="1"/>
          <p:nvPr/>
        </p:nvSpPr>
        <p:spPr>
          <a:xfrm>
            <a:off x="5840920" y="3631372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2, 2, 0, 0,2,2,0,0,0,0]</a:t>
            </a:r>
          </a:p>
        </p:txBody>
      </p:sp>
      <p:grpSp>
        <p:nvGrpSpPr>
          <p:cNvPr id="1629" name="Group 1628">
            <a:extLst>
              <a:ext uri="{FF2B5EF4-FFF2-40B4-BE49-F238E27FC236}">
                <a16:creationId xmlns:a16="http://schemas.microsoft.com/office/drawing/2014/main" id="{878EDA37-C8E9-B84F-2F2C-611F4B02FB28}"/>
              </a:ext>
            </a:extLst>
          </p:cNvPr>
          <p:cNvGrpSpPr/>
          <p:nvPr/>
        </p:nvGrpSpPr>
        <p:grpSpPr>
          <a:xfrm>
            <a:off x="1404642" y="4150071"/>
            <a:ext cx="7013018" cy="307777"/>
            <a:chOff x="3198039" y="4343115"/>
            <a:chExt cx="7013018" cy="307777"/>
          </a:xfrm>
          <a:solidFill>
            <a:srgbClr val="E3CAA2"/>
          </a:solidFill>
        </p:grpSpPr>
        <p:sp>
          <p:nvSpPr>
            <p:cNvPr id="1630" name="Arrow: Right 1629">
              <a:extLst>
                <a:ext uri="{FF2B5EF4-FFF2-40B4-BE49-F238E27FC236}">
                  <a16:creationId xmlns:a16="http://schemas.microsoft.com/office/drawing/2014/main" id="{FB945F20-D938-6A32-6977-D247B547CEF7}"/>
                </a:ext>
              </a:extLst>
            </p:cNvPr>
            <p:cNvSpPr/>
            <p:nvPr/>
          </p:nvSpPr>
          <p:spPr>
            <a:xfrm>
              <a:off x="3198039" y="4397217"/>
              <a:ext cx="465914" cy="205495"/>
            </a:xfrm>
            <a:prstGeom prst="rightArrow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31" name="TextBox 1630">
              <a:extLst>
                <a:ext uri="{FF2B5EF4-FFF2-40B4-BE49-F238E27FC236}">
                  <a16:creationId xmlns:a16="http://schemas.microsoft.com/office/drawing/2014/main" id="{08435074-8814-9203-D92B-2E5839EDADA6}"/>
                </a:ext>
              </a:extLst>
            </p:cNvPr>
            <p:cNvSpPr txBox="1"/>
            <p:nvPr/>
          </p:nvSpPr>
          <p:spPr>
            <a:xfrm>
              <a:off x="3663953" y="4343115"/>
              <a:ext cx="65471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/>
                <a:t>The time complexity: </a:t>
              </a:r>
              <a:r>
                <a:rPr lang="en-US" b="1" dirty="0"/>
                <a:t>O(</a:t>
              </a:r>
              <a:r>
                <a:rPr lang="en-US" b="1" dirty="0" err="1"/>
                <a:t>logN</a:t>
              </a:r>
              <a:r>
                <a:rPr lang="en-US" b="1" dirty="0"/>
                <a:t>)</a:t>
              </a:r>
            </a:p>
          </p:txBody>
        </p:sp>
      </p:grpSp>
      <p:sp>
        <p:nvSpPr>
          <p:cNvPr id="1634" name="TextBox 1633">
            <a:extLst>
              <a:ext uri="{FF2B5EF4-FFF2-40B4-BE49-F238E27FC236}">
                <a16:creationId xmlns:a16="http://schemas.microsoft.com/office/drawing/2014/main" id="{B0CF6708-E0B6-7AD8-6364-2C29C261A14A}"/>
              </a:ext>
            </a:extLst>
          </p:cNvPr>
          <p:cNvSpPr txBox="1"/>
          <p:nvPr/>
        </p:nvSpPr>
        <p:spPr>
          <a:xfrm>
            <a:off x="2696276" y="1171224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57" name="Google Shape;1619;p62">
            <a:extLst>
              <a:ext uri="{FF2B5EF4-FFF2-40B4-BE49-F238E27FC236}">
                <a16:creationId xmlns:a16="http://schemas.microsoft.com/office/drawing/2014/main" id="{4CA38941-C86E-B983-AB6F-8D3FA263F1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30C8B2-D41E-99B4-B3F8-CF4A204C266C}"/>
              </a:ext>
            </a:extLst>
          </p:cNvPr>
          <p:cNvSpPr txBox="1"/>
          <p:nvPr/>
        </p:nvSpPr>
        <p:spPr>
          <a:xfrm>
            <a:off x="2189329" y="91582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07F9FFE-BB5D-63AD-DBC6-B690E6A8457B}"/>
              </a:ext>
            </a:extLst>
          </p:cNvPr>
          <p:cNvSpPr txBox="1"/>
          <p:nvPr/>
        </p:nvSpPr>
        <p:spPr>
          <a:xfrm>
            <a:off x="714721" y="148838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07721FC1-3008-F933-3D7E-1F5C6F624035}"/>
              </a:ext>
            </a:extLst>
          </p:cNvPr>
          <p:cNvSpPr txBox="1"/>
          <p:nvPr/>
        </p:nvSpPr>
        <p:spPr>
          <a:xfrm>
            <a:off x="3562316" y="151301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4EC52A4F-EFFA-C4C8-0B83-9AD7E526B4E0}"/>
              </a:ext>
            </a:extLst>
          </p:cNvPr>
          <p:cNvSpPr txBox="1"/>
          <p:nvPr/>
        </p:nvSpPr>
        <p:spPr>
          <a:xfrm>
            <a:off x="11414" y="21046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99749198-B660-F5A4-E673-90EA7322F5E8}"/>
              </a:ext>
            </a:extLst>
          </p:cNvPr>
          <p:cNvSpPr txBox="1"/>
          <p:nvPr/>
        </p:nvSpPr>
        <p:spPr>
          <a:xfrm>
            <a:off x="1442325" y="210134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E6524E13-578B-0BEB-5E67-807368FFFD2A}"/>
              </a:ext>
            </a:extLst>
          </p:cNvPr>
          <p:cNvSpPr txBox="1"/>
          <p:nvPr/>
        </p:nvSpPr>
        <p:spPr>
          <a:xfrm>
            <a:off x="2735407" y="211816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97778E6A-C132-3076-6C9B-D87C60A353F9}"/>
              </a:ext>
            </a:extLst>
          </p:cNvPr>
          <p:cNvSpPr txBox="1"/>
          <p:nvPr/>
        </p:nvSpPr>
        <p:spPr>
          <a:xfrm>
            <a:off x="4224218" y="21245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BCA78830-F058-39BD-C0C6-44440B5688A9}"/>
              </a:ext>
            </a:extLst>
          </p:cNvPr>
          <p:cNvSpPr txBox="1"/>
          <p:nvPr/>
        </p:nvSpPr>
        <p:spPr>
          <a:xfrm>
            <a:off x="-460544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02F6C06C-2E2F-CA02-A488-4DD224C305B1}"/>
              </a:ext>
            </a:extLst>
          </p:cNvPr>
          <p:cNvSpPr txBox="1"/>
          <p:nvPr/>
        </p:nvSpPr>
        <p:spPr>
          <a:xfrm>
            <a:off x="428816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A68730B9-A464-B9F7-E5BC-26E6C6F4F95E}"/>
              </a:ext>
            </a:extLst>
          </p:cNvPr>
          <p:cNvSpPr txBox="1"/>
          <p:nvPr/>
        </p:nvSpPr>
        <p:spPr>
          <a:xfrm>
            <a:off x="1097384" y="3053002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8C13478D-562B-1749-ED8D-68B507555555}"/>
              </a:ext>
            </a:extLst>
          </p:cNvPr>
          <p:cNvSpPr txBox="1"/>
          <p:nvPr/>
        </p:nvSpPr>
        <p:spPr>
          <a:xfrm>
            <a:off x="1827121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68118B10-37AC-1BC9-7E70-6F50356A7A1D}"/>
              </a:ext>
            </a:extLst>
          </p:cNvPr>
          <p:cNvSpPr txBox="1"/>
          <p:nvPr/>
        </p:nvSpPr>
        <p:spPr>
          <a:xfrm>
            <a:off x="2301409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13" name="TextBox 1612">
            <a:extLst>
              <a:ext uri="{FF2B5EF4-FFF2-40B4-BE49-F238E27FC236}">
                <a16:creationId xmlns:a16="http://schemas.microsoft.com/office/drawing/2014/main" id="{C45557BD-4365-314E-4E61-DC61B0449AC4}"/>
              </a:ext>
            </a:extLst>
          </p:cNvPr>
          <p:cNvSpPr txBox="1"/>
          <p:nvPr/>
        </p:nvSpPr>
        <p:spPr>
          <a:xfrm>
            <a:off x="3197976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15" name="TextBox 1614">
            <a:extLst>
              <a:ext uri="{FF2B5EF4-FFF2-40B4-BE49-F238E27FC236}">
                <a16:creationId xmlns:a16="http://schemas.microsoft.com/office/drawing/2014/main" id="{6AE57497-FA3A-7CEE-36E5-2683330339DA}"/>
              </a:ext>
            </a:extLst>
          </p:cNvPr>
          <p:cNvSpPr txBox="1"/>
          <p:nvPr/>
        </p:nvSpPr>
        <p:spPr>
          <a:xfrm>
            <a:off x="3763760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7" name="TextBox 1616">
            <a:extLst>
              <a:ext uri="{FF2B5EF4-FFF2-40B4-BE49-F238E27FC236}">
                <a16:creationId xmlns:a16="http://schemas.microsoft.com/office/drawing/2014/main" id="{BB37002E-E121-6DD2-7218-9F41F81280E4}"/>
              </a:ext>
            </a:extLst>
          </p:cNvPr>
          <p:cNvSpPr txBox="1"/>
          <p:nvPr/>
        </p:nvSpPr>
        <p:spPr>
          <a:xfrm>
            <a:off x="4688410" y="305460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64916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4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5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0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3" dur="500"/>
                                        <p:tgtEl>
                                          <p:spTgt spid="1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9" grpId="0" animBg="1"/>
      <p:bldP spid="11" grpId="0" animBg="1"/>
      <p:bldP spid="12" grpId="0" animBg="1"/>
      <p:bldP spid="14" grpId="0" animBg="1"/>
      <p:bldP spid="40" grpId="0"/>
      <p:bldP spid="41" grpId="0"/>
      <p:bldP spid="44" grpId="0"/>
      <p:bldP spid="47" grpId="0"/>
      <p:bldP spid="52" grpId="0"/>
      <p:bldP spid="50" grpId="0"/>
      <p:bldP spid="62" grpId="0"/>
      <p:bldP spid="1602" grpId="0"/>
      <p:bldP spid="1608" grpId="0"/>
      <p:bldP spid="1614" grpId="0"/>
      <p:bldP spid="1616" grpId="0"/>
      <p:bldP spid="1618" grpId="0"/>
      <p:bldP spid="1619" grpId="0"/>
      <p:bldP spid="1620" grpId="0"/>
      <p:bldP spid="1621" grpId="0"/>
      <p:bldP spid="1623" grpId="0"/>
      <p:bldP spid="1624" grpId="0"/>
      <p:bldP spid="1625" grpId="0"/>
      <p:bldP spid="1626" grpId="0"/>
      <p:bldP spid="163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B75124A4-3743-CA5E-8171-96F33B589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55;p90">
            <a:extLst>
              <a:ext uri="{FF2B5EF4-FFF2-40B4-BE49-F238E27FC236}">
                <a16:creationId xmlns:a16="http://schemas.microsoft.com/office/drawing/2014/main" id="{BBBC160C-1A22-0277-1A79-72507DD525B3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" name="Google Shape;2861;p90">
            <a:extLst>
              <a:ext uri="{FF2B5EF4-FFF2-40B4-BE49-F238E27FC236}">
                <a16:creationId xmlns:a16="http://schemas.microsoft.com/office/drawing/2014/main" id="{DFE56465-145E-5D43-8A7F-8A0F8F5D59CC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Google Shape;2862;p90">
            <a:extLst>
              <a:ext uri="{FF2B5EF4-FFF2-40B4-BE49-F238E27FC236}">
                <a16:creationId xmlns:a16="http://schemas.microsoft.com/office/drawing/2014/main" id="{829B028F-2A3F-52EC-0A27-36B68F1E96D2}"/>
              </a:ext>
            </a:extLst>
          </p:cNvPr>
          <p:cNvSpPr/>
          <p:nvPr/>
        </p:nvSpPr>
        <p:spPr>
          <a:xfrm>
            <a:off x="1458392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Google Shape;2863;p90">
            <a:extLst>
              <a:ext uri="{FF2B5EF4-FFF2-40B4-BE49-F238E27FC236}">
                <a16:creationId xmlns:a16="http://schemas.microsoft.com/office/drawing/2014/main" id="{8349B6E1-742A-91B3-01A6-4E73CD4717D8}"/>
              </a:ext>
            </a:extLst>
          </p:cNvPr>
          <p:cNvSpPr/>
          <p:nvPr/>
        </p:nvSpPr>
        <p:spPr>
          <a:xfrm>
            <a:off x="2228312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Google Shape;2864;p90">
            <a:extLst>
              <a:ext uri="{FF2B5EF4-FFF2-40B4-BE49-F238E27FC236}">
                <a16:creationId xmlns:a16="http://schemas.microsoft.com/office/drawing/2014/main" id="{3297B83C-96C2-5547-1410-A86ABA97DEA3}"/>
              </a:ext>
            </a:extLst>
          </p:cNvPr>
          <p:cNvSpPr/>
          <p:nvPr/>
        </p:nvSpPr>
        <p:spPr>
          <a:xfrm>
            <a:off x="3554587" y="3228890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8" name="Google Shape;2864;p90">
            <a:extLst>
              <a:ext uri="{FF2B5EF4-FFF2-40B4-BE49-F238E27FC236}">
                <a16:creationId xmlns:a16="http://schemas.microsoft.com/office/drawing/2014/main" id="{3F217437-29CB-2192-C88E-2FE18C6CC493}"/>
              </a:ext>
            </a:extLst>
          </p:cNvPr>
          <p:cNvSpPr/>
          <p:nvPr/>
        </p:nvSpPr>
        <p:spPr>
          <a:xfrm>
            <a:off x="2862577" y="32288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0" name="Google Shape;2862;p90">
            <a:extLst>
              <a:ext uri="{FF2B5EF4-FFF2-40B4-BE49-F238E27FC236}">
                <a16:creationId xmlns:a16="http://schemas.microsoft.com/office/drawing/2014/main" id="{04B6F647-02B6-7AD8-59EC-210FE7938BAC}"/>
              </a:ext>
            </a:extLst>
          </p:cNvPr>
          <p:cNvSpPr/>
          <p:nvPr/>
        </p:nvSpPr>
        <p:spPr>
          <a:xfrm>
            <a:off x="4234439" y="3250555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sz="18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Google Shape;2863;p90">
            <a:extLst>
              <a:ext uri="{FF2B5EF4-FFF2-40B4-BE49-F238E27FC236}">
                <a16:creationId xmlns:a16="http://schemas.microsoft.com/office/drawing/2014/main" id="{C0EE5D8E-C663-A110-C979-5653E33E6F18}"/>
              </a:ext>
            </a:extLst>
          </p:cNvPr>
          <p:cNvSpPr/>
          <p:nvPr/>
        </p:nvSpPr>
        <p:spPr>
          <a:xfrm>
            <a:off x="5129018" y="3249176"/>
            <a:ext cx="464793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sz="18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FAE5618-631D-C136-D64D-2F33D370D988}"/>
              </a:ext>
            </a:extLst>
          </p:cNvPr>
          <p:cNvSpPr/>
          <p:nvPr/>
        </p:nvSpPr>
        <p:spPr>
          <a:xfrm>
            <a:off x="2629477" y="1114628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A2C9FA-035E-471B-55C0-855246567F42}"/>
              </a:ext>
            </a:extLst>
          </p:cNvPr>
          <p:cNvSpPr/>
          <p:nvPr/>
        </p:nvSpPr>
        <p:spPr>
          <a:xfrm>
            <a:off x="1171614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5F9684F-5952-3475-1C5A-48150D7499AF}"/>
              </a:ext>
            </a:extLst>
          </p:cNvPr>
          <p:cNvSpPr/>
          <p:nvPr/>
        </p:nvSpPr>
        <p:spPr>
          <a:xfrm>
            <a:off x="3992962" y="1707642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4BEFF7-B14B-42C1-E94A-55AAA9452702}"/>
              </a:ext>
            </a:extLst>
          </p:cNvPr>
          <p:cNvSpPr/>
          <p:nvPr/>
        </p:nvSpPr>
        <p:spPr>
          <a:xfrm>
            <a:off x="1811967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*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785496D-669C-E853-B8CE-0A92CD9B5140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5AD24D-9519-DD87-0940-55B1EDE688D1}"/>
              </a:ext>
            </a:extLst>
          </p:cNvPr>
          <p:cNvSpPr/>
          <p:nvPr/>
        </p:nvSpPr>
        <p:spPr>
          <a:xfrm>
            <a:off x="3197896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F68416-BB52-4869-EF1E-37E80F247ECA}"/>
              </a:ext>
            </a:extLst>
          </p:cNvPr>
          <p:cNvSpPr/>
          <p:nvPr/>
        </p:nvSpPr>
        <p:spPr>
          <a:xfrm>
            <a:off x="4662961" y="2338720"/>
            <a:ext cx="466057" cy="466057"/>
          </a:xfrm>
          <a:prstGeom prst="ellipse">
            <a:avLst/>
          </a:prstGeom>
          <a:solidFill>
            <a:srgbClr val="D7682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885479-732F-A7AC-2DF6-976C4ACEDA7F}"/>
              </a:ext>
            </a:extLst>
          </p:cNvPr>
          <p:cNvCxnSpPr>
            <a:cxnSpLocks/>
          </p:cNvCxnSpPr>
          <p:nvPr/>
        </p:nvCxnSpPr>
        <p:spPr>
          <a:xfrm flipH="1">
            <a:off x="1654061" y="1442883"/>
            <a:ext cx="907916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9C38AC-FFF0-3BED-80AB-DAEE52300E28}"/>
              </a:ext>
            </a:extLst>
          </p:cNvPr>
          <p:cNvCxnSpPr>
            <a:cxnSpLocks/>
          </p:cNvCxnSpPr>
          <p:nvPr/>
        </p:nvCxnSpPr>
        <p:spPr>
          <a:xfrm>
            <a:off x="3174499" y="1461363"/>
            <a:ext cx="907143" cy="27672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E388BC-63A2-105D-BDBC-D4F8024D8C82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373657-56AA-9E66-EA9D-48423DF6A7BF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624636" y="2067543"/>
            <a:ext cx="420360" cy="27117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B6C36D-7554-7CA8-C405-380D33ACE478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3595701" y="2073912"/>
            <a:ext cx="415649" cy="33306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D6EEFF7-55B2-FE3C-B890-290632230CA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431612" y="2078788"/>
            <a:ext cx="299601" cy="32818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1FB1465-DDD1-EDC3-AB57-C6A273C96659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0BDC860-0903-09F0-EA39-156EE0A6F158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5C425C-E4E5-4316-20B6-CB82028AA2D4}"/>
              </a:ext>
            </a:extLst>
          </p:cNvPr>
          <p:cNvCxnSpPr>
            <a:cxnSpLocks/>
          </p:cNvCxnSpPr>
          <p:nvPr/>
        </p:nvCxnSpPr>
        <p:spPr>
          <a:xfrm flipH="1">
            <a:off x="1712423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2257EC0-0ED9-DE4F-B638-C93B474915E2}"/>
              </a:ext>
            </a:extLst>
          </p:cNvPr>
          <p:cNvCxnSpPr>
            <a:cxnSpLocks/>
          </p:cNvCxnSpPr>
          <p:nvPr/>
        </p:nvCxnSpPr>
        <p:spPr>
          <a:xfrm>
            <a:off x="22097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85C2590-14B5-C0E3-C960-26371A7F994A}"/>
              </a:ext>
            </a:extLst>
          </p:cNvPr>
          <p:cNvCxnSpPr>
            <a:cxnSpLocks/>
          </p:cNvCxnSpPr>
          <p:nvPr/>
        </p:nvCxnSpPr>
        <p:spPr>
          <a:xfrm flipH="1">
            <a:off x="3102930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AC6301-7536-4CDC-FA90-C3D85271E06E}"/>
              </a:ext>
            </a:extLst>
          </p:cNvPr>
          <p:cNvCxnSpPr>
            <a:cxnSpLocks/>
          </p:cNvCxnSpPr>
          <p:nvPr/>
        </p:nvCxnSpPr>
        <p:spPr>
          <a:xfrm>
            <a:off x="3600237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E86A275-E27B-4352-4EAB-55E1F57152B3}"/>
              </a:ext>
            </a:extLst>
          </p:cNvPr>
          <p:cNvCxnSpPr>
            <a:cxnSpLocks/>
          </p:cNvCxnSpPr>
          <p:nvPr/>
        </p:nvCxnSpPr>
        <p:spPr>
          <a:xfrm flipH="1">
            <a:off x="4590062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5B12D29-7CF2-EA45-588A-77379F9497C9}"/>
              </a:ext>
            </a:extLst>
          </p:cNvPr>
          <p:cNvCxnSpPr>
            <a:cxnSpLocks/>
          </p:cNvCxnSpPr>
          <p:nvPr/>
        </p:nvCxnSpPr>
        <p:spPr>
          <a:xfrm>
            <a:off x="5087369" y="2778604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2864;p90">
            <a:extLst>
              <a:ext uri="{FF2B5EF4-FFF2-40B4-BE49-F238E27FC236}">
                <a16:creationId xmlns:a16="http://schemas.microsoft.com/office/drawing/2014/main" id="{756E8200-AF1C-EA01-BE70-97CD8977ACA3}"/>
              </a:ext>
            </a:extLst>
          </p:cNvPr>
          <p:cNvSpPr/>
          <p:nvPr/>
        </p:nvSpPr>
        <p:spPr>
          <a:xfrm>
            <a:off x="3210182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3" name="Google Shape;2864;p90">
            <a:extLst>
              <a:ext uri="{FF2B5EF4-FFF2-40B4-BE49-F238E27FC236}">
                <a16:creationId xmlns:a16="http://schemas.microsoft.com/office/drawing/2014/main" id="{1CAF39E0-EE05-50C4-CFD5-DA44A1C1E7D6}"/>
              </a:ext>
            </a:extLst>
          </p:cNvPr>
          <p:cNvSpPr/>
          <p:nvPr/>
        </p:nvSpPr>
        <p:spPr>
          <a:xfrm>
            <a:off x="4663104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9" name="Google Shape;2864;p90">
            <a:extLst>
              <a:ext uri="{FF2B5EF4-FFF2-40B4-BE49-F238E27FC236}">
                <a16:creationId xmlns:a16="http://schemas.microsoft.com/office/drawing/2014/main" id="{A0DD7F82-E055-88FE-88C6-72CFFEBA3D79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8" name="Google Shape;1619;p62">
            <a:extLst>
              <a:ext uri="{FF2B5EF4-FFF2-40B4-BE49-F238E27FC236}">
                <a16:creationId xmlns:a16="http://schemas.microsoft.com/office/drawing/2014/main" id="{EAA509C9-F290-1B21-F470-38C5C66946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13B39-032E-9998-A40B-75A2B39FF863}"/>
              </a:ext>
            </a:extLst>
          </p:cNvPr>
          <p:cNvSpPr txBox="1"/>
          <p:nvPr/>
        </p:nvSpPr>
        <p:spPr>
          <a:xfrm>
            <a:off x="-3480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1EF3AB-C914-8841-3C54-E8C532B33900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BDC7DD-B3C1-A2F0-3B8B-FC6BB8E8D3D3}"/>
              </a:ext>
            </a:extLst>
          </p:cNvPr>
          <p:cNvSpPr txBox="1"/>
          <p:nvPr/>
        </p:nvSpPr>
        <p:spPr>
          <a:xfrm>
            <a:off x="987713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[2,2]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74B1AD-4075-EAD6-6EB2-EFB8F7163271}"/>
              </a:ext>
            </a:extLst>
          </p:cNvPr>
          <p:cNvSpPr txBox="1"/>
          <p:nvPr/>
        </p:nvSpPr>
        <p:spPr>
          <a:xfrm>
            <a:off x="1778079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[3,3]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26C321-4451-0DCB-513D-E8CFFC4BBDAD}"/>
              </a:ext>
            </a:extLst>
          </p:cNvPr>
          <p:cNvSpPr txBox="1"/>
          <p:nvPr/>
        </p:nvSpPr>
        <p:spPr>
          <a:xfrm>
            <a:off x="240514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[4,4]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4870C0-9268-5126-7D24-5D5512C34B52}"/>
              </a:ext>
            </a:extLst>
          </p:cNvPr>
          <p:cNvSpPr txBox="1"/>
          <p:nvPr/>
        </p:nvSpPr>
        <p:spPr>
          <a:xfrm>
            <a:off x="3108761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[5,5]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CBB7E8-2CDA-0A4A-A0B4-7DE14FC0FA14}"/>
              </a:ext>
            </a:extLst>
          </p:cNvPr>
          <p:cNvSpPr txBox="1"/>
          <p:nvPr/>
        </p:nvSpPr>
        <p:spPr>
          <a:xfrm>
            <a:off x="3766537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[6,6]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8DD212-8525-6DD3-F1CE-F5B58548B710}"/>
              </a:ext>
            </a:extLst>
          </p:cNvPr>
          <p:cNvSpPr txBox="1"/>
          <p:nvPr/>
        </p:nvSpPr>
        <p:spPr>
          <a:xfrm>
            <a:off x="4678785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[7,7]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F637B0D-46BE-8817-0ED6-69836FBA5EA0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486EEFB-E6D2-E0AD-B589-86D8F79F9DC9}"/>
              </a:ext>
            </a:extLst>
          </p:cNvPr>
          <p:cNvSpPr txBox="1"/>
          <p:nvPr/>
        </p:nvSpPr>
        <p:spPr>
          <a:xfrm>
            <a:off x="136474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[2,3]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6F465E5-0C40-2DC8-6279-F0F4BD1C1030}"/>
              </a:ext>
            </a:extLst>
          </p:cNvPr>
          <p:cNvSpPr txBox="1"/>
          <p:nvPr/>
        </p:nvSpPr>
        <p:spPr>
          <a:xfrm>
            <a:off x="2742580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DD772D-D83F-D321-8ABE-B2C48EAB51AC}"/>
              </a:ext>
            </a:extLst>
          </p:cNvPr>
          <p:cNvSpPr txBox="1"/>
          <p:nvPr/>
        </p:nvSpPr>
        <p:spPr>
          <a:xfrm>
            <a:off x="4243389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[6,7]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55BF2E-92FB-3CD2-DF50-961F93C02DAB}"/>
              </a:ext>
            </a:extLst>
          </p:cNvPr>
          <p:cNvSpPr txBox="1"/>
          <p:nvPr/>
        </p:nvSpPr>
        <p:spPr>
          <a:xfrm>
            <a:off x="356676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[4,7]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C9AD011-8DF0-0268-52B4-26037697238F}"/>
              </a:ext>
            </a:extLst>
          </p:cNvPr>
          <p:cNvSpPr txBox="1"/>
          <p:nvPr/>
        </p:nvSpPr>
        <p:spPr>
          <a:xfrm>
            <a:off x="714721" y="218813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[0,3]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1D59816-B4D9-6FF4-F9A2-30F97F959C30}"/>
              </a:ext>
            </a:extLst>
          </p:cNvPr>
          <p:cNvSpPr txBox="1"/>
          <p:nvPr/>
        </p:nvSpPr>
        <p:spPr>
          <a:xfrm>
            <a:off x="2179876" y="160170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[0,7]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87A9DF3-7231-3424-BDA8-AB7DF22A971E}"/>
              </a:ext>
            </a:extLst>
          </p:cNvPr>
          <p:cNvSpPr txBox="1"/>
          <p:nvPr/>
        </p:nvSpPr>
        <p:spPr>
          <a:xfrm>
            <a:off x="2960123" y="3284373"/>
            <a:ext cx="3650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-US" sz="1800" dirty="0"/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8F3E7372-4099-4A4F-315B-D0CF63C968DC}"/>
              </a:ext>
            </a:extLst>
          </p:cNvPr>
          <p:cNvSpPr txBox="1"/>
          <p:nvPr/>
        </p:nvSpPr>
        <p:spPr>
          <a:xfrm>
            <a:off x="2324160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-US" sz="18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6D0A8B-D976-F79A-314C-4412B66F1C29}"/>
              </a:ext>
            </a:extLst>
          </p:cNvPr>
          <p:cNvGrpSpPr/>
          <p:nvPr/>
        </p:nvGrpSpPr>
        <p:grpSpPr>
          <a:xfrm>
            <a:off x="5841811" y="387661"/>
            <a:ext cx="2792685" cy="830997"/>
            <a:chOff x="6038284" y="804305"/>
            <a:chExt cx="2792685" cy="830997"/>
          </a:xfrm>
        </p:grpSpPr>
        <p:sp>
          <p:nvSpPr>
            <p:cNvPr id="1666" name="TextBox 1665">
              <a:extLst>
                <a:ext uri="{FF2B5EF4-FFF2-40B4-BE49-F238E27FC236}">
                  <a16:creationId xmlns:a16="http://schemas.microsoft.com/office/drawing/2014/main" id="{DE42FE8E-25B6-3B66-1279-7E40FC652BCB}"/>
                </a:ext>
              </a:extLst>
            </p:cNvPr>
            <p:cNvSpPr txBox="1"/>
            <p:nvPr/>
          </p:nvSpPr>
          <p:spPr>
            <a:xfrm>
              <a:off x="6038284" y="804305"/>
              <a:ext cx="279268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fontAlgn="base">
                <a:spcAft>
                  <a:spcPts val="750"/>
                </a:spcAft>
                <a:defRPr>
                  <a:solidFill>
                    <a:srgbClr val="482400"/>
                  </a:solidFill>
                </a:defRPr>
              </a:lvl1pPr>
            </a:lstStyle>
            <a:p>
              <a:r>
                <a:rPr lang="en-US" dirty="0">
                  <a:latin typeface="Barlow" panose="00000500000000000000" pitchFamily="2" charset="0"/>
                </a:rPr>
                <a:t>Add all numbers in segment [1,7] to value </a:t>
              </a:r>
              <a:r>
                <a:rPr lang="en-US" dirty="0" err="1">
                  <a:latin typeface="Barlow" panose="00000500000000000000" pitchFamily="2" charset="0"/>
                </a:rPr>
                <a:t>val</a:t>
              </a:r>
              <a:r>
                <a:rPr lang="en-US" dirty="0">
                  <a:latin typeface="Barlow" panose="00000500000000000000" pitchFamily="2" charset="0"/>
                </a:rPr>
                <a:t> = 2.</a:t>
              </a:r>
              <a:endParaRPr lang="en-US" b="1" dirty="0">
                <a:latin typeface="Barlow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7BE2880-D5DA-F842-BC23-5B6E4D1D6CEF}"/>
                </a:ext>
              </a:extLst>
            </p:cNvPr>
            <p:cNvSpPr txBox="1"/>
            <p:nvPr/>
          </p:nvSpPr>
          <p:spPr>
            <a:xfrm>
              <a:off x="6042039" y="1327525"/>
              <a:ext cx="256246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Query sum from range 2 to 5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5270314-3132-B2CF-B068-66D7D77EBD0F}"/>
              </a:ext>
            </a:extLst>
          </p:cNvPr>
          <p:cNvSpPr txBox="1"/>
          <p:nvPr/>
        </p:nvSpPr>
        <p:spPr>
          <a:xfrm>
            <a:off x="1545331" y="3302661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B7581F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-US" sz="1800" dirty="0">
              <a:solidFill>
                <a:srgbClr val="B7581F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DB3A6F7-5724-18CF-D4BD-10253A29C41F}"/>
              </a:ext>
            </a:extLst>
          </p:cNvPr>
          <p:cNvSpPr txBox="1"/>
          <p:nvPr/>
        </p:nvSpPr>
        <p:spPr>
          <a:xfrm>
            <a:off x="3643500" y="3275229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-US" sz="1800" dirty="0">
              <a:solidFill>
                <a:srgbClr val="EA853F"/>
              </a:solidFill>
            </a:endParaRP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D535B002-C970-EA2F-798F-7B4AAB497387}"/>
              </a:ext>
            </a:extLst>
          </p:cNvPr>
          <p:cNvSpPr txBox="1"/>
          <p:nvPr/>
        </p:nvSpPr>
        <p:spPr>
          <a:xfrm>
            <a:off x="881692" y="3330677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7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1608" name="Google Shape;2864;p90">
            <a:extLst>
              <a:ext uri="{FF2B5EF4-FFF2-40B4-BE49-F238E27FC236}">
                <a16:creationId xmlns:a16="http://schemas.microsoft.com/office/drawing/2014/main" id="{9A682F40-C77D-0E10-D259-37E2420DD727}"/>
              </a:ext>
            </a:extLst>
          </p:cNvPr>
          <p:cNvSpPr/>
          <p:nvPr/>
        </p:nvSpPr>
        <p:spPr>
          <a:xfrm>
            <a:off x="45439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4" name="Google Shape;2864;p90">
            <a:extLst>
              <a:ext uri="{FF2B5EF4-FFF2-40B4-BE49-F238E27FC236}">
                <a16:creationId xmlns:a16="http://schemas.microsoft.com/office/drawing/2014/main" id="{0F25E2D1-BFB0-8FBF-63D0-B1F9EB9D664E}"/>
              </a:ext>
            </a:extLst>
          </p:cNvPr>
          <p:cNvSpPr/>
          <p:nvPr/>
        </p:nvSpPr>
        <p:spPr>
          <a:xfrm>
            <a:off x="1703215" y="2351191"/>
            <a:ext cx="672610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16" name="TextBox 1615">
            <a:extLst>
              <a:ext uri="{FF2B5EF4-FFF2-40B4-BE49-F238E27FC236}">
                <a16:creationId xmlns:a16="http://schemas.microsoft.com/office/drawing/2014/main" id="{8CFB5DB5-C4A0-D6CE-0F37-E98642A0D645}"/>
              </a:ext>
            </a:extLst>
          </p:cNvPr>
          <p:cNvSpPr txBox="1"/>
          <p:nvPr/>
        </p:nvSpPr>
        <p:spPr>
          <a:xfrm>
            <a:off x="5841811" y="1838398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SUM = 9 + Q(4,7,2,4)</a:t>
            </a:r>
          </a:p>
        </p:txBody>
      </p:sp>
      <p:sp>
        <p:nvSpPr>
          <p:cNvPr id="1618" name="TextBox 1617">
            <a:extLst>
              <a:ext uri="{FF2B5EF4-FFF2-40B4-BE49-F238E27FC236}">
                <a16:creationId xmlns:a16="http://schemas.microsoft.com/office/drawing/2014/main" id="{2055E410-DB38-C614-9252-28A9A35E306F}"/>
              </a:ext>
            </a:extLst>
          </p:cNvPr>
          <p:cNvSpPr txBox="1"/>
          <p:nvPr/>
        </p:nvSpPr>
        <p:spPr>
          <a:xfrm>
            <a:off x="5841811" y="146972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Lazy[4] ==0 </a:t>
            </a:r>
          </a:p>
        </p:txBody>
      </p:sp>
      <p:sp>
        <p:nvSpPr>
          <p:cNvPr id="1620" name="TextBox 1619">
            <a:extLst>
              <a:ext uri="{FF2B5EF4-FFF2-40B4-BE49-F238E27FC236}">
                <a16:creationId xmlns:a16="http://schemas.microsoft.com/office/drawing/2014/main" id="{F486A249-635E-B5C4-20E6-85E6DB407AC0}"/>
              </a:ext>
            </a:extLst>
          </p:cNvPr>
          <p:cNvSpPr txBox="1"/>
          <p:nvPr/>
        </p:nvSpPr>
        <p:spPr>
          <a:xfrm>
            <a:off x="1203096" y="1774842"/>
            <a:ext cx="9270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</a:p>
        </p:txBody>
      </p:sp>
      <p:sp>
        <p:nvSpPr>
          <p:cNvPr id="1623" name="Google Shape;2864;p90">
            <a:extLst>
              <a:ext uri="{FF2B5EF4-FFF2-40B4-BE49-F238E27FC236}">
                <a16:creationId xmlns:a16="http://schemas.microsoft.com/office/drawing/2014/main" id="{9B151189-1BEC-C961-AEA4-76DC21963654}"/>
              </a:ext>
            </a:extLst>
          </p:cNvPr>
          <p:cNvSpPr/>
          <p:nvPr/>
        </p:nvSpPr>
        <p:spPr>
          <a:xfrm>
            <a:off x="3954892" y="1719611"/>
            <a:ext cx="560585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23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26" name="TextBox 1625">
            <a:extLst>
              <a:ext uri="{FF2B5EF4-FFF2-40B4-BE49-F238E27FC236}">
                <a16:creationId xmlns:a16="http://schemas.microsoft.com/office/drawing/2014/main" id="{DD73B0CE-E880-906C-C461-33E5BBA9A192}"/>
              </a:ext>
            </a:extLst>
          </p:cNvPr>
          <p:cNvSpPr txBox="1"/>
          <p:nvPr/>
        </p:nvSpPr>
        <p:spPr>
          <a:xfrm>
            <a:off x="5840920" y="116194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2, 2, 0, 0,2,2,0,0,0,0]</a:t>
            </a:r>
          </a:p>
        </p:txBody>
      </p:sp>
      <p:sp>
        <p:nvSpPr>
          <p:cNvPr id="1634" name="TextBox 1633">
            <a:extLst>
              <a:ext uri="{FF2B5EF4-FFF2-40B4-BE49-F238E27FC236}">
                <a16:creationId xmlns:a16="http://schemas.microsoft.com/office/drawing/2014/main" id="{BED9E1B5-9E85-F964-0BEF-8E661574CDC3}"/>
              </a:ext>
            </a:extLst>
          </p:cNvPr>
          <p:cNvSpPr txBox="1"/>
          <p:nvPr/>
        </p:nvSpPr>
        <p:spPr>
          <a:xfrm>
            <a:off x="2686834" y="1171236"/>
            <a:ext cx="8774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30</a:t>
            </a:r>
            <a:endParaRPr lang="en-US" sz="1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A0F56D-F9B1-A046-B4CE-79C3D1F0146C}"/>
              </a:ext>
            </a:extLst>
          </p:cNvPr>
          <p:cNvSpPr txBox="1"/>
          <p:nvPr/>
        </p:nvSpPr>
        <p:spPr>
          <a:xfrm>
            <a:off x="5841811" y="387165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SUM = 9 + 14 = 23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F71482-410E-E918-50A6-017EBEDAC95A}"/>
              </a:ext>
            </a:extLst>
          </p:cNvPr>
          <p:cNvSpPr txBox="1"/>
          <p:nvPr/>
        </p:nvSpPr>
        <p:spPr>
          <a:xfrm>
            <a:off x="5841811" y="219730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==2 </a:t>
            </a: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774DD542-62AD-05A3-0E64-5455D0B2FAE6}"/>
              </a:ext>
            </a:extLst>
          </p:cNvPr>
          <p:cNvSpPr txBox="1"/>
          <p:nvPr/>
        </p:nvSpPr>
        <p:spPr>
          <a:xfrm>
            <a:off x="5841811" y="2586417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ST[5] += [L – R + 1]*2 = 14</a:t>
            </a:r>
          </a:p>
        </p:txBody>
      </p:sp>
      <p:sp>
        <p:nvSpPr>
          <p:cNvPr id="1605" name="Google Shape;2864;p90">
            <a:extLst>
              <a:ext uri="{FF2B5EF4-FFF2-40B4-BE49-F238E27FC236}">
                <a16:creationId xmlns:a16="http://schemas.microsoft.com/office/drawing/2014/main" id="{CEB2B3BC-4C91-8F84-EEC5-3A8267320693}"/>
              </a:ext>
            </a:extLst>
          </p:cNvPr>
          <p:cNvSpPr/>
          <p:nvPr/>
        </p:nvSpPr>
        <p:spPr>
          <a:xfrm>
            <a:off x="3125394" y="2351191"/>
            <a:ext cx="611061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F8ABA103-B03B-0833-13A6-09FC896C3E17}"/>
              </a:ext>
            </a:extLst>
          </p:cNvPr>
          <p:cNvSpPr txBox="1"/>
          <p:nvPr/>
        </p:nvSpPr>
        <p:spPr>
          <a:xfrm>
            <a:off x="5841811" y="2917014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Lazy[11] += Lazy[5] 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DE8AD6C9-BE7D-D7D8-30FE-2CC4E4E00CA4}"/>
              </a:ext>
            </a:extLst>
          </p:cNvPr>
          <p:cNvSpPr txBox="1"/>
          <p:nvPr/>
        </p:nvSpPr>
        <p:spPr>
          <a:xfrm>
            <a:off x="5841811" y="3230243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Lazy[12] += Lazy[5] 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08F112D1-81E1-BBB4-FDAF-8612F9507346}"/>
              </a:ext>
            </a:extLst>
          </p:cNvPr>
          <p:cNvSpPr txBox="1"/>
          <p:nvPr/>
        </p:nvSpPr>
        <p:spPr>
          <a:xfrm>
            <a:off x="5841811" y="3560965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Lazy[5] ==0 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6891085D-810F-E0DC-CD7D-59122B50E995}"/>
              </a:ext>
            </a:extLst>
          </p:cNvPr>
          <p:cNvSpPr txBox="1"/>
          <p:nvPr/>
        </p:nvSpPr>
        <p:spPr>
          <a:xfrm>
            <a:off x="5840920" y="415154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0, 2, 0, 0,2,2,2,2,0,0]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CF40AA-7D79-0B76-EC91-BF410CDE66FD}"/>
              </a:ext>
            </a:extLst>
          </p:cNvPr>
          <p:cNvSpPr txBox="1"/>
          <p:nvPr/>
        </p:nvSpPr>
        <p:spPr>
          <a:xfrm>
            <a:off x="2216761" y="906678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10457F-2720-5AE0-0950-064201ED07EB}"/>
              </a:ext>
            </a:extLst>
          </p:cNvPr>
          <p:cNvSpPr txBox="1"/>
          <p:nvPr/>
        </p:nvSpPr>
        <p:spPr>
          <a:xfrm>
            <a:off x="742153" y="147924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D77EE7-A829-FE3E-5CCC-031C62F9D8FB}"/>
              </a:ext>
            </a:extLst>
          </p:cNvPr>
          <p:cNvSpPr txBox="1"/>
          <p:nvPr/>
        </p:nvSpPr>
        <p:spPr>
          <a:xfrm>
            <a:off x="3589748" y="1503874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A72E89-4E21-4015-887C-BA02F034C317}"/>
              </a:ext>
            </a:extLst>
          </p:cNvPr>
          <p:cNvSpPr txBox="1"/>
          <p:nvPr/>
        </p:nvSpPr>
        <p:spPr>
          <a:xfrm>
            <a:off x="38846" y="209550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CC57FE-83D7-8CAB-CF9A-513A18DC4C15}"/>
              </a:ext>
            </a:extLst>
          </p:cNvPr>
          <p:cNvSpPr txBox="1"/>
          <p:nvPr/>
        </p:nvSpPr>
        <p:spPr>
          <a:xfrm>
            <a:off x="1469757" y="209220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CA0C6E9-DC62-A794-5B30-97F7B87A8B43}"/>
              </a:ext>
            </a:extLst>
          </p:cNvPr>
          <p:cNvSpPr txBox="1"/>
          <p:nvPr/>
        </p:nvSpPr>
        <p:spPr>
          <a:xfrm>
            <a:off x="2762839" y="210902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F91846F-8E81-1CEE-CBC4-41080B5EE693}"/>
              </a:ext>
            </a:extLst>
          </p:cNvPr>
          <p:cNvSpPr txBox="1"/>
          <p:nvPr/>
        </p:nvSpPr>
        <p:spPr>
          <a:xfrm>
            <a:off x="4251650" y="211540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6BB77-0F77-3297-D8AB-905CC15F71A5}"/>
              </a:ext>
            </a:extLst>
          </p:cNvPr>
          <p:cNvSpPr txBox="1"/>
          <p:nvPr/>
        </p:nvSpPr>
        <p:spPr>
          <a:xfrm>
            <a:off x="-433112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BAE63761-175C-7A93-A114-E076EE921E96}"/>
              </a:ext>
            </a:extLst>
          </p:cNvPr>
          <p:cNvSpPr txBox="1"/>
          <p:nvPr/>
        </p:nvSpPr>
        <p:spPr>
          <a:xfrm>
            <a:off x="456248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9CA49D48-CB9D-185D-F585-788EC2F67732}"/>
              </a:ext>
            </a:extLst>
          </p:cNvPr>
          <p:cNvSpPr txBox="1"/>
          <p:nvPr/>
        </p:nvSpPr>
        <p:spPr>
          <a:xfrm>
            <a:off x="1124816" y="3043858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3CE28999-B48C-C25F-65A8-C3FD8C1B5DF1}"/>
              </a:ext>
            </a:extLst>
          </p:cNvPr>
          <p:cNvSpPr txBox="1"/>
          <p:nvPr/>
        </p:nvSpPr>
        <p:spPr>
          <a:xfrm>
            <a:off x="1854553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7D5F90C1-9A16-FB48-6A10-93CF1E3C0C3D}"/>
              </a:ext>
            </a:extLst>
          </p:cNvPr>
          <p:cNvSpPr txBox="1"/>
          <p:nvPr/>
        </p:nvSpPr>
        <p:spPr>
          <a:xfrm>
            <a:off x="2328841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13" name="TextBox 1612">
            <a:extLst>
              <a:ext uri="{FF2B5EF4-FFF2-40B4-BE49-F238E27FC236}">
                <a16:creationId xmlns:a16="http://schemas.microsoft.com/office/drawing/2014/main" id="{AB2422EF-D1CF-EDBD-294E-3A6780C6E48E}"/>
              </a:ext>
            </a:extLst>
          </p:cNvPr>
          <p:cNvSpPr txBox="1"/>
          <p:nvPr/>
        </p:nvSpPr>
        <p:spPr>
          <a:xfrm>
            <a:off x="3225408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15" name="TextBox 1614">
            <a:extLst>
              <a:ext uri="{FF2B5EF4-FFF2-40B4-BE49-F238E27FC236}">
                <a16:creationId xmlns:a16="http://schemas.microsoft.com/office/drawing/2014/main" id="{CCDF2BCA-83D4-7712-D0B4-B4F8976C1CB8}"/>
              </a:ext>
            </a:extLst>
          </p:cNvPr>
          <p:cNvSpPr txBox="1"/>
          <p:nvPr/>
        </p:nvSpPr>
        <p:spPr>
          <a:xfrm>
            <a:off x="3791192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7" name="TextBox 1616">
            <a:extLst>
              <a:ext uri="{FF2B5EF4-FFF2-40B4-BE49-F238E27FC236}">
                <a16:creationId xmlns:a16="http://schemas.microsoft.com/office/drawing/2014/main" id="{F532B4AA-8B7B-36BC-3F7C-A76C0DD0F789}"/>
              </a:ext>
            </a:extLst>
          </p:cNvPr>
          <p:cNvSpPr txBox="1"/>
          <p:nvPr/>
        </p:nvSpPr>
        <p:spPr>
          <a:xfrm>
            <a:off x="4715842" y="304546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8966013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3CAA2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1" grpId="0" animBg="1"/>
      <p:bldP spid="12" grpId="0" animBg="1"/>
      <p:bldP spid="15" grpId="0" animBg="1"/>
      <p:bldP spid="42" grpId="0"/>
      <p:bldP spid="1616" grpId="0"/>
      <p:bldP spid="1618" grpId="0"/>
      <p:bldP spid="46" grpId="0"/>
      <p:bldP spid="54" grpId="0"/>
      <p:bldP spid="1601" grpId="0"/>
      <p:bldP spid="1605" grpId="0"/>
      <p:bldP spid="1606" grpId="0"/>
      <p:bldP spid="1607" grpId="0"/>
      <p:bldP spid="1609" grpId="0"/>
      <p:bldP spid="16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0DE63516-AFDB-C07A-CBC7-F84198CB3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C89877C-37AE-CB38-62A3-78D26565392D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5A589C03-2CA6-6F99-C78E-0F2033C0F228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ADBD150D-F7A4-B397-BD02-51F08B886707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7015FB8C-1345-D0C8-56A3-5F9A6EB45452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123D5F45-AA50-CA46-C537-8E53BA3DA922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F697BE4A-1506-078A-8ED8-BB48C13D6966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B04B4172-8A39-A1F3-E985-BB216E34080D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B2D2389F-7EA3-999A-ECDE-448FD9E1C6E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B86E0B4A-FFED-F5E2-0420-1D36C9526CAD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57E8097B-2F7E-2E14-6ED6-8FE0ACA4D388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557FD36-FF90-E2BB-A423-DEC3D604F990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5696F0C-01D2-B789-5F8E-6CF9815A46AB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EDFC5D8-AFA3-B0FF-5F01-325BD0658873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567BAD8-76B9-CF63-1E8C-5AAE95CA05A8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91A2324-8E94-9664-B31E-595A4DACFC37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69F803-CC31-9C97-8B22-C83654D35E28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CA54167-9453-7332-3DED-881C9219DC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ECE233F-00CC-4D01-4BAF-53F582DCB001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B005D95-C1D4-7362-B7EB-D8C64D523552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1A988B2-A820-7864-F00F-83A47C13B1CE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B860CCFB-45BA-D51C-6F77-3EB69AB7515C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84C04EE-D3B2-F2DD-9279-1AAEAF0C976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1372F6-4253-2E4D-213B-FBC709B1F5DA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67E87E4-B825-0E57-FFAF-810D72F748D7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6A84DC50-B198-5094-EE93-684E949E51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E37A64E-F38D-5D47-3FF5-019CA02947D2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897BDA-BB2B-F916-2FA3-A5985EB8F6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01D863A-9223-3422-6FE9-9AEB941B87D9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3866226-4D0F-68AF-CBE7-7E569224EA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A347A5B-0272-C858-C6CF-D869C4CEEDCC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A48AEE7F-ECF9-5519-78C5-37E9A6A855E2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FB291BFF-B1A5-C32F-1EAD-4C520F90A1CA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105C1426-3CE6-E1CB-4C67-47C45395F3A8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E386855B-754B-0FF0-9FA0-83BC2AA47D7B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5F3DF148-CE39-E065-ADD5-8D8697FF2286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3E2275FF-79BF-6976-8D52-F67CFD76752D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BC7D3A63-119F-39B0-BEAD-51063B48A188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6B464CE-A316-6A92-E151-34443D89E899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630943-FA7B-D966-2A4B-08190018AB74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DBADCD-595F-253A-28E0-6A6D87A562D5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A106E7-2443-7FA6-5618-5F7C37145E6C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9664339-F42C-7E5D-61E6-75055EF547EC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8484B7B-EE14-3ED1-79F1-C06115FD0962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3D38A1-7F49-F938-22F7-6909AA863714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278D1FD-05F4-8261-D8A3-A030064FBC75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266986-B3D5-1CD2-A40D-CD0764127CCA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F34893-95E2-DC27-C16E-B7AF947F1D5C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B976E3-DE4A-1EC5-3703-3C1538F0F839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1322B37-A6E7-C877-A51C-642A379CEE2D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2B3EDF6-1291-47C3-615F-E7395D7ABB87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E6D5428-0B3E-1BA0-0E51-F1A06000AB37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2D82047-D028-8470-C5EF-70BB6B0753B1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F8CAA6F0-E3EF-9503-F2E2-A20335929007}"/>
              </a:ext>
            </a:extLst>
          </p:cNvPr>
          <p:cNvSpPr txBox="1"/>
          <p:nvPr/>
        </p:nvSpPr>
        <p:spPr>
          <a:xfrm>
            <a:off x="5841811" y="1194977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QUES: Add all numbers in segment [2,7]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3.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F7D4A88-8D2D-1010-AF48-A12BB1607397}"/>
              </a:ext>
            </a:extLst>
          </p:cNvPr>
          <p:cNvSpPr txBox="1"/>
          <p:nvPr/>
        </p:nvSpPr>
        <p:spPr>
          <a:xfrm>
            <a:off x="2107033" y="88839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5822002-C6F8-6811-07C4-90B85A8F942F}"/>
              </a:ext>
            </a:extLst>
          </p:cNvPr>
          <p:cNvSpPr txBox="1"/>
          <p:nvPr/>
        </p:nvSpPr>
        <p:spPr>
          <a:xfrm>
            <a:off x="632425" y="146095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88EFFF8-26F9-88F0-A083-3B6D57753F67}"/>
              </a:ext>
            </a:extLst>
          </p:cNvPr>
          <p:cNvSpPr txBox="1"/>
          <p:nvPr/>
        </p:nvSpPr>
        <p:spPr>
          <a:xfrm>
            <a:off x="3480020" y="14855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E624E87-DC91-B2A4-198A-FE7C1E33E147}"/>
              </a:ext>
            </a:extLst>
          </p:cNvPr>
          <p:cNvSpPr txBox="1"/>
          <p:nvPr/>
        </p:nvSpPr>
        <p:spPr>
          <a:xfrm>
            <a:off x="-70882" y="20772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EE43D3B5-A60D-922C-7A0C-BEAE8F1D3A98}"/>
              </a:ext>
            </a:extLst>
          </p:cNvPr>
          <p:cNvSpPr txBox="1"/>
          <p:nvPr/>
        </p:nvSpPr>
        <p:spPr>
          <a:xfrm>
            <a:off x="1360029" y="207391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9E11C3D3-25D1-71DE-B1ED-55B239788ADA}"/>
              </a:ext>
            </a:extLst>
          </p:cNvPr>
          <p:cNvSpPr txBox="1"/>
          <p:nvPr/>
        </p:nvSpPr>
        <p:spPr>
          <a:xfrm>
            <a:off x="2653111" y="209073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BA1FBFD7-2154-3371-905E-94DEC5384611}"/>
              </a:ext>
            </a:extLst>
          </p:cNvPr>
          <p:cNvSpPr txBox="1"/>
          <p:nvPr/>
        </p:nvSpPr>
        <p:spPr>
          <a:xfrm>
            <a:off x="4141922" y="20971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6CBBDA58-34CB-0AAF-2A87-7C2C7A1C0C9C}"/>
              </a:ext>
            </a:extLst>
          </p:cNvPr>
          <p:cNvSpPr txBox="1"/>
          <p:nvPr/>
        </p:nvSpPr>
        <p:spPr>
          <a:xfrm>
            <a:off x="-54284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382FE05E-1456-7F1E-C507-4EF244ABC962}"/>
              </a:ext>
            </a:extLst>
          </p:cNvPr>
          <p:cNvSpPr txBox="1"/>
          <p:nvPr/>
        </p:nvSpPr>
        <p:spPr>
          <a:xfrm>
            <a:off x="34652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689E1783-624F-6607-1C12-635B02E443B7}"/>
              </a:ext>
            </a:extLst>
          </p:cNvPr>
          <p:cNvSpPr txBox="1"/>
          <p:nvPr/>
        </p:nvSpPr>
        <p:spPr>
          <a:xfrm>
            <a:off x="1015088" y="3025570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56920CDB-7D20-60C7-5D75-7D6246A6C496}"/>
              </a:ext>
            </a:extLst>
          </p:cNvPr>
          <p:cNvSpPr txBox="1"/>
          <p:nvPr/>
        </p:nvSpPr>
        <p:spPr>
          <a:xfrm>
            <a:off x="1744825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01E804E5-C681-FC22-B4A4-30E1B7D9F296}"/>
              </a:ext>
            </a:extLst>
          </p:cNvPr>
          <p:cNvSpPr txBox="1"/>
          <p:nvPr/>
        </p:nvSpPr>
        <p:spPr>
          <a:xfrm>
            <a:off x="2219113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8" name="TextBox 1607">
            <a:extLst>
              <a:ext uri="{FF2B5EF4-FFF2-40B4-BE49-F238E27FC236}">
                <a16:creationId xmlns:a16="http://schemas.microsoft.com/office/drawing/2014/main" id="{41E0E6C0-2993-08D6-A2E1-33D05F13BBFA}"/>
              </a:ext>
            </a:extLst>
          </p:cNvPr>
          <p:cNvSpPr txBox="1"/>
          <p:nvPr/>
        </p:nvSpPr>
        <p:spPr>
          <a:xfrm>
            <a:off x="311568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B9D7F454-21C6-63E9-E132-32796A4999A2}"/>
              </a:ext>
            </a:extLst>
          </p:cNvPr>
          <p:cNvSpPr txBox="1"/>
          <p:nvPr/>
        </p:nvSpPr>
        <p:spPr>
          <a:xfrm>
            <a:off x="368146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6F562B05-9854-E282-94A4-236B49A0AEF3}"/>
              </a:ext>
            </a:extLst>
          </p:cNvPr>
          <p:cNvSpPr txBox="1"/>
          <p:nvPr/>
        </p:nvSpPr>
        <p:spPr>
          <a:xfrm>
            <a:off x="460611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FB99AD35-2E39-1FAF-0389-239E82E301E4}"/>
              </a:ext>
            </a:extLst>
          </p:cNvPr>
          <p:cNvSpPr txBox="1"/>
          <p:nvPr/>
        </p:nvSpPr>
        <p:spPr>
          <a:xfrm>
            <a:off x="5840920" y="1655630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=[0, 1,  0, 2, 1,  5, 0, 3, 2,4,1, 5, 9,1, 0]</a:t>
            </a:r>
          </a:p>
        </p:txBody>
      </p:sp>
      <p:sp>
        <p:nvSpPr>
          <p:cNvPr id="51" name="Google Shape;1619;p62">
            <a:extLst>
              <a:ext uri="{FF2B5EF4-FFF2-40B4-BE49-F238E27FC236}">
                <a16:creationId xmlns:a16="http://schemas.microsoft.com/office/drawing/2014/main" id="{ADB0D0D6-EEE0-FE3B-159E-D4DC8BB49D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574270225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ED516BB-9FFC-B8B9-2F78-0A7DF8BE7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AE5D78B-E949-D8A2-4AAB-7A43906ED2F4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D7EB2AE5-B79F-E527-F61D-2DF4BFEC51B4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04BA6265-FEFB-CD15-C787-EED67F8C3CCA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B4F5C9B3-1465-F581-9E58-4E07259184E3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933BFE3D-478A-741B-3D85-A16A5D584E20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CA4A76EA-0B09-0A46-531E-E33D0CE97DF6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8C83E48B-AB2E-70FE-F085-71A84E878A91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4A3E11DB-9EED-0D8B-AC4D-8F15D4FF3CB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617D4AA9-4B8B-73B0-2BC0-EEE4BD066C74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D2AD006-6FE2-4CE2-D367-89D3E3B12490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DAE924-D3B0-B1B9-C1FB-AE95F9602866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209C018-4AE3-B5D4-B128-767F23E75AE1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4335A8C-D69D-288F-6383-2D3E3CBABC00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3B50B67-D0C4-BC44-1FAE-2509574F20FE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09C3C10-9545-909D-5B9E-B8F7EB84346C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9E05BD-0C9A-B608-2060-13FC456B11CC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C5BB7E-E84A-EDC5-83D1-40D8B6A080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30AE18-2411-7330-FA86-1A8DE0BFC3FE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9AC5C99-0230-A234-29D7-1626DD0B886A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A0EBC51-5DEE-3B36-60EC-CB0F613EF0C1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D9E4DA9-CE51-3AB5-9982-29424E52A7D7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58AF731-8368-F5E5-FE9D-90A7A4B8F80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AC5211F-CBB8-066C-D3C2-E48C5AD05067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B3085C8-2BB6-4853-4384-4C261D85C49E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A162F89-7E3D-B466-4B23-7BD148A413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CC42ED8-DEAD-98BA-5C2F-77C66649596E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72687E3-BA8E-CFA9-D9A6-F0EBEC23F9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006744B0-59C4-5306-33E5-47B3E4FA806F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997DBFF-C3F2-07F5-1EAB-569E00D35C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3836D26-B5C0-06DD-01E6-82333FE5D9B0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1A877110-40C8-8E30-B7A3-E55F9168AF89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CA588FAF-A7CB-A7D5-07D0-2C57FCDADC00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1FC89DBF-D99D-504F-0139-D4893FB34423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AF8227EE-CEA6-BD60-86E8-30613B596FFD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68741CFF-19B1-7EE2-748E-9A184E6FF253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1EB9635D-8942-9E2C-0B40-2C39DB899F89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038A862D-A176-AA6D-F87E-FD9C7FAA720D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B448E63-68A8-7B33-A30E-63093FFA1247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D8ECDE4-4C01-B49E-51DB-77BC1B9A7BCF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D24DB75-77AB-D22E-CC8A-CBDDBFD8CDBB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3439315-1765-FF74-DAED-8A95A9496F9B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20F458-9DFB-0775-156E-A64217E296A9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A9E4A04-7053-1187-EA60-ADBEE11E531B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06F364E-E736-FC28-FFE4-EAB9950C701F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4BF58B-7C35-1AFA-E845-BE2C0AB37CAB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A7D6992-6AF4-3DC6-8E63-BA7700862065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4B5670B-F8D6-EB3F-5344-ED05377C7478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8A199B-53EB-6913-7796-E3DC78E4500D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74C051A-92C2-BD9B-94BA-0D74C9226A34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8517764-B68E-9A16-2CB6-69BFDE5B74E5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582CF5-E2A4-F8DA-65E8-F661AB591239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7F56FCA-C0A0-48E3-2370-8DCBE43198A3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EF1D4A84-C239-608E-73EC-F3A8D322B3F8}"/>
              </a:ext>
            </a:extLst>
          </p:cNvPr>
          <p:cNvSpPr txBox="1"/>
          <p:nvPr/>
        </p:nvSpPr>
        <p:spPr>
          <a:xfrm>
            <a:off x="5841811" y="1048292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[2,7]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3.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F9D827-5AD5-E5ED-E589-507DCE08A6D3}"/>
              </a:ext>
            </a:extLst>
          </p:cNvPr>
          <p:cNvSpPr txBox="1"/>
          <p:nvPr/>
        </p:nvSpPr>
        <p:spPr>
          <a:xfrm>
            <a:off x="5840920" y="2031253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3, 3, 0, 0,3,3,0,0,0,0]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570D190-9932-72BF-EB97-673310D887D2}"/>
              </a:ext>
            </a:extLst>
          </p:cNvPr>
          <p:cNvSpPr txBox="1"/>
          <p:nvPr/>
        </p:nvSpPr>
        <p:spPr>
          <a:xfrm>
            <a:off x="2107033" y="88839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5E19C90-B275-7616-9BD2-F2C9DB39593A}"/>
              </a:ext>
            </a:extLst>
          </p:cNvPr>
          <p:cNvSpPr txBox="1"/>
          <p:nvPr/>
        </p:nvSpPr>
        <p:spPr>
          <a:xfrm>
            <a:off x="632425" y="146095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55F57B-7922-D04F-E31D-458A5CC2BFE0}"/>
              </a:ext>
            </a:extLst>
          </p:cNvPr>
          <p:cNvSpPr txBox="1"/>
          <p:nvPr/>
        </p:nvSpPr>
        <p:spPr>
          <a:xfrm>
            <a:off x="3480020" y="14855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10CDDF-5825-07CD-5067-4C6341B5D4AD}"/>
              </a:ext>
            </a:extLst>
          </p:cNvPr>
          <p:cNvSpPr txBox="1"/>
          <p:nvPr/>
        </p:nvSpPr>
        <p:spPr>
          <a:xfrm>
            <a:off x="-70882" y="20772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2DEA6807-0948-BDB4-7FE8-6C566AE3FA7F}"/>
              </a:ext>
            </a:extLst>
          </p:cNvPr>
          <p:cNvSpPr txBox="1"/>
          <p:nvPr/>
        </p:nvSpPr>
        <p:spPr>
          <a:xfrm>
            <a:off x="1360029" y="207391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5555D551-966F-BA26-E479-D404BDC25863}"/>
              </a:ext>
            </a:extLst>
          </p:cNvPr>
          <p:cNvSpPr txBox="1"/>
          <p:nvPr/>
        </p:nvSpPr>
        <p:spPr>
          <a:xfrm>
            <a:off x="2653111" y="209073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D443C51B-2433-F9C9-58AA-22916E4ECB81}"/>
              </a:ext>
            </a:extLst>
          </p:cNvPr>
          <p:cNvSpPr txBox="1"/>
          <p:nvPr/>
        </p:nvSpPr>
        <p:spPr>
          <a:xfrm>
            <a:off x="4141922" y="20971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EA7334E8-24DC-2EF8-A7BA-93898DE0F525}"/>
              </a:ext>
            </a:extLst>
          </p:cNvPr>
          <p:cNvSpPr txBox="1"/>
          <p:nvPr/>
        </p:nvSpPr>
        <p:spPr>
          <a:xfrm>
            <a:off x="-54284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EBB8CF15-A66D-5D78-57EB-BDAED33B80A6}"/>
              </a:ext>
            </a:extLst>
          </p:cNvPr>
          <p:cNvSpPr txBox="1"/>
          <p:nvPr/>
        </p:nvSpPr>
        <p:spPr>
          <a:xfrm>
            <a:off x="34652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1F8A475A-50FC-49BA-0DB1-8A7B12475194}"/>
              </a:ext>
            </a:extLst>
          </p:cNvPr>
          <p:cNvSpPr txBox="1"/>
          <p:nvPr/>
        </p:nvSpPr>
        <p:spPr>
          <a:xfrm>
            <a:off x="1015088" y="3025570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5EE1A423-E36D-FAFC-EC87-3AFC6969F98F}"/>
              </a:ext>
            </a:extLst>
          </p:cNvPr>
          <p:cNvSpPr txBox="1"/>
          <p:nvPr/>
        </p:nvSpPr>
        <p:spPr>
          <a:xfrm>
            <a:off x="1744825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5A77D87A-A85E-0ACC-4146-C18D0F971F64}"/>
              </a:ext>
            </a:extLst>
          </p:cNvPr>
          <p:cNvSpPr txBox="1"/>
          <p:nvPr/>
        </p:nvSpPr>
        <p:spPr>
          <a:xfrm>
            <a:off x="2219113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8" name="TextBox 1607">
            <a:extLst>
              <a:ext uri="{FF2B5EF4-FFF2-40B4-BE49-F238E27FC236}">
                <a16:creationId xmlns:a16="http://schemas.microsoft.com/office/drawing/2014/main" id="{67E97321-3127-D80F-99B1-F5C5BF3A1828}"/>
              </a:ext>
            </a:extLst>
          </p:cNvPr>
          <p:cNvSpPr txBox="1"/>
          <p:nvPr/>
        </p:nvSpPr>
        <p:spPr>
          <a:xfrm>
            <a:off x="311568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D66837FE-0798-2C97-A725-121E9C167FCC}"/>
              </a:ext>
            </a:extLst>
          </p:cNvPr>
          <p:cNvSpPr txBox="1"/>
          <p:nvPr/>
        </p:nvSpPr>
        <p:spPr>
          <a:xfrm>
            <a:off x="368146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5FC9D26A-5FEC-5711-4F34-1500F80272BE}"/>
              </a:ext>
            </a:extLst>
          </p:cNvPr>
          <p:cNvSpPr txBox="1"/>
          <p:nvPr/>
        </p:nvSpPr>
        <p:spPr>
          <a:xfrm>
            <a:off x="460611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49EF61FB-87F4-C4DA-0A9D-38AD88AD83B7}"/>
              </a:ext>
            </a:extLst>
          </p:cNvPr>
          <p:cNvSpPr txBox="1"/>
          <p:nvPr/>
        </p:nvSpPr>
        <p:spPr>
          <a:xfrm>
            <a:off x="5840920" y="1508945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=[0, 1,  0, 2, 1,  5, 0, 3, 2,4,1, 5, 9,1, 0]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10CB19C1-F718-82FF-8DAB-4FD0FED58E80}"/>
              </a:ext>
            </a:extLst>
          </p:cNvPr>
          <p:cNvSpPr txBox="1"/>
          <p:nvPr/>
        </p:nvSpPr>
        <p:spPr>
          <a:xfrm>
            <a:off x="5840920" y="2337220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2,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5, 0, 3, 2,4,1, 5, 9,1, 0]</a:t>
            </a: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AC40549F-D962-4EDA-A2A3-31B8F179AA55}"/>
              </a:ext>
            </a:extLst>
          </p:cNvPr>
          <p:cNvSpPr txBox="1"/>
          <p:nvPr/>
        </p:nvSpPr>
        <p:spPr>
          <a:xfrm>
            <a:off x="5872185" y="2650582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Query Min from range 3 to 5</a:t>
            </a:r>
          </a:p>
        </p:txBody>
      </p:sp>
      <p:sp>
        <p:nvSpPr>
          <p:cNvPr id="52" name="Google Shape;1619;p62">
            <a:extLst>
              <a:ext uri="{FF2B5EF4-FFF2-40B4-BE49-F238E27FC236}">
                <a16:creationId xmlns:a16="http://schemas.microsoft.com/office/drawing/2014/main" id="{78D0A0C1-BD11-354F-7BC1-56838639FD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1129731621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7BC42163-2E76-BE51-ED27-3700502C7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3B28D9B-36CD-F828-13A5-F4B6ABE3E87B}"/>
              </a:ext>
            </a:extLst>
          </p:cNvPr>
          <p:cNvGrpSpPr/>
          <p:nvPr/>
        </p:nvGrpSpPr>
        <p:grpSpPr>
          <a:xfrm>
            <a:off x="-430333" y="1114628"/>
            <a:ext cx="6392080" cy="2888096"/>
            <a:chOff x="-430333" y="1114628"/>
            <a:chExt cx="6392080" cy="2888096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04413E76-8120-68B5-729F-BF31C3B71B0B}"/>
                </a:ext>
              </a:extLst>
            </p:cNvPr>
            <p:cNvSpPr/>
            <p:nvPr/>
          </p:nvSpPr>
          <p:spPr>
            <a:xfrm>
              <a:off x="10838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A75F6D96-4139-95B6-6F46-D146CF13B120}"/>
                </a:ext>
              </a:extLst>
            </p:cNvPr>
            <p:cNvSpPr/>
            <p:nvPr/>
          </p:nvSpPr>
          <p:spPr>
            <a:xfrm>
              <a:off x="709350" y="327440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0CF72893-38CE-FA9A-A97D-2A651E7CC512}"/>
                </a:ext>
              </a:extLst>
            </p:cNvPr>
            <p:cNvSpPr/>
            <p:nvPr/>
          </p:nvSpPr>
          <p:spPr>
            <a:xfrm>
              <a:off x="1376096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5C5CE113-C3FA-F1F3-FE25-9080CC53B3B1}"/>
                </a:ext>
              </a:extLst>
            </p:cNvPr>
            <p:cNvSpPr/>
            <p:nvPr/>
          </p:nvSpPr>
          <p:spPr>
            <a:xfrm>
              <a:off x="2146016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9E436D6D-B890-EFB1-EA38-78FAF44C41B5}"/>
                </a:ext>
              </a:extLst>
            </p:cNvPr>
            <p:cNvSpPr/>
            <p:nvPr/>
          </p:nvSpPr>
          <p:spPr>
            <a:xfrm>
              <a:off x="3472291" y="322889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9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59273767-21B8-A059-6FDA-1875CFC3D099}"/>
                </a:ext>
              </a:extLst>
            </p:cNvPr>
            <p:cNvSpPr/>
            <p:nvPr/>
          </p:nvSpPr>
          <p:spPr>
            <a:xfrm>
              <a:off x="2780281" y="32288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0" name="Google Shape;2862;p90">
              <a:extLst>
                <a:ext uri="{FF2B5EF4-FFF2-40B4-BE49-F238E27FC236}">
                  <a16:creationId xmlns:a16="http://schemas.microsoft.com/office/drawing/2014/main" id="{57259FC1-987B-A38E-8C4F-AD1303A361AE}"/>
                </a:ext>
              </a:extLst>
            </p:cNvPr>
            <p:cNvSpPr/>
            <p:nvPr/>
          </p:nvSpPr>
          <p:spPr>
            <a:xfrm>
              <a:off x="4152143" y="325055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3" name="Google Shape;2863;p90">
              <a:extLst>
                <a:ext uri="{FF2B5EF4-FFF2-40B4-BE49-F238E27FC236}">
                  <a16:creationId xmlns:a16="http://schemas.microsoft.com/office/drawing/2014/main" id="{C3A9AD1A-DE05-7935-92AC-C2FF2CC0FF6C}"/>
                </a:ext>
              </a:extLst>
            </p:cNvPr>
            <p:cNvSpPr/>
            <p:nvPr/>
          </p:nvSpPr>
          <p:spPr>
            <a:xfrm>
              <a:off x="5046722" y="3249176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D0854E0-EF0B-6E6D-0C67-CB0676156422}"/>
                </a:ext>
              </a:extLst>
            </p:cNvPr>
            <p:cNvSpPr/>
            <p:nvPr/>
          </p:nvSpPr>
          <p:spPr>
            <a:xfrm>
              <a:off x="2547181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A9A9200-E228-1B52-2C1E-1B5917225222}"/>
                </a:ext>
              </a:extLst>
            </p:cNvPr>
            <p:cNvSpPr/>
            <p:nvPr/>
          </p:nvSpPr>
          <p:spPr>
            <a:xfrm>
              <a:off x="1089318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1B576F2-E90A-759D-ABC3-674B3B08F0BD}"/>
                </a:ext>
              </a:extLst>
            </p:cNvPr>
            <p:cNvSpPr/>
            <p:nvPr/>
          </p:nvSpPr>
          <p:spPr>
            <a:xfrm>
              <a:off x="3910666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72A3256-57FF-AB99-93AF-D95B88320071}"/>
                </a:ext>
              </a:extLst>
            </p:cNvPr>
            <p:cNvSpPr/>
            <p:nvPr/>
          </p:nvSpPr>
          <p:spPr>
            <a:xfrm>
              <a:off x="1729671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E546D9-07AF-5B2C-045D-4CBB7528538E}"/>
                </a:ext>
              </a:extLst>
            </p:cNvPr>
            <p:cNvSpPr/>
            <p:nvPr/>
          </p:nvSpPr>
          <p:spPr>
            <a:xfrm>
              <a:off x="369366" y="2338721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457B5F-8C4E-716F-1689-78667E3BC90F}"/>
                </a:ext>
              </a:extLst>
            </p:cNvPr>
            <p:cNvSpPr/>
            <p:nvPr/>
          </p:nvSpPr>
          <p:spPr>
            <a:xfrm>
              <a:off x="3115600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429911C-68F8-D626-AD9E-F06672259B94}"/>
                </a:ext>
              </a:extLst>
            </p:cNvPr>
            <p:cNvSpPr/>
            <p:nvPr/>
          </p:nvSpPr>
          <p:spPr>
            <a:xfrm>
              <a:off x="4580665" y="2338720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03845E-4914-1BBE-744D-83640D91B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71765" y="1442883"/>
              <a:ext cx="907916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1A56F65-FD4C-8172-879C-845D4DCEF1F0}"/>
                </a:ext>
              </a:extLst>
            </p:cNvPr>
            <p:cNvCxnSpPr>
              <a:cxnSpLocks/>
            </p:cNvCxnSpPr>
            <p:nvPr/>
          </p:nvCxnSpPr>
          <p:spPr>
            <a:xfrm>
              <a:off x="3092203" y="1461363"/>
              <a:ext cx="907143" cy="27672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132A422-5D6B-F037-CBED-95062E543508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H="1">
              <a:off x="767171" y="2073912"/>
              <a:ext cx="343003" cy="333061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1126E0-6563-483D-5BF2-405B192259F7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542340" y="2067543"/>
              <a:ext cx="420360" cy="271178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B6E4996-5F4C-8EA4-6123-11C554DE399E}"/>
                </a:ext>
              </a:extLst>
            </p:cNvPr>
            <p:cNvCxnSpPr>
              <a:cxnSpLocks/>
              <a:endCxn id="15" idx="7"/>
            </p:cNvCxnSpPr>
            <p:nvPr/>
          </p:nvCxnSpPr>
          <p:spPr>
            <a:xfrm flipH="1">
              <a:off x="3513405" y="2073912"/>
              <a:ext cx="415649" cy="333060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59A19C7-EC8A-F581-68EC-D478ADB6526A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4349316" y="2078788"/>
              <a:ext cx="299601" cy="32818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A3B75BD-879A-17D4-E0A7-74A25D2039DB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H="1">
              <a:off x="269864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FA5AECA-68FC-C854-62F1-BEC174644DC7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767171" y="2736526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C496014-F817-5FD6-6BE0-3D7CFDABC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0127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28280AB-7D02-E816-F466-4A7DA910FD57}"/>
                </a:ext>
              </a:extLst>
            </p:cNvPr>
            <p:cNvCxnSpPr>
              <a:cxnSpLocks/>
            </p:cNvCxnSpPr>
            <p:nvPr/>
          </p:nvCxnSpPr>
          <p:spPr>
            <a:xfrm>
              <a:off x="21274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0748E22-5EE1-D240-021E-86187D1E7F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20634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6CC4714-62CF-C7A2-71E8-044866A5945D}"/>
                </a:ext>
              </a:extLst>
            </p:cNvPr>
            <p:cNvCxnSpPr>
              <a:cxnSpLocks/>
            </p:cNvCxnSpPr>
            <p:nvPr/>
          </p:nvCxnSpPr>
          <p:spPr>
            <a:xfrm>
              <a:off x="3517941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A092E3E-E708-AB49-BC3E-7152F30615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07766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6A3ECC3-6484-7823-6A8C-17627F336507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73" y="2778604"/>
              <a:ext cx="167754" cy="492364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Google Shape;2864;p90">
              <a:extLst>
                <a:ext uri="{FF2B5EF4-FFF2-40B4-BE49-F238E27FC236}">
                  <a16:creationId xmlns:a16="http://schemas.microsoft.com/office/drawing/2014/main" id="{E374F0C5-032A-9F37-7028-2785F7D06432}"/>
                </a:ext>
              </a:extLst>
            </p:cNvPr>
            <p:cNvSpPr/>
            <p:nvPr/>
          </p:nvSpPr>
          <p:spPr>
            <a:xfrm>
              <a:off x="360440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1" name="Google Shape;2864;p90">
              <a:extLst>
                <a:ext uri="{FF2B5EF4-FFF2-40B4-BE49-F238E27FC236}">
                  <a16:creationId xmlns:a16="http://schemas.microsoft.com/office/drawing/2014/main" id="{0C9BB6AE-BF48-32D3-725A-31CC36373D53}"/>
                </a:ext>
              </a:extLst>
            </p:cNvPr>
            <p:cNvSpPr/>
            <p:nvPr/>
          </p:nvSpPr>
          <p:spPr>
            <a:xfrm>
              <a:off x="1729772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2" name="Google Shape;2864;p90">
              <a:extLst>
                <a:ext uri="{FF2B5EF4-FFF2-40B4-BE49-F238E27FC236}">
                  <a16:creationId xmlns:a16="http://schemas.microsoft.com/office/drawing/2014/main" id="{6A84145D-448C-4E7E-42AE-E1278B5894B1}"/>
                </a:ext>
              </a:extLst>
            </p:cNvPr>
            <p:cNvSpPr/>
            <p:nvPr/>
          </p:nvSpPr>
          <p:spPr>
            <a:xfrm>
              <a:off x="3127886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8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3" name="Google Shape;2864;p90">
              <a:extLst>
                <a:ext uri="{FF2B5EF4-FFF2-40B4-BE49-F238E27FC236}">
                  <a16:creationId xmlns:a16="http://schemas.microsoft.com/office/drawing/2014/main" id="{9C796FD9-C694-480C-D2F4-7AEF85E56FB4}"/>
                </a:ext>
              </a:extLst>
            </p:cNvPr>
            <p:cNvSpPr/>
            <p:nvPr/>
          </p:nvSpPr>
          <p:spPr>
            <a:xfrm>
              <a:off x="4580808" y="235119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4" name="Google Shape;2864;p90">
              <a:extLst>
                <a:ext uri="{FF2B5EF4-FFF2-40B4-BE49-F238E27FC236}">
                  <a16:creationId xmlns:a16="http://schemas.microsoft.com/office/drawing/2014/main" id="{A1F65F66-650A-BD9F-279A-F9968176B2B8}"/>
                </a:ext>
              </a:extLst>
            </p:cNvPr>
            <p:cNvSpPr/>
            <p:nvPr/>
          </p:nvSpPr>
          <p:spPr>
            <a:xfrm>
              <a:off x="3913648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6" name="Google Shape;2864;p90">
              <a:extLst>
                <a:ext uri="{FF2B5EF4-FFF2-40B4-BE49-F238E27FC236}">
                  <a16:creationId xmlns:a16="http://schemas.microsoft.com/office/drawing/2014/main" id="{29D234E9-CAC4-6856-225A-F3987B3D9B41}"/>
                </a:ext>
              </a:extLst>
            </p:cNvPr>
            <p:cNvSpPr/>
            <p:nvPr/>
          </p:nvSpPr>
          <p:spPr>
            <a:xfrm>
              <a:off x="2553753" y="1133567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9" name="Google Shape;2864;p90">
              <a:extLst>
                <a:ext uri="{FF2B5EF4-FFF2-40B4-BE49-F238E27FC236}">
                  <a16:creationId xmlns:a16="http://schemas.microsoft.com/office/drawing/2014/main" id="{FBBCF9B8-228B-1B88-36DF-757BC46D4EA5}"/>
                </a:ext>
              </a:extLst>
            </p:cNvPr>
            <p:cNvSpPr/>
            <p:nvPr/>
          </p:nvSpPr>
          <p:spPr>
            <a:xfrm>
              <a:off x="1078844" y="171961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F1FE236-2899-12CE-E0D1-C6EDB4A00226}"/>
                </a:ext>
              </a:extLst>
            </p:cNvPr>
            <p:cNvSpPr txBox="1"/>
            <p:nvPr/>
          </p:nvSpPr>
          <p:spPr>
            <a:xfrm>
              <a:off x="-43033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[0,0]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4CEFD83-526D-CF1B-B595-81BFEC02FEB1}"/>
                </a:ext>
              </a:extLst>
            </p:cNvPr>
            <p:cNvSpPr txBox="1"/>
            <p:nvPr/>
          </p:nvSpPr>
          <p:spPr>
            <a:xfrm>
              <a:off x="25785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[1,1]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7421EE0-BA9C-DEFA-840E-C3E7B71A13D1}"/>
                </a:ext>
              </a:extLst>
            </p:cNvPr>
            <p:cNvSpPr txBox="1"/>
            <p:nvPr/>
          </p:nvSpPr>
          <p:spPr>
            <a:xfrm>
              <a:off x="905417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[2,2]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CB560E0-73D7-3B05-0E38-739940931A1E}"/>
                </a:ext>
              </a:extLst>
            </p:cNvPr>
            <p:cNvSpPr txBox="1"/>
            <p:nvPr/>
          </p:nvSpPr>
          <p:spPr>
            <a:xfrm>
              <a:off x="1695783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269A7C8-1EC5-3C1E-95BA-F434A7CE8830}"/>
                </a:ext>
              </a:extLst>
            </p:cNvPr>
            <p:cNvSpPr txBox="1"/>
            <p:nvPr/>
          </p:nvSpPr>
          <p:spPr>
            <a:xfrm>
              <a:off x="2322846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[4,4]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77F619-EB65-EB2E-852B-F23CDB17ED17}"/>
                </a:ext>
              </a:extLst>
            </p:cNvPr>
            <p:cNvSpPr txBox="1"/>
            <p:nvPr/>
          </p:nvSpPr>
          <p:spPr>
            <a:xfrm>
              <a:off x="3026465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[5,5]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9FE3B24-A759-7896-13AB-0DDB0EFFD455}"/>
                </a:ext>
              </a:extLst>
            </p:cNvPr>
            <p:cNvSpPr txBox="1"/>
            <p:nvPr/>
          </p:nvSpPr>
          <p:spPr>
            <a:xfrm>
              <a:off x="3684241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[6,6]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4123F76-5764-A13F-86D0-1627E47F6466}"/>
                </a:ext>
              </a:extLst>
            </p:cNvPr>
            <p:cNvSpPr txBox="1"/>
            <p:nvPr/>
          </p:nvSpPr>
          <p:spPr>
            <a:xfrm>
              <a:off x="4596489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[7,7]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8C071DF-FEFD-F831-C9B6-005498735551}"/>
                </a:ext>
              </a:extLst>
            </p:cNvPr>
            <p:cNvSpPr txBox="1"/>
            <p:nvPr/>
          </p:nvSpPr>
          <p:spPr>
            <a:xfrm>
              <a:off x="-89232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801D802-0F5C-93A4-9859-E74333FCE134}"/>
                </a:ext>
              </a:extLst>
            </p:cNvPr>
            <p:cNvSpPr txBox="1"/>
            <p:nvPr/>
          </p:nvSpPr>
          <p:spPr>
            <a:xfrm>
              <a:off x="128245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[2,3]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2D8E687-C68F-C9A2-045B-B0296DFBCE4C}"/>
                </a:ext>
              </a:extLst>
            </p:cNvPr>
            <p:cNvSpPr txBox="1"/>
            <p:nvPr/>
          </p:nvSpPr>
          <p:spPr>
            <a:xfrm>
              <a:off x="2660284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[4,5]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5B663BB6-872D-6F64-462D-780A45AFF30E}"/>
                </a:ext>
              </a:extLst>
            </p:cNvPr>
            <p:cNvSpPr txBox="1"/>
            <p:nvPr/>
          </p:nvSpPr>
          <p:spPr>
            <a:xfrm>
              <a:off x="4161093" y="2781962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[6,7]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59E4AB-7C55-0989-4219-3182E8F0E2A1}"/>
                </a:ext>
              </a:extLst>
            </p:cNvPr>
            <p:cNvSpPr txBox="1"/>
            <p:nvPr/>
          </p:nvSpPr>
          <p:spPr>
            <a:xfrm>
              <a:off x="348446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[4,7]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B7969F2-06CB-A638-0C21-7D2EE6AFE831}"/>
                </a:ext>
              </a:extLst>
            </p:cNvPr>
            <p:cNvSpPr txBox="1"/>
            <p:nvPr/>
          </p:nvSpPr>
          <p:spPr>
            <a:xfrm>
              <a:off x="632425" y="21881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[0,3]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99CA9F0-2D53-1F5C-50E1-1B1123726FFE}"/>
                </a:ext>
              </a:extLst>
            </p:cNvPr>
            <p:cNvSpPr txBox="1"/>
            <p:nvPr/>
          </p:nvSpPr>
          <p:spPr>
            <a:xfrm>
              <a:off x="2097580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[0,7]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43871263-776A-ED4E-D463-0E66282013E8}"/>
              </a:ext>
            </a:extLst>
          </p:cNvPr>
          <p:cNvSpPr txBox="1"/>
          <p:nvPr/>
        </p:nvSpPr>
        <p:spPr>
          <a:xfrm>
            <a:off x="5841811" y="1048292"/>
            <a:ext cx="27926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fontAlgn="base">
              <a:spcAft>
                <a:spcPts val="750"/>
              </a:spcAft>
              <a:defRPr>
                <a:solidFill>
                  <a:srgbClr val="482400"/>
                </a:solidFill>
              </a:defRPr>
            </a:lvl1pPr>
          </a:lstStyle>
          <a:p>
            <a:r>
              <a:rPr lang="en-US" dirty="0">
                <a:latin typeface="Barlow" panose="00000500000000000000" pitchFamily="2" charset="0"/>
              </a:rPr>
              <a:t>Add all numbers in segment [2,7] to value </a:t>
            </a:r>
            <a:r>
              <a:rPr lang="en-US" dirty="0" err="1">
                <a:latin typeface="Barlow" panose="00000500000000000000" pitchFamily="2" charset="0"/>
              </a:rPr>
              <a:t>val</a:t>
            </a:r>
            <a:r>
              <a:rPr lang="en-US" dirty="0">
                <a:latin typeface="Barlow" panose="00000500000000000000" pitchFamily="2" charset="0"/>
              </a:rPr>
              <a:t> = 3.</a:t>
            </a:r>
            <a:endParaRPr lang="en-US" b="1" dirty="0">
              <a:latin typeface="Barlow" panose="00000500000000000000" pitchFamily="2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145C8E7-FBAA-66AD-04AD-8B94A30CE0C2}"/>
              </a:ext>
            </a:extLst>
          </p:cNvPr>
          <p:cNvSpPr txBox="1"/>
          <p:nvPr/>
        </p:nvSpPr>
        <p:spPr>
          <a:xfrm>
            <a:off x="5840920" y="2031253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3, 3, 0, 0,3,3,0,0,0,0]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3FECB5-E742-6588-F846-BCEB26A7944D}"/>
              </a:ext>
            </a:extLst>
          </p:cNvPr>
          <p:cNvSpPr txBox="1"/>
          <p:nvPr/>
        </p:nvSpPr>
        <p:spPr>
          <a:xfrm>
            <a:off x="2107033" y="888390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1F37A55-ECC8-5C78-6F54-66C30AA42AC7}"/>
              </a:ext>
            </a:extLst>
          </p:cNvPr>
          <p:cNvSpPr txBox="1"/>
          <p:nvPr/>
        </p:nvSpPr>
        <p:spPr>
          <a:xfrm>
            <a:off x="632425" y="146095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9FA40D8-5ACB-6A9F-D4A9-935BDDFBBFD3}"/>
              </a:ext>
            </a:extLst>
          </p:cNvPr>
          <p:cNvSpPr txBox="1"/>
          <p:nvPr/>
        </p:nvSpPr>
        <p:spPr>
          <a:xfrm>
            <a:off x="3480020" y="14855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2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B78C481-CCDA-AD01-096F-44CB11FBED5B}"/>
              </a:ext>
            </a:extLst>
          </p:cNvPr>
          <p:cNvSpPr txBox="1"/>
          <p:nvPr/>
        </p:nvSpPr>
        <p:spPr>
          <a:xfrm>
            <a:off x="-70882" y="20772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3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EA2E2636-C0C2-2489-A3A0-0C0F466AF0A0}"/>
              </a:ext>
            </a:extLst>
          </p:cNvPr>
          <p:cNvSpPr txBox="1"/>
          <p:nvPr/>
        </p:nvSpPr>
        <p:spPr>
          <a:xfrm>
            <a:off x="1360029" y="207391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4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9EF4D0D1-4216-0342-FBEF-5E3DB5EFA97F}"/>
              </a:ext>
            </a:extLst>
          </p:cNvPr>
          <p:cNvSpPr txBox="1"/>
          <p:nvPr/>
        </p:nvSpPr>
        <p:spPr>
          <a:xfrm>
            <a:off x="2653111" y="209073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02" name="TextBox 1601">
            <a:extLst>
              <a:ext uri="{FF2B5EF4-FFF2-40B4-BE49-F238E27FC236}">
                <a16:creationId xmlns:a16="http://schemas.microsoft.com/office/drawing/2014/main" id="{EF7E9DC7-6DFA-7A6E-DACC-67DED3E86143}"/>
              </a:ext>
            </a:extLst>
          </p:cNvPr>
          <p:cNvSpPr txBox="1"/>
          <p:nvPr/>
        </p:nvSpPr>
        <p:spPr>
          <a:xfrm>
            <a:off x="4141922" y="209711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3" name="TextBox 1602">
            <a:extLst>
              <a:ext uri="{FF2B5EF4-FFF2-40B4-BE49-F238E27FC236}">
                <a16:creationId xmlns:a16="http://schemas.microsoft.com/office/drawing/2014/main" id="{52A5B652-2CE8-15C3-42D4-D899D568573E}"/>
              </a:ext>
            </a:extLst>
          </p:cNvPr>
          <p:cNvSpPr txBox="1"/>
          <p:nvPr/>
        </p:nvSpPr>
        <p:spPr>
          <a:xfrm>
            <a:off x="-54284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lang="en" sz="14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04" name="TextBox 1603">
            <a:extLst>
              <a:ext uri="{FF2B5EF4-FFF2-40B4-BE49-F238E27FC236}">
                <a16:creationId xmlns:a16="http://schemas.microsoft.com/office/drawing/2014/main" id="{295F50C6-E1CC-346B-079D-584A06C55C7F}"/>
              </a:ext>
            </a:extLst>
          </p:cNvPr>
          <p:cNvSpPr txBox="1"/>
          <p:nvPr/>
        </p:nvSpPr>
        <p:spPr>
          <a:xfrm>
            <a:off x="34652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0E8C535F-55C1-D23B-8FD4-EB2F88FBD29D}"/>
              </a:ext>
            </a:extLst>
          </p:cNvPr>
          <p:cNvSpPr txBox="1"/>
          <p:nvPr/>
        </p:nvSpPr>
        <p:spPr>
          <a:xfrm>
            <a:off x="1015088" y="3025570"/>
            <a:ext cx="9954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9</a:t>
            </a:r>
          </a:p>
        </p:txBody>
      </p:sp>
      <p:sp>
        <p:nvSpPr>
          <p:cNvPr id="1606" name="TextBox 1605">
            <a:extLst>
              <a:ext uri="{FF2B5EF4-FFF2-40B4-BE49-F238E27FC236}">
                <a16:creationId xmlns:a16="http://schemas.microsoft.com/office/drawing/2014/main" id="{D7B9DD08-019F-D0C7-CA52-2D8A2BE9E314}"/>
              </a:ext>
            </a:extLst>
          </p:cNvPr>
          <p:cNvSpPr txBox="1"/>
          <p:nvPr/>
        </p:nvSpPr>
        <p:spPr>
          <a:xfrm>
            <a:off x="1744825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</a:p>
        </p:txBody>
      </p:sp>
      <p:sp>
        <p:nvSpPr>
          <p:cNvPr id="1607" name="TextBox 1606">
            <a:extLst>
              <a:ext uri="{FF2B5EF4-FFF2-40B4-BE49-F238E27FC236}">
                <a16:creationId xmlns:a16="http://schemas.microsoft.com/office/drawing/2014/main" id="{7F01E1CA-5C2F-C7C6-97E7-00D0678BB8DB}"/>
              </a:ext>
            </a:extLst>
          </p:cNvPr>
          <p:cNvSpPr txBox="1"/>
          <p:nvPr/>
        </p:nvSpPr>
        <p:spPr>
          <a:xfrm>
            <a:off x="2219113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</a:p>
        </p:txBody>
      </p:sp>
      <p:sp>
        <p:nvSpPr>
          <p:cNvPr id="1608" name="TextBox 1607">
            <a:extLst>
              <a:ext uri="{FF2B5EF4-FFF2-40B4-BE49-F238E27FC236}">
                <a16:creationId xmlns:a16="http://schemas.microsoft.com/office/drawing/2014/main" id="{2FDF712B-C643-9B43-77F7-D91449128DB9}"/>
              </a:ext>
            </a:extLst>
          </p:cNvPr>
          <p:cNvSpPr txBox="1"/>
          <p:nvPr/>
        </p:nvSpPr>
        <p:spPr>
          <a:xfrm>
            <a:off x="3115680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12</a:t>
            </a:r>
          </a:p>
        </p:txBody>
      </p:sp>
      <p:sp>
        <p:nvSpPr>
          <p:cNvPr id="1609" name="TextBox 1608">
            <a:extLst>
              <a:ext uri="{FF2B5EF4-FFF2-40B4-BE49-F238E27FC236}">
                <a16:creationId xmlns:a16="http://schemas.microsoft.com/office/drawing/2014/main" id="{3E3DA1E1-305C-2738-7894-24AA2C7C0B4B}"/>
              </a:ext>
            </a:extLst>
          </p:cNvPr>
          <p:cNvSpPr txBox="1"/>
          <p:nvPr/>
        </p:nvSpPr>
        <p:spPr>
          <a:xfrm>
            <a:off x="368146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13</a:t>
            </a:r>
          </a:p>
        </p:txBody>
      </p:sp>
      <p:sp>
        <p:nvSpPr>
          <p:cNvPr id="1610" name="TextBox 1609">
            <a:extLst>
              <a:ext uri="{FF2B5EF4-FFF2-40B4-BE49-F238E27FC236}">
                <a16:creationId xmlns:a16="http://schemas.microsoft.com/office/drawing/2014/main" id="{27AFF05B-7BBF-8CB3-2D04-F56333D98A20}"/>
              </a:ext>
            </a:extLst>
          </p:cNvPr>
          <p:cNvSpPr txBox="1"/>
          <p:nvPr/>
        </p:nvSpPr>
        <p:spPr>
          <a:xfrm>
            <a:off x="4606114" y="302717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14</a:t>
            </a:r>
          </a:p>
        </p:txBody>
      </p:sp>
      <p:sp>
        <p:nvSpPr>
          <p:cNvPr id="1611" name="TextBox 1610">
            <a:extLst>
              <a:ext uri="{FF2B5EF4-FFF2-40B4-BE49-F238E27FC236}">
                <a16:creationId xmlns:a16="http://schemas.microsoft.com/office/drawing/2014/main" id="{F2783B6D-DDC4-96D8-BCFB-F3572FFE069D}"/>
              </a:ext>
            </a:extLst>
          </p:cNvPr>
          <p:cNvSpPr txBox="1"/>
          <p:nvPr/>
        </p:nvSpPr>
        <p:spPr>
          <a:xfrm>
            <a:off x="5840920" y="1508945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=[0, 1,  0, 2, 1,  5, 0, 3, 2,4,1, 5, 9,1, 0]</a:t>
            </a:r>
          </a:p>
        </p:txBody>
      </p:sp>
      <p:sp>
        <p:nvSpPr>
          <p:cNvPr id="1612" name="TextBox 1611">
            <a:extLst>
              <a:ext uri="{FF2B5EF4-FFF2-40B4-BE49-F238E27FC236}">
                <a16:creationId xmlns:a16="http://schemas.microsoft.com/office/drawing/2014/main" id="{DCEF31D4-D1E8-CD37-7E78-89A076EDCA28}"/>
              </a:ext>
            </a:extLst>
          </p:cNvPr>
          <p:cNvSpPr txBox="1"/>
          <p:nvPr/>
        </p:nvSpPr>
        <p:spPr>
          <a:xfrm>
            <a:off x="5840920" y="2337220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2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2,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5, 0, 3, 2,4,1, 5, 9,1, 0]</a:t>
            </a:r>
          </a:p>
        </p:txBody>
      </p:sp>
      <p:sp>
        <p:nvSpPr>
          <p:cNvPr id="1628" name="TextBox 1627">
            <a:extLst>
              <a:ext uri="{FF2B5EF4-FFF2-40B4-BE49-F238E27FC236}">
                <a16:creationId xmlns:a16="http://schemas.microsoft.com/office/drawing/2014/main" id="{CB9FD1A2-252C-0128-C461-D5B4E855008D}"/>
              </a:ext>
            </a:extLst>
          </p:cNvPr>
          <p:cNvSpPr txBox="1"/>
          <p:nvPr/>
        </p:nvSpPr>
        <p:spPr>
          <a:xfrm>
            <a:off x="5840920" y="2889876"/>
            <a:ext cx="25624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482400"/>
                </a:solidFill>
                <a:latin typeface="Barlow" panose="00000500000000000000" pitchFamily="2" charset="0"/>
              </a:rPr>
              <a:t>Query Min from range 3 to 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7FC8F5-2E2C-3006-3F62-F378E509B2CD}"/>
              </a:ext>
            </a:extLst>
          </p:cNvPr>
          <p:cNvSpPr txBox="1"/>
          <p:nvPr/>
        </p:nvSpPr>
        <p:spPr>
          <a:xfrm>
            <a:off x="5840920" y="3164468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Lazy =[0, 0, 0, 0, 0, </a:t>
            </a:r>
            <a:r>
              <a:rPr lang="pt-BR" b="1" dirty="0">
                <a:solidFill>
                  <a:srgbClr val="FF0000"/>
                </a:solidFill>
                <a:latin typeface="Barlow" panose="00000500000000000000" pitchFamily="2" charset="0"/>
              </a:rPr>
              <a:t>0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3, 0, 0,3,</a:t>
            </a:r>
            <a:r>
              <a:rPr lang="pt-BR" b="1" dirty="0">
                <a:solidFill>
                  <a:srgbClr val="FF0000"/>
                </a:solidFill>
                <a:latin typeface="Barlow" panose="00000500000000000000" pitchFamily="2" charset="0"/>
              </a:rPr>
              <a:t>0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3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,0,0]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80049A-9404-45C1-BCAC-C803419F0D67}"/>
              </a:ext>
            </a:extLst>
          </p:cNvPr>
          <p:cNvSpPr txBox="1"/>
          <p:nvPr/>
        </p:nvSpPr>
        <p:spPr>
          <a:xfrm>
            <a:off x="5840920" y="3470435"/>
            <a:ext cx="3689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Tree =[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Barlow" panose="00000500000000000000" pitchFamily="2" charset="0"/>
              </a:rPr>
              <a:t>2, 2,  3, 2, 4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 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8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0, 3, 2,4,</a:t>
            </a:r>
            <a:r>
              <a:rPr lang="pt-BR" b="1" dirty="0">
                <a:solidFill>
                  <a:srgbClr val="EA853F"/>
                </a:solidFill>
                <a:latin typeface="Barlow" panose="00000500000000000000" pitchFamily="2" charset="0"/>
              </a:rPr>
              <a:t>4</a:t>
            </a: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, 5, 9,1, 0]</a:t>
            </a:r>
          </a:p>
        </p:txBody>
      </p:sp>
      <p:sp>
        <p:nvSpPr>
          <p:cNvPr id="1614" name="Google Shape;1619;p62">
            <a:extLst>
              <a:ext uri="{FF2B5EF4-FFF2-40B4-BE49-F238E27FC236}">
                <a16:creationId xmlns:a16="http://schemas.microsoft.com/office/drawing/2014/main" id="{1374AEBA-9822-9137-C203-A85ADF2BA0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Lazy propagation</a:t>
            </a:r>
          </a:p>
        </p:txBody>
      </p:sp>
    </p:spTree>
    <p:extLst>
      <p:ext uri="{BB962C8B-B14F-4D97-AF65-F5344CB8AC3E}">
        <p14:creationId xmlns:p14="http://schemas.microsoft.com/office/powerpoint/2010/main" val="2664288010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8871B9E-D0E4-0631-82C4-FB72E8E3F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012;p66">
            <a:extLst>
              <a:ext uri="{FF2B5EF4-FFF2-40B4-BE49-F238E27FC236}">
                <a16:creationId xmlns:a16="http://schemas.microsoft.com/office/drawing/2014/main" id="{45A82A3D-2C0D-E9AA-FCC0-A41E1A149B54}"/>
              </a:ext>
            </a:extLst>
          </p:cNvPr>
          <p:cNvSpPr txBox="1">
            <a:spLocks/>
          </p:cNvSpPr>
          <p:nvPr/>
        </p:nvSpPr>
        <p:spPr>
          <a:xfrm>
            <a:off x="1345960" y="-34725"/>
            <a:ext cx="9769033" cy="6067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fontAlgn="base">
              <a:spcAft>
                <a:spcPts val="750"/>
              </a:spcAft>
              <a:buNone/>
              <a:defRPr sz="1600">
                <a:solidFill>
                  <a:srgbClr val="482400"/>
                </a:solidFill>
                <a:latin typeface="Barlow"/>
                <a:ea typeface="Barlow"/>
                <a:cs typeface="Barl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vi-VN" sz="1100" dirty="0"/>
              <a:t>FUNCTION updateRangeUtil(node, start, end, update_start, update_end, diff):</a:t>
            </a:r>
          </a:p>
          <a:p>
            <a:r>
              <a:rPr lang="en-US" sz="1100" dirty="0"/>
              <a:t>    </a:t>
            </a:r>
            <a:r>
              <a:rPr lang="vi-VN" sz="1100" dirty="0"/>
              <a:t>IF lazy[node] ≠ 0</a:t>
            </a:r>
            <a:r>
              <a:rPr lang="vi-VN" sz="1100" b="1" i="1" dirty="0"/>
              <a:t>: # Step 1: Xử lý các cập nhật bị trì hoãn (lazy updates)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</a:t>
            </a:r>
            <a:r>
              <a:rPr lang="vi-VN" sz="1100" dirty="0"/>
              <a:t>tree[node] = tree[node] + (end - start + 1) * lazy[node]        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</a:t>
            </a:r>
            <a:r>
              <a:rPr lang="vi-VN" sz="1100" dirty="0"/>
              <a:t>IF start ≠ end</a:t>
            </a:r>
            <a:r>
              <a:rPr lang="vi-VN" sz="1100" b="1" i="1" dirty="0"/>
              <a:t>:# Nếu node hiện tại không phải node lá, đẩy cập nhật xuống con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</a:t>
            </a:r>
            <a:r>
              <a:rPr lang="vi-VN" sz="1100" dirty="0"/>
              <a:t>lazy[left_child(node)] = lazy[left_child(node)] + lazy[node]</a:t>
            </a:r>
          </a:p>
          <a:p>
            <a:r>
              <a:rPr lang="vi-VN" sz="1100" dirty="0"/>
              <a:t>           </a:t>
            </a:r>
            <a:r>
              <a:rPr lang="en-US" sz="1100" dirty="0"/>
              <a:t>    </a:t>
            </a:r>
            <a:r>
              <a:rPr lang="vi-VN" sz="1100" dirty="0"/>
              <a:t> lazy[right_child(node)] = lazy[right_child(node)] + lazy[node]</a:t>
            </a:r>
          </a:p>
          <a:p>
            <a:r>
              <a:rPr lang="en-US" sz="1100" dirty="0"/>
              <a:t>           </a:t>
            </a:r>
            <a:r>
              <a:rPr lang="vi-VN" sz="1100" dirty="0"/>
              <a:t>lazy[node] = 0 </a:t>
            </a:r>
            <a:r>
              <a:rPr lang="vi-VN" sz="1100" b="1" i="1" dirty="0"/>
              <a:t># Đánh dấu đã cập nhật    </a:t>
            </a:r>
          </a:p>
          <a:p>
            <a:r>
              <a:rPr lang="vi-VN" sz="1100" dirty="0"/>
              <a:t>    IF start &gt; end OR start &gt; update_end OR end &lt; update_start</a:t>
            </a:r>
            <a:r>
              <a:rPr lang="vi-VN" sz="1100" b="1" i="1" dirty="0"/>
              <a:t>:# Step 2: Kiểm tra xem có nằm ngoài phạm vi cần cập nhật không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  </a:t>
            </a:r>
            <a:r>
              <a:rPr lang="vi-VN" sz="1100" dirty="0"/>
              <a:t>RETURN  # Không làm gì cả</a:t>
            </a:r>
          </a:p>
          <a:p>
            <a:r>
              <a:rPr lang="en-US" sz="1100" dirty="0"/>
              <a:t>    </a:t>
            </a:r>
            <a:r>
              <a:rPr lang="vi-VN" sz="1100" dirty="0"/>
              <a:t>IF start ≥ update_start AND end ≤ update_end: </a:t>
            </a:r>
            <a:r>
              <a:rPr lang="vi-VN" sz="1100" b="1" i="1" dirty="0"/>
              <a:t># Step 3: Kiểm tra nếu phạm vi hiện tại nằm hoàn toàn trong đoạn cần cập nhật</a:t>
            </a:r>
          </a:p>
          <a:p>
            <a:r>
              <a:rPr lang="vi-VN" sz="1100" dirty="0"/>
              <a:t>        </a:t>
            </a:r>
            <a:r>
              <a:rPr lang="en-US" sz="1100" dirty="0"/>
              <a:t>    </a:t>
            </a:r>
            <a:r>
              <a:rPr lang="vi-VN" sz="1100" dirty="0"/>
              <a:t>tree[node] = tree[node] + (end - start + 1) * diff</a:t>
            </a:r>
            <a:r>
              <a:rPr lang="en-US" sz="1100" dirty="0"/>
              <a:t> </a:t>
            </a:r>
            <a:r>
              <a:rPr lang="vi-VN" sz="1100" b="1" i="1" dirty="0"/>
              <a:t># Kiểm tra nếu phạm vi hiện tại nằm hoàn toàn trong đoạn cần cập nhật</a:t>
            </a:r>
            <a:endParaRPr lang="vi-VN" sz="1100" dirty="0"/>
          </a:p>
          <a:p>
            <a:r>
              <a:rPr lang="en-US" sz="1100" dirty="0"/>
              <a:t>            </a:t>
            </a:r>
            <a:r>
              <a:rPr lang="vi-VN" sz="1100" dirty="0"/>
              <a:t>IF start ≠ end: </a:t>
            </a:r>
            <a:r>
              <a:rPr lang="vi-VN" sz="1100" b="1" i="1" dirty="0"/>
              <a:t># Nếu không phải node lá, lưu cập nhật vào mảng lazy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 </a:t>
            </a:r>
            <a:r>
              <a:rPr lang="vi-VN" sz="1100" dirty="0"/>
              <a:t>lazy[left_child(node)] = lazy[left_child(node)] + diff</a:t>
            </a:r>
          </a:p>
          <a:p>
            <a:r>
              <a:rPr lang="vi-VN" sz="1100" dirty="0"/>
              <a:t>            </a:t>
            </a:r>
            <a:r>
              <a:rPr lang="en-US" sz="1100" dirty="0"/>
              <a:t>     </a:t>
            </a:r>
            <a:r>
              <a:rPr lang="vi-VN" sz="1100" dirty="0"/>
              <a:t>lazy[right_child(node)] = lazy[right_child(node)] + diff</a:t>
            </a:r>
          </a:p>
          <a:p>
            <a:r>
              <a:rPr lang="vi-VN" sz="1100" dirty="0"/>
              <a:t>      </a:t>
            </a:r>
            <a:r>
              <a:rPr lang="en-US" sz="1100" dirty="0"/>
              <a:t>     </a:t>
            </a:r>
            <a:r>
              <a:rPr lang="vi-VN" sz="1100" dirty="0"/>
              <a:t>RETURN  # Không cần duyệt sâu hơn</a:t>
            </a:r>
          </a:p>
          <a:p>
            <a:r>
              <a:rPr lang="en-US" sz="1100" dirty="0"/>
              <a:t>    </a:t>
            </a:r>
            <a:r>
              <a:rPr lang="vi-VN" sz="1100" dirty="0"/>
              <a:t>mid = (start + end) / 2</a:t>
            </a:r>
            <a:r>
              <a:rPr lang="vi-VN" sz="1100" b="1" i="1" dirty="0"/>
              <a:t># Step 4: Nếu chỉ có một phần của đoạn nằm trong phạm vi, chia nhỏ và cập nhật hai con</a:t>
            </a:r>
          </a:p>
          <a:p>
            <a:r>
              <a:rPr lang="vi-VN" sz="1100" dirty="0"/>
              <a:t>    updateRangeUtil(left_child(node), start, mid, update_start, update_end, diff)</a:t>
            </a:r>
          </a:p>
          <a:p>
            <a:r>
              <a:rPr lang="vi-VN" sz="1100" dirty="0"/>
              <a:t>    updateRangeUtil(right_child(node), mid + 1, end, update_start, update_end, diff)</a:t>
            </a:r>
          </a:p>
          <a:p>
            <a:r>
              <a:rPr lang="en-US" sz="1100" dirty="0"/>
              <a:t>    </a:t>
            </a:r>
            <a:r>
              <a:rPr lang="vi-VN" sz="1100" dirty="0"/>
              <a:t>tree[node] = tree[left_child(node)] + tree[right_child(node)] </a:t>
            </a:r>
            <a:r>
              <a:rPr lang="vi-VN" sz="1100" b="1" i="1" dirty="0"/>
              <a:t># Step 5: Sau khi cập nhật các con, cập nhật node hiện tại</a:t>
            </a:r>
          </a:p>
          <a:p>
            <a:endParaRPr lang="vi-VN" sz="11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82DC164-E5B1-5030-AC34-899AADD37AFF}"/>
              </a:ext>
            </a:extLst>
          </p:cNvPr>
          <p:cNvSpPr/>
          <p:nvPr/>
        </p:nvSpPr>
        <p:spPr>
          <a:xfrm>
            <a:off x="1345960" y="301752"/>
            <a:ext cx="5367356" cy="16427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1801A0-2DD7-384B-25A2-3898EF4B506F}"/>
              </a:ext>
            </a:extLst>
          </p:cNvPr>
          <p:cNvSpPr txBox="1"/>
          <p:nvPr/>
        </p:nvSpPr>
        <p:spPr>
          <a:xfrm rot="16200000">
            <a:off x="-405699" y="1935244"/>
            <a:ext cx="18196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rlow" panose="00000500000000000000" pitchFamily="2" charset="0"/>
              </a:rPr>
              <a:t>Cập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nhật</a:t>
            </a:r>
            <a:endParaRPr lang="en-US" dirty="0">
              <a:latin typeface="Barlow" panose="00000500000000000000" pitchFamily="2" charset="0"/>
            </a:endParaRP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CFFB5F3E-FC63-9FF9-1002-3EF756C13CA4}"/>
              </a:ext>
            </a:extLst>
          </p:cNvPr>
          <p:cNvSpPr/>
          <p:nvPr/>
        </p:nvSpPr>
        <p:spPr>
          <a:xfrm>
            <a:off x="734932" y="60796"/>
            <a:ext cx="457200" cy="5021907"/>
          </a:xfrm>
          <a:prstGeom prst="leftBrace">
            <a:avLst/>
          </a:prstGeom>
          <a:ln w="28575">
            <a:solidFill>
              <a:srgbClr val="482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927BE084-8D1A-94D7-0E34-6A9BCF59EC1E}"/>
              </a:ext>
            </a:extLst>
          </p:cNvPr>
          <p:cNvSpPr/>
          <p:nvPr/>
        </p:nvSpPr>
        <p:spPr>
          <a:xfrm rot="10800000">
            <a:off x="6867144" y="355205"/>
            <a:ext cx="556164" cy="1576637"/>
          </a:xfrm>
          <a:prstGeom prst="leftBrace">
            <a:avLst/>
          </a:prstGeom>
          <a:ln w="28575">
            <a:solidFill>
              <a:srgbClr val="4824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0C6D4D-8359-77F1-8403-4328E3C9DD35}"/>
              </a:ext>
            </a:extLst>
          </p:cNvPr>
          <p:cNvSpPr txBox="1"/>
          <p:nvPr/>
        </p:nvSpPr>
        <p:spPr>
          <a:xfrm>
            <a:off x="7482572" y="301752"/>
            <a:ext cx="13111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Barlow" panose="00000500000000000000" pitchFamily="2" charset="0"/>
              </a:rPr>
              <a:t>Hàm</a:t>
            </a:r>
            <a:r>
              <a:rPr lang="en-US" dirty="0">
                <a:latin typeface="Barlow" panose="00000500000000000000" pitchFamily="2" charset="0"/>
              </a:rPr>
              <a:t> query </a:t>
            </a:r>
            <a:r>
              <a:rPr lang="en-US" dirty="0" err="1">
                <a:latin typeface="Barlow" panose="00000500000000000000" pitchFamily="2" charset="0"/>
              </a:rPr>
              <a:t>tương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tự</a:t>
            </a:r>
            <a:r>
              <a:rPr lang="en-US" dirty="0">
                <a:latin typeface="Barlow" panose="00000500000000000000" pitchFamily="2" charset="0"/>
              </a:rPr>
              <a:t> ở </a:t>
            </a:r>
            <a:r>
              <a:rPr lang="en-US" dirty="0" err="1">
                <a:latin typeface="Barlow" panose="00000500000000000000" pitchFamily="2" charset="0"/>
              </a:rPr>
              <a:t>phương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pháp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thông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thường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nhưng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cần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thêm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phần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kiểm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tra</a:t>
            </a:r>
            <a:r>
              <a:rPr lang="en-US" dirty="0">
                <a:latin typeface="Barlow" panose="00000500000000000000" pitchFamily="2" charset="0"/>
              </a:rPr>
              <a:t> </a:t>
            </a:r>
            <a:r>
              <a:rPr lang="en-US" dirty="0" err="1">
                <a:latin typeface="Barlow" panose="00000500000000000000" pitchFamily="2" charset="0"/>
              </a:rPr>
              <a:t>lazzy</a:t>
            </a:r>
            <a:endParaRPr lang="en-US" dirty="0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4169902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>
          <a:extLst>
            <a:ext uri="{FF2B5EF4-FFF2-40B4-BE49-F238E27FC236}">
              <a16:creationId xmlns:a16="http://schemas.microsoft.com/office/drawing/2014/main" id="{B43ED7A8-1D75-5A8A-F4E9-D56270AA3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9E8D971-F2F9-F350-24E7-BAE8CF124588}"/>
              </a:ext>
            </a:extLst>
          </p:cNvPr>
          <p:cNvSpPr txBox="1"/>
          <p:nvPr/>
        </p:nvSpPr>
        <p:spPr>
          <a:xfrm>
            <a:off x="409194" y="2040672"/>
            <a:ext cx="92560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en-US" sz="2400" dirty="0">
                <a:solidFill>
                  <a:srgbClr val="482400"/>
                </a:solidFill>
              </a:rPr>
              <a:t>Ques: draw </a:t>
            </a:r>
            <a:r>
              <a:rPr lang="en-US" sz="2400" b="1" dirty="0">
                <a:solidFill>
                  <a:srgbClr val="482400"/>
                </a:solidFill>
              </a:rPr>
              <a:t>sum</a:t>
            </a:r>
            <a:r>
              <a:rPr lang="en-US" sz="2400" dirty="0">
                <a:solidFill>
                  <a:srgbClr val="482400"/>
                </a:solidFill>
              </a:rPr>
              <a:t> segment tree for array : A = [0, 1, 2, 3, 4, 5]</a:t>
            </a:r>
            <a:endParaRPr lang="en-US" sz="2400" dirty="0">
              <a:solidFill>
                <a:srgbClr val="482400"/>
              </a:solidFill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27427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7C9D489-E189-04F4-1063-A93FB5125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55;p90">
            <a:extLst>
              <a:ext uri="{FF2B5EF4-FFF2-40B4-BE49-F238E27FC236}">
                <a16:creationId xmlns:a16="http://schemas.microsoft.com/office/drawing/2014/main" id="{B7B7E291-6340-EDFB-33D5-B69186581BF1}"/>
              </a:ext>
            </a:extLst>
          </p:cNvPr>
          <p:cNvSpPr/>
          <p:nvPr/>
        </p:nvSpPr>
        <p:spPr>
          <a:xfrm>
            <a:off x="93134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8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" name="Google Shape;2861;p90">
            <a:extLst>
              <a:ext uri="{FF2B5EF4-FFF2-40B4-BE49-F238E27FC236}">
                <a16:creationId xmlns:a16="http://schemas.microsoft.com/office/drawing/2014/main" id="{D6117BCD-0010-00B0-39BA-40CC7FBBFD27}"/>
              </a:ext>
            </a:extLst>
          </p:cNvPr>
          <p:cNvSpPr/>
          <p:nvPr/>
        </p:nvSpPr>
        <p:spPr>
          <a:xfrm>
            <a:off x="791646" y="3274404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5DA18F-F79F-ACD5-EA30-7EB17CC4EC4B}"/>
              </a:ext>
            </a:extLst>
          </p:cNvPr>
          <p:cNvSpPr/>
          <p:nvPr/>
        </p:nvSpPr>
        <p:spPr>
          <a:xfrm>
            <a:off x="451662" y="2338721"/>
            <a:ext cx="466057" cy="466057"/>
          </a:xfrm>
          <a:prstGeom prst="ellipse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DC5CD5-506D-3542-AADB-FC6A5FDEF086}"/>
              </a:ext>
            </a:extLst>
          </p:cNvPr>
          <p:cNvCxnSpPr>
            <a:cxnSpLocks/>
            <a:endCxn id="47" idx="1"/>
          </p:cNvCxnSpPr>
          <p:nvPr/>
        </p:nvCxnSpPr>
        <p:spPr>
          <a:xfrm flipH="1">
            <a:off x="1361791" y="1415588"/>
            <a:ext cx="401103" cy="29086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343D359-E81D-7F35-494D-E0A886373625}"/>
              </a:ext>
            </a:extLst>
          </p:cNvPr>
          <p:cNvCxnSpPr>
            <a:cxnSpLocks/>
          </p:cNvCxnSpPr>
          <p:nvPr/>
        </p:nvCxnSpPr>
        <p:spPr>
          <a:xfrm>
            <a:off x="2323878" y="1405743"/>
            <a:ext cx="370267" cy="338032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C86366-AE9F-B6D5-A1A7-A20791CEB6A6}"/>
              </a:ext>
            </a:extLst>
          </p:cNvPr>
          <p:cNvCxnSpPr>
            <a:cxnSpLocks/>
            <a:endCxn id="14" idx="7"/>
          </p:cNvCxnSpPr>
          <p:nvPr/>
        </p:nvCxnSpPr>
        <p:spPr>
          <a:xfrm flipH="1">
            <a:off x="849467" y="2073912"/>
            <a:ext cx="343003" cy="333061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30C6C7-392F-7592-C7A8-F261F52C43FE}"/>
              </a:ext>
            </a:extLst>
          </p:cNvPr>
          <p:cNvCxnSpPr>
            <a:cxnSpLocks/>
          </p:cNvCxnSpPr>
          <p:nvPr/>
        </p:nvCxnSpPr>
        <p:spPr>
          <a:xfrm>
            <a:off x="1468266" y="2119655"/>
            <a:ext cx="143302" cy="340785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1D64D88-A5D5-09B6-4FB1-319A338D0390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352160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B7723C5-18E3-00DE-728B-E4736EB555FC}"/>
              </a:ext>
            </a:extLst>
          </p:cNvPr>
          <p:cNvCxnSpPr>
            <a:cxnSpLocks/>
            <a:stCxn id="14" idx="5"/>
          </p:cNvCxnSpPr>
          <p:nvPr/>
        </p:nvCxnSpPr>
        <p:spPr>
          <a:xfrm>
            <a:off x="849467" y="2736526"/>
            <a:ext cx="167754" cy="49236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Google Shape;2864;p90">
            <a:extLst>
              <a:ext uri="{FF2B5EF4-FFF2-40B4-BE49-F238E27FC236}">
                <a16:creationId xmlns:a16="http://schemas.microsoft.com/office/drawing/2014/main" id="{975AD99C-FB22-D051-B1D2-1DF03278D42E}"/>
              </a:ext>
            </a:extLst>
          </p:cNvPr>
          <p:cNvSpPr/>
          <p:nvPr/>
        </p:nvSpPr>
        <p:spPr>
          <a:xfrm>
            <a:off x="1161140" y="171961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F552C6-03E5-7849-DECA-71BD632FC0AF}"/>
              </a:ext>
            </a:extLst>
          </p:cNvPr>
          <p:cNvSpPr txBox="1"/>
          <p:nvPr/>
        </p:nvSpPr>
        <p:spPr>
          <a:xfrm>
            <a:off x="340152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[1,1]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7BB5C7-6B85-9CB4-9D02-F6E045B0B081}"/>
              </a:ext>
            </a:extLst>
          </p:cNvPr>
          <p:cNvSpPr txBox="1"/>
          <p:nvPr/>
        </p:nvSpPr>
        <p:spPr>
          <a:xfrm>
            <a:off x="-6936" y="2781962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00DDD6-78B8-0B5D-C2E2-6B3D161513B2}"/>
              </a:ext>
            </a:extLst>
          </p:cNvPr>
          <p:cNvSpPr txBox="1"/>
          <p:nvPr/>
        </p:nvSpPr>
        <p:spPr>
          <a:xfrm>
            <a:off x="928827" y="2123771"/>
            <a:ext cx="725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[0,2]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18D297A-C6E6-3F15-90DF-4607DE295ADF}"/>
              </a:ext>
            </a:extLst>
          </p:cNvPr>
          <p:cNvSpPr txBox="1"/>
          <p:nvPr/>
        </p:nvSpPr>
        <p:spPr>
          <a:xfrm>
            <a:off x="881692" y="3330677"/>
            <a:ext cx="579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dirty="0">
                <a:solidFill>
                  <a:srgbClr val="8C420F"/>
                </a:solidFill>
                <a:latin typeface="Bebas Neue"/>
                <a:sym typeface="Bebas Neue"/>
              </a:rPr>
              <a:t>1</a:t>
            </a:r>
            <a:endParaRPr lang="en-US" sz="1800" dirty="0">
              <a:solidFill>
                <a:srgbClr val="8C420F"/>
              </a:solidFill>
            </a:endParaRPr>
          </a:p>
        </p:txBody>
      </p:sp>
      <p:sp>
        <p:nvSpPr>
          <p:cNvPr id="54" name="Google Shape;2864;p90">
            <a:extLst>
              <a:ext uri="{FF2B5EF4-FFF2-40B4-BE49-F238E27FC236}">
                <a16:creationId xmlns:a16="http://schemas.microsoft.com/office/drawing/2014/main" id="{3F04D1BE-5766-1D51-B404-4034814D989D}"/>
              </a:ext>
            </a:extLst>
          </p:cNvPr>
          <p:cNvSpPr/>
          <p:nvPr/>
        </p:nvSpPr>
        <p:spPr>
          <a:xfrm>
            <a:off x="454390" y="2351191"/>
            <a:ext cx="465914" cy="466057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noFill/>
          <a:ln>
            <a:noFill/>
          </a:ln>
        </p:spPr>
        <p:txBody>
          <a:bodyPr spcFirstLastPara="1" vert="horz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800" dirty="0">
              <a:solidFill>
                <a:srgbClr val="6F490D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458AB30-D796-D974-D752-B35F159BEC20}"/>
              </a:ext>
            </a:extLst>
          </p:cNvPr>
          <p:cNvGrpSpPr/>
          <p:nvPr/>
        </p:nvGrpSpPr>
        <p:grpSpPr>
          <a:xfrm>
            <a:off x="1081299" y="1698112"/>
            <a:ext cx="1031664" cy="466057"/>
            <a:chOff x="1171614" y="1707642"/>
            <a:chExt cx="1031664" cy="466057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FB31517-231D-64ED-DE3A-C5E059FD8A4D}"/>
                </a:ext>
              </a:extLst>
            </p:cNvPr>
            <p:cNvSpPr/>
            <p:nvPr/>
          </p:nvSpPr>
          <p:spPr>
            <a:xfrm>
              <a:off x="1171614" y="1707642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B508C1C-BF25-1AA5-FFA3-40F9136B02FE}"/>
                </a:ext>
              </a:extLst>
            </p:cNvPr>
            <p:cNvSpPr txBox="1"/>
            <p:nvPr/>
          </p:nvSpPr>
          <p:spPr>
            <a:xfrm>
              <a:off x="1276248" y="1774842"/>
              <a:ext cx="927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00F4282-59B3-7A40-630A-EB6FFEA77DD6}"/>
              </a:ext>
            </a:extLst>
          </p:cNvPr>
          <p:cNvGrpSpPr/>
          <p:nvPr/>
        </p:nvGrpSpPr>
        <p:grpSpPr>
          <a:xfrm>
            <a:off x="1009514" y="2364265"/>
            <a:ext cx="1365258" cy="725474"/>
            <a:chOff x="1346774" y="2400841"/>
            <a:chExt cx="1365258" cy="725474"/>
          </a:xfrm>
        </p:grpSpPr>
        <p:sp>
          <p:nvSpPr>
            <p:cNvPr id="4" name="Google Shape;2862;p90">
              <a:extLst>
                <a:ext uri="{FF2B5EF4-FFF2-40B4-BE49-F238E27FC236}">
                  <a16:creationId xmlns:a16="http://schemas.microsoft.com/office/drawing/2014/main" id="{32641D5D-32E0-ADC3-5E32-7F78617F5FB6}"/>
                </a:ext>
              </a:extLst>
            </p:cNvPr>
            <p:cNvSpPr/>
            <p:nvPr/>
          </p:nvSpPr>
          <p:spPr>
            <a:xfrm>
              <a:off x="1805623" y="240084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horz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017837-B7E0-AAEB-D6A8-5629D939AAB0}"/>
                </a:ext>
              </a:extLst>
            </p:cNvPr>
            <p:cNvSpPr txBox="1"/>
            <p:nvPr/>
          </p:nvSpPr>
          <p:spPr>
            <a:xfrm>
              <a:off x="1892562" y="2452947"/>
              <a:ext cx="5798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800" dirty="0">
                  <a:solidFill>
                    <a:srgbClr val="B7581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lang="en-US" sz="1800" dirty="0">
                <a:solidFill>
                  <a:srgbClr val="B7581F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131E03F-F345-A661-9A0A-03A69A2172A3}"/>
                </a:ext>
              </a:extLst>
            </p:cNvPr>
            <p:cNvSpPr txBox="1"/>
            <p:nvPr/>
          </p:nvSpPr>
          <p:spPr>
            <a:xfrm>
              <a:off x="1346774" y="281853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</a:t>
              </a:r>
              <a:r>
                <a:rPr lang="en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,2]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39CC61B-0456-26FC-FAF6-E6581A485C25}"/>
              </a:ext>
            </a:extLst>
          </p:cNvPr>
          <p:cNvSpPr txBox="1"/>
          <p:nvPr/>
        </p:nvSpPr>
        <p:spPr>
          <a:xfrm>
            <a:off x="-366974" y="3694947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[0,0]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E424AF9-F193-1D8C-2734-75CA4FB5D0DC}"/>
              </a:ext>
            </a:extLst>
          </p:cNvPr>
          <p:cNvGrpSpPr/>
          <p:nvPr/>
        </p:nvGrpSpPr>
        <p:grpSpPr>
          <a:xfrm>
            <a:off x="1361791" y="771986"/>
            <a:ext cx="1384439" cy="1088355"/>
            <a:chOff x="2179876" y="821128"/>
            <a:chExt cx="1384439" cy="10883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7BB6BD7-1DD0-AE29-7354-BC9629A671B4}"/>
                </a:ext>
              </a:extLst>
            </p:cNvPr>
            <p:cNvSpPr/>
            <p:nvPr/>
          </p:nvSpPr>
          <p:spPr>
            <a:xfrm>
              <a:off x="2629477" y="1114628"/>
              <a:ext cx="466057" cy="466057"/>
            </a:xfrm>
            <a:prstGeom prst="ellipse">
              <a:avLst/>
            </a:prstGeom>
            <a:solidFill>
              <a:srgbClr val="D7682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1DD004-ED96-D711-523B-4FC344632A9B}"/>
                </a:ext>
              </a:extLst>
            </p:cNvPr>
            <p:cNvSpPr txBox="1"/>
            <p:nvPr/>
          </p:nvSpPr>
          <p:spPr>
            <a:xfrm>
              <a:off x="2179876" y="1601706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[0,5]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278EF03-B930-119B-ECCC-1BFD2F002270}"/>
                </a:ext>
              </a:extLst>
            </p:cNvPr>
            <p:cNvSpPr txBox="1"/>
            <p:nvPr/>
          </p:nvSpPr>
          <p:spPr>
            <a:xfrm>
              <a:off x="2686834" y="1171236"/>
              <a:ext cx="87748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sz="18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15</a:t>
              </a:r>
              <a:endParaRPr lang="en-US" sz="18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8509C4F-EF1B-5CE7-742B-FD2CA79750A8}"/>
                </a:ext>
              </a:extLst>
            </p:cNvPr>
            <p:cNvSpPr txBox="1"/>
            <p:nvPr/>
          </p:nvSpPr>
          <p:spPr>
            <a:xfrm>
              <a:off x="2193402" y="821128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</a:t>
              </a:r>
              <a:r>
                <a:rPr lang="en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0</a:t>
              </a: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]</a:t>
              </a: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68800A6-CD2C-1E12-96ED-A38708B37DFE}"/>
              </a:ext>
            </a:extLst>
          </p:cNvPr>
          <p:cNvSpPr txBox="1"/>
          <p:nvPr/>
        </p:nvSpPr>
        <p:spPr>
          <a:xfrm>
            <a:off x="-19017" y="2009375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[3]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1585FA-B7B9-78F8-343A-40A5FB90CB06}"/>
              </a:ext>
            </a:extLst>
          </p:cNvPr>
          <p:cNvSpPr txBox="1"/>
          <p:nvPr/>
        </p:nvSpPr>
        <p:spPr>
          <a:xfrm>
            <a:off x="494658" y="3015613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</a:t>
            </a: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]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7D9EAFC-796A-41A9-02E6-8726712FF585}"/>
              </a:ext>
            </a:extLst>
          </p:cNvPr>
          <p:cNvGrpSpPr/>
          <p:nvPr/>
        </p:nvGrpSpPr>
        <p:grpSpPr>
          <a:xfrm>
            <a:off x="1166856" y="1759537"/>
            <a:ext cx="2737022" cy="2294657"/>
            <a:chOff x="1597131" y="1708067"/>
            <a:chExt cx="2737022" cy="2294657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5DF084D-DAEE-1C7E-075A-7DF6A330108F}"/>
                </a:ext>
              </a:extLst>
            </p:cNvPr>
            <p:cNvSpPr txBox="1"/>
            <p:nvPr/>
          </p:nvSpPr>
          <p:spPr>
            <a:xfrm>
              <a:off x="1746774" y="3694947"/>
              <a:ext cx="136525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400" dirty="0">
                  <a:solidFill>
                    <a:srgbClr val="6F490D"/>
                  </a:solidFill>
                  <a:latin typeface="Bebas Neue"/>
                  <a:ea typeface="Bebas Neue"/>
                  <a:cs typeface="Bebas Neue"/>
                  <a:sym typeface="Bebas Neue"/>
                </a:rPr>
                <a:t>[3,3]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231F947-D98E-6789-F823-CFB2BD5C2F3C}"/>
                </a:ext>
              </a:extLst>
            </p:cNvPr>
            <p:cNvGrpSpPr/>
            <p:nvPr/>
          </p:nvGrpSpPr>
          <p:grpSpPr>
            <a:xfrm>
              <a:off x="1597131" y="1708067"/>
              <a:ext cx="2737022" cy="2294657"/>
              <a:chOff x="1597131" y="1708067"/>
              <a:chExt cx="2737022" cy="2294657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ADD1D7F2-208A-DE43-028C-EB16DD0C4478}"/>
                  </a:ext>
                </a:extLst>
              </p:cNvPr>
              <p:cNvGrpSpPr/>
              <p:nvPr/>
            </p:nvGrpSpPr>
            <p:grpSpPr>
              <a:xfrm>
                <a:off x="2084212" y="1708067"/>
                <a:ext cx="2249941" cy="2294657"/>
                <a:chOff x="2084212" y="1708067"/>
                <a:chExt cx="2249941" cy="2294657"/>
              </a:xfrm>
            </p:grpSpPr>
            <p:sp>
              <p:nvSpPr>
                <p:cNvPr id="6" name="Google Shape;2864;p90">
                  <a:extLst>
                    <a:ext uri="{FF2B5EF4-FFF2-40B4-BE49-F238E27FC236}">
                      <a16:creationId xmlns:a16="http://schemas.microsoft.com/office/drawing/2014/main" id="{368E2D2F-7D25-75E3-D5DE-7E76F3489868}"/>
                    </a:ext>
                  </a:extLst>
                </p:cNvPr>
                <p:cNvSpPr/>
                <p:nvPr/>
              </p:nvSpPr>
              <p:spPr>
                <a:xfrm>
                  <a:off x="2896219" y="3228890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rgbClr val="EA853F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EA853F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7" name="Google Shape;2864;p90">
                  <a:extLst>
                    <a:ext uri="{FF2B5EF4-FFF2-40B4-BE49-F238E27FC236}">
                      <a16:creationId xmlns:a16="http://schemas.microsoft.com/office/drawing/2014/main" id="{356875C9-AED5-5FB3-5CEE-6740BB1CB146}"/>
                    </a:ext>
                  </a:extLst>
                </p:cNvPr>
                <p:cNvSpPr/>
                <p:nvPr/>
              </p:nvSpPr>
              <p:spPr>
                <a:xfrm>
                  <a:off x="2204209" y="32288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rgbClr val="D76827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dirty="0">
                    <a:solidFill>
                      <a:srgbClr val="D76827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8" name="Google Shape;2862;p90">
                  <a:extLst>
                    <a:ext uri="{FF2B5EF4-FFF2-40B4-BE49-F238E27FC236}">
                      <a16:creationId xmlns:a16="http://schemas.microsoft.com/office/drawing/2014/main" id="{DFD10ADD-D22B-346D-0B80-BF45EF4D31A1}"/>
                    </a:ext>
                  </a:extLst>
                </p:cNvPr>
                <p:cNvSpPr/>
                <p:nvPr/>
              </p:nvSpPr>
              <p:spPr>
                <a:xfrm>
                  <a:off x="3418567" y="23511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 dirty="0">
                      <a:solidFill>
                        <a:schemeClr val="dk2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5</a:t>
                  </a:r>
                  <a:endParaRPr sz="1800" dirty="0">
                    <a:solidFill>
                      <a:schemeClr val="dk2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0929D842-EC95-E8C4-B0B5-5D60590477C6}"/>
                    </a:ext>
                  </a:extLst>
                </p:cNvPr>
                <p:cNvSpPr/>
                <p:nvPr/>
              </p:nvSpPr>
              <p:spPr>
                <a:xfrm>
                  <a:off x="2994495" y="1708067"/>
                  <a:ext cx="466057" cy="466057"/>
                </a:xfrm>
                <a:prstGeom prst="ellipse">
                  <a:avLst/>
                </a:prstGeom>
                <a:solidFill>
                  <a:srgbClr val="D7682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8289C0C8-B664-3987-282C-211801E981AA}"/>
                    </a:ext>
                  </a:extLst>
                </p:cNvPr>
                <p:cNvSpPr/>
                <p:nvPr/>
              </p:nvSpPr>
              <p:spPr>
                <a:xfrm>
                  <a:off x="2539528" y="2338720"/>
                  <a:ext cx="466057" cy="466057"/>
                </a:xfrm>
                <a:prstGeom prst="ellipse">
                  <a:avLst/>
                </a:prstGeom>
                <a:solidFill>
                  <a:srgbClr val="E3CAA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0DB6736D-129E-C971-B1A9-3BFC8392F633}"/>
                    </a:ext>
                  </a:extLst>
                </p:cNvPr>
                <p:cNvCxnSpPr>
                  <a:cxnSpLocks/>
                  <a:endCxn id="64" idx="2"/>
                </p:cNvCxnSpPr>
                <p:nvPr/>
              </p:nvCxnSpPr>
              <p:spPr>
                <a:xfrm flipH="1">
                  <a:off x="2766449" y="2043414"/>
                  <a:ext cx="204566" cy="329075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352D20CE-157A-8EF4-71A6-CEA0F2B36A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32591" y="2043009"/>
                  <a:ext cx="299601" cy="32818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A0E3E25A-BE2C-D659-C666-FE0B14DF55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44562" y="2778604"/>
                  <a:ext cx="167754" cy="49236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9CC649D6-A124-7CC2-AAD5-BF015E816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1869" y="2778604"/>
                  <a:ext cx="167754" cy="492364"/>
                </a:xfrm>
                <a:prstGeom prst="straightConnector1">
                  <a:avLst/>
                </a:prstGeom>
                <a:ln w="57150">
                  <a:solidFill>
                    <a:schemeClr val="bg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Google Shape;2864;p90">
                  <a:extLst>
                    <a:ext uri="{FF2B5EF4-FFF2-40B4-BE49-F238E27FC236}">
                      <a16:creationId xmlns:a16="http://schemas.microsoft.com/office/drawing/2014/main" id="{A03C0F04-509A-52E5-5452-73AF89499B1E}"/>
                    </a:ext>
                  </a:extLst>
                </p:cNvPr>
                <p:cNvSpPr/>
                <p:nvPr/>
              </p:nvSpPr>
              <p:spPr>
                <a:xfrm>
                  <a:off x="2551814" y="2351191"/>
                  <a:ext cx="465914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7</a:t>
                  </a:r>
                  <a:endParaRPr sz="18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284D8BA-370F-7486-7660-BD8844088BFD}"/>
                    </a:ext>
                  </a:extLst>
                </p:cNvPr>
                <p:cNvSpPr txBox="1"/>
                <p:nvPr/>
              </p:nvSpPr>
              <p:spPr>
                <a:xfrm>
                  <a:off x="2450393" y="3694947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[4,4]</a:t>
                  </a:r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5E37F73-6768-DAB7-4C7C-32C3556BFAB8}"/>
                    </a:ext>
                  </a:extLst>
                </p:cNvPr>
                <p:cNvSpPr txBox="1"/>
                <p:nvPr/>
              </p:nvSpPr>
              <p:spPr>
                <a:xfrm>
                  <a:off x="2084212" y="2781962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[3,4]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4150091-CDBD-3CDD-0225-3F3260319DAF}"/>
                    </a:ext>
                  </a:extLst>
                </p:cNvPr>
                <p:cNvSpPr txBox="1"/>
                <p:nvPr/>
              </p:nvSpPr>
              <p:spPr>
                <a:xfrm>
                  <a:off x="2571913" y="2161727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[3,5]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D894E22-5485-8994-F1E6-378B07FD54D5}"/>
                    </a:ext>
                  </a:extLst>
                </p:cNvPr>
                <p:cNvSpPr txBox="1"/>
                <p:nvPr/>
              </p:nvSpPr>
              <p:spPr>
                <a:xfrm>
                  <a:off x="2301755" y="3284373"/>
                  <a:ext cx="36506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" sz="1800" dirty="0">
                      <a:solidFill>
                        <a:srgbClr val="D76827"/>
                      </a:solidFill>
                      <a:latin typeface="Bebas Neue"/>
                      <a:sym typeface="Bebas Neue"/>
                    </a:rPr>
                    <a:t>3</a:t>
                  </a:r>
                  <a:endParaRPr lang="en-US" sz="1800" dirty="0"/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0EFEB4A-58E9-7A4A-23B1-0A1E5287C83C}"/>
                    </a:ext>
                  </a:extLst>
                </p:cNvPr>
                <p:cNvSpPr txBox="1"/>
                <p:nvPr/>
              </p:nvSpPr>
              <p:spPr>
                <a:xfrm>
                  <a:off x="2985132" y="3275229"/>
                  <a:ext cx="57980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" sz="1800" dirty="0">
                      <a:solidFill>
                        <a:srgbClr val="EA853F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4</a:t>
                  </a:r>
                  <a:endParaRPr lang="en-US" sz="1800" dirty="0">
                    <a:solidFill>
                      <a:srgbClr val="EA853F"/>
                    </a:solidFill>
                  </a:endParaRPr>
                </a:p>
              </p:txBody>
            </p:sp>
            <p:sp>
              <p:nvSpPr>
                <p:cNvPr id="57" name="Google Shape;2864;p90">
                  <a:extLst>
                    <a:ext uri="{FF2B5EF4-FFF2-40B4-BE49-F238E27FC236}">
                      <a16:creationId xmlns:a16="http://schemas.microsoft.com/office/drawing/2014/main" id="{6FAB1E87-25DF-C62B-B73B-B680C4F0600E}"/>
                    </a:ext>
                  </a:extLst>
                </p:cNvPr>
                <p:cNvSpPr/>
                <p:nvPr/>
              </p:nvSpPr>
              <p:spPr>
                <a:xfrm>
                  <a:off x="2956425" y="1720036"/>
                  <a:ext cx="560585" cy="466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3" h="22901" extrusionOk="0">
                      <a:moveTo>
                        <a:pt x="11452" y="4551"/>
                      </a:moveTo>
                      <a:cubicBezTo>
                        <a:pt x="15263" y="4551"/>
                        <a:pt x="18352" y="7640"/>
                        <a:pt x="18352" y="11451"/>
                      </a:cubicBezTo>
                      <a:cubicBezTo>
                        <a:pt x="18352" y="15262"/>
                        <a:pt x="15263" y="18350"/>
                        <a:pt x="11452" y="18350"/>
                      </a:cubicBezTo>
                      <a:lnTo>
                        <a:pt x="11452" y="18351"/>
                      </a:lnTo>
                      <a:cubicBezTo>
                        <a:pt x="7640" y="18351"/>
                        <a:pt x="4552" y="15262"/>
                        <a:pt x="4552" y="11451"/>
                      </a:cubicBezTo>
                      <a:cubicBezTo>
                        <a:pt x="4552" y="7640"/>
                        <a:pt x="7640" y="4551"/>
                        <a:pt x="11452" y="4551"/>
                      </a:cubicBezTo>
                      <a:close/>
                      <a:moveTo>
                        <a:pt x="9850" y="0"/>
                      </a:moveTo>
                      <a:cubicBezTo>
                        <a:pt x="9464" y="0"/>
                        <a:pt x="9152" y="312"/>
                        <a:pt x="9152" y="698"/>
                      </a:cubicBezTo>
                      <a:lnTo>
                        <a:pt x="9152" y="2564"/>
                      </a:lnTo>
                      <a:cubicBezTo>
                        <a:pt x="8324" y="2777"/>
                        <a:pt x="7530" y="3105"/>
                        <a:pt x="6793" y="3539"/>
                      </a:cubicBezTo>
                      <a:lnTo>
                        <a:pt x="5474" y="2221"/>
                      </a:lnTo>
                      <a:cubicBezTo>
                        <a:pt x="5338" y="2085"/>
                        <a:pt x="5159" y="2017"/>
                        <a:pt x="4981" y="2017"/>
                      </a:cubicBezTo>
                      <a:cubicBezTo>
                        <a:pt x="4802" y="2017"/>
                        <a:pt x="4624" y="2085"/>
                        <a:pt x="4487" y="2221"/>
                      </a:cubicBezTo>
                      <a:lnTo>
                        <a:pt x="2222" y="4487"/>
                      </a:lnTo>
                      <a:cubicBezTo>
                        <a:pt x="1949" y="4759"/>
                        <a:pt x="1949" y="5201"/>
                        <a:pt x="2222" y="5473"/>
                      </a:cubicBezTo>
                      <a:lnTo>
                        <a:pt x="3541" y="6791"/>
                      </a:lnTo>
                      <a:cubicBezTo>
                        <a:pt x="3107" y="7528"/>
                        <a:pt x="2777" y="8322"/>
                        <a:pt x="2564" y="9150"/>
                      </a:cubicBezTo>
                      <a:lnTo>
                        <a:pt x="699" y="9150"/>
                      </a:lnTo>
                      <a:cubicBezTo>
                        <a:pt x="313" y="9150"/>
                        <a:pt x="1" y="9462"/>
                        <a:pt x="1" y="9848"/>
                      </a:cubicBezTo>
                      <a:lnTo>
                        <a:pt x="1" y="13053"/>
                      </a:lnTo>
                      <a:cubicBezTo>
                        <a:pt x="1" y="13438"/>
                        <a:pt x="313" y="13751"/>
                        <a:pt x="699" y="13751"/>
                      </a:cubicBezTo>
                      <a:lnTo>
                        <a:pt x="2564" y="13751"/>
                      </a:lnTo>
                      <a:cubicBezTo>
                        <a:pt x="2777" y="14579"/>
                        <a:pt x="3106" y="15373"/>
                        <a:pt x="3541" y="16109"/>
                      </a:cubicBezTo>
                      <a:lnTo>
                        <a:pt x="2222" y="17427"/>
                      </a:lnTo>
                      <a:cubicBezTo>
                        <a:pt x="1949" y="17701"/>
                        <a:pt x="1949" y="18142"/>
                        <a:pt x="2222" y="18415"/>
                      </a:cubicBezTo>
                      <a:lnTo>
                        <a:pt x="4487" y="20681"/>
                      </a:lnTo>
                      <a:cubicBezTo>
                        <a:pt x="4624" y="20817"/>
                        <a:pt x="4802" y="20885"/>
                        <a:pt x="4981" y="20885"/>
                      </a:cubicBezTo>
                      <a:cubicBezTo>
                        <a:pt x="5159" y="20885"/>
                        <a:pt x="5338" y="20817"/>
                        <a:pt x="5474" y="20681"/>
                      </a:cubicBezTo>
                      <a:lnTo>
                        <a:pt x="6793" y="19362"/>
                      </a:lnTo>
                      <a:cubicBezTo>
                        <a:pt x="7530" y="19796"/>
                        <a:pt x="8324" y="20124"/>
                        <a:pt x="9152" y="20339"/>
                      </a:cubicBezTo>
                      <a:lnTo>
                        <a:pt x="9152" y="22204"/>
                      </a:lnTo>
                      <a:cubicBezTo>
                        <a:pt x="9152" y="22588"/>
                        <a:pt x="9464" y="22901"/>
                        <a:pt x="9850" y="22901"/>
                      </a:cubicBezTo>
                      <a:lnTo>
                        <a:pt x="13055" y="22901"/>
                      </a:lnTo>
                      <a:cubicBezTo>
                        <a:pt x="13439" y="22901"/>
                        <a:pt x="13751" y="22588"/>
                        <a:pt x="13751" y="22204"/>
                      </a:cubicBezTo>
                      <a:lnTo>
                        <a:pt x="13751" y="20339"/>
                      </a:lnTo>
                      <a:cubicBezTo>
                        <a:pt x="14581" y="20124"/>
                        <a:pt x="15373" y="19796"/>
                        <a:pt x="16110" y="19362"/>
                      </a:cubicBezTo>
                      <a:lnTo>
                        <a:pt x="17429" y="20680"/>
                      </a:lnTo>
                      <a:cubicBezTo>
                        <a:pt x="17566" y="20816"/>
                        <a:pt x="17744" y="20884"/>
                        <a:pt x="17923" y="20884"/>
                      </a:cubicBezTo>
                      <a:cubicBezTo>
                        <a:pt x="18101" y="20884"/>
                        <a:pt x="18280" y="20816"/>
                        <a:pt x="18416" y="20680"/>
                      </a:cubicBezTo>
                      <a:lnTo>
                        <a:pt x="20682" y="18414"/>
                      </a:lnTo>
                      <a:cubicBezTo>
                        <a:pt x="20954" y="18142"/>
                        <a:pt x="20954" y="17700"/>
                        <a:pt x="20682" y="17427"/>
                      </a:cubicBezTo>
                      <a:lnTo>
                        <a:pt x="19364" y="16109"/>
                      </a:lnTo>
                      <a:cubicBezTo>
                        <a:pt x="19798" y="15373"/>
                        <a:pt x="20126" y="14579"/>
                        <a:pt x="20339" y="13751"/>
                      </a:cubicBezTo>
                      <a:lnTo>
                        <a:pt x="22205" y="13751"/>
                      </a:lnTo>
                      <a:cubicBezTo>
                        <a:pt x="22591" y="13751"/>
                        <a:pt x="22903" y="13438"/>
                        <a:pt x="22903" y="13053"/>
                      </a:cubicBezTo>
                      <a:lnTo>
                        <a:pt x="22903" y="9850"/>
                      </a:lnTo>
                      <a:cubicBezTo>
                        <a:pt x="22903" y="9465"/>
                        <a:pt x="22592" y="9152"/>
                        <a:pt x="22208" y="9152"/>
                      </a:cubicBezTo>
                      <a:cubicBezTo>
                        <a:pt x="22207" y="9152"/>
                        <a:pt x="22206" y="9152"/>
                        <a:pt x="22205" y="9152"/>
                      </a:cubicBezTo>
                      <a:lnTo>
                        <a:pt x="20339" y="9152"/>
                      </a:lnTo>
                      <a:cubicBezTo>
                        <a:pt x="20126" y="8322"/>
                        <a:pt x="19798" y="7530"/>
                        <a:pt x="19364" y="6793"/>
                      </a:cubicBezTo>
                      <a:lnTo>
                        <a:pt x="20682" y="5473"/>
                      </a:lnTo>
                      <a:cubicBezTo>
                        <a:pt x="20954" y="5201"/>
                        <a:pt x="20954" y="4759"/>
                        <a:pt x="20682" y="4487"/>
                      </a:cubicBezTo>
                      <a:lnTo>
                        <a:pt x="18416" y="2221"/>
                      </a:lnTo>
                      <a:cubicBezTo>
                        <a:pt x="18280" y="2085"/>
                        <a:pt x="18101" y="2017"/>
                        <a:pt x="17923" y="2017"/>
                      </a:cubicBezTo>
                      <a:cubicBezTo>
                        <a:pt x="17744" y="2017"/>
                        <a:pt x="17566" y="2085"/>
                        <a:pt x="17429" y="2221"/>
                      </a:cubicBezTo>
                      <a:lnTo>
                        <a:pt x="16110" y="3541"/>
                      </a:lnTo>
                      <a:cubicBezTo>
                        <a:pt x="15373" y="3105"/>
                        <a:pt x="14581" y="2777"/>
                        <a:pt x="13751" y="2564"/>
                      </a:cubicBezTo>
                      <a:lnTo>
                        <a:pt x="13751" y="698"/>
                      </a:lnTo>
                      <a:cubicBezTo>
                        <a:pt x="13751" y="312"/>
                        <a:pt x="13439" y="0"/>
                        <a:pt x="13055" y="0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vert="horz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8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12</a:t>
                  </a:r>
                  <a:endParaRPr sz="18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BEA67E7A-A205-9472-0223-1CF729D9D0C0}"/>
                    </a:ext>
                  </a:extLst>
                </p:cNvPr>
                <p:cNvSpPr txBox="1"/>
                <p:nvPr/>
              </p:nvSpPr>
              <p:spPr>
                <a:xfrm>
                  <a:off x="2968895" y="2755172"/>
                  <a:ext cx="1365258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</a:t>
                  </a:r>
                  <a:r>
                    <a:rPr lang="en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5</a:t>
                  </a: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,5]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B466BFF-D1C0-2A0E-1843-A892B8F278FA}"/>
                    </a:ext>
                  </a:extLst>
                </p:cNvPr>
                <p:cNvSpPr txBox="1"/>
                <p:nvPr/>
              </p:nvSpPr>
              <p:spPr>
                <a:xfrm>
                  <a:off x="2476970" y="2064712"/>
                  <a:ext cx="57895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400" dirty="0">
                      <a:solidFill>
                        <a:srgbClr val="6F490D"/>
                      </a:solidFill>
                      <a:latin typeface="Bebas Neue"/>
                      <a:ea typeface="Bebas Neue"/>
                      <a:cs typeface="Bebas Neue"/>
                      <a:sym typeface="Bebas Neue"/>
                    </a:rPr>
                    <a:t>[5]</a:t>
                  </a:r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867AE1-2F60-265B-5D9B-8670B026D032}"/>
                  </a:ext>
                </a:extLst>
              </p:cNvPr>
              <p:cNvSpPr txBox="1"/>
              <p:nvPr/>
            </p:nvSpPr>
            <p:spPr>
              <a:xfrm>
                <a:off x="1597131" y="3015613"/>
                <a:ext cx="136525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400" dirty="0">
                    <a:solidFill>
                      <a:srgbClr val="6F490D"/>
                    </a:solidFill>
                    <a:latin typeface="Bebas Neue"/>
                    <a:ea typeface="Bebas Neue"/>
                    <a:cs typeface="Bebas Neue"/>
                    <a:sym typeface="Bebas Neue"/>
                  </a:rPr>
                  <a:t>[11]</a:t>
                </a:r>
              </a:p>
            </p:txBody>
          </p:sp>
        </p:grpSp>
      </p:grp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1C1E7DFD-A840-897F-2201-4D9D762EF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63424"/>
              </p:ext>
            </p:extLst>
          </p:nvPr>
        </p:nvGraphicFramePr>
        <p:xfrm>
          <a:off x="3903878" y="977931"/>
          <a:ext cx="4656366" cy="731997"/>
        </p:xfrm>
        <a:graphic>
          <a:graphicData uri="http://schemas.openxmlformats.org/drawingml/2006/table">
            <a:tbl>
              <a:tblPr firstRow="1" bandRow="1">
                <a:tableStyleId>{461E4DB2-6568-460C-9E81-816E4D7E1328}</a:tableStyleId>
              </a:tblPr>
              <a:tblGrid>
                <a:gridCol w="354330">
                  <a:extLst>
                    <a:ext uri="{9D8B030D-6E8A-4147-A177-3AD203B41FA5}">
                      <a16:colId xmlns:a16="http://schemas.microsoft.com/office/drawing/2014/main" val="745289565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2969844147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544679886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653296035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2773462846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3807782558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296785921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976662729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3098214750"/>
                    </a:ext>
                  </a:extLst>
                </a:gridCol>
                <a:gridCol w="282892">
                  <a:extLst>
                    <a:ext uri="{9D8B030D-6E8A-4147-A177-3AD203B41FA5}">
                      <a16:colId xmlns:a16="http://schemas.microsoft.com/office/drawing/2014/main" val="1900277766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280553077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554488766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1836612270"/>
                    </a:ext>
                  </a:extLst>
                </a:gridCol>
                <a:gridCol w="332560">
                  <a:extLst>
                    <a:ext uri="{9D8B030D-6E8A-4147-A177-3AD203B41FA5}">
                      <a16:colId xmlns:a16="http://schemas.microsoft.com/office/drawing/2014/main" val="235142672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322201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464857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5165"/>
                  </a:ext>
                </a:extLst>
              </a:tr>
            </a:tbl>
          </a:graphicData>
        </a:graphic>
      </p:graphicFrame>
      <p:sp>
        <p:nvSpPr>
          <p:cNvPr id="82" name="TextBox 81">
            <a:extLst>
              <a:ext uri="{FF2B5EF4-FFF2-40B4-BE49-F238E27FC236}">
                <a16:creationId xmlns:a16="http://schemas.microsoft.com/office/drawing/2014/main" id="{07B3AF85-712B-35E7-0823-A3E62EE9C07B}"/>
              </a:ext>
            </a:extLst>
          </p:cNvPr>
          <p:cNvSpPr txBox="1"/>
          <p:nvPr/>
        </p:nvSpPr>
        <p:spPr>
          <a:xfrm>
            <a:off x="5549432" y="696154"/>
            <a:ext cx="1365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CF581B9-8CE2-8A16-B11F-7E6781DF93FE}"/>
              </a:ext>
            </a:extLst>
          </p:cNvPr>
          <p:cNvSpPr txBox="1"/>
          <p:nvPr/>
        </p:nvSpPr>
        <p:spPr>
          <a:xfrm>
            <a:off x="1527717" y="924386"/>
            <a:ext cx="13652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[</a:t>
            </a:r>
            <a:r>
              <a:rPr lang="en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r>
              <a:rPr lang="en" sz="1400" dirty="0">
                <a:solidFill>
                  <a:srgbClr val="6F490D"/>
                </a:solidFill>
                <a:latin typeface="Bebas Neue"/>
                <a:ea typeface="Bebas Neue"/>
                <a:cs typeface="Bebas Neue"/>
                <a:sym typeface="Bebas Neue"/>
              </a:rPr>
              <a:t>]</a:t>
            </a:r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F597E159-F8F5-BAED-3C4D-7229D5419725}"/>
              </a:ext>
            </a:extLst>
          </p:cNvPr>
          <p:cNvSpPr/>
          <p:nvPr/>
        </p:nvSpPr>
        <p:spPr>
          <a:xfrm rot="16200000">
            <a:off x="6504408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EBAF9FD-E950-E6E0-B989-EA3C753E9423}"/>
              </a:ext>
            </a:extLst>
          </p:cNvPr>
          <p:cNvSpPr/>
          <p:nvPr/>
        </p:nvSpPr>
        <p:spPr>
          <a:xfrm rot="16200000">
            <a:off x="6816861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6FA89A81-5A89-FDA3-8ECE-39D449CBB917}"/>
              </a:ext>
            </a:extLst>
          </p:cNvPr>
          <p:cNvSpPr/>
          <p:nvPr/>
        </p:nvSpPr>
        <p:spPr>
          <a:xfrm rot="16200000">
            <a:off x="7821413" y="1889139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5654EE0F-01D9-662E-7D9B-9D329B2AB190}"/>
              </a:ext>
            </a:extLst>
          </p:cNvPr>
          <p:cNvSpPr/>
          <p:nvPr/>
        </p:nvSpPr>
        <p:spPr>
          <a:xfrm rot="16200000">
            <a:off x="8163880" y="1898283"/>
            <a:ext cx="441892" cy="118997"/>
          </a:xfrm>
          <a:prstGeom prst="rightArrow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Google Shape;1619;p62">
            <a:extLst>
              <a:ext uri="{FF2B5EF4-FFF2-40B4-BE49-F238E27FC236}">
                <a16:creationId xmlns:a16="http://schemas.microsoft.com/office/drawing/2014/main" id="{4A31AFC5-48F1-9B29-E9E8-4AF65F4A84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Euler traversal(pre-order traversal)</a:t>
            </a:r>
          </a:p>
        </p:txBody>
      </p:sp>
    </p:spTree>
    <p:extLst>
      <p:ext uri="{BB962C8B-B14F-4D97-AF65-F5344CB8AC3E}">
        <p14:creationId xmlns:p14="http://schemas.microsoft.com/office/powerpoint/2010/main" val="1033139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4" grpId="0" animBg="1"/>
      <p:bldP spid="85" grpId="0" animBg="1"/>
      <p:bldP spid="86" grpId="0" animBg="1"/>
      <p:bldP spid="8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493B1D8B-100E-284E-118F-77D66A1B8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0F40CB74-7811-417F-5DEC-92992E517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371059"/>
              </p:ext>
            </p:extLst>
          </p:nvPr>
        </p:nvGraphicFramePr>
        <p:xfrm>
          <a:off x="4747846" y="704626"/>
          <a:ext cx="4036116" cy="731997"/>
        </p:xfrm>
        <a:graphic>
          <a:graphicData uri="http://schemas.openxmlformats.org/drawingml/2006/table">
            <a:tbl>
              <a:tblPr firstRow="1" bandRow="1">
                <a:tableStyleId>{461E4DB2-6568-460C-9E81-816E4D7E1328}</a:tableStyleId>
              </a:tblPr>
              <a:tblGrid>
                <a:gridCol w="406718">
                  <a:extLst>
                    <a:ext uri="{9D8B030D-6E8A-4147-A177-3AD203B41FA5}">
                      <a16:colId xmlns:a16="http://schemas.microsoft.com/office/drawing/2014/main" val="745289565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2969844147"/>
                    </a:ext>
                  </a:extLst>
                </a:gridCol>
                <a:gridCol w="369277">
                  <a:extLst>
                    <a:ext uri="{9D8B030D-6E8A-4147-A177-3AD203B41FA5}">
                      <a16:colId xmlns:a16="http://schemas.microsoft.com/office/drawing/2014/main" val="544679886"/>
                    </a:ext>
                  </a:extLst>
                </a:gridCol>
                <a:gridCol w="325316">
                  <a:extLst>
                    <a:ext uri="{9D8B030D-6E8A-4147-A177-3AD203B41FA5}">
                      <a16:colId xmlns:a16="http://schemas.microsoft.com/office/drawing/2014/main" val="653296035"/>
                    </a:ext>
                  </a:extLst>
                </a:gridCol>
                <a:gridCol w="461535">
                  <a:extLst>
                    <a:ext uri="{9D8B030D-6E8A-4147-A177-3AD203B41FA5}">
                      <a16:colId xmlns:a16="http://schemas.microsoft.com/office/drawing/2014/main" val="2773462846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3807782558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1296785921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1976662729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3098214750"/>
                    </a:ext>
                  </a:extLst>
                </a:gridCol>
                <a:gridCol w="340696">
                  <a:extLst>
                    <a:ext uri="{9D8B030D-6E8A-4147-A177-3AD203B41FA5}">
                      <a16:colId xmlns:a16="http://schemas.microsoft.com/office/drawing/2014/main" val="1900277766"/>
                    </a:ext>
                  </a:extLst>
                </a:gridCol>
                <a:gridCol w="400513">
                  <a:extLst>
                    <a:ext uri="{9D8B030D-6E8A-4147-A177-3AD203B41FA5}">
                      <a16:colId xmlns:a16="http://schemas.microsoft.com/office/drawing/2014/main" val="2805530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464857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51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F65D00B-F61C-1DAD-1EAA-2D251F479074}"/>
              </a:ext>
            </a:extLst>
          </p:cNvPr>
          <p:cNvSpPr txBox="1"/>
          <p:nvPr/>
        </p:nvSpPr>
        <p:spPr>
          <a:xfrm>
            <a:off x="1219989" y="550851"/>
            <a:ext cx="1611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Mid(v) = (l+r)/2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8F3290-ECA5-1424-28D4-E9B7BDDEA96F}"/>
              </a:ext>
            </a:extLst>
          </p:cNvPr>
          <p:cNvSpPr txBox="1"/>
          <p:nvPr/>
        </p:nvSpPr>
        <p:spPr>
          <a:xfrm>
            <a:off x="1197129" y="739692"/>
            <a:ext cx="3818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Total left child nodes(v)= 2*(mid – L +1) - 1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AC3CAE-CC22-F085-4EC7-E2C9C9698867}"/>
              </a:ext>
            </a:extLst>
          </p:cNvPr>
          <p:cNvSpPr txBox="1"/>
          <p:nvPr/>
        </p:nvSpPr>
        <p:spPr>
          <a:xfrm>
            <a:off x="1219989" y="968121"/>
            <a:ext cx="31722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Left node(v) = v+1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7E3F15-F00B-F868-DE97-E5DFA594800A}"/>
              </a:ext>
            </a:extLst>
          </p:cNvPr>
          <p:cNvSpPr txBox="1"/>
          <p:nvPr/>
        </p:nvSpPr>
        <p:spPr>
          <a:xfrm>
            <a:off x="1219989" y="1224209"/>
            <a:ext cx="3818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Right node(v) = v+2*(mid – L +1)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9DFA54D-EE46-E43E-0EEC-1E1E8517904A}"/>
              </a:ext>
            </a:extLst>
          </p:cNvPr>
          <p:cNvSpPr txBox="1"/>
          <p:nvPr/>
        </p:nvSpPr>
        <p:spPr>
          <a:xfrm>
            <a:off x="2172489" y="3765098"/>
            <a:ext cx="802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Mid(v) =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26B9394-2CA8-9128-8A6D-71638C3FA3E5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F5D7167-7429-75B5-733F-8D946600DB52}"/>
              </a:ext>
            </a:extLst>
          </p:cNvPr>
          <p:cNvSpPr txBox="1"/>
          <p:nvPr/>
        </p:nvSpPr>
        <p:spPr>
          <a:xfrm>
            <a:off x="2172489" y="4151549"/>
            <a:ext cx="8022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left(v) =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EB50678-EF77-C383-FE70-A5F62645F7BC}"/>
              </a:ext>
            </a:extLst>
          </p:cNvPr>
          <p:cNvSpPr txBox="1"/>
          <p:nvPr/>
        </p:nvSpPr>
        <p:spPr>
          <a:xfrm>
            <a:off x="2172489" y="4500449"/>
            <a:ext cx="1063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right(v) = 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320E3F3-12F8-79EA-C4D9-E21A83FEAC22}"/>
              </a:ext>
            </a:extLst>
          </p:cNvPr>
          <p:cNvSpPr txBox="1"/>
          <p:nvPr/>
        </p:nvSpPr>
        <p:spPr>
          <a:xfrm>
            <a:off x="5129635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012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853C455-E52B-D633-3E13-08ACF4117B43}"/>
              </a:ext>
            </a:extLst>
          </p:cNvPr>
          <p:cNvSpPr txBox="1"/>
          <p:nvPr/>
        </p:nvSpPr>
        <p:spPr>
          <a:xfrm>
            <a:off x="6991966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345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6FF4EBA-2737-EE47-9926-B2969C349FB1}"/>
              </a:ext>
            </a:extLst>
          </p:cNvPr>
          <p:cNvSpPr txBox="1"/>
          <p:nvPr/>
        </p:nvSpPr>
        <p:spPr>
          <a:xfrm>
            <a:off x="5551637" y="1087207"/>
            <a:ext cx="4128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01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F24B1A-3985-526D-A23F-31591CDD7985}"/>
              </a:ext>
            </a:extLst>
          </p:cNvPr>
          <p:cNvSpPr txBox="1"/>
          <p:nvPr/>
        </p:nvSpPr>
        <p:spPr>
          <a:xfrm>
            <a:off x="5940328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FF3ACB8-7569-8220-25A8-43CFE7B19B96}"/>
              </a:ext>
            </a:extLst>
          </p:cNvPr>
          <p:cNvSpPr txBox="1"/>
          <p:nvPr/>
        </p:nvSpPr>
        <p:spPr>
          <a:xfrm>
            <a:off x="6320017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3E1673A-CB7C-06D1-E015-03C276B25115}"/>
              </a:ext>
            </a:extLst>
          </p:cNvPr>
          <p:cNvSpPr txBox="1"/>
          <p:nvPr/>
        </p:nvSpPr>
        <p:spPr>
          <a:xfrm>
            <a:off x="6731283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6AB58DB-42F7-840B-8912-056FCC08683D}"/>
              </a:ext>
            </a:extLst>
          </p:cNvPr>
          <p:cNvSpPr txBox="1"/>
          <p:nvPr/>
        </p:nvSpPr>
        <p:spPr>
          <a:xfrm>
            <a:off x="7366622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34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9F12F5C-9519-5C65-06AC-CF726B33CD15}"/>
              </a:ext>
            </a:extLst>
          </p:cNvPr>
          <p:cNvSpPr txBox="1"/>
          <p:nvPr/>
        </p:nvSpPr>
        <p:spPr>
          <a:xfrm>
            <a:off x="7747607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3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22F3E2B-23C0-0F81-EEA3-6998E7D345FF}"/>
              </a:ext>
            </a:extLst>
          </p:cNvPr>
          <p:cNvSpPr txBox="1"/>
          <p:nvPr/>
        </p:nvSpPr>
        <p:spPr>
          <a:xfrm>
            <a:off x="8088706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9D3DAF9-5488-E862-605A-8406EC2ECBAD}"/>
              </a:ext>
            </a:extLst>
          </p:cNvPr>
          <p:cNvSpPr txBox="1"/>
          <p:nvPr/>
        </p:nvSpPr>
        <p:spPr>
          <a:xfrm>
            <a:off x="8461371" y="1087207"/>
            <a:ext cx="5003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dirty="0">
                <a:solidFill>
                  <a:srgbClr val="6F490D"/>
                </a:solidFill>
                <a:latin typeface="Bebas Neue"/>
              </a:rPr>
              <a:t>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13FE9F6-C7E6-7CF1-FEFB-56FDBC59BD9C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145483B-C32B-8C5B-F729-A788F5A14E3A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6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4BADDE6-8ADE-D024-6BBD-590211778EF6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038177-BEED-C684-0148-8007774982E6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9B1E40-CF86-A290-2695-FFAE46345FBF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5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B90D11-EB52-799A-3DDA-60BCC5C15535}"/>
              </a:ext>
            </a:extLst>
          </p:cNvPr>
          <p:cNvGrpSpPr/>
          <p:nvPr/>
        </p:nvGrpSpPr>
        <p:grpSpPr>
          <a:xfrm>
            <a:off x="1219989" y="2072325"/>
            <a:ext cx="1452873" cy="1440867"/>
            <a:chOff x="1219989" y="2072325"/>
            <a:chExt cx="1452873" cy="1440867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B772C78-E6A0-BDD8-D1C8-F9EE78172807}"/>
                </a:ext>
              </a:extLst>
            </p:cNvPr>
            <p:cNvGrpSpPr/>
            <p:nvPr/>
          </p:nvGrpSpPr>
          <p:grpSpPr>
            <a:xfrm>
              <a:off x="1219989" y="2072325"/>
              <a:ext cx="1452873" cy="1440867"/>
              <a:chOff x="1219989" y="2072325"/>
              <a:chExt cx="1452873" cy="144086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E96535-EE21-3792-E0C7-85F2C62DC3F2}"/>
                  </a:ext>
                </a:extLst>
              </p:cNvPr>
              <p:cNvSpPr txBox="1"/>
              <p:nvPr/>
            </p:nvSpPr>
            <p:spPr>
              <a:xfrm>
                <a:off x="1219989" y="2687879"/>
                <a:ext cx="1156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ST[0:5] 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4C66819-B906-1887-3CBD-75A83E466044}"/>
                  </a:ext>
                </a:extLst>
              </p:cNvPr>
              <p:cNvSpPr txBox="1"/>
              <p:nvPr/>
            </p:nvSpPr>
            <p:spPr>
              <a:xfrm>
                <a:off x="2172489" y="2072325"/>
                <a:ext cx="500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012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29B176-56C5-51C3-472D-5F993B15CBF2}"/>
                  </a:ext>
                </a:extLst>
              </p:cNvPr>
              <p:cNvSpPr txBox="1"/>
              <p:nvPr/>
            </p:nvSpPr>
            <p:spPr>
              <a:xfrm>
                <a:off x="2172489" y="3205415"/>
                <a:ext cx="500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345</a:t>
                </a:r>
              </a:p>
            </p:txBody>
          </p:sp>
        </p:grp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D903BFE-61B0-CA3E-97A3-2D367DF837EB}"/>
                </a:ext>
              </a:extLst>
            </p:cNvPr>
            <p:cNvCxnSpPr>
              <a:stCxn id="5" idx="0"/>
              <a:endCxn id="26" idx="1"/>
            </p:cNvCxnSpPr>
            <p:nvPr/>
          </p:nvCxnSpPr>
          <p:spPr>
            <a:xfrm flipV="1">
              <a:off x="1798422" y="2226214"/>
              <a:ext cx="374067" cy="461665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6E6BB62-0A15-9612-5D15-3CA445D67E7B}"/>
                </a:ext>
              </a:extLst>
            </p:cNvPr>
            <p:cNvCxnSpPr>
              <a:cxnSpLocks/>
              <a:stCxn id="5" idx="2"/>
              <a:endCxn id="29" idx="1"/>
            </p:cNvCxnSpPr>
            <p:nvPr/>
          </p:nvCxnSpPr>
          <p:spPr>
            <a:xfrm>
              <a:off x="1798422" y="2995656"/>
              <a:ext cx="374067" cy="363648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5795EE6-B531-08D4-975C-594D8E6DB11B}"/>
              </a:ext>
            </a:extLst>
          </p:cNvPr>
          <p:cNvGrpSpPr/>
          <p:nvPr/>
        </p:nvGrpSpPr>
        <p:grpSpPr>
          <a:xfrm>
            <a:off x="2672862" y="3040360"/>
            <a:ext cx="658633" cy="695240"/>
            <a:chOff x="2672862" y="3040360"/>
            <a:chExt cx="658633" cy="695240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6570460-7C69-E7CA-0829-DDC17CA7ACB7}"/>
                </a:ext>
              </a:extLst>
            </p:cNvPr>
            <p:cNvSpPr txBox="1"/>
            <p:nvPr/>
          </p:nvSpPr>
          <p:spPr>
            <a:xfrm>
              <a:off x="2831122" y="3040360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34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598584F0-CC5D-E76D-8C8C-CAF9BBBAABFB}"/>
                </a:ext>
              </a:extLst>
            </p:cNvPr>
            <p:cNvSpPr txBox="1"/>
            <p:nvPr/>
          </p:nvSpPr>
          <p:spPr>
            <a:xfrm>
              <a:off x="2778370" y="3427823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5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1A67820-55D8-085E-1FD8-5AF97566E89A}"/>
                </a:ext>
              </a:extLst>
            </p:cNvPr>
            <p:cNvCxnSpPr>
              <a:cxnSpLocks/>
              <a:stCxn id="29" idx="3"/>
              <a:endCxn id="88" idx="1"/>
            </p:cNvCxnSpPr>
            <p:nvPr/>
          </p:nvCxnSpPr>
          <p:spPr>
            <a:xfrm flipV="1">
              <a:off x="2672862" y="3194249"/>
              <a:ext cx="158260" cy="165055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1B120B-9D8E-F301-D155-C0E8B1A18072}"/>
                </a:ext>
              </a:extLst>
            </p:cNvPr>
            <p:cNvCxnSpPr>
              <a:cxnSpLocks/>
              <a:stCxn id="29" idx="3"/>
              <a:endCxn id="91" idx="1"/>
            </p:cNvCxnSpPr>
            <p:nvPr/>
          </p:nvCxnSpPr>
          <p:spPr>
            <a:xfrm>
              <a:off x="2672862" y="3359304"/>
              <a:ext cx="105508" cy="222408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63749E-6FA7-ECB9-2F56-E076E19CBC3B}"/>
              </a:ext>
            </a:extLst>
          </p:cNvPr>
          <p:cNvGrpSpPr/>
          <p:nvPr/>
        </p:nvGrpSpPr>
        <p:grpSpPr>
          <a:xfrm>
            <a:off x="2672862" y="1783892"/>
            <a:ext cx="693802" cy="872421"/>
            <a:chOff x="2672862" y="1783892"/>
            <a:chExt cx="693802" cy="872421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DD73AB0-75E6-D4F6-CFCF-FC7E0B0A379B}"/>
                </a:ext>
              </a:extLst>
            </p:cNvPr>
            <p:cNvSpPr txBox="1"/>
            <p:nvPr/>
          </p:nvSpPr>
          <p:spPr>
            <a:xfrm>
              <a:off x="2831123" y="1783892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01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28E1C1E-0AE8-C094-3F69-B76A716B2CCA}"/>
                </a:ext>
              </a:extLst>
            </p:cNvPr>
            <p:cNvSpPr txBox="1"/>
            <p:nvPr/>
          </p:nvSpPr>
          <p:spPr>
            <a:xfrm>
              <a:off x="2866291" y="2348536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2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78FB6BF-FBCE-6F38-019B-2A1503F35C8E}"/>
                </a:ext>
              </a:extLst>
            </p:cNvPr>
            <p:cNvCxnSpPr>
              <a:cxnSpLocks/>
              <a:stCxn id="26" idx="3"/>
              <a:endCxn id="80" idx="1"/>
            </p:cNvCxnSpPr>
            <p:nvPr/>
          </p:nvCxnSpPr>
          <p:spPr>
            <a:xfrm flipV="1">
              <a:off x="2672862" y="1937781"/>
              <a:ext cx="158261" cy="288433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ABA0AF-C88C-26AF-86D4-11F447C4D6D4}"/>
                </a:ext>
              </a:extLst>
            </p:cNvPr>
            <p:cNvCxnSpPr>
              <a:cxnSpLocks/>
              <a:stCxn id="26" idx="3"/>
              <a:endCxn id="81" idx="1"/>
            </p:cNvCxnSpPr>
            <p:nvPr/>
          </p:nvCxnSpPr>
          <p:spPr>
            <a:xfrm>
              <a:off x="2672862" y="2226214"/>
              <a:ext cx="193429" cy="276211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A6EDBC-4AED-AEC7-3701-B56463A2B56D}"/>
              </a:ext>
            </a:extLst>
          </p:cNvPr>
          <p:cNvGrpSpPr/>
          <p:nvPr/>
        </p:nvGrpSpPr>
        <p:grpSpPr>
          <a:xfrm>
            <a:off x="3193889" y="1581563"/>
            <a:ext cx="783418" cy="649806"/>
            <a:chOff x="3193889" y="1581563"/>
            <a:chExt cx="783418" cy="64980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53B0647-8BA4-15B8-A07C-60BCB682D2C8}"/>
                </a:ext>
              </a:extLst>
            </p:cNvPr>
            <p:cNvSpPr txBox="1"/>
            <p:nvPr/>
          </p:nvSpPr>
          <p:spPr>
            <a:xfrm>
              <a:off x="3476934" y="1581563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0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09F77F4-BDDA-7263-358F-7F298D3E5640}"/>
                </a:ext>
              </a:extLst>
            </p:cNvPr>
            <p:cNvSpPr txBox="1"/>
            <p:nvPr/>
          </p:nvSpPr>
          <p:spPr>
            <a:xfrm>
              <a:off x="3476934" y="1923592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1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4E08B9E-1D0F-A6DB-92D2-E0FE3A5D1D0A}"/>
                </a:ext>
              </a:extLst>
            </p:cNvPr>
            <p:cNvCxnSpPr>
              <a:cxnSpLocks/>
              <a:endCxn id="92" idx="1"/>
            </p:cNvCxnSpPr>
            <p:nvPr/>
          </p:nvCxnSpPr>
          <p:spPr>
            <a:xfrm flipV="1">
              <a:off x="3212120" y="1735452"/>
              <a:ext cx="264814" cy="205267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7069946-1B49-BFBE-A521-884F7C603DC3}"/>
                </a:ext>
              </a:extLst>
            </p:cNvPr>
            <p:cNvCxnSpPr>
              <a:cxnSpLocks/>
              <a:endCxn id="93" idx="1"/>
            </p:cNvCxnSpPr>
            <p:nvPr/>
          </p:nvCxnSpPr>
          <p:spPr>
            <a:xfrm>
              <a:off x="3193889" y="1957235"/>
              <a:ext cx="283045" cy="120246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66E52B6-48DA-C036-3099-9E20AA432B94}"/>
              </a:ext>
            </a:extLst>
          </p:cNvPr>
          <p:cNvGrpSpPr/>
          <p:nvPr/>
        </p:nvGrpSpPr>
        <p:grpSpPr>
          <a:xfrm>
            <a:off x="3181349" y="2806136"/>
            <a:ext cx="795957" cy="687906"/>
            <a:chOff x="3181349" y="2806136"/>
            <a:chExt cx="795957" cy="687906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3D68755-6B88-F2D4-3900-B0992EF2B7F2}"/>
                </a:ext>
              </a:extLst>
            </p:cNvPr>
            <p:cNvSpPr txBox="1"/>
            <p:nvPr/>
          </p:nvSpPr>
          <p:spPr>
            <a:xfrm>
              <a:off x="3476933" y="2806136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3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4A073A8-01AE-202F-7E54-9B5F0F497CD2}"/>
                </a:ext>
              </a:extLst>
            </p:cNvPr>
            <p:cNvSpPr txBox="1"/>
            <p:nvPr/>
          </p:nvSpPr>
          <p:spPr>
            <a:xfrm>
              <a:off x="3476933" y="3186265"/>
              <a:ext cx="50037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4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1F59E40-90BA-EAFB-F0DF-8D5FB8A4108C}"/>
                </a:ext>
              </a:extLst>
            </p:cNvPr>
            <p:cNvCxnSpPr>
              <a:cxnSpLocks/>
              <a:endCxn id="94" idx="1"/>
            </p:cNvCxnSpPr>
            <p:nvPr/>
          </p:nvCxnSpPr>
          <p:spPr>
            <a:xfrm flipV="1">
              <a:off x="3181349" y="2960025"/>
              <a:ext cx="295584" cy="241804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8CABAD1B-384F-A895-DBE5-E2D8AFB30C63}"/>
                </a:ext>
              </a:extLst>
            </p:cNvPr>
            <p:cNvCxnSpPr>
              <a:cxnSpLocks/>
              <a:endCxn id="95" idx="1"/>
            </p:cNvCxnSpPr>
            <p:nvPr/>
          </p:nvCxnSpPr>
          <p:spPr>
            <a:xfrm>
              <a:off x="3193889" y="3216455"/>
              <a:ext cx="283044" cy="123699"/>
            </a:xfrm>
            <a:prstGeom prst="straightConnector1">
              <a:avLst/>
            </a:prstGeom>
            <a:ln w="38100">
              <a:solidFill>
                <a:schemeClr val="bg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5D7C976-E4B1-DF74-3597-FC6CFAD54CF5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93A7B0-8B84-D4A1-6ED5-B9A05E29BF56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EC590C5-083F-6C6F-9DF5-84EE2F881B6D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4352CEF-D994-095D-2F8C-322F4AE8499C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2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BDE801-9CAC-5598-2476-3DE5478DAE9B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DA8933-A240-0CD5-1AB4-D6056EE1BFDB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464DB7E-D8FC-D910-5879-93E302B4571F}"/>
              </a:ext>
            </a:extLst>
          </p:cNvPr>
          <p:cNvSpPr/>
          <p:nvPr/>
        </p:nvSpPr>
        <p:spPr>
          <a:xfrm>
            <a:off x="3181349" y="3765098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1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FE07141-4D89-91D9-32C9-63626065E395}"/>
              </a:ext>
            </a:extLst>
          </p:cNvPr>
          <p:cNvSpPr/>
          <p:nvPr/>
        </p:nvSpPr>
        <p:spPr>
          <a:xfrm>
            <a:off x="3181349" y="4160791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8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6104993-1854-900F-6B5A-53E635BD30EC}"/>
              </a:ext>
            </a:extLst>
          </p:cNvPr>
          <p:cNvSpPr/>
          <p:nvPr/>
        </p:nvSpPr>
        <p:spPr>
          <a:xfrm>
            <a:off x="3181349" y="4500449"/>
            <a:ext cx="500373" cy="307777"/>
          </a:xfrm>
          <a:prstGeom prst="rect">
            <a:avLst/>
          </a:prstGeom>
          <a:solidFill>
            <a:srgbClr val="E3CAA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482400"/>
                </a:solidFill>
                <a:latin typeface="Barlow" panose="00000500000000000000" pitchFamily="2" charset="0"/>
                <a:cs typeface="Arial"/>
              </a:rPr>
              <a:t>9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72D83DE-888E-3EC3-4172-2CFFE583937E}"/>
              </a:ext>
            </a:extLst>
          </p:cNvPr>
          <p:cNvGrpSpPr/>
          <p:nvPr/>
        </p:nvGrpSpPr>
        <p:grpSpPr>
          <a:xfrm>
            <a:off x="896244" y="1657531"/>
            <a:ext cx="3024805" cy="2036167"/>
            <a:chOff x="896244" y="1657531"/>
            <a:chExt cx="3024805" cy="2036167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4F9F3FC-B1C3-732E-C89D-673A3950635C}"/>
                </a:ext>
              </a:extLst>
            </p:cNvPr>
            <p:cNvSpPr/>
            <p:nvPr/>
          </p:nvSpPr>
          <p:spPr>
            <a:xfrm>
              <a:off x="896244" y="2696357"/>
              <a:ext cx="352139" cy="263667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0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F5616B8-B507-427D-AB88-4830C6E525EB}"/>
                </a:ext>
              </a:extLst>
            </p:cNvPr>
            <p:cNvSpPr/>
            <p:nvPr/>
          </p:nvSpPr>
          <p:spPr>
            <a:xfrm>
              <a:off x="2241368" y="1957235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5780F37-F2B5-9514-8D57-FF123CF2C550}"/>
                </a:ext>
              </a:extLst>
            </p:cNvPr>
            <p:cNvSpPr/>
            <p:nvPr/>
          </p:nvSpPr>
          <p:spPr>
            <a:xfrm>
              <a:off x="2241369" y="3025154"/>
              <a:ext cx="238064" cy="198537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6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378BB8B-89F4-22BA-D565-93CFB49894CE}"/>
                </a:ext>
              </a:extLst>
            </p:cNvPr>
            <p:cNvSpPr/>
            <p:nvPr/>
          </p:nvSpPr>
          <p:spPr>
            <a:xfrm>
              <a:off x="2878412" y="1697718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2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59EA0B0-EB1E-C567-7CB2-66D5ED4EC8EE}"/>
                </a:ext>
              </a:extLst>
            </p:cNvPr>
            <p:cNvSpPr/>
            <p:nvPr/>
          </p:nvSpPr>
          <p:spPr>
            <a:xfrm>
              <a:off x="2872531" y="2231369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5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59C66F0-4CEA-EDB2-539E-AB997DC874BB}"/>
                </a:ext>
              </a:extLst>
            </p:cNvPr>
            <p:cNvSpPr/>
            <p:nvPr/>
          </p:nvSpPr>
          <p:spPr>
            <a:xfrm>
              <a:off x="2872531" y="2940655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7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1F1CE13-2F17-45AE-7EC5-8F56D98130AF}"/>
                </a:ext>
              </a:extLst>
            </p:cNvPr>
            <p:cNvSpPr/>
            <p:nvPr/>
          </p:nvSpPr>
          <p:spPr>
            <a:xfrm>
              <a:off x="3110596" y="3523868"/>
              <a:ext cx="300704" cy="169830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10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B25592B-BB14-0429-E522-5F3A1739A10A}"/>
                </a:ext>
              </a:extLst>
            </p:cNvPr>
            <p:cNvSpPr/>
            <p:nvPr/>
          </p:nvSpPr>
          <p:spPr>
            <a:xfrm>
              <a:off x="3682984" y="1657531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3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83EFD3B-2F1A-2182-E129-5646745B6CDF}"/>
                </a:ext>
              </a:extLst>
            </p:cNvPr>
            <p:cNvSpPr/>
            <p:nvPr/>
          </p:nvSpPr>
          <p:spPr>
            <a:xfrm>
              <a:off x="3655657" y="1987826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4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307224DB-0874-F772-A5B3-45E7F14DBA2A}"/>
                </a:ext>
              </a:extLst>
            </p:cNvPr>
            <p:cNvSpPr/>
            <p:nvPr/>
          </p:nvSpPr>
          <p:spPr>
            <a:xfrm>
              <a:off x="3681722" y="2867461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8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EA7A052-8C53-6156-F939-5369B579A86D}"/>
                </a:ext>
              </a:extLst>
            </p:cNvPr>
            <p:cNvSpPr/>
            <p:nvPr/>
          </p:nvSpPr>
          <p:spPr>
            <a:xfrm>
              <a:off x="3668765" y="3256486"/>
              <a:ext cx="238065" cy="168998"/>
            </a:xfrm>
            <a:prstGeom prst="rect">
              <a:avLst/>
            </a:prstGeom>
            <a:solidFill>
              <a:srgbClr val="E3CAA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rgbClr val="482400"/>
                  </a:solidFill>
                  <a:latin typeface="Barlow" panose="00000500000000000000" pitchFamily="2" charset="0"/>
                  <a:cs typeface="Arial"/>
                </a:rPr>
                <a:t>9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B3F2B25-8100-C610-3649-41D0CF3CB7A1}"/>
              </a:ext>
            </a:extLst>
          </p:cNvPr>
          <p:cNvGrpSpPr/>
          <p:nvPr/>
        </p:nvGrpSpPr>
        <p:grpSpPr>
          <a:xfrm>
            <a:off x="4621041" y="1588695"/>
            <a:ext cx="3486242" cy="2258568"/>
            <a:chOff x="4621041" y="1588695"/>
            <a:chExt cx="3486242" cy="2258568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C81DEB4-5C91-F327-52D6-3F7DE99983ED}"/>
                </a:ext>
              </a:extLst>
            </p:cNvPr>
            <p:cNvSpPr/>
            <p:nvPr/>
          </p:nvSpPr>
          <p:spPr>
            <a:xfrm>
              <a:off x="4678283" y="1588695"/>
              <a:ext cx="3429000" cy="2258568"/>
            </a:xfrm>
            <a:custGeom>
              <a:avLst/>
              <a:gdLst>
                <a:gd name="connsiteX0" fmla="*/ 54864 w 3429000"/>
                <a:gd name="connsiteY0" fmla="*/ 1188720 h 2258568"/>
                <a:gd name="connsiteX1" fmla="*/ 82296 w 3429000"/>
                <a:gd name="connsiteY1" fmla="*/ 1024128 h 2258568"/>
                <a:gd name="connsiteX2" fmla="*/ 365760 w 3429000"/>
                <a:gd name="connsiteY2" fmla="*/ 1024128 h 2258568"/>
                <a:gd name="connsiteX3" fmla="*/ 566928 w 3429000"/>
                <a:gd name="connsiteY3" fmla="*/ 1024128 h 2258568"/>
                <a:gd name="connsiteX4" fmla="*/ 777240 w 3429000"/>
                <a:gd name="connsiteY4" fmla="*/ 987552 h 2258568"/>
                <a:gd name="connsiteX5" fmla="*/ 987552 w 3429000"/>
                <a:gd name="connsiteY5" fmla="*/ 941832 h 2258568"/>
                <a:gd name="connsiteX6" fmla="*/ 1078992 w 3429000"/>
                <a:gd name="connsiteY6" fmla="*/ 832104 h 2258568"/>
                <a:gd name="connsiteX7" fmla="*/ 1152144 w 3429000"/>
                <a:gd name="connsiteY7" fmla="*/ 713232 h 2258568"/>
                <a:gd name="connsiteX8" fmla="*/ 1234440 w 3429000"/>
                <a:gd name="connsiteY8" fmla="*/ 585216 h 2258568"/>
                <a:gd name="connsiteX9" fmla="*/ 1316736 w 3429000"/>
                <a:gd name="connsiteY9" fmla="*/ 530352 h 2258568"/>
                <a:gd name="connsiteX10" fmla="*/ 1380744 w 3429000"/>
                <a:gd name="connsiteY10" fmla="*/ 448056 h 2258568"/>
                <a:gd name="connsiteX11" fmla="*/ 1371600 w 3429000"/>
                <a:gd name="connsiteY11" fmla="*/ 347472 h 2258568"/>
                <a:gd name="connsiteX12" fmla="*/ 1499616 w 3429000"/>
                <a:gd name="connsiteY12" fmla="*/ 292608 h 2258568"/>
                <a:gd name="connsiteX13" fmla="*/ 1691640 w 3429000"/>
                <a:gd name="connsiteY13" fmla="*/ 301752 h 2258568"/>
                <a:gd name="connsiteX14" fmla="*/ 1856232 w 3429000"/>
                <a:gd name="connsiteY14" fmla="*/ 365760 h 2258568"/>
                <a:gd name="connsiteX15" fmla="*/ 1975104 w 3429000"/>
                <a:gd name="connsiteY15" fmla="*/ 320040 h 2258568"/>
                <a:gd name="connsiteX16" fmla="*/ 2020824 w 3429000"/>
                <a:gd name="connsiteY16" fmla="*/ 246888 h 2258568"/>
                <a:gd name="connsiteX17" fmla="*/ 2066544 w 3429000"/>
                <a:gd name="connsiteY17" fmla="*/ 128016 h 2258568"/>
                <a:gd name="connsiteX18" fmla="*/ 2157984 w 3429000"/>
                <a:gd name="connsiteY18" fmla="*/ 45720 h 2258568"/>
                <a:gd name="connsiteX19" fmla="*/ 2350008 w 3429000"/>
                <a:gd name="connsiteY19" fmla="*/ 27432 h 2258568"/>
                <a:gd name="connsiteX20" fmla="*/ 2395728 w 3429000"/>
                <a:gd name="connsiteY20" fmla="*/ 45720 h 2258568"/>
                <a:gd name="connsiteX21" fmla="*/ 2624328 w 3429000"/>
                <a:gd name="connsiteY21" fmla="*/ 100584 h 2258568"/>
                <a:gd name="connsiteX22" fmla="*/ 2843784 w 3429000"/>
                <a:gd name="connsiteY22" fmla="*/ 73152 h 2258568"/>
                <a:gd name="connsiteX23" fmla="*/ 3136392 w 3429000"/>
                <a:gd name="connsiteY23" fmla="*/ 0 h 2258568"/>
                <a:gd name="connsiteX24" fmla="*/ 3374136 w 3429000"/>
                <a:gd name="connsiteY24" fmla="*/ 82296 h 2258568"/>
                <a:gd name="connsiteX25" fmla="*/ 3429000 w 3429000"/>
                <a:gd name="connsiteY25" fmla="*/ 283464 h 2258568"/>
                <a:gd name="connsiteX26" fmla="*/ 3282696 w 3429000"/>
                <a:gd name="connsiteY26" fmla="*/ 347472 h 2258568"/>
                <a:gd name="connsiteX27" fmla="*/ 3063240 w 3429000"/>
                <a:gd name="connsiteY27" fmla="*/ 310896 h 2258568"/>
                <a:gd name="connsiteX28" fmla="*/ 2734056 w 3429000"/>
                <a:gd name="connsiteY28" fmla="*/ 274320 h 2258568"/>
                <a:gd name="connsiteX29" fmla="*/ 2432304 w 3429000"/>
                <a:gd name="connsiteY29" fmla="*/ 274320 h 2258568"/>
                <a:gd name="connsiteX30" fmla="*/ 2596896 w 3429000"/>
                <a:gd name="connsiteY30" fmla="*/ 347472 h 2258568"/>
                <a:gd name="connsiteX31" fmla="*/ 2825496 w 3429000"/>
                <a:gd name="connsiteY31" fmla="*/ 347472 h 2258568"/>
                <a:gd name="connsiteX32" fmla="*/ 2990088 w 3429000"/>
                <a:gd name="connsiteY32" fmla="*/ 374904 h 2258568"/>
                <a:gd name="connsiteX33" fmla="*/ 3163824 w 3429000"/>
                <a:gd name="connsiteY33" fmla="*/ 384048 h 2258568"/>
                <a:gd name="connsiteX34" fmla="*/ 3264408 w 3429000"/>
                <a:gd name="connsiteY34" fmla="*/ 530352 h 2258568"/>
                <a:gd name="connsiteX35" fmla="*/ 3218688 w 3429000"/>
                <a:gd name="connsiteY35" fmla="*/ 667512 h 2258568"/>
                <a:gd name="connsiteX36" fmla="*/ 2926080 w 3429000"/>
                <a:gd name="connsiteY36" fmla="*/ 658368 h 2258568"/>
                <a:gd name="connsiteX37" fmla="*/ 2660904 w 3429000"/>
                <a:gd name="connsiteY37" fmla="*/ 557784 h 2258568"/>
                <a:gd name="connsiteX38" fmla="*/ 2569464 w 3429000"/>
                <a:gd name="connsiteY38" fmla="*/ 448056 h 2258568"/>
                <a:gd name="connsiteX39" fmla="*/ 2359152 w 3429000"/>
                <a:gd name="connsiteY39" fmla="*/ 356616 h 2258568"/>
                <a:gd name="connsiteX40" fmla="*/ 2157984 w 3429000"/>
                <a:gd name="connsiteY40" fmla="*/ 402336 h 2258568"/>
                <a:gd name="connsiteX41" fmla="*/ 1892808 w 3429000"/>
                <a:gd name="connsiteY41" fmla="*/ 502920 h 2258568"/>
                <a:gd name="connsiteX42" fmla="*/ 1892808 w 3429000"/>
                <a:gd name="connsiteY42" fmla="*/ 576072 h 2258568"/>
                <a:gd name="connsiteX43" fmla="*/ 2121408 w 3429000"/>
                <a:gd name="connsiteY43" fmla="*/ 576072 h 2258568"/>
                <a:gd name="connsiteX44" fmla="*/ 2231136 w 3429000"/>
                <a:gd name="connsiteY44" fmla="*/ 585216 h 2258568"/>
                <a:gd name="connsiteX45" fmla="*/ 2450592 w 3429000"/>
                <a:gd name="connsiteY45" fmla="*/ 649224 h 2258568"/>
                <a:gd name="connsiteX46" fmla="*/ 2487168 w 3429000"/>
                <a:gd name="connsiteY46" fmla="*/ 850392 h 2258568"/>
                <a:gd name="connsiteX47" fmla="*/ 2395728 w 3429000"/>
                <a:gd name="connsiteY47" fmla="*/ 950976 h 2258568"/>
                <a:gd name="connsiteX48" fmla="*/ 2194560 w 3429000"/>
                <a:gd name="connsiteY48" fmla="*/ 969264 h 2258568"/>
                <a:gd name="connsiteX49" fmla="*/ 1993392 w 3429000"/>
                <a:gd name="connsiteY49" fmla="*/ 886968 h 2258568"/>
                <a:gd name="connsiteX50" fmla="*/ 1837944 w 3429000"/>
                <a:gd name="connsiteY50" fmla="*/ 704088 h 2258568"/>
                <a:gd name="connsiteX51" fmla="*/ 1609344 w 3429000"/>
                <a:gd name="connsiteY51" fmla="*/ 621792 h 2258568"/>
                <a:gd name="connsiteX52" fmla="*/ 1389888 w 3429000"/>
                <a:gd name="connsiteY52" fmla="*/ 768096 h 2258568"/>
                <a:gd name="connsiteX53" fmla="*/ 1170432 w 3429000"/>
                <a:gd name="connsiteY53" fmla="*/ 905256 h 2258568"/>
                <a:gd name="connsiteX54" fmla="*/ 877824 w 3429000"/>
                <a:gd name="connsiteY54" fmla="*/ 1042416 h 2258568"/>
                <a:gd name="connsiteX55" fmla="*/ 676656 w 3429000"/>
                <a:gd name="connsiteY55" fmla="*/ 1179576 h 2258568"/>
                <a:gd name="connsiteX56" fmla="*/ 932688 w 3429000"/>
                <a:gd name="connsiteY56" fmla="*/ 1335024 h 2258568"/>
                <a:gd name="connsiteX57" fmla="*/ 1234440 w 3429000"/>
                <a:gd name="connsiteY57" fmla="*/ 1389888 h 2258568"/>
                <a:gd name="connsiteX58" fmla="*/ 1463040 w 3429000"/>
                <a:gd name="connsiteY58" fmla="*/ 1389888 h 2258568"/>
                <a:gd name="connsiteX59" fmla="*/ 1737360 w 3429000"/>
                <a:gd name="connsiteY59" fmla="*/ 1389888 h 2258568"/>
                <a:gd name="connsiteX60" fmla="*/ 1847088 w 3429000"/>
                <a:gd name="connsiteY60" fmla="*/ 1408176 h 2258568"/>
                <a:gd name="connsiteX61" fmla="*/ 2121408 w 3429000"/>
                <a:gd name="connsiteY61" fmla="*/ 1316736 h 2258568"/>
                <a:gd name="connsiteX62" fmla="*/ 2322576 w 3429000"/>
                <a:gd name="connsiteY62" fmla="*/ 1261872 h 2258568"/>
                <a:gd name="connsiteX63" fmla="*/ 2414016 w 3429000"/>
                <a:gd name="connsiteY63" fmla="*/ 1298448 h 2258568"/>
                <a:gd name="connsiteX64" fmla="*/ 2523744 w 3429000"/>
                <a:gd name="connsiteY64" fmla="*/ 1371600 h 2258568"/>
                <a:gd name="connsiteX65" fmla="*/ 2770632 w 3429000"/>
                <a:gd name="connsiteY65" fmla="*/ 1362456 h 2258568"/>
                <a:gd name="connsiteX66" fmla="*/ 2962656 w 3429000"/>
                <a:gd name="connsiteY66" fmla="*/ 1225296 h 2258568"/>
                <a:gd name="connsiteX67" fmla="*/ 3264408 w 3429000"/>
                <a:gd name="connsiteY67" fmla="*/ 1243584 h 2258568"/>
                <a:gd name="connsiteX68" fmla="*/ 3401568 w 3429000"/>
                <a:gd name="connsiteY68" fmla="*/ 1399032 h 2258568"/>
                <a:gd name="connsiteX69" fmla="*/ 3374136 w 3429000"/>
                <a:gd name="connsiteY69" fmla="*/ 1536192 h 2258568"/>
                <a:gd name="connsiteX70" fmla="*/ 3236976 w 3429000"/>
                <a:gd name="connsiteY70" fmla="*/ 1572768 h 2258568"/>
                <a:gd name="connsiteX71" fmla="*/ 2990088 w 3429000"/>
                <a:gd name="connsiteY71" fmla="*/ 1536192 h 2258568"/>
                <a:gd name="connsiteX72" fmla="*/ 2688336 w 3429000"/>
                <a:gd name="connsiteY72" fmla="*/ 1490472 h 2258568"/>
                <a:gd name="connsiteX73" fmla="*/ 2496312 w 3429000"/>
                <a:gd name="connsiteY73" fmla="*/ 1490472 h 2258568"/>
                <a:gd name="connsiteX74" fmla="*/ 2496312 w 3429000"/>
                <a:gd name="connsiteY74" fmla="*/ 1572768 h 2258568"/>
                <a:gd name="connsiteX75" fmla="*/ 2706624 w 3429000"/>
                <a:gd name="connsiteY75" fmla="*/ 1618488 h 2258568"/>
                <a:gd name="connsiteX76" fmla="*/ 2880360 w 3429000"/>
                <a:gd name="connsiteY76" fmla="*/ 1609344 h 2258568"/>
                <a:gd name="connsiteX77" fmla="*/ 3063240 w 3429000"/>
                <a:gd name="connsiteY77" fmla="*/ 1627632 h 2258568"/>
                <a:gd name="connsiteX78" fmla="*/ 3273552 w 3429000"/>
                <a:gd name="connsiteY78" fmla="*/ 1664208 h 2258568"/>
                <a:gd name="connsiteX79" fmla="*/ 3319272 w 3429000"/>
                <a:gd name="connsiteY79" fmla="*/ 1783080 h 2258568"/>
                <a:gd name="connsiteX80" fmla="*/ 3383280 w 3429000"/>
                <a:gd name="connsiteY80" fmla="*/ 1965960 h 2258568"/>
                <a:gd name="connsiteX81" fmla="*/ 3300984 w 3429000"/>
                <a:gd name="connsiteY81" fmla="*/ 2002536 h 2258568"/>
                <a:gd name="connsiteX82" fmla="*/ 3145536 w 3429000"/>
                <a:gd name="connsiteY82" fmla="*/ 1975104 h 2258568"/>
                <a:gd name="connsiteX83" fmla="*/ 2953512 w 3429000"/>
                <a:gd name="connsiteY83" fmla="*/ 1920240 h 2258568"/>
                <a:gd name="connsiteX84" fmla="*/ 2880360 w 3429000"/>
                <a:gd name="connsiteY84" fmla="*/ 1865376 h 2258568"/>
                <a:gd name="connsiteX85" fmla="*/ 2770632 w 3429000"/>
                <a:gd name="connsiteY85" fmla="*/ 1773936 h 2258568"/>
                <a:gd name="connsiteX86" fmla="*/ 2542032 w 3429000"/>
                <a:gd name="connsiteY86" fmla="*/ 1673352 h 2258568"/>
                <a:gd name="connsiteX87" fmla="*/ 2340864 w 3429000"/>
                <a:gd name="connsiteY87" fmla="*/ 1618488 h 2258568"/>
                <a:gd name="connsiteX88" fmla="*/ 2167128 w 3429000"/>
                <a:gd name="connsiteY88" fmla="*/ 1618488 h 2258568"/>
                <a:gd name="connsiteX89" fmla="*/ 1984248 w 3429000"/>
                <a:gd name="connsiteY89" fmla="*/ 1618488 h 2258568"/>
                <a:gd name="connsiteX90" fmla="*/ 1810512 w 3429000"/>
                <a:gd name="connsiteY90" fmla="*/ 1618488 h 2258568"/>
                <a:gd name="connsiteX91" fmla="*/ 1874520 w 3429000"/>
                <a:gd name="connsiteY91" fmla="*/ 1737360 h 2258568"/>
                <a:gd name="connsiteX92" fmla="*/ 1938528 w 3429000"/>
                <a:gd name="connsiteY92" fmla="*/ 1856232 h 2258568"/>
                <a:gd name="connsiteX93" fmla="*/ 2103120 w 3429000"/>
                <a:gd name="connsiteY93" fmla="*/ 1856232 h 2258568"/>
                <a:gd name="connsiteX94" fmla="*/ 2331720 w 3429000"/>
                <a:gd name="connsiteY94" fmla="*/ 1874520 h 2258568"/>
                <a:gd name="connsiteX95" fmla="*/ 2596896 w 3429000"/>
                <a:gd name="connsiteY95" fmla="*/ 1929384 h 2258568"/>
                <a:gd name="connsiteX96" fmla="*/ 2752344 w 3429000"/>
                <a:gd name="connsiteY96" fmla="*/ 1947672 h 2258568"/>
                <a:gd name="connsiteX97" fmla="*/ 2779776 w 3429000"/>
                <a:gd name="connsiteY97" fmla="*/ 2139696 h 2258568"/>
                <a:gd name="connsiteX98" fmla="*/ 2633472 w 3429000"/>
                <a:gd name="connsiteY98" fmla="*/ 2258568 h 2258568"/>
                <a:gd name="connsiteX99" fmla="*/ 2404872 w 3429000"/>
                <a:gd name="connsiteY99" fmla="*/ 2249424 h 2258568"/>
                <a:gd name="connsiteX100" fmla="*/ 2203704 w 3429000"/>
                <a:gd name="connsiteY100" fmla="*/ 2203704 h 2258568"/>
                <a:gd name="connsiteX101" fmla="*/ 2075688 w 3429000"/>
                <a:gd name="connsiteY101" fmla="*/ 2039112 h 2258568"/>
                <a:gd name="connsiteX102" fmla="*/ 1801368 w 3429000"/>
                <a:gd name="connsiteY102" fmla="*/ 1837944 h 2258568"/>
                <a:gd name="connsiteX103" fmla="*/ 1700784 w 3429000"/>
                <a:gd name="connsiteY103" fmla="*/ 1746504 h 2258568"/>
                <a:gd name="connsiteX104" fmla="*/ 1472184 w 3429000"/>
                <a:gd name="connsiteY104" fmla="*/ 1719072 h 2258568"/>
                <a:gd name="connsiteX105" fmla="*/ 1188720 w 3429000"/>
                <a:gd name="connsiteY105" fmla="*/ 1645920 h 2258568"/>
                <a:gd name="connsiteX106" fmla="*/ 868680 w 3429000"/>
                <a:gd name="connsiteY106" fmla="*/ 1572768 h 2258568"/>
                <a:gd name="connsiteX107" fmla="*/ 502920 w 3429000"/>
                <a:gd name="connsiteY107" fmla="*/ 1563624 h 2258568"/>
                <a:gd name="connsiteX108" fmla="*/ 91440 w 3429000"/>
                <a:gd name="connsiteY108" fmla="*/ 1444752 h 2258568"/>
                <a:gd name="connsiteX109" fmla="*/ 0 w 3429000"/>
                <a:gd name="connsiteY109" fmla="*/ 1344168 h 2258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3429000" h="2258568" extrusionOk="0">
                  <a:moveTo>
                    <a:pt x="54864" y="1188720"/>
                  </a:moveTo>
                  <a:cubicBezTo>
                    <a:pt x="66120" y="1136314"/>
                    <a:pt x="63364" y="1062795"/>
                    <a:pt x="82296" y="1024128"/>
                  </a:cubicBezTo>
                  <a:cubicBezTo>
                    <a:pt x="170882" y="999825"/>
                    <a:pt x="259387" y="1028295"/>
                    <a:pt x="365760" y="1024128"/>
                  </a:cubicBezTo>
                  <a:cubicBezTo>
                    <a:pt x="410749" y="1017940"/>
                    <a:pt x="507752" y="1022145"/>
                    <a:pt x="566928" y="1024128"/>
                  </a:cubicBezTo>
                  <a:cubicBezTo>
                    <a:pt x="622704" y="1007707"/>
                    <a:pt x="686845" y="1013858"/>
                    <a:pt x="777240" y="987552"/>
                  </a:cubicBezTo>
                  <a:cubicBezTo>
                    <a:pt x="838437" y="977323"/>
                    <a:pt x="959812" y="942353"/>
                    <a:pt x="987552" y="941832"/>
                  </a:cubicBezTo>
                  <a:cubicBezTo>
                    <a:pt x="1009580" y="929384"/>
                    <a:pt x="1055437" y="875656"/>
                    <a:pt x="1078992" y="832104"/>
                  </a:cubicBezTo>
                  <a:cubicBezTo>
                    <a:pt x="1090005" y="806163"/>
                    <a:pt x="1124678" y="762201"/>
                    <a:pt x="1152144" y="713232"/>
                  </a:cubicBezTo>
                  <a:cubicBezTo>
                    <a:pt x="1190873" y="670780"/>
                    <a:pt x="1215707" y="608972"/>
                    <a:pt x="1234440" y="585216"/>
                  </a:cubicBezTo>
                  <a:cubicBezTo>
                    <a:pt x="1265252" y="572722"/>
                    <a:pt x="1289586" y="538180"/>
                    <a:pt x="1316736" y="530352"/>
                  </a:cubicBezTo>
                  <a:cubicBezTo>
                    <a:pt x="1349666" y="501842"/>
                    <a:pt x="1351384" y="485870"/>
                    <a:pt x="1380744" y="448056"/>
                  </a:cubicBezTo>
                  <a:cubicBezTo>
                    <a:pt x="1385159" y="414735"/>
                    <a:pt x="1382848" y="381377"/>
                    <a:pt x="1371600" y="347472"/>
                  </a:cubicBezTo>
                  <a:cubicBezTo>
                    <a:pt x="1413397" y="332757"/>
                    <a:pt x="1480969" y="294488"/>
                    <a:pt x="1499616" y="292608"/>
                  </a:cubicBezTo>
                  <a:cubicBezTo>
                    <a:pt x="1575703" y="294916"/>
                    <a:pt x="1653482" y="287429"/>
                    <a:pt x="1691640" y="301752"/>
                  </a:cubicBezTo>
                  <a:cubicBezTo>
                    <a:pt x="1732016" y="315236"/>
                    <a:pt x="1824010" y="338953"/>
                    <a:pt x="1856232" y="365760"/>
                  </a:cubicBezTo>
                  <a:cubicBezTo>
                    <a:pt x="1908295" y="349241"/>
                    <a:pt x="1934644" y="329013"/>
                    <a:pt x="1975104" y="320040"/>
                  </a:cubicBezTo>
                  <a:cubicBezTo>
                    <a:pt x="1988787" y="286761"/>
                    <a:pt x="2003961" y="279055"/>
                    <a:pt x="2020824" y="246888"/>
                  </a:cubicBezTo>
                  <a:cubicBezTo>
                    <a:pt x="2048278" y="191546"/>
                    <a:pt x="2042217" y="173644"/>
                    <a:pt x="2066544" y="128016"/>
                  </a:cubicBezTo>
                  <a:cubicBezTo>
                    <a:pt x="2117447" y="95723"/>
                    <a:pt x="2114069" y="85545"/>
                    <a:pt x="2157984" y="45720"/>
                  </a:cubicBezTo>
                  <a:cubicBezTo>
                    <a:pt x="2251002" y="24370"/>
                    <a:pt x="2278265" y="48873"/>
                    <a:pt x="2350008" y="27432"/>
                  </a:cubicBezTo>
                  <a:cubicBezTo>
                    <a:pt x="2359724" y="28774"/>
                    <a:pt x="2388747" y="42811"/>
                    <a:pt x="2395728" y="45720"/>
                  </a:cubicBezTo>
                  <a:cubicBezTo>
                    <a:pt x="2454487" y="72707"/>
                    <a:pt x="2513998" y="77220"/>
                    <a:pt x="2624328" y="100584"/>
                  </a:cubicBezTo>
                  <a:cubicBezTo>
                    <a:pt x="2685394" y="85935"/>
                    <a:pt x="2777868" y="86188"/>
                    <a:pt x="2843784" y="73152"/>
                  </a:cubicBezTo>
                  <a:cubicBezTo>
                    <a:pt x="2949905" y="73664"/>
                    <a:pt x="3035685" y="-1958"/>
                    <a:pt x="3136392" y="0"/>
                  </a:cubicBezTo>
                  <a:cubicBezTo>
                    <a:pt x="3219683" y="12528"/>
                    <a:pt x="3341281" y="91508"/>
                    <a:pt x="3374136" y="82296"/>
                  </a:cubicBezTo>
                  <a:cubicBezTo>
                    <a:pt x="3378190" y="130831"/>
                    <a:pt x="3401627" y="242926"/>
                    <a:pt x="3429000" y="283464"/>
                  </a:cubicBezTo>
                  <a:cubicBezTo>
                    <a:pt x="3378436" y="303376"/>
                    <a:pt x="3328707" y="318363"/>
                    <a:pt x="3282696" y="347472"/>
                  </a:cubicBezTo>
                  <a:cubicBezTo>
                    <a:pt x="3213347" y="342693"/>
                    <a:pt x="3136972" y="307260"/>
                    <a:pt x="3063240" y="310896"/>
                  </a:cubicBezTo>
                  <a:cubicBezTo>
                    <a:pt x="2975358" y="317033"/>
                    <a:pt x="2830489" y="258556"/>
                    <a:pt x="2734056" y="274320"/>
                  </a:cubicBezTo>
                  <a:cubicBezTo>
                    <a:pt x="2700558" y="272869"/>
                    <a:pt x="2493358" y="275525"/>
                    <a:pt x="2432304" y="274320"/>
                  </a:cubicBezTo>
                  <a:cubicBezTo>
                    <a:pt x="2462183" y="292812"/>
                    <a:pt x="2532110" y="323572"/>
                    <a:pt x="2596896" y="347472"/>
                  </a:cubicBezTo>
                  <a:cubicBezTo>
                    <a:pt x="2627162" y="364021"/>
                    <a:pt x="2742649" y="367438"/>
                    <a:pt x="2825496" y="347472"/>
                  </a:cubicBezTo>
                  <a:cubicBezTo>
                    <a:pt x="2880271" y="360595"/>
                    <a:pt x="2915473" y="356319"/>
                    <a:pt x="2990088" y="374904"/>
                  </a:cubicBezTo>
                  <a:cubicBezTo>
                    <a:pt x="3040490" y="367523"/>
                    <a:pt x="3078079" y="368234"/>
                    <a:pt x="3163824" y="384048"/>
                  </a:cubicBezTo>
                  <a:cubicBezTo>
                    <a:pt x="3191068" y="406501"/>
                    <a:pt x="3218950" y="454804"/>
                    <a:pt x="3264408" y="530352"/>
                  </a:cubicBezTo>
                  <a:cubicBezTo>
                    <a:pt x="3260987" y="568558"/>
                    <a:pt x="3248292" y="603631"/>
                    <a:pt x="3218688" y="667512"/>
                  </a:cubicBezTo>
                  <a:cubicBezTo>
                    <a:pt x="3099054" y="644880"/>
                    <a:pt x="2984577" y="671263"/>
                    <a:pt x="2926080" y="658368"/>
                  </a:cubicBezTo>
                  <a:cubicBezTo>
                    <a:pt x="2788116" y="628415"/>
                    <a:pt x="2778261" y="609411"/>
                    <a:pt x="2660904" y="557784"/>
                  </a:cubicBezTo>
                  <a:cubicBezTo>
                    <a:pt x="2622537" y="529247"/>
                    <a:pt x="2599742" y="467377"/>
                    <a:pt x="2569464" y="448056"/>
                  </a:cubicBezTo>
                  <a:cubicBezTo>
                    <a:pt x="2532082" y="427523"/>
                    <a:pt x="2397019" y="380930"/>
                    <a:pt x="2359152" y="356616"/>
                  </a:cubicBezTo>
                  <a:cubicBezTo>
                    <a:pt x="2267510" y="380139"/>
                    <a:pt x="2255050" y="365443"/>
                    <a:pt x="2157984" y="402336"/>
                  </a:cubicBezTo>
                  <a:cubicBezTo>
                    <a:pt x="2103096" y="442255"/>
                    <a:pt x="1955876" y="460366"/>
                    <a:pt x="1892808" y="502920"/>
                  </a:cubicBezTo>
                  <a:cubicBezTo>
                    <a:pt x="1886258" y="524530"/>
                    <a:pt x="1895321" y="566665"/>
                    <a:pt x="1892808" y="576072"/>
                  </a:cubicBezTo>
                  <a:cubicBezTo>
                    <a:pt x="1964891" y="583788"/>
                    <a:pt x="2039510" y="590399"/>
                    <a:pt x="2121408" y="576072"/>
                  </a:cubicBezTo>
                  <a:cubicBezTo>
                    <a:pt x="2172612" y="581567"/>
                    <a:pt x="2217762" y="582941"/>
                    <a:pt x="2231136" y="585216"/>
                  </a:cubicBezTo>
                  <a:cubicBezTo>
                    <a:pt x="2266563" y="615413"/>
                    <a:pt x="2353193" y="609031"/>
                    <a:pt x="2450592" y="649224"/>
                  </a:cubicBezTo>
                  <a:cubicBezTo>
                    <a:pt x="2453004" y="716375"/>
                    <a:pt x="2490631" y="825148"/>
                    <a:pt x="2487168" y="850392"/>
                  </a:cubicBezTo>
                  <a:cubicBezTo>
                    <a:pt x="2449446" y="904994"/>
                    <a:pt x="2430571" y="924333"/>
                    <a:pt x="2395728" y="950976"/>
                  </a:cubicBezTo>
                  <a:cubicBezTo>
                    <a:pt x="2326470" y="958002"/>
                    <a:pt x="2296305" y="976713"/>
                    <a:pt x="2194560" y="969264"/>
                  </a:cubicBezTo>
                  <a:cubicBezTo>
                    <a:pt x="2113155" y="948397"/>
                    <a:pt x="2021787" y="884133"/>
                    <a:pt x="1993392" y="886968"/>
                  </a:cubicBezTo>
                  <a:cubicBezTo>
                    <a:pt x="1980187" y="839103"/>
                    <a:pt x="1886513" y="743202"/>
                    <a:pt x="1837944" y="704088"/>
                  </a:cubicBezTo>
                  <a:cubicBezTo>
                    <a:pt x="1791986" y="679329"/>
                    <a:pt x="1709269" y="639597"/>
                    <a:pt x="1609344" y="621792"/>
                  </a:cubicBezTo>
                  <a:cubicBezTo>
                    <a:pt x="1571235" y="652843"/>
                    <a:pt x="1489584" y="723788"/>
                    <a:pt x="1389888" y="768096"/>
                  </a:cubicBezTo>
                  <a:cubicBezTo>
                    <a:pt x="1340801" y="801638"/>
                    <a:pt x="1198475" y="870705"/>
                    <a:pt x="1170432" y="905256"/>
                  </a:cubicBezTo>
                  <a:cubicBezTo>
                    <a:pt x="1119367" y="932647"/>
                    <a:pt x="1014416" y="965607"/>
                    <a:pt x="877824" y="1042416"/>
                  </a:cubicBezTo>
                  <a:cubicBezTo>
                    <a:pt x="850444" y="1068341"/>
                    <a:pt x="751033" y="1143124"/>
                    <a:pt x="676656" y="1179576"/>
                  </a:cubicBezTo>
                  <a:cubicBezTo>
                    <a:pt x="787169" y="1244400"/>
                    <a:pt x="851229" y="1298460"/>
                    <a:pt x="932688" y="1335024"/>
                  </a:cubicBezTo>
                  <a:cubicBezTo>
                    <a:pt x="1064634" y="1369800"/>
                    <a:pt x="1095190" y="1374684"/>
                    <a:pt x="1234440" y="1389888"/>
                  </a:cubicBezTo>
                  <a:cubicBezTo>
                    <a:pt x="1316127" y="1403877"/>
                    <a:pt x="1426674" y="1403811"/>
                    <a:pt x="1463040" y="1389888"/>
                  </a:cubicBezTo>
                  <a:cubicBezTo>
                    <a:pt x="1552628" y="1405182"/>
                    <a:pt x="1666919" y="1368916"/>
                    <a:pt x="1737360" y="1389888"/>
                  </a:cubicBezTo>
                  <a:cubicBezTo>
                    <a:pt x="1779728" y="1405187"/>
                    <a:pt x="1816171" y="1399701"/>
                    <a:pt x="1847088" y="1408176"/>
                  </a:cubicBezTo>
                  <a:cubicBezTo>
                    <a:pt x="1959475" y="1358547"/>
                    <a:pt x="2063226" y="1325702"/>
                    <a:pt x="2121408" y="1316736"/>
                  </a:cubicBezTo>
                  <a:cubicBezTo>
                    <a:pt x="2223094" y="1299887"/>
                    <a:pt x="2228937" y="1270891"/>
                    <a:pt x="2322576" y="1261872"/>
                  </a:cubicBezTo>
                  <a:cubicBezTo>
                    <a:pt x="2353075" y="1274935"/>
                    <a:pt x="2377785" y="1290045"/>
                    <a:pt x="2414016" y="1298448"/>
                  </a:cubicBezTo>
                  <a:cubicBezTo>
                    <a:pt x="2447164" y="1329173"/>
                    <a:pt x="2505692" y="1366087"/>
                    <a:pt x="2523744" y="1371600"/>
                  </a:cubicBezTo>
                  <a:cubicBezTo>
                    <a:pt x="2608263" y="1370904"/>
                    <a:pt x="2690498" y="1345836"/>
                    <a:pt x="2770632" y="1362456"/>
                  </a:cubicBezTo>
                  <a:cubicBezTo>
                    <a:pt x="2799815" y="1316333"/>
                    <a:pt x="2874202" y="1269964"/>
                    <a:pt x="2962656" y="1225296"/>
                  </a:cubicBezTo>
                  <a:cubicBezTo>
                    <a:pt x="3109245" y="1218360"/>
                    <a:pt x="3161815" y="1250312"/>
                    <a:pt x="3264408" y="1243584"/>
                  </a:cubicBezTo>
                  <a:cubicBezTo>
                    <a:pt x="3284084" y="1276550"/>
                    <a:pt x="3373149" y="1369982"/>
                    <a:pt x="3401568" y="1399032"/>
                  </a:cubicBezTo>
                  <a:cubicBezTo>
                    <a:pt x="3380630" y="1463011"/>
                    <a:pt x="3390558" y="1470097"/>
                    <a:pt x="3374136" y="1536192"/>
                  </a:cubicBezTo>
                  <a:cubicBezTo>
                    <a:pt x="3347170" y="1554122"/>
                    <a:pt x="3274685" y="1558781"/>
                    <a:pt x="3236976" y="1572768"/>
                  </a:cubicBezTo>
                  <a:cubicBezTo>
                    <a:pt x="3182727" y="1552641"/>
                    <a:pt x="3080354" y="1546029"/>
                    <a:pt x="2990088" y="1536192"/>
                  </a:cubicBezTo>
                  <a:cubicBezTo>
                    <a:pt x="2913986" y="1540738"/>
                    <a:pt x="2760811" y="1516940"/>
                    <a:pt x="2688336" y="1490472"/>
                  </a:cubicBezTo>
                  <a:cubicBezTo>
                    <a:pt x="2654024" y="1484120"/>
                    <a:pt x="2540443" y="1476566"/>
                    <a:pt x="2496312" y="1490472"/>
                  </a:cubicBezTo>
                  <a:cubicBezTo>
                    <a:pt x="2495274" y="1530796"/>
                    <a:pt x="2500445" y="1558402"/>
                    <a:pt x="2496312" y="1572768"/>
                  </a:cubicBezTo>
                  <a:cubicBezTo>
                    <a:pt x="2582243" y="1607950"/>
                    <a:pt x="2620571" y="1609389"/>
                    <a:pt x="2706624" y="1618488"/>
                  </a:cubicBezTo>
                  <a:cubicBezTo>
                    <a:pt x="2757443" y="1616851"/>
                    <a:pt x="2841256" y="1598506"/>
                    <a:pt x="2880360" y="1609344"/>
                  </a:cubicBezTo>
                  <a:cubicBezTo>
                    <a:pt x="2933712" y="1616381"/>
                    <a:pt x="3003152" y="1615470"/>
                    <a:pt x="3063240" y="1627632"/>
                  </a:cubicBezTo>
                  <a:cubicBezTo>
                    <a:pt x="3122028" y="1620217"/>
                    <a:pt x="3204354" y="1633638"/>
                    <a:pt x="3273552" y="1664208"/>
                  </a:cubicBezTo>
                  <a:cubicBezTo>
                    <a:pt x="3286167" y="1673581"/>
                    <a:pt x="3308966" y="1768936"/>
                    <a:pt x="3319272" y="1783080"/>
                  </a:cubicBezTo>
                  <a:cubicBezTo>
                    <a:pt x="3339178" y="1805337"/>
                    <a:pt x="3366229" y="1940837"/>
                    <a:pt x="3383280" y="1965960"/>
                  </a:cubicBezTo>
                  <a:cubicBezTo>
                    <a:pt x="3346819" y="1982690"/>
                    <a:pt x="3317392" y="1993440"/>
                    <a:pt x="3300984" y="2002536"/>
                  </a:cubicBezTo>
                  <a:cubicBezTo>
                    <a:pt x="3248880" y="1999836"/>
                    <a:pt x="3189771" y="1993231"/>
                    <a:pt x="3145536" y="1975104"/>
                  </a:cubicBezTo>
                  <a:cubicBezTo>
                    <a:pt x="3057108" y="1944244"/>
                    <a:pt x="2984713" y="1943126"/>
                    <a:pt x="2953512" y="1920240"/>
                  </a:cubicBezTo>
                  <a:cubicBezTo>
                    <a:pt x="2930023" y="1904698"/>
                    <a:pt x="2909723" y="1885667"/>
                    <a:pt x="2880360" y="1865376"/>
                  </a:cubicBezTo>
                  <a:cubicBezTo>
                    <a:pt x="2848250" y="1838535"/>
                    <a:pt x="2795595" y="1804699"/>
                    <a:pt x="2770632" y="1773936"/>
                  </a:cubicBezTo>
                  <a:cubicBezTo>
                    <a:pt x="2678987" y="1729413"/>
                    <a:pt x="2573002" y="1683298"/>
                    <a:pt x="2542032" y="1673352"/>
                  </a:cubicBezTo>
                  <a:cubicBezTo>
                    <a:pt x="2442010" y="1659854"/>
                    <a:pt x="2434055" y="1651005"/>
                    <a:pt x="2340864" y="1618488"/>
                  </a:cubicBezTo>
                  <a:cubicBezTo>
                    <a:pt x="2259851" y="1618230"/>
                    <a:pt x="2209568" y="1604155"/>
                    <a:pt x="2167128" y="1618488"/>
                  </a:cubicBezTo>
                  <a:cubicBezTo>
                    <a:pt x="2101241" y="1609643"/>
                    <a:pt x="2057034" y="1619896"/>
                    <a:pt x="1984248" y="1618488"/>
                  </a:cubicBezTo>
                  <a:cubicBezTo>
                    <a:pt x="1921810" y="1603727"/>
                    <a:pt x="1853990" y="1613102"/>
                    <a:pt x="1810512" y="1618488"/>
                  </a:cubicBezTo>
                  <a:cubicBezTo>
                    <a:pt x="1825436" y="1632855"/>
                    <a:pt x="1867137" y="1707627"/>
                    <a:pt x="1874520" y="1737360"/>
                  </a:cubicBezTo>
                  <a:cubicBezTo>
                    <a:pt x="1892276" y="1758119"/>
                    <a:pt x="1905749" y="1812453"/>
                    <a:pt x="1938528" y="1856232"/>
                  </a:cubicBezTo>
                  <a:cubicBezTo>
                    <a:pt x="1972607" y="1859852"/>
                    <a:pt x="2076176" y="1842276"/>
                    <a:pt x="2103120" y="1856232"/>
                  </a:cubicBezTo>
                  <a:cubicBezTo>
                    <a:pt x="2211602" y="1872932"/>
                    <a:pt x="2286951" y="1864500"/>
                    <a:pt x="2331720" y="1874520"/>
                  </a:cubicBezTo>
                  <a:cubicBezTo>
                    <a:pt x="2403942" y="1881427"/>
                    <a:pt x="2496397" y="1912020"/>
                    <a:pt x="2596896" y="1929384"/>
                  </a:cubicBezTo>
                  <a:cubicBezTo>
                    <a:pt x="2632851" y="1932278"/>
                    <a:pt x="2732881" y="1946449"/>
                    <a:pt x="2752344" y="1947672"/>
                  </a:cubicBezTo>
                  <a:cubicBezTo>
                    <a:pt x="2753292" y="2012418"/>
                    <a:pt x="2793276" y="2118083"/>
                    <a:pt x="2779776" y="2139696"/>
                  </a:cubicBezTo>
                  <a:cubicBezTo>
                    <a:pt x="2732869" y="2192062"/>
                    <a:pt x="2697728" y="2216003"/>
                    <a:pt x="2633472" y="2258568"/>
                  </a:cubicBezTo>
                  <a:cubicBezTo>
                    <a:pt x="2602053" y="2264479"/>
                    <a:pt x="2479799" y="2236236"/>
                    <a:pt x="2404872" y="2249424"/>
                  </a:cubicBezTo>
                  <a:cubicBezTo>
                    <a:pt x="2328166" y="2238549"/>
                    <a:pt x="2277735" y="2214657"/>
                    <a:pt x="2203704" y="2203704"/>
                  </a:cubicBezTo>
                  <a:cubicBezTo>
                    <a:pt x="2197487" y="2176403"/>
                    <a:pt x="2109814" y="2093092"/>
                    <a:pt x="2075688" y="2039112"/>
                  </a:cubicBezTo>
                  <a:cubicBezTo>
                    <a:pt x="2022757" y="2022279"/>
                    <a:pt x="1880277" y="1922467"/>
                    <a:pt x="1801368" y="1837944"/>
                  </a:cubicBezTo>
                  <a:cubicBezTo>
                    <a:pt x="1750244" y="1797425"/>
                    <a:pt x="1717830" y="1758590"/>
                    <a:pt x="1700784" y="1746504"/>
                  </a:cubicBezTo>
                  <a:cubicBezTo>
                    <a:pt x="1628581" y="1731936"/>
                    <a:pt x="1581065" y="1724857"/>
                    <a:pt x="1472184" y="1719072"/>
                  </a:cubicBezTo>
                  <a:cubicBezTo>
                    <a:pt x="1365878" y="1689747"/>
                    <a:pt x="1292760" y="1693123"/>
                    <a:pt x="1188720" y="1645920"/>
                  </a:cubicBezTo>
                  <a:cubicBezTo>
                    <a:pt x="1082840" y="1604678"/>
                    <a:pt x="931610" y="1604674"/>
                    <a:pt x="868680" y="1572768"/>
                  </a:cubicBezTo>
                  <a:cubicBezTo>
                    <a:pt x="689725" y="1598411"/>
                    <a:pt x="562616" y="1548592"/>
                    <a:pt x="502920" y="1563624"/>
                  </a:cubicBezTo>
                  <a:cubicBezTo>
                    <a:pt x="437813" y="1538609"/>
                    <a:pt x="259560" y="1473227"/>
                    <a:pt x="91440" y="1444752"/>
                  </a:cubicBezTo>
                  <a:cubicBezTo>
                    <a:pt x="56827" y="1417823"/>
                    <a:pt x="11539" y="1365395"/>
                    <a:pt x="0" y="1344168"/>
                  </a:cubicBezTo>
                </a:path>
              </a:pathLst>
            </a:custGeom>
            <a:noFill/>
            <a:ln>
              <a:prstDash val="dash"/>
              <a:extLst>
                <a:ext uri="{C807C97D-BFC1-408E-A445-0C87EB9F89A2}">
                  <ask:lineSketchStyleProps xmlns:ask="http://schemas.microsoft.com/office/drawing/2018/sketchyshapes" sd="514027838">
                    <a:custGeom>
                      <a:avLst/>
                      <a:gdLst>
                        <a:gd name="connsiteX0" fmla="*/ 54864 w 3429000"/>
                        <a:gd name="connsiteY0" fmla="*/ 1188720 h 2258568"/>
                        <a:gd name="connsiteX1" fmla="*/ 82296 w 3429000"/>
                        <a:gd name="connsiteY1" fmla="*/ 1024128 h 2258568"/>
                        <a:gd name="connsiteX2" fmla="*/ 365760 w 3429000"/>
                        <a:gd name="connsiteY2" fmla="*/ 1024128 h 2258568"/>
                        <a:gd name="connsiteX3" fmla="*/ 566928 w 3429000"/>
                        <a:gd name="connsiteY3" fmla="*/ 1024128 h 2258568"/>
                        <a:gd name="connsiteX4" fmla="*/ 777240 w 3429000"/>
                        <a:gd name="connsiteY4" fmla="*/ 987552 h 2258568"/>
                        <a:gd name="connsiteX5" fmla="*/ 987552 w 3429000"/>
                        <a:gd name="connsiteY5" fmla="*/ 941832 h 2258568"/>
                        <a:gd name="connsiteX6" fmla="*/ 1078992 w 3429000"/>
                        <a:gd name="connsiteY6" fmla="*/ 832104 h 2258568"/>
                        <a:gd name="connsiteX7" fmla="*/ 1152144 w 3429000"/>
                        <a:gd name="connsiteY7" fmla="*/ 713232 h 2258568"/>
                        <a:gd name="connsiteX8" fmla="*/ 1234440 w 3429000"/>
                        <a:gd name="connsiteY8" fmla="*/ 585216 h 2258568"/>
                        <a:gd name="connsiteX9" fmla="*/ 1316736 w 3429000"/>
                        <a:gd name="connsiteY9" fmla="*/ 530352 h 2258568"/>
                        <a:gd name="connsiteX10" fmla="*/ 1380744 w 3429000"/>
                        <a:gd name="connsiteY10" fmla="*/ 448056 h 2258568"/>
                        <a:gd name="connsiteX11" fmla="*/ 1371600 w 3429000"/>
                        <a:gd name="connsiteY11" fmla="*/ 347472 h 2258568"/>
                        <a:gd name="connsiteX12" fmla="*/ 1499616 w 3429000"/>
                        <a:gd name="connsiteY12" fmla="*/ 292608 h 2258568"/>
                        <a:gd name="connsiteX13" fmla="*/ 1691640 w 3429000"/>
                        <a:gd name="connsiteY13" fmla="*/ 301752 h 2258568"/>
                        <a:gd name="connsiteX14" fmla="*/ 1856232 w 3429000"/>
                        <a:gd name="connsiteY14" fmla="*/ 365760 h 2258568"/>
                        <a:gd name="connsiteX15" fmla="*/ 1975104 w 3429000"/>
                        <a:gd name="connsiteY15" fmla="*/ 320040 h 2258568"/>
                        <a:gd name="connsiteX16" fmla="*/ 2020824 w 3429000"/>
                        <a:gd name="connsiteY16" fmla="*/ 246888 h 2258568"/>
                        <a:gd name="connsiteX17" fmla="*/ 2066544 w 3429000"/>
                        <a:gd name="connsiteY17" fmla="*/ 128016 h 2258568"/>
                        <a:gd name="connsiteX18" fmla="*/ 2157984 w 3429000"/>
                        <a:gd name="connsiteY18" fmla="*/ 45720 h 2258568"/>
                        <a:gd name="connsiteX19" fmla="*/ 2350008 w 3429000"/>
                        <a:gd name="connsiteY19" fmla="*/ 27432 h 2258568"/>
                        <a:gd name="connsiteX20" fmla="*/ 2395728 w 3429000"/>
                        <a:gd name="connsiteY20" fmla="*/ 45720 h 2258568"/>
                        <a:gd name="connsiteX21" fmla="*/ 2624328 w 3429000"/>
                        <a:gd name="connsiteY21" fmla="*/ 100584 h 2258568"/>
                        <a:gd name="connsiteX22" fmla="*/ 2843784 w 3429000"/>
                        <a:gd name="connsiteY22" fmla="*/ 73152 h 2258568"/>
                        <a:gd name="connsiteX23" fmla="*/ 3136392 w 3429000"/>
                        <a:gd name="connsiteY23" fmla="*/ 0 h 2258568"/>
                        <a:gd name="connsiteX24" fmla="*/ 3374136 w 3429000"/>
                        <a:gd name="connsiteY24" fmla="*/ 82296 h 2258568"/>
                        <a:gd name="connsiteX25" fmla="*/ 3429000 w 3429000"/>
                        <a:gd name="connsiteY25" fmla="*/ 283464 h 2258568"/>
                        <a:gd name="connsiteX26" fmla="*/ 3282696 w 3429000"/>
                        <a:gd name="connsiteY26" fmla="*/ 347472 h 2258568"/>
                        <a:gd name="connsiteX27" fmla="*/ 3063240 w 3429000"/>
                        <a:gd name="connsiteY27" fmla="*/ 310896 h 2258568"/>
                        <a:gd name="connsiteX28" fmla="*/ 2734056 w 3429000"/>
                        <a:gd name="connsiteY28" fmla="*/ 274320 h 2258568"/>
                        <a:gd name="connsiteX29" fmla="*/ 2432304 w 3429000"/>
                        <a:gd name="connsiteY29" fmla="*/ 274320 h 2258568"/>
                        <a:gd name="connsiteX30" fmla="*/ 2596896 w 3429000"/>
                        <a:gd name="connsiteY30" fmla="*/ 347472 h 2258568"/>
                        <a:gd name="connsiteX31" fmla="*/ 2825496 w 3429000"/>
                        <a:gd name="connsiteY31" fmla="*/ 347472 h 2258568"/>
                        <a:gd name="connsiteX32" fmla="*/ 2990088 w 3429000"/>
                        <a:gd name="connsiteY32" fmla="*/ 374904 h 2258568"/>
                        <a:gd name="connsiteX33" fmla="*/ 3163824 w 3429000"/>
                        <a:gd name="connsiteY33" fmla="*/ 384048 h 2258568"/>
                        <a:gd name="connsiteX34" fmla="*/ 3264408 w 3429000"/>
                        <a:gd name="connsiteY34" fmla="*/ 530352 h 2258568"/>
                        <a:gd name="connsiteX35" fmla="*/ 3218688 w 3429000"/>
                        <a:gd name="connsiteY35" fmla="*/ 667512 h 2258568"/>
                        <a:gd name="connsiteX36" fmla="*/ 2926080 w 3429000"/>
                        <a:gd name="connsiteY36" fmla="*/ 658368 h 2258568"/>
                        <a:gd name="connsiteX37" fmla="*/ 2660904 w 3429000"/>
                        <a:gd name="connsiteY37" fmla="*/ 557784 h 2258568"/>
                        <a:gd name="connsiteX38" fmla="*/ 2569464 w 3429000"/>
                        <a:gd name="connsiteY38" fmla="*/ 448056 h 2258568"/>
                        <a:gd name="connsiteX39" fmla="*/ 2359152 w 3429000"/>
                        <a:gd name="connsiteY39" fmla="*/ 356616 h 2258568"/>
                        <a:gd name="connsiteX40" fmla="*/ 2157984 w 3429000"/>
                        <a:gd name="connsiteY40" fmla="*/ 402336 h 2258568"/>
                        <a:gd name="connsiteX41" fmla="*/ 1892808 w 3429000"/>
                        <a:gd name="connsiteY41" fmla="*/ 502920 h 2258568"/>
                        <a:gd name="connsiteX42" fmla="*/ 1892808 w 3429000"/>
                        <a:gd name="connsiteY42" fmla="*/ 576072 h 2258568"/>
                        <a:gd name="connsiteX43" fmla="*/ 2121408 w 3429000"/>
                        <a:gd name="connsiteY43" fmla="*/ 576072 h 2258568"/>
                        <a:gd name="connsiteX44" fmla="*/ 2231136 w 3429000"/>
                        <a:gd name="connsiteY44" fmla="*/ 585216 h 2258568"/>
                        <a:gd name="connsiteX45" fmla="*/ 2450592 w 3429000"/>
                        <a:gd name="connsiteY45" fmla="*/ 649224 h 2258568"/>
                        <a:gd name="connsiteX46" fmla="*/ 2487168 w 3429000"/>
                        <a:gd name="connsiteY46" fmla="*/ 850392 h 2258568"/>
                        <a:gd name="connsiteX47" fmla="*/ 2395728 w 3429000"/>
                        <a:gd name="connsiteY47" fmla="*/ 950976 h 2258568"/>
                        <a:gd name="connsiteX48" fmla="*/ 2194560 w 3429000"/>
                        <a:gd name="connsiteY48" fmla="*/ 969264 h 2258568"/>
                        <a:gd name="connsiteX49" fmla="*/ 1993392 w 3429000"/>
                        <a:gd name="connsiteY49" fmla="*/ 886968 h 2258568"/>
                        <a:gd name="connsiteX50" fmla="*/ 1837944 w 3429000"/>
                        <a:gd name="connsiteY50" fmla="*/ 704088 h 2258568"/>
                        <a:gd name="connsiteX51" fmla="*/ 1609344 w 3429000"/>
                        <a:gd name="connsiteY51" fmla="*/ 621792 h 2258568"/>
                        <a:gd name="connsiteX52" fmla="*/ 1389888 w 3429000"/>
                        <a:gd name="connsiteY52" fmla="*/ 768096 h 2258568"/>
                        <a:gd name="connsiteX53" fmla="*/ 1170432 w 3429000"/>
                        <a:gd name="connsiteY53" fmla="*/ 905256 h 2258568"/>
                        <a:gd name="connsiteX54" fmla="*/ 877824 w 3429000"/>
                        <a:gd name="connsiteY54" fmla="*/ 1042416 h 2258568"/>
                        <a:gd name="connsiteX55" fmla="*/ 676656 w 3429000"/>
                        <a:gd name="connsiteY55" fmla="*/ 1179576 h 2258568"/>
                        <a:gd name="connsiteX56" fmla="*/ 932688 w 3429000"/>
                        <a:gd name="connsiteY56" fmla="*/ 1335024 h 2258568"/>
                        <a:gd name="connsiteX57" fmla="*/ 1234440 w 3429000"/>
                        <a:gd name="connsiteY57" fmla="*/ 1389888 h 2258568"/>
                        <a:gd name="connsiteX58" fmla="*/ 1463040 w 3429000"/>
                        <a:gd name="connsiteY58" fmla="*/ 1389888 h 2258568"/>
                        <a:gd name="connsiteX59" fmla="*/ 1737360 w 3429000"/>
                        <a:gd name="connsiteY59" fmla="*/ 1389888 h 2258568"/>
                        <a:gd name="connsiteX60" fmla="*/ 1847088 w 3429000"/>
                        <a:gd name="connsiteY60" fmla="*/ 1408176 h 2258568"/>
                        <a:gd name="connsiteX61" fmla="*/ 2121408 w 3429000"/>
                        <a:gd name="connsiteY61" fmla="*/ 1316736 h 2258568"/>
                        <a:gd name="connsiteX62" fmla="*/ 2322576 w 3429000"/>
                        <a:gd name="connsiteY62" fmla="*/ 1261872 h 2258568"/>
                        <a:gd name="connsiteX63" fmla="*/ 2414016 w 3429000"/>
                        <a:gd name="connsiteY63" fmla="*/ 1298448 h 2258568"/>
                        <a:gd name="connsiteX64" fmla="*/ 2523744 w 3429000"/>
                        <a:gd name="connsiteY64" fmla="*/ 1371600 h 2258568"/>
                        <a:gd name="connsiteX65" fmla="*/ 2770632 w 3429000"/>
                        <a:gd name="connsiteY65" fmla="*/ 1362456 h 2258568"/>
                        <a:gd name="connsiteX66" fmla="*/ 2962656 w 3429000"/>
                        <a:gd name="connsiteY66" fmla="*/ 1225296 h 2258568"/>
                        <a:gd name="connsiteX67" fmla="*/ 3264408 w 3429000"/>
                        <a:gd name="connsiteY67" fmla="*/ 1243584 h 2258568"/>
                        <a:gd name="connsiteX68" fmla="*/ 3401568 w 3429000"/>
                        <a:gd name="connsiteY68" fmla="*/ 1399032 h 2258568"/>
                        <a:gd name="connsiteX69" fmla="*/ 3374136 w 3429000"/>
                        <a:gd name="connsiteY69" fmla="*/ 1536192 h 2258568"/>
                        <a:gd name="connsiteX70" fmla="*/ 3236976 w 3429000"/>
                        <a:gd name="connsiteY70" fmla="*/ 1572768 h 2258568"/>
                        <a:gd name="connsiteX71" fmla="*/ 2990088 w 3429000"/>
                        <a:gd name="connsiteY71" fmla="*/ 1536192 h 2258568"/>
                        <a:gd name="connsiteX72" fmla="*/ 2688336 w 3429000"/>
                        <a:gd name="connsiteY72" fmla="*/ 1490472 h 2258568"/>
                        <a:gd name="connsiteX73" fmla="*/ 2496312 w 3429000"/>
                        <a:gd name="connsiteY73" fmla="*/ 1490472 h 2258568"/>
                        <a:gd name="connsiteX74" fmla="*/ 2496312 w 3429000"/>
                        <a:gd name="connsiteY74" fmla="*/ 1572768 h 2258568"/>
                        <a:gd name="connsiteX75" fmla="*/ 2706624 w 3429000"/>
                        <a:gd name="connsiteY75" fmla="*/ 1618488 h 2258568"/>
                        <a:gd name="connsiteX76" fmla="*/ 2880360 w 3429000"/>
                        <a:gd name="connsiteY76" fmla="*/ 1609344 h 2258568"/>
                        <a:gd name="connsiteX77" fmla="*/ 3063240 w 3429000"/>
                        <a:gd name="connsiteY77" fmla="*/ 1627632 h 2258568"/>
                        <a:gd name="connsiteX78" fmla="*/ 3273552 w 3429000"/>
                        <a:gd name="connsiteY78" fmla="*/ 1664208 h 2258568"/>
                        <a:gd name="connsiteX79" fmla="*/ 3319272 w 3429000"/>
                        <a:gd name="connsiteY79" fmla="*/ 1783080 h 2258568"/>
                        <a:gd name="connsiteX80" fmla="*/ 3383280 w 3429000"/>
                        <a:gd name="connsiteY80" fmla="*/ 1965960 h 2258568"/>
                        <a:gd name="connsiteX81" fmla="*/ 3300984 w 3429000"/>
                        <a:gd name="connsiteY81" fmla="*/ 2002536 h 2258568"/>
                        <a:gd name="connsiteX82" fmla="*/ 3145536 w 3429000"/>
                        <a:gd name="connsiteY82" fmla="*/ 1975104 h 2258568"/>
                        <a:gd name="connsiteX83" fmla="*/ 2953512 w 3429000"/>
                        <a:gd name="connsiteY83" fmla="*/ 1920240 h 2258568"/>
                        <a:gd name="connsiteX84" fmla="*/ 2880360 w 3429000"/>
                        <a:gd name="connsiteY84" fmla="*/ 1865376 h 2258568"/>
                        <a:gd name="connsiteX85" fmla="*/ 2770632 w 3429000"/>
                        <a:gd name="connsiteY85" fmla="*/ 1773936 h 2258568"/>
                        <a:gd name="connsiteX86" fmla="*/ 2542032 w 3429000"/>
                        <a:gd name="connsiteY86" fmla="*/ 1673352 h 2258568"/>
                        <a:gd name="connsiteX87" fmla="*/ 2340864 w 3429000"/>
                        <a:gd name="connsiteY87" fmla="*/ 1618488 h 2258568"/>
                        <a:gd name="connsiteX88" fmla="*/ 2167128 w 3429000"/>
                        <a:gd name="connsiteY88" fmla="*/ 1618488 h 2258568"/>
                        <a:gd name="connsiteX89" fmla="*/ 1984248 w 3429000"/>
                        <a:gd name="connsiteY89" fmla="*/ 1618488 h 2258568"/>
                        <a:gd name="connsiteX90" fmla="*/ 1810512 w 3429000"/>
                        <a:gd name="connsiteY90" fmla="*/ 1618488 h 2258568"/>
                        <a:gd name="connsiteX91" fmla="*/ 1874520 w 3429000"/>
                        <a:gd name="connsiteY91" fmla="*/ 1737360 h 2258568"/>
                        <a:gd name="connsiteX92" fmla="*/ 1938528 w 3429000"/>
                        <a:gd name="connsiteY92" fmla="*/ 1856232 h 2258568"/>
                        <a:gd name="connsiteX93" fmla="*/ 2103120 w 3429000"/>
                        <a:gd name="connsiteY93" fmla="*/ 1856232 h 2258568"/>
                        <a:gd name="connsiteX94" fmla="*/ 2331720 w 3429000"/>
                        <a:gd name="connsiteY94" fmla="*/ 1874520 h 2258568"/>
                        <a:gd name="connsiteX95" fmla="*/ 2596896 w 3429000"/>
                        <a:gd name="connsiteY95" fmla="*/ 1929384 h 2258568"/>
                        <a:gd name="connsiteX96" fmla="*/ 2752344 w 3429000"/>
                        <a:gd name="connsiteY96" fmla="*/ 1947672 h 2258568"/>
                        <a:gd name="connsiteX97" fmla="*/ 2779776 w 3429000"/>
                        <a:gd name="connsiteY97" fmla="*/ 2139696 h 2258568"/>
                        <a:gd name="connsiteX98" fmla="*/ 2633472 w 3429000"/>
                        <a:gd name="connsiteY98" fmla="*/ 2258568 h 2258568"/>
                        <a:gd name="connsiteX99" fmla="*/ 2404872 w 3429000"/>
                        <a:gd name="connsiteY99" fmla="*/ 2249424 h 2258568"/>
                        <a:gd name="connsiteX100" fmla="*/ 2203704 w 3429000"/>
                        <a:gd name="connsiteY100" fmla="*/ 2203704 h 2258568"/>
                        <a:gd name="connsiteX101" fmla="*/ 2075688 w 3429000"/>
                        <a:gd name="connsiteY101" fmla="*/ 2039112 h 2258568"/>
                        <a:gd name="connsiteX102" fmla="*/ 1801368 w 3429000"/>
                        <a:gd name="connsiteY102" fmla="*/ 1837944 h 2258568"/>
                        <a:gd name="connsiteX103" fmla="*/ 1700784 w 3429000"/>
                        <a:gd name="connsiteY103" fmla="*/ 1746504 h 2258568"/>
                        <a:gd name="connsiteX104" fmla="*/ 1472184 w 3429000"/>
                        <a:gd name="connsiteY104" fmla="*/ 1719072 h 2258568"/>
                        <a:gd name="connsiteX105" fmla="*/ 1188720 w 3429000"/>
                        <a:gd name="connsiteY105" fmla="*/ 1645920 h 2258568"/>
                        <a:gd name="connsiteX106" fmla="*/ 868680 w 3429000"/>
                        <a:gd name="connsiteY106" fmla="*/ 1572768 h 2258568"/>
                        <a:gd name="connsiteX107" fmla="*/ 502920 w 3429000"/>
                        <a:gd name="connsiteY107" fmla="*/ 1563624 h 2258568"/>
                        <a:gd name="connsiteX108" fmla="*/ 91440 w 3429000"/>
                        <a:gd name="connsiteY108" fmla="*/ 1444752 h 2258568"/>
                        <a:gd name="connsiteX109" fmla="*/ 0 w 3429000"/>
                        <a:gd name="connsiteY109" fmla="*/ 1344168 h 22585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  <a:cxn ang="0">
                          <a:pos x="connsiteX35" y="connsiteY35"/>
                        </a:cxn>
                        <a:cxn ang="0">
                          <a:pos x="connsiteX36" y="connsiteY36"/>
                        </a:cxn>
                        <a:cxn ang="0">
                          <a:pos x="connsiteX37" y="connsiteY37"/>
                        </a:cxn>
                        <a:cxn ang="0">
                          <a:pos x="connsiteX38" y="connsiteY38"/>
                        </a:cxn>
                        <a:cxn ang="0">
                          <a:pos x="connsiteX39" y="connsiteY39"/>
                        </a:cxn>
                        <a:cxn ang="0">
                          <a:pos x="connsiteX40" y="connsiteY40"/>
                        </a:cxn>
                        <a:cxn ang="0">
                          <a:pos x="connsiteX41" y="connsiteY41"/>
                        </a:cxn>
                        <a:cxn ang="0">
                          <a:pos x="connsiteX42" y="connsiteY42"/>
                        </a:cxn>
                        <a:cxn ang="0">
                          <a:pos x="connsiteX43" y="connsiteY43"/>
                        </a:cxn>
                        <a:cxn ang="0">
                          <a:pos x="connsiteX44" y="connsiteY44"/>
                        </a:cxn>
                        <a:cxn ang="0">
                          <a:pos x="connsiteX45" y="connsiteY45"/>
                        </a:cxn>
                        <a:cxn ang="0">
                          <a:pos x="connsiteX46" y="connsiteY46"/>
                        </a:cxn>
                        <a:cxn ang="0">
                          <a:pos x="connsiteX47" y="connsiteY47"/>
                        </a:cxn>
                        <a:cxn ang="0">
                          <a:pos x="connsiteX48" y="connsiteY48"/>
                        </a:cxn>
                        <a:cxn ang="0">
                          <a:pos x="connsiteX49" y="connsiteY49"/>
                        </a:cxn>
                        <a:cxn ang="0">
                          <a:pos x="connsiteX50" y="connsiteY50"/>
                        </a:cxn>
                        <a:cxn ang="0">
                          <a:pos x="connsiteX51" y="connsiteY51"/>
                        </a:cxn>
                        <a:cxn ang="0">
                          <a:pos x="connsiteX52" y="connsiteY52"/>
                        </a:cxn>
                        <a:cxn ang="0">
                          <a:pos x="connsiteX53" y="connsiteY53"/>
                        </a:cxn>
                        <a:cxn ang="0">
                          <a:pos x="connsiteX54" y="connsiteY54"/>
                        </a:cxn>
                        <a:cxn ang="0">
                          <a:pos x="connsiteX55" y="connsiteY55"/>
                        </a:cxn>
                        <a:cxn ang="0">
                          <a:pos x="connsiteX56" y="connsiteY56"/>
                        </a:cxn>
                        <a:cxn ang="0">
                          <a:pos x="connsiteX57" y="connsiteY57"/>
                        </a:cxn>
                        <a:cxn ang="0">
                          <a:pos x="connsiteX58" y="connsiteY58"/>
                        </a:cxn>
                        <a:cxn ang="0">
                          <a:pos x="connsiteX59" y="connsiteY59"/>
                        </a:cxn>
                        <a:cxn ang="0">
                          <a:pos x="connsiteX60" y="connsiteY60"/>
                        </a:cxn>
                        <a:cxn ang="0">
                          <a:pos x="connsiteX61" y="connsiteY61"/>
                        </a:cxn>
                        <a:cxn ang="0">
                          <a:pos x="connsiteX62" y="connsiteY62"/>
                        </a:cxn>
                        <a:cxn ang="0">
                          <a:pos x="connsiteX63" y="connsiteY63"/>
                        </a:cxn>
                        <a:cxn ang="0">
                          <a:pos x="connsiteX64" y="connsiteY64"/>
                        </a:cxn>
                        <a:cxn ang="0">
                          <a:pos x="connsiteX65" y="connsiteY65"/>
                        </a:cxn>
                        <a:cxn ang="0">
                          <a:pos x="connsiteX66" y="connsiteY66"/>
                        </a:cxn>
                        <a:cxn ang="0">
                          <a:pos x="connsiteX67" y="connsiteY67"/>
                        </a:cxn>
                        <a:cxn ang="0">
                          <a:pos x="connsiteX68" y="connsiteY68"/>
                        </a:cxn>
                        <a:cxn ang="0">
                          <a:pos x="connsiteX69" y="connsiteY69"/>
                        </a:cxn>
                        <a:cxn ang="0">
                          <a:pos x="connsiteX70" y="connsiteY70"/>
                        </a:cxn>
                        <a:cxn ang="0">
                          <a:pos x="connsiteX71" y="connsiteY71"/>
                        </a:cxn>
                        <a:cxn ang="0">
                          <a:pos x="connsiteX72" y="connsiteY72"/>
                        </a:cxn>
                        <a:cxn ang="0">
                          <a:pos x="connsiteX73" y="connsiteY73"/>
                        </a:cxn>
                        <a:cxn ang="0">
                          <a:pos x="connsiteX74" y="connsiteY74"/>
                        </a:cxn>
                        <a:cxn ang="0">
                          <a:pos x="connsiteX75" y="connsiteY75"/>
                        </a:cxn>
                        <a:cxn ang="0">
                          <a:pos x="connsiteX76" y="connsiteY76"/>
                        </a:cxn>
                        <a:cxn ang="0">
                          <a:pos x="connsiteX77" y="connsiteY77"/>
                        </a:cxn>
                        <a:cxn ang="0">
                          <a:pos x="connsiteX78" y="connsiteY78"/>
                        </a:cxn>
                        <a:cxn ang="0">
                          <a:pos x="connsiteX79" y="connsiteY79"/>
                        </a:cxn>
                        <a:cxn ang="0">
                          <a:pos x="connsiteX80" y="connsiteY80"/>
                        </a:cxn>
                        <a:cxn ang="0">
                          <a:pos x="connsiteX81" y="connsiteY81"/>
                        </a:cxn>
                        <a:cxn ang="0">
                          <a:pos x="connsiteX82" y="connsiteY82"/>
                        </a:cxn>
                        <a:cxn ang="0">
                          <a:pos x="connsiteX83" y="connsiteY83"/>
                        </a:cxn>
                        <a:cxn ang="0">
                          <a:pos x="connsiteX84" y="connsiteY84"/>
                        </a:cxn>
                        <a:cxn ang="0">
                          <a:pos x="connsiteX85" y="connsiteY85"/>
                        </a:cxn>
                        <a:cxn ang="0">
                          <a:pos x="connsiteX86" y="connsiteY86"/>
                        </a:cxn>
                        <a:cxn ang="0">
                          <a:pos x="connsiteX87" y="connsiteY87"/>
                        </a:cxn>
                        <a:cxn ang="0">
                          <a:pos x="connsiteX88" y="connsiteY88"/>
                        </a:cxn>
                        <a:cxn ang="0">
                          <a:pos x="connsiteX89" y="connsiteY89"/>
                        </a:cxn>
                        <a:cxn ang="0">
                          <a:pos x="connsiteX90" y="connsiteY90"/>
                        </a:cxn>
                        <a:cxn ang="0">
                          <a:pos x="connsiteX91" y="connsiteY91"/>
                        </a:cxn>
                        <a:cxn ang="0">
                          <a:pos x="connsiteX92" y="connsiteY92"/>
                        </a:cxn>
                        <a:cxn ang="0">
                          <a:pos x="connsiteX93" y="connsiteY93"/>
                        </a:cxn>
                        <a:cxn ang="0">
                          <a:pos x="connsiteX94" y="connsiteY94"/>
                        </a:cxn>
                        <a:cxn ang="0">
                          <a:pos x="connsiteX95" y="connsiteY95"/>
                        </a:cxn>
                        <a:cxn ang="0">
                          <a:pos x="connsiteX96" y="connsiteY96"/>
                        </a:cxn>
                        <a:cxn ang="0">
                          <a:pos x="connsiteX97" y="connsiteY97"/>
                        </a:cxn>
                        <a:cxn ang="0">
                          <a:pos x="connsiteX98" y="connsiteY98"/>
                        </a:cxn>
                        <a:cxn ang="0">
                          <a:pos x="connsiteX99" y="connsiteY99"/>
                        </a:cxn>
                        <a:cxn ang="0">
                          <a:pos x="connsiteX100" y="connsiteY100"/>
                        </a:cxn>
                        <a:cxn ang="0">
                          <a:pos x="connsiteX101" y="connsiteY101"/>
                        </a:cxn>
                        <a:cxn ang="0">
                          <a:pos x="connsiteX102" y="connsiteY102"/>
                        </a:cxn>
                        <a:cxn ang="0">
                          <a:pos x="connsiteX103" y="connsiteY103"/>
                        </a:cxn>
                        <a:cxn ang="0">
                          <a:pos x="connsiteX104" y="connsiteY104"/>
                        </a:cxn>
                        <a:cxn ang="0">
                          <a:pos x="connsiteX105" y="connsiteY105"/>
                        </a:cxn>
                        <a:cxn ang="0">
                          <a:pos x="connsiteX106" y="connsiteY106"/>
                        </a:cxn>
                        <a:cxn ang="0">
                          <a:pos x="connsiteX107" y="connsiteY107"/>
                        </a:cxn>
                        <a:cxn ang="0">
                          <a:pos x="connsiteX108" y="connsiteY108"/>
                        </a:cxn>
                        <a:cxn ang="0">
                          <a:pos x="connsiteX109" y="connsiteY109"/>
                        </a:cxn>
                      </a:cxnLst>
                      <a:rect l="l" t="t" r="r" b="b"/>
                      <a:pathLst>
                        <a:path w="3429000" h="2258568">
                          <a:moveTo>
                            <a:pt x="54864" y="1188720"/>
                          </a:moveTo>
                          <a:lnTo>
                            <a:pt x="82296" y="1024128"/>
                          </a:lnTo>
                          <a:lnTo>
                            <a:pt x="365760" y="1024128"/>
                          </a:lnTo>
                          <a:lnTo>
                            <a:pt x="566928" y="1024128"/>
                          </a:lnTo>
                          <a:lnTo>
                            <a:pt x="777240" y="987552"/>
                          </a:lnTo>
                          <a:lnTo>
                            <a:pt x="987552" y="941832"/>
                          </a:lnTo>
                          <a:lnTo>
                            <a:pt x="1078992" y="832104"/>
                          </a:lnTo>
                          <a:lnTo>
                            <a:pt x="1152144" y="713232"/>
                          </a:lnTo>
                          <a:lnTo>
                            <a:pt x="1234440" y="585216"/>
                          </a:lnTo>
                          <a:lnTo>
                            <a:pt x="1316736" y="530352"/>
                          </a:lnTo>
                          <a:lnTo>
                            <a:pt x="1380744" y="448056"/>
                          </a:lnTo>
                          <a:lnTo>
                            <a:pt x="1371600" y="347472"/>
                          </a:lnTo>
                          <a:lnTo>
                            <a:pt x="1499616" y="292608"/>
                          </a:lnTo>
                          <a:lnTo>
                            <a:pt x="1691640" y="301752"/>
                          </a:lnTo>
                          <a:lnTo>
                            <a:pt x="1856232" y="365760"/>
                          </a:lnTo>
                          <a:lnTo>
                            <a:pt x="1975104" y="320040"/>
                          </a:lnTo>
                          <a:lnTo>
                            <a:pt x="2020824" y="246888"/>
                          </a:lnTo>
                          <a:lnTo>
                            <a:pt x="2066544" y="128016"/>
                          </a:lnTo>
                          <a:lnTo>
                            <a:pt x="2157984" y="45720"/>
                          </a:lnTo>
                          <a:lnTo>
                            <a:pt x="2350008" y="27432"/>
                          </a:lnTo>
                          <a:lnTo>
                            <a:pt x="2395728" y="45720"/>
                          </a:lnTo>
                          <a:lnTo>
                            <a:pt x="2624328" y="100584"/>
                          </a:lnTo>
                          <a:lnTo>
                            <a:pt x="2843784" y="73152"/>
                          </a:lnTo>
                          <a:lnTo>
                            <a:pt x="3136392" y="0"/>
                          </a:lnTo>
                          <a:lnTo>
                            <a:pt x="3374136" y="82296"/>
                          </a:lnTo>
                          <a:lnTo>
                            <a:pt x="3429000" y="283464"/>
                          </a:lnTo>
                          <a:lnTo>
                            <a:pt x="3282696" y="347472"/>
                          </a:lnTo>
                          <a:lnTo>
                            <a:pt x="3063240" y="310896"/>
                          </a:lnTo>
                          <a:lnTo>
                            <a:pt x="2734056" y="274320"/>
                          </a:lnTo>
                          <a:lnTo>
                            <a:pt x="2432304" y="274320"/>
                          </a:lnTo>
                          <a:lnTo>
                            <a:pt x="2596896" y="347472"/>
                          </a:lnTo>
                          <a:lnTo>
                            <a:pt x="2825496" y="347472"/>
                          </a:lnTo>
                          <a:lnTo>
                            <a:pt x="2990088" y="374904"/>
                          </a:lnTo>
                          <a:lnTo>
                            <a:pt x="3163824" y="384048"/>
                          </a:lnTo>
                          <a:lnTo>
                            <a:pt x="3264408" y="530352"/>
                          </a:lnTo>
                          <a:lnTo>
                            <a:pt x="3218688" y="667512"/>
                          </a:lnTo>
                          <a:lnTo>
                            <a:pt x="2926080" y="658368"/>
                          </a:lnTo>
                          <a:lnTo>
                            <a:pt x="2660904" y="557784"/>
                          </a:lnTo>
                          <a:lnTo>
                            <a:pt x="2569464" y="448056"/>
                          </a:lnTo>
                          <a:lnTo>
                            <a:pt x="2359152" y="356616"/>
                          </a:lnTo>
                          <a:lnTo>
                            <a:pt x="2157984" y="402336"/>
                          </a:lnTo>
                          <a:lnTo>
                            <a:pt x="1892808" y="502920"/>
                          </a:lnTo>
                          <a:lnTo>
                            <a:pt x="1892808" y="576072"/>
                          </a:lnTo>
                          <a:lnTo>
                            <a:pt x="2121408" y="576072"/>
                          </a:lnTo>
                          <a:lnTo>
                            <a:pt x="2231136" y="585216"/>
                          </a:lnTo>
                          <a:lnTo>
                            <a:pt x="2450592" y="649224"/>
                          </a:lnTo>
                          <a:lnTo>
                            <a:pt x="2487168" y="850392"/>
                          </a:lnTo>
                          <a:lnTo>
                            <a:pt x="2395728" y="950976"/>
                          </a:lnTo>
                          <a:lnTo>
                            <a:pt x="2194560" y="969264"/>
                          </a:lnTo>
                          <a:lnTo>
                            <a:pt x="1993392" y="886968"/>
                          </a:lnTo>
                          <a:lnTo>
                            <a:pt x="1837944" y="704088"/>
                          </a:lnTo>
                          <a:lnTo>
                            <a:pt x="1609344" y="621792"/>
                          </a:lnTo>
                          <a:lnTo>
                            <a:pt x="1389888" y="768096"/>
                          </a:lnTo>
                          <a:lnTo>
                            <a:pt x="1170432" y="905256"/>
                          </a:lnTo>
                          <a:lnTo>
                            <a:pt x="877824" y="1042416"/>
                          </a:lnTo>
                          <a:lnTo>
                            <a:pt x="676656" y="1179576"/>
                          </a:lnTo>
                          <a:lnTo>
                            <a:pt x="932688" y="1335024"/>
                          </a:lnTo>
                          <a:lnTo>
                            <a:pt x="1234440" y="1389888"/>
                          </a:lnTo>
                          <a:lnTo>
                            <a:pt x="1463040" y="1389888"/>
                          </a:lnTo>
                          <a:lnTo>
                            <a:pt x="1737360" y="1389888"/>
                          </a:lnTo>
                          <a:lnTo>
                            <a:pt x="1847088" y="1408176"/>
                          </a:lnTo>
                          <a:lnTo>
                            <a:pt x="2121408" y="1316736"/>
                          </a:lnTo>
                          <a:lnTo>
                            <a:pt x="2322576" y="1261872"/>
                          </a:lnTo>
                          <a:lnTo>
                            <a:pt x="2414016" y="1298448"/>
                          </a:lnTo>
                          <a:lnTo>
                            <a:pt x="2523744" y="1371600"/>
                          </a:lnTo>
                          <a:lnTo>
                            <a:pt x="2770632" y="1362456"/>
                          </a:lnTo>
                          <a:lnTo>
                            <a:pt x="2962656" y="1225296"/>
                          </a:lnTo>
                          <a:lnTo>
                            <a:pt x="3264408" y="1243584"/>
                          </a:lnTo>
                          <a:lnTo>
                            <a:pt x="3401568" y="1399032"/>
                          </a:lnTo>
                          <a:lnTo>
                            <a:pt x="3374136" y="1536192"/>
                          </a:lnTo>
                          <a:lnTo>
                            <a:pt x="3236976" y="1572768"/>
                          </a:lnTo>
                          <a:lnTo>
                            <a:pt x="2990088" y="1536192"/>
                          </a:lnTo>
                          <a:lnTo>
                            <a:pt x="2688336" y="1490472"/>
                          </a:lnTo>
                          <a:lnTo>
                            <a:pt x="2496312" y="1490472"/>
                          </a:lnTo>
                          <a:lnTo>
                            <a:pt x="2496312" y="1572768"/>
                          </a:lnTo>
                          <a:lnTo>
                            <a:pt x="2706624" y="1618488"/>
                          </a:lnTo>
                          <a:lnTo>
                            <a:pt x="2880360" y="1609344"/>
                          </a:lnTo>
                          <a:lnTo>
                            <a:pt x="3063240" y="1627632"/>
                          </a:lnTo>
                          <a:lnTo>
                            <a:pt x="3273552" y="1664208"/>
                          </a:lnTo>
                          <a:lnTo>
                            <a:pt x="3319272" y="1783080"/>
                          </a:lnTo>
                          <a:lnTo>
                            <a:pt x="3383280" y="1965960"/>
                          </a:lnTo>
                          <a:lnTo>
                            <a:pt x="3300984" y="2002536"/>
                          </a:lnTo>
                          <a:lnTo>
                            <a:pt x="3145536" y="1975104"/>
                          </a:lnTo>
                          <a:lnTo>
                            <a:pt x="2953512" y="1920240"/>
                          </a:lnTo>
                          <a:lnTo>
                            <a:pt x="2880360" y="1865376"/>
                          </a:lnTo>
                          <a:lnTo>
                            <a:pt x="2770632" y="1773936"/>
                          </a:lnTo>
                          <a:lnTo>
                            <a:pt x="2542032" y="1673352"/>
                          </a:lnTo>
                          <a:lnTo>
                            <a:pt x="2340864" y="1618488"/>
                          </a:lnTo>
                          <a:lnTo>
                            <a:pt x="2167128" y="1618488"/>
                          </a:lnTo>
                          <a:lnTo>
                            <a:pt x="1984248" y="1618488"/>
                          </a:lnTo>
                          <a:lnTo>
                            <a:pt x="1810512" y="1618488"/>
                          </a:lnTo>
                          <a:lnTo>
                            <a:pt x="1874520" y="1737360"/>
                          </a:lnTo>
                          <a:lnTo>
                            <a:pt x="1938528" y="1856232"/>
                          </a:lnTo>
                          <a:lnTo>
                            <a:pt x="2103120" y="1856232"/>
                          </a:lnTo>
                          <a:lnTo>
                            <a:pt x="2331720" y="1874520"/>
                          </a:lnTo>
                          <a:lnTo>
                            <a:pt x="2596896" y="1929384"/>
                          </a:lnTo>
                          <a:lnTo>
                            <a:pt x="2752344" y="1947672"/>
                          </a:lnTo>
                          <a:lnTo>
                            <a:pt x="2779776" y="2139696"/>
                          </a:lnTo>
                          <a:lnTo>
                            <a:pt x="2633472" y="2258568"/>
                          </a:lnTo>
                          <a:lnTo>
                            <a:pt x="2404872" y="2249424"/>
                          </a:lnTo>
                          <a:lnTo>
                            <a:pt x="2203704" y="2203704"/>
                          </a:lnTo>
                          <a:lnTo>
                            <a:pt x="2075688" y="2039112"/>
                          </a:lnTo>
                          <a:lnTo>
                            <a:pt x="1801368" y="1837944"/>
                          </a:lnTo>
                          <a:lnTo>
                            <a:pt x="1700784" y="1746504"/>
                          </a:lnTo>
                          <a:lnTo>
                            <a:pt x="1472184" y="1719072"/>
                          </a:lnTo>
                          <a:lnTo>
                            <a:pt x="1188720" y="1645920"/>
                          </a:lnTo>
                          <a:lnTo>
                            <a:pt x="868680" y="1572768"/>
                          </a:lnTo>
                          <a:lnTo>
                            <a:pt x="502920" y="1563624"/>
                          </a:lnTo>
                          <a:lnTo>
                            <a:pt x="91440" y="1444752"/>
                          </a:lnTo>
                          <a:lnTo>
                            <a:pt x="0" y="1344168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Graphic 120" descr="Arrow Up with solid fill">
              <a:extLst>
                <a:ext uri="{FF2B5EF4-FFF2-40B4-BE49-F238E27FC236}">
                  <a16:creationId xmlns:a16="http://schemas.microsoft.com/office/drawing/2014/main" id="{FECF1D6E-7359-5687-B87B-E96ADA0DB04E}"/>
                </a:ext>
              </a:extLst>
            </p:cNvPr>
            <p:cNvSpPr/>
            <p:nvPr/>
          </p:nvSpPr>
          <p:spPr>
            <a:xfrm rot="18641719">
              <a:off x="4675426" y="2890267"/>
              <a:ext cx="68414" cy="177184"/>
            </a:xfrm>
            <a:custGeom>
              <a:avLst/>
              <a:gdLst>
                <a:gd name="connsiteX0" fmla="*/ 40272 w 68414"/>
                <a:gd name="connsiteY0" fmla="*/ 171141 h 177184"/>
                <a:gd name="connsiteX1" fmla="*/ 40272 w 68414"/>
                <a:gd name="connsiteY1" fmla="*/ 20533 h 177184"/>
                <a:gd name="connsiteX2" fmla="*/ 58201 w 68414"/>
                <a:gd name="connsiteY2" fmla="*/ 38462 h 177184"/>
                <a:gd name="connsiteX3" fmla="*/ 66663 w 68414"/>
                <a:gd name="connsiteY3" fmla="*/ 38462 h 177184"/>
                <a:gd name="connsiteX4" fmla="*/ 66663 w 68414"/>
                <a:gd name="connsiteY4" fmla="*/ 30001 h 177184"/>
                <a:gd name="connsiteX5" fmla="*/ 38458 w 68414"/>
                <a:gd name="connsiteY5" fmla="*/ 1813 h 177184"/>
                <a:gd name="connsiteX6" fmla="*/ 30199 w 68414"/>
                <a:gd name="connsiteY6" fmla="*/ 1612 h 177184"/>
                <a:gd name="connsiteX7" fmla="*/ 29997 w 68414"/>
                <a:gd name="connsiteY7" fmla="*/ 1813 h 177184"/>
                <a:gd name="connsiteX8" fmla="*/ 1813 w 68414"/>
                <a:gd name="connsiteY8" fmla="*/ 29997 h 177184"/>
                <a:gd name="connsiteX9" fmla="*/ 1612 w 68414"/>
                <a:gd name="connsiteY9" fmla="*/ 38257 h 177184"/>
                <a:gd name="connsiteX10" fmla="*/ 1813 w 68414"/>
                <a:gd name="connsiteY10" fmla="*/ 38458 h 177184"/>
                <a:gd name="connsiteX11" fmla="*/ 10073 w 68414"/>
                <a:gd name="connsiteY11" fmla="*/ 38660 h 177184"/>
                <a:gd name="connsiteX12" fmla="*/ 10274 w 68414"/>
                <a:gd name="connsiteY12" fmla="*/ 38458 h 177184"/>
                <a:gd name="connsiteX13" fmla="*/ 28194 w 68414"/>
                <a:gd name="connsiteY13" fmla="*/ 20539 h 177184"/>
                <a:gd name="connsiteX14" fmla="*/ 28194 w 68414"/>
                <a:gd name="connsiteY14" fmla="*/ 171141 h 177184"/>
                <a:gd name="connsiteX15" fmla="*/ 34238 w 68414"/>
                <a:gd name="connsiteY15" fmla="*/ 177185 h 177184"/>
                <a:gd name="connsiteX16" fmla="*/ 40282 w 68414"/>
                <a:gd name="connsiteY16" fmla="*/ 171141 h 177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8414" h="177184">
                  <a:moveTo>
                    <a:pt x="40272" y="171141"/>
                  </a:moveTo>
                  <a:lnTo>
                    <a:pt x="40272" y="20533"/>
                  </a:lnTo>
                  <a:lnTo>
                    <a:pt x="58201" y="38462"/>
                  </a:lnTo>
                  <a:cubicBezTo>
                    <a:pt x="60538" y="40799"/>
                    <a:pt x="64326" y="40799"/>
                    <a:pt x="66663" y="38462"/>
                  </a:cubicBezTo>
                  <a:cubicBezTo>
                    <a:pt x="68999" y="36126"/>
                    <a:pt x="68999" y="32338"/>
                    <a:pt x="66663" y="30001"/>
                  </a:cubicBezTo>
                  <a:lnTo>
                    <a:pt x="38458" y="1813"/>
                  </a:lnTo>
                  <a:cubicBezTo>
                    <a:pt x="36233" y="-523"/>
                    <a:pt x="32535" y="-614"/>
                    <a:pt x="30199" y="1612"/>
                  </a:cubicBezTo>
                  <a:cubicBezTo>
                    <a:pt x="30130" y="1677"/>
                    <a:pt x="30063" y="1744"/>
                    <a:pt x="29997" y="1813"/>
                  </a:cubicBezTo>
                  <a:lnTo>
                    <a:pt x="1813" y="29997"/>
                  </a:lnTo>
                  <a:cubicBezTo>
                    <a:pt x="-523" y="32222"/>
                    <a:pt x="-614" y="35920"/>
                    <a:pt x="1612" y="38257"/>
                  </a:cubicBezTo>
                  <a:cubicBezTo>
                    <a:pt x="1677" y="38326"/>
                    <a:pt x="1744" y="38393"/>
                    <a:pt x="1813" y="38458"/>
                  </a:cubicBezTo>
                  <a:cubicBezTo>
                    <a:pt x="4038" y="40795"/>
                    <a:pt x="7736" y="40885"/>
                    <a:pt x="10073" y="38660"/>
                  </a:cubicBezTo>
                  <a:cubicBezTo>
                    <a:pt x="10142" y="38594"/>
                    <a:pt x="10209" y="38527"/>
                    <a:pt x="10274" y="38458"/>
                  </a:cubicBezTo>
                  <a:lnTo>
                    <a:pt x="28194" y="20539"/>
                  </a:lnTo>
                  <a:lnTo>
                    <a:pt x="28194" y="171141"/>
                  </a:lnTo>
                  <a:cubicBezTo>
                    <a:pt x="28194" y="174479"/>
                    <a:pt x="30900" y="177185"/>
                    <a:pt x="34238" y="177185"/>
                  </a:cubicBezTo>
                  <a:cubicBezTo>
                    <a:pt x="37576" y="177185"/>
                    <a:pt x="40282" y="174479"/>
                    <a:pt x="40282" y="171141"/>
                  </a:cubicBezTo>
                  <a:close/>
                </a:path>
              </a:pathLst>
            </a:custGeom>
            <a:solidFill>
              <a:srgbClr val="000000"/>
            </a:solidFill>
            <a:ln w="9769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" name="Google Shape;1619;p62">
            <a:extLst>
              <a:ext uri="{FF2B5EF4-FFF2-40B4-BE49-F238E27FC236}">
                <a16:creationId xmlns:a16="http://schemas.microsoft.com/office/drawing/2014/main" id="{EEBBFE66-8508-FBDA-A121-F579638FAD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Euler traversal(pre-order traversal)</a:t>
            </a:r>
          </a:p>
        </p:txBody>
      </p:sp>
    </p:spTree>
    <p:extLst>
      <p:ext uri="{BB962C8B-B14F-4D97-AF65-F5344CB8AC3E}">
        <p14:creationId xmlns:p14="http://schemas.microsoft.com/office/powerpoint/2010/main" val="3236236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4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7284E-6 L 0.42778 0.01173 " pathEditMode="relative" rAng="0" ptsTypes="AA">
                                      <p:cBhvr>
                                        <p:cTn id="17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89" y="5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2" grpId="0" animBg="1"/>
      <p:bldP spid="32" grpId="1" animBg="1"/>
      <p:bldP spid="39" grpId="0"/>
      <p:bldP spid="42" grpId="0"/>
      <p:bldP spid="74" grpId="0"/>
      <p:bldP spid="79" grpId="0"/>
      <p:bldP spid="96" grpId="0"/>
      <p:bldP spid="97" grpId="0"/>
      <p:bldP spid="98" grpId="0"/>
      <p:bldP spid="99" grpId="0"/>
      <p:bldP spid="100" grpId="0"/>
      <p:bldP spid="101" grpId="0"/>
      <p:bldP spid="102" grpId="0"/>
      <p:bldP spid="103" grpId="0"/>
      <p:bldP spid="104" grpId="0" animBg="1"/>
      <p:bldP spid="104" grpId="1" animBg="1"/>
      <p:bldP spid="105" grpId="0" animBg="1"/>
      <p:bldP spid="105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69E6EB10-7BD9-9A8E-5A99-6A48B7A9C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3CB91791-CD68-6337-E60B-F5779D971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28500"/>
              </p:ext>
            </p:extLst>
          </p:nvPr>
        </p:nvGraphicFramePr>
        <p:xfrm>
          <a:off x="1655699" y="3671811"/>
          <a:ext cx="4852081" cy="731997"/>
        </p:xfrm>
        <a:graphic>
          <a:graphicData uri="http://schemas.openxmlformats.org/drawingml/2006/table">
            <a:tbl>
              <a:tblPr firstRow="1" bandRow="1">
                <a:tableStyleId>{461E4DB2-6568-460C-9E81-816E4D7E1328}</a:tableStyleId>
              </a:tblPr>
              <a:tblGrid>
                <a:gridCol w="406718">
                  <a:extLst>
                    <a:ext uri="{9D8B030D-6E8A-4147-A177-3AD203B41FA5}">
                      <a16:colId xmlns:a16="http://schemas.microsoft.com/office/drawing/2014/main" val="745289565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969844147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544679886"/>
                    </a:ext>
                  </a:extLst>
                </a:gridCol>
                <a:gridCol w="299681">
                  <a:extLst>
                    <a:ext uri="{9D8B030D-6E8A-4147-A177-3AD203B41FA5}">
                      <a16:colId xmlns:a16="http://schemas.microsoft.com/office/drawing/2014/main" val="653296035"/>
                    </a:ext>
                  </a:extLst>
                </a:gridCol>
                <a:gridCol w="425165">
                  <a:extLst>
                    <a:ext uri="{9D8B030D-6E8A-4147-A177-3AD203B41FA5}">
                      <a16:colId xmlns:a16="http://schemas.microsoft.com/office/drawing/2014/main" val="2773462846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3807782558"/>
                    </a:ext>
                  </a:extLst>
                </a:gridCol>
                <a:gridCol w="313849">
                  <a:extLst>
                    <a:ext uri="{9D8B030D-6E8A-4147-A177-3AD203B41FA5}">
                      <a16:colId xmlns:a16="http://schemas.microsoft.com/office/drawing/2014/main" val="1296785921"/>
                    </a:ext>
                  </a:extLst>
                </a:gridCol>
                <a:gridCol w="313849">
                  <a:extLst>
                    <a:ext uri="{9D8B030D-6E8A-4147-A177-3AD203B41FA5}">
                      <a16:colId xmlns:a16="http://schemas.microsoft.com/office/drawing/2014/main" val="1976662729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3098214750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1900277766"/>
                    </a:ext>
                  </a:extLst>
                </a:gridCol>
                <a:gridCol w="368952">
                  <a:extLst>
                    <a:ext uri="{9D8B030D-6E8A-4147-A177-3AD203B41FA5}">
                      <a16:colId xmlns:a16="http://schemas.microsoft.com/office/drawing/2014/main" val="280553077"/>
                    </a:ext>
                  </a:extLst>
                </a:gridCol>
                <a:gridCol w="368952">
                  <a:extLst>
                    <a:ext uri="{9D8B030D-6E8A-4147-A177-3AD203B41FA5}">
                      <a16:colId xmlns:a16="http://schemas.microsoft.com/office/drawing/2014/main" val="3707204906"/>
                    </a:ext>
                  </a:extLst>
                </a:gridCol>
                <a:gridCol w="368952">
                  <a:extLst>
                    <a:ext uri="{9D8B030D-6E8A-4147-A177-3AD203B41FA5}">
                      <a16:colId xmlns:a16="http://schemas.microsoft.com/office/drawing/2014/main" val="2827541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464857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516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E075EE9-A919-9E6D-B659-37C5B4DA12E7}"/>
              </a:ext>
            </a:extLst>
          </p:cNvPr>
          <p:cNvSpPr txBox="1"/>
          <p:nvPr/>
        </p:nvSpPr>
        <p:spPr>
          <a:xfrm>
            <a:off x="1060222" y="1420008"/>
            <a:ext cx="16111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Mid(v) = (l+r)/2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C9A45F-690A-CEA2-86E6-C8ED44ABC831}"/>
              </a:ext>
            </a:extLst>
          </p:cNvPr>
          <p:cNvSpPr txBox="1"/>
          <p:nvPr/>
        </p:nvSpPr>
        <p:spPr>
          <a:xfrm>
            <a:off x="1037362" y="1608849"/>
            <a:ext cx="3818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Total left child nodes(v)= 2*(mid – L +1) - 1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735CFF-C4D2-51BC-E710-913A170D4EED}"/>
              </a:ext>
            </a:extLst>
          </p:cNvPr>
          <p:cNvSpPr txBox="1"/>
          <p:nvPr/>
        </p:nvSpPr>
        <p:spPr>
          <a:xfrm>
            <a:off x="1060222" y="1837278"/>
            <a:ext cx="31722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Left node(v) = v+1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057881-AE2F-1C78-3B24-C2C090B99842}"/>
              </a:ext>
            </a:extLst>
          </p:cNvPr>
          <p:cNvSpPr txBox="1"/>
          <p:nvPr/>
        </p:nvSpPr>
        <p:spPr>
          <a:xfrm>
            <a:off x="1060222" y="2093366"/>
            <a:ext cx="38180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Right node(v) = v+2*(mid – L +1)</a:t>
            </a:r>
          </a:p>
        </p:txBody>
      </p:sp>
      <p:sp>
        <p:nvSpPr>
          <p:cNvPr id="6" name="Google Shape;1619;p62">
            <a:extLst>
              <a:ext uri="{FF2B5EF4-FFF2-40B4-BE49-F238E27FC236}">
                <a16:creationId xmlns:a16="http://schemas.microsoft.com/office/drawing/2014/main" id="{26FCFD91-CF02-B88C-3B3D-425DFD39F0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9147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fontAlgn="base"/>
            <a:r>
              <a:rPr lang="en-US" b="1" dirty="0"/>
              <a:t>Euler traversal(pre-order traversal)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F5B246-0853-0BBA-B23F-21EB9098EEE1}"/>
              </a:ext>
            </a:extLst>
          </p:cNvPr>
          <p:cNvSpPr txBox="1"/>
          <p:nvPr/>
        </p:nvSpPr>
        <p:spPr>
          <a:xfrm>
            <a:off x="1060222" y="2534209"/>
            <a:ext cx="3818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spcAft>
                <a:spcPts val="750"/>
              </a:spcAft>
            </a:pPr>
            <a:r>
              <a:rPr lang="pt-BR" b="1" dirty="0">
                <a:solidFill>
                  <a:srgbClr val="482400"/>
                </a:solidFill>
                <a:latin typeface="Barlow" panose="00000500000000000000" pitchFamily="2" charset="0"/>
              </a:rPr>
              <a:t>Ques: A = [3,2,4,1,5,9,1]. Min segment tree with euler tour traversal ?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B5D03837-AEA3-6B0F-7A24-C48FFA291617}"/>
              </a:ext>
            </a:extLst>
          </p:cNvPr>
          <p:cNvGrpSpPr/>
          <p:nvPr/>
        </p:nvGrpSpPr>
        <p:grpSpPr>
          <a:xfrm>
            <a:off x="5198601" y="839934"/>
            <a:ext cx="3352011" cy="2508167"/>
            <a:chOff x="1219989" y="2020208"/>
            <a:chExt cx="3352011" cy="2508167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6B64F10-3313-3ED8-FAAB-E7475CCBA43A}"/>
                </a:ext>
              </a:extLst>
            </p:cNvPr>
            <p:cNvSpPr txBox="1"/>
            <p:nvPr/>
          </p:nvSpPr>
          <p:spPr>
            <a:xfrm>
              <a:off x="3094158" y="4220598"/>
              <a:ext cx="6586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>
                <a:spcAft>
                  <a:spcPts val="750"/>
                </a:spcAft>
              </a:pPr>
              <a:r>
                <a:rPr lang="pt-BR" b="1" dirty="0">
                  <a:solidFill>
                    <a:srgbClr val="482400"/>
                  </a:solidFill>
                  <a:latin typeface="Barlow" panose="00000500000000000000" pitchFamily="2" charset="0"/>
                </a:rPr>
                <a:t>6</a:t>
              </a:r>
            </a:p>
          </p:txBody>
        </p: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B553C466-87FA-C68B-70E3-03D32C690230}"/>
                </a:ext>
              </a:extLst>
            </p:cNvPr>
            <p:cNvGrpSpPr/>
            <p:nvPr/>
          </p:nvGrpSpPr>
          <p:grpSpPr>
            <a:xfrm>
              <a:off x="1219989" y="2020208"/>
              <a:ext cx="3352011" cy="2354279"/>
              <a:chOff x="1219989" y="2020208"/>
              <a:chExt cx="3352011" cy="2354279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96DBBDB-42DE-B4AE-FBBC-1545FADE2386}"/>
                  </a:ext>
                </a:extLst>
              </p:cNvPr>
              <p:cNvSpPr txBox="1"/>
              <p:nvPr/>
            </p:nvSpPr>
            <p:spPr>
              <a:xfrm>
                <a:off x="1219989" y="3300724"/>
                <a:ext cx="115686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ST[0:6] 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6B748CD-F92B-39EC-20EF-6F2AF6AFA79A}"/>
                  </a:ext>
                </a:extLst>
              </p:cNvPr>
              <p:cNvSpPr txBox="1"/>
              <p:nvPr/>
            </p:nvSpPr>
            <p:spPr>
              <a:xfrm>
                <a:off x="2172489" y="2685170"/>
                <a:ext cx="6586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0123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F840C69-6493-2ACF-7A37-0A587CCB639A}"/>
                  </a:ext>
                </a:extLst>
              </p:cNvPr>
              <p:cNvSpPr txBox="1"/>
              <p:nvPr/>
            </p:nvSpPr>
            <p:spPr>
              <a:xfrm>
                <a:off x="2172489" y="3818260"/>
                <a:ext cx="500373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456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238F8C8-5ED7-3A2C-92F4-8083BF3CD6A7}"/>
                  </a:ext>
                </a:extLst>
              </p:cNvPr>
              <p:cNvCxnSpPr>
                <a:cxnSpLocks/>
                <a:stCxn id="43" idx="0"/>
                <a:endCxn id="44" idx="1"/>
              </p:cNvCxnSpPr>
              <p:nvPr/>
            </p:nvCxnSpPr>
            <p:spPr>
              <a:xfrm flipV="1">
                <a:off x="1798422" y="2839059"/>
                <a:ext cx="374067" cy="461665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69E38E0-1F24-C03D-0E46-C9702DF3C02B}"/>
                  </a:ext>
                </a:extLst>
              </p:cNvPr>
              <p:cNvCxnSpPr>
                <a:cxnSpLocks/>
                <a:stCxn id="43" idx="2"/>
                <a:endCxn id="72" idx="1"/>
              </p:cNvCxnSpPr>
              <p:nvPr/>
            </p:nvCxnSpPr>
            <p:spPr>
              <a:xfrm>
                <a:off x="1798422" y="3608501"/>
                <a:ext cx="374067" cy="363648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A8AC68F0-197C-0FD0-8A06-0516B3FB4F0C}"/>
                  </a:ext>
                </a:extLst>
              </p:cNvPr>
              <p:cNvSpPr txBox="1"/>
              <p:nvPr/>
            </p:nvSpPr>
            <p:spPr>
              <a:xfrm>
                <a:off x="3913366" y="2020208"/>
                <a:ext cx="6586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0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0D52E4FC-757C-B682-5BCF-4056BFCF5835}"/>
                  </a:ext>
                </a:extLst>
              </p:cNvPr>
              <p:cNvSpPr txBox="1"/>
              <p:nvPr/>
            </p:nvSpPr>
            <p:spPr>
              <a:xfrm>
                <a:off x="3094158" y="2762114"/>
                <a:ext cx="6586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23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2D2D75DF-956F-9DA2-EEE6-FE12186DB3DE}"/>
                  </a:ext>
                </a:extLst>
              </p:cNvPr>
              <p:cNvSpPr txBox="1"/>
              <p:nvPr/>
            </p:nvSpPr>
            <p:spPr>
              <a:xfrm>
                <a:off x="3913366" y="2321304"/>
                <a:ext cx="6586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1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971774C-EADE-D35E-8CFD-4FE0887AD723}"/>
                  </a:ext>
                </a:extLst>
              </p:cNvPr>
              <p:cNvSpPr txBox="1"/>
              <p:nvPr/>
            </p:nvSpPr>
            <p:spPr>
              <a:xfrm>
                <a:off x="3094158" y="2205888"/>
                <a:ext cx="6586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01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07988ADA-95F1-6952-0043-6B8135FB9E2D}"/>
                  </a:ext>
                </a:extLst>
              </p:cNvPr>
              <p:cNvSpPr txBox="1"/>
              <p:nvPr/>
            </p:nvSpPr>
            <p:spPr>
              <a:xfrm>
                <a:off x="3908746" y="2779987"/>
                <a:ext cx="6586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2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3615CD98-1936-01D9-B967-B4A80E37B2C9}"/>
                  </a:ext>
                </a:extLst>
              </p:cNvPr>
              <p:cNvSpPr txBox="1"/>
              <p:nvPr/>
            </p:nvSpPr>
            <p:spPr>
              <a:xfrm>
                <a:off x="3908746" y="3081083"/>
                <a:ext cx="6586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3</a:t>
                </a: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506B2571-7671-1F04-9DE2-99C5482212A0}"/>
                  </a:ext>
                </a:extLst>
              </p:cNvPr>
              <p:cNvSpPr txBox="1"/>
              <p:nvPr/>
            </p:nvSpPr>
            <p:spPr>
              <a:xfrm>
                <a:off x="3094158" y="3664372"/>
                <a:ext cx="6586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45</a:t>
                </a:r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F055385B-BC97-6308-F21C-9EB8C70CD1A0}"/>
                  </a:ext>
                </a:extLst>
              </p:cNvPr>
              <p:cNvSpPr txBox="1"/>
              <p:nvPr/>
            </p:nvSpPr>
            <p:spPr>
              <a:xfrm>
                <a:off x="3844771" y="3636436"/>
                <a:ext cx="6586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4</a:t>
                </a: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71050E94-9E11-BE92-15BE-AF43F032C70C}"/>
                  </a:ext>
                </a:extLst>
              </p:cNvPr>
              <p:cNvSpPr txBox="1"/>
              <p:nvPr/>
            </p:nvSpPr>
            <p:spPr>
              <a:xfrm>
                <a:off x="3844771" y="3944213"/>
                <a:ext cx="65863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 fontAlgn="base">
                  <a:spcAft>
                    <a:spcPts val="750"/>
                  </a:spcAft>
                </a:pPr>
                <a:r>
                  <a:rPr lang="pt-BR" b="1" dirty="0">
                    <a:solidFill>
                      <a:srgbClr val="482400"/>
                    </a:solidFill>
                    <a:latin typeface="Barlow" panose="00000500000000000000" pitchFamily="2" charset="0"/>
                  </a:rPr>
                  <a:t>5</a:t>
                </a:r>
              </a:p>
            </p:txBody>
          </p: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AF2AD27B-2D53-FCE9-7333-92679D348270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 flipV="1">
                <a:off x="2720090" y="2359777"/>
                <a:ext cx="374068" cy="463146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64D86A94-5108-660C-EC3D-4F7DEEA9E2EF}"/>
                  </a:ext>
                </a:extLst>
              </p:cNvPr>
              <p:cNvCxnSpPr>
                <a:cxnSpLocks/>
                <a:endCxn id="109" idx="1"/>
              </p:cNvCxnSpPr>
              <p:nvPr/>
            </p:nvCxnSpPr>
            <p:spPr>
              <a:xfrm flipV="1">
                <a:off x="2598432" y="3818261"/>
                <a:ext cx="495726" cy="101030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FC893EC2-68B9-E1D3-C8D2-5AB6D8DD90BB}"/>
                  </a:ext>
                </a:extLst>
              </p:cNvPr>
              <p:cNvCxnSpPr>
                <a:cxnSpLocks/>
                <a:endCxn id="86" idx="1"/>
              </p:cNvCxnSpPr>
              <p:nvPr/>
            </p:nvCxnSpPr>
            <p:spPr>
              <a:xfrm>
                <a:off x="2687982" y="2845320"/>
                <a:ext cx="406176" cy="70683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D470F1B4-6D9D-77E5-F9A4-762216ACD197}"/>
                  </a:ext>
                </a:extLst>
              </p:cNvPr>
              <p:cNvCxnSpPr>
                <a:cxnSpLocks/>
                <a:endCxn id="85" idx="1"/>
              </p:cNvCxnSpPr>
              <p:nvPr/>
            </p:nvCxnSpPr>
            <p:spPr>
              <a:xfrm flipV="1">
                <a:off x="3378725" y="2174097"/>
                <a:ext cx="534641" cy="225560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B0F32C1F-F625-6790-EE93-F844AAA7AC9F}"/>
                  </a:ext>
                </a:extLst>
              </p:cNvPr>
              <p:cNvCxnSpPr>
                <a:cxnSpLocks/>
                <a:endCxn id="87" idx="1"/>
              </p:cNvCxnSpPr>
              <p:nvPr/>
            </p:nvCxnSpPr>
            <p:spPr>
              <a:xfrm>
                <a:off x="3378724" y="2385973"/>
                <a:ext cx="534642" cy="89220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10D92498-540E-02AC-96A8-F6FC8C9A52E3}"/>
                  </a:ext>
                </a:extLst>
              </p:cNvPr>
              <p:cNvCxnSpPr>
                <a:cxnSpLocks/>
                <a:endCxn id="90" idx="1"/>
              </p:cNvCxnSpPr>
              <p:nvPr/>
            </p:nvCxnSpPr>
            <p:spPr>
              <a:xfrm>
                <a:off x="3423475" y="2921507"/>
                <a:ext cx="485271" cy="12369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FEF230E0-D3E6-1986-00CA-FEB8B2954363}"/>
                  </a:ext>
                </a:extLst>
              </p:cNvPr>
              <p:cNvCxnSpPr>
                <a:cxnSpLocks/>
                <a:endCxn id="106" idx="1"/>
              </p:cNvCxnSpPr>
              <p:nvPr/>
            </p:nvCxnSpPr>
            <p:spPr>
              <a:xfrm>
                <a:off x="3393253" y="3010819"/>
                <a:ext cx="515493" cy="224153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DEA5105F-5E79-7CA7-50E0-B38526102C27}"/>
                  </a:ext>
                </a:extLst>
              </p:cNvPr>
              <p:cNvCxnSpPr>
                <a:cxnSpLocks/>
                <a:endCxn id="110" idx="1"/>
              </p:cNvCxnSpPr>
              <p:nvPr/>
            </p:nvCxnSpPr>
            <p:spPr>
              <a:xfrm flipV="1">
                <a:off x="3423475" y="3790325"/>
                <a:ext cx="421296" cy="31791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F7BE8B4B-8B6C-22F1-4160-BD8F7565137A}"/>
                  </a:ext>
                </a:extLst>
              </p:cNvPr>
              <p:cNvCxnSpPr>
                <a:cxnSpLocks/>
                <a:endCxn id="111" idx="1"/>
              </p:cNvCxnSpPr>
              <p:nvPr/>
            </p:nvCxnSpPr>
            <p:spPr>
              <a:xfrm>
                <a:off x="3423475" y="3849397"/>
                <a:ext cx="421296" cy="248705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>
                <a:extLst>
                  <a:ext uri="{FF2B5EF4-FFF2-40B4-BE49-F238E27FC236}">
                    <a16:creationId xmlns:a16="http://schemas.microsoft.com/office/drawing/2014/main" id="{E25BD3B0-5D1F-90B9-4F1C-419CF86C49DB}"/>
                  </a:ext>
                </a:extLst>
              </p:cNvPr>
              <p:cNvCxnSpPr>
                <a:cxnSpLocks/>
                <a:endCxn id="108" idx="1"/>
              </p:cNvCxnSpPr>
              <p:nvPr/>
            </p:nvCxnSpPr>
            <p:spPr>
              <a:xfrm>
                <a:off x="2529168" y="4098101"/>
                <a:ext cx="564990" cy="276386"/>
              </a:xfrm>
              <a:prstGeom prst="straightConnector1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144" name="Table 143">
            <a:extLst>
              <a:ext uri="{FF2B5EF4-FFF2-40B4-BE49-F238E27FC236}">
                <a16:creationId xmlns:a16="http://schemas.microsoft.com/office/drawing/2014/main" id="{D07C624A-E0E4-5429-70A9-128FFA9E6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901265"/>
              </p:ext>
            </p:extLst>
          </p:nvPr>
        </p:nvGraphicFramePr>
        <p:xfrm>
          <a:off x="1661929" y="3671811"/>
          <a:ext cx="4852081" cy="731997"/>
        </p:xfrm>
        <a:graphic>
          <a:graphicData uri="http://schemas.openxmlformats.org/drawingml/2006/table">
            <a:tbl>
              <a:tblPr firstRow="1" bandRow="1">
                <a:tableStyleId>{461E4DB2-6568-460C-9E81-816E4D7E1328}</a:tableStyleId>
              </a:tblPr>
              <a:tblGrid>
                <a:gridCol w="406718">
                  <a:extLst>
                    <a:ext uri="{9D8B030D-6E8A-4147-A177-3AD203B41FA5}">
                      <a16:colId xmlns:a16="http://schemas.microsoft.com/office/drawing/2014/main" val="745289565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969844147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544679886"/>
                    </a:ext>
                  </a:extLst>
                </a:gridCol>
                <a:gridCol w="299681">
                  <a:extLst>
                    <a:ext uri="{9D8B030D-6E8A-4147-A177-3AD203B41FA5}">
                      <a16:colId xmlns:a16="http://schemas.microsoft.com/office/drawing/2014/main" val="653296035"/>
                    </a:ext>
                  </a:extLst>
                </a:gridCol>
                <a:gridCol w="425165">
                  <a:extLst>
                    <a:ext uri="{9D8B030D-6E8A-4147-A177-3AD203B41FA5}">
                      <a16:colId xmlns:a16="http://schemas.microsoft.com/office/drawing/2014/main" val="2773462846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3807782558"/>
                    </a:ext>
                  </a:extLst>
                </a:gridCol>
                <a:gridCol w="313849">
                  <a:extLst>
                    <a:ext uri="{9D8B030D-6E8A-4147-A177-3AD203B41FA5}">
                      <a16:colId xmlns:a16="http://schemas.microsoft.com/office/drawing/2014/main" val="1296785921"/>
                    </a:ext>
                  </a:extLst>
                </a:gridCol>
                <a:gridCol w="313849">
                  <a:extLst>
                    <a:ext uri="{9D8B030D-6E8A-4147-A177-3AD203B41FA5}">
                      <a16:colId xmlns:a16="http://schemas.microsoft.com/office/drawing/2014/main" val="1976662729"/>
                    </a:ext>
                  </a:extLst>
                </a:gridCol>
                <a:gridCol w="425768">
                  <a:extLst>
                    <a:ext uri="{9D8B030D-6E8A-4147-A177-3AD203B41FA5}">
                      <a16:colId xmlns:a16="http://schemas.microsoft.com/office/drawing/2014/main" val="3098214750"/>
                    </a:ext>
                  </a:extLst>
                </a:gridCol>
                <a:gridCol w="354330">
                  <a:extLst>
                    <a:ext uri="{9D8B030D-6E8A-4147-A177-3AD203B41FA5}">
                      <a16:colId xmlns:a16="http://schemas.microsoft.com/office/drawing/2014/main" val="1900277766"/>
                    </a:ext>
                  </a:extLst>
                </a:gridCol>
                <a:gridCol w="368952">
                  <a:extLst>
                    <a:ext uri="{9D8B030D-6E8A-4147-A177-3AD203B41FA5}">
                      <a16:colId xmlns:a16="http://schemas.microsoft.com/office/drawing/2014/main" val="280553077"/>
                    </a:ext>
                  </a:extLst>
                </a:gridCol>
                <a:gridCol w="368952">
                  <a:extLst>
                    <a:ext uri="{9D8B030D-6E8A-4147-A177-3AD203B41FA5}">
                      <a16:colId xmlns:a16="http://schemas.microsoft.com/office/drawing/2014/main" val="3707204906"/>
                    </a:ext>
                  </a:extLst>
                </a:gridCol>
                <a:gridCol w="368952">
                  <a:extLst>
                    <a:ext uri="{9D8B030D-6E8A-4147-A177-3AD203B41FA5}">
                      <a16:colId xmlns:a16="http://schemas.microsoft.com/office/drawing/2014/main" val="2827541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3464857"/>
                  </a:ext>
                </a:extLst>
              </a:tr>
              <a:tr h="3611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6F490D"/>
                          </a:solidFill>
                          <a:latin typeface="Bebas Neue"/>
                          <a:sym typeface="Arial"/>
                        </a:rPr>
                        <a:t>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US" sz="1400" b="0" i="0" u="none" strike="noStrike" cap="none" dirty="0">
                        <a:solidFill>
                          <a:srgbClr val="6F490D"/>
                        </a:solidFill>
                        <a:latin typeface="Bebas Neue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395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822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9">
          <a:extLst>
            <a:ext uri="{FF2B5EF4-FFF2-40B4-BE49-F238E27FC236}">
              <a16:creationId xmlns:a16="http://schemas.microsoft.com/office/drawing/2014/main" id="{976E3FBE-DD33-4F88-7C94-8D25C3EA1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0" name="Google Shape;2540;p83">
            <a:extLst>
              <a:ext uri="{FF2B5EF4-FFF2-40B4-BE49-F238E27FC236}">
                <a16:creationId xmlns:a16="http://schemas.microsoft.com/office/drawing/2014/main" id="{65541CB3-9537-32C2-ABC1-45F0F950BFD6}"/>
              </a:ext>
            </a:extLst>
          </p:cNvPr>
          <p:cNvSpPr/>
          <p:nvPr/>
        </p:nvSpPr>
        <p:spPr>
          <a:xfrm rot="5400000" flipH="1">
            <a:off x="6135499" y="1777156"/>
            <a:ext cx="1073226" cy="65088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3" name="Google Shape;2543;p83">
            <a:extLst>
              <a:ext uri="{FF2B5EF4-FFF2-40B4-BE49-F238E27FC236}">
                <a16:creationId xmlns:a16="http://schemas.microsoft.com/office/drawing/2014/main" id="{EF99B5AB-FA18-DEA7-CC2E-81F28D075B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142095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2607" name="Google Shape;2607;p83">
            <a:extLst>
              <a:ext uri="{FF2B5EF4-FFF2-40B4-BE49-F238E27FC236}">
                <a16:creationId xmlns:a16="http://schemas.microsoft.com/office/drawing/2014/main" id="{98AFDA40-4049-BF43-2E9E-00C3C8A10C96}"/>
              </a:ext>
            </a:extLst>
          </p:cNvPr>
          <p:cNvSpPr txBox="1"/>
          <p:nvPr/>
        </p:nvSpPr>
        <p:spPr>
          <a:xfrm>
            <a:off x="6763424" y="1347663"/>
            <a:ext cx="2331343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altLang="ko-KR" dirty="0">
                <a:solidFill>
                  <a:srgbClr val="482400"/>
                </a:solidFill>
              </a:rPr>
              <a:t>Range sum query: O(N)</a:t>
            </a:r>
          </a:p>
          <a:p>
            <a:pPr algn="l"/>
            <a:r>
              <a:rPr lang="en-US" dirty="0">
                <a:solidFill>
                  <a:srgbClr val="482400"/>
                </a:solidFill>
              </a:rPr>
              <a:t>When there are many queries, the speed will be very slow.</a:t>
            </a:r>
            <a:endParaRPr lang="en-US" altLang="ko-KR" dirty="0">
              <a:solidFill>
                <a:srgbClr val="482400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2CDAFC1-403F-8794-87F6-072BDAB6B7CD}"/>
              </a:ext>
            </a:extLst>
          </p:cNvPr>
          <p:cNvSpPr txBox="1"/>
          <p:nvPr/>
        </p:nvSpPr>
        <p:spPr>
          <a:xfrm>
            <a:off x="278344" y="633349"/>
            <a:ext cx="513362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600">
                <a:solidFill>
                  <a:srgbClr val="8C420F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>
                <a:solidFill>
                  <a:srgbClr val="482400"/>
                </a:solidFill>
              </a:rPr>
              <a:t>range summation of an array between the range </a:t>
            </a:r>
            <a:r>
              <a:rPr lang="en-US" altLang="ko-KR" dirty="0">
                <a:solidFill>
                  <a:srgbClr val="482400"/>
                </a:solidFill>
              </a:rPr>
              <a:t>[L;R]</a:t>
            </a:r>
            <a:endParaRPr lang="ko-KR" altLang="en-US" dirty="0">
              <a:solidFill>
                <a:srgbClr val="4824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F2982A-FD99-C3B0-9C7C-924557FA3A1E}"/>
              </a:ext>
            </a:extLst>
          </p:cNvPr>
          <p:cNvSpPr txBox="1"/>
          <p:nvPr/>
        </p:nvSpPr>
        <p:spPr>
          <a:xfrm>
            <a:off x="3181642" y="2422584"/>
            <a:ext cx="88700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[1;4]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63" name="Arrow: Right 62">
            <a:extLst>
              <a:ext uri="{FF2B5EF4-FFF2-40B4-BE49-F238E27FC236}">
                <a16:creationId xmlns:a16="http://schemas.microsoft.com/office/drawing/2014/main" id="{A9D3C741-0D10-8DB9-807B-30DCB59E9BB9}"/>
              </a:ext>
            </a:extLst>
          </p:cNvPr>
          <p:cNvSpPr/>
          <p:nvPr/>
        </p:nvSpPr>
        <p:spPr>
          <a:xfrm>
            <a:off x="1883475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2" name="Google Shape;2855;p90">
            <a:extLst>
              <a:ext uri="{FF2B5EF4-FFF2-40B4-BE49-F238E27FC236}">
                <a16:creationId xmlns:a16="http://schemas.microsoft.com/office/drawing/2014/main" id="{9E5C763F-3182-C07E-3188-DA20E3C349F1}"/>
              </a:ext>
            </a:extLst>
          </p:cNvPr>
          <p:cNvSpPr/>
          <p:nvPr/>
        </p:nvSpPr>
        <p:spPr>
          <a:xfrm>
            <a:off x="1342886" y="1180937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3" name="Google Shape;2861;p90">
            <a:extLst>
              <a:ext uri="{FF2B5EF4-FFF2-40B4-BE49-F238E27FC236}">
                <a16:creationId xmlns:a16="http://schemas.microsoft.com/office/drawing/2014/main" id="{3E760588-DB5A-0D43-7256-127BC9E7ED40}"/>
              </a:ext>
            </a:extLst>
          </p:cNvPr>
          <p:cNvSpPr/>
          <p:nvPr/>
        </p:nvSpPr>
        <p:spPr>
          <a:xfrm>
            <a:off x="2291191" y="1180936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endParaRPr sz="1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4" name="Google Shape;2862;p90">
            <a:extLst>
              <a:ext uri="{FF2B5EF4-FFF2-40B4-BE49-F238E27FC236}">
                <a16:creationId xmlns:a16="http://schemas.microsoft.com/office/drawing/2014/main" id="{7593469A-1DD6-7EA2-7A21-DE45487A78B3}"/>
              </a:ext>
            </a:extLst>
          </p:cNvPr>
          <p:cNvSpPr/>
          <p:nvPr/>
        </p:nvSpPr>
        <p:spPr>
          <a:xfrm>
            <a:off x="3238608" y="1177302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7</a:t>
            </a:r>
            <a:endParaRPr sz="16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5" name="Google Shape;2863;p90">
            <a:extLst>
              <a:ext uri="{FF2B5EF4-FFF2-40B4-BE49-F238E27FC236}">
                <a16:creationId xmlns:a16="http://schemas.microsoft.com/office/drawing/2014/main" id="{82CB2430-B9BE-56D3-E67B-3FF195AF6AB4}"/>
              </a:ext>
            </a:extLst>
          </p:cNvPr>
          <p:cNvSpPr/>
          <p:nvPr/>
        </p:nvSpPr>
        <p:spPr>
          <a:xfrm>
            <a:off x="4186025" y="1174611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rPr>
              <a:t>10</a:t>
            </a:r>
            <a:endParaRPr sz="1600" dirty="0">
              <a:solidFill>
                <a:schemeClr val="l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16" name="Google Shape;2864;p90">
            <a:extLst>
              <a:ext uri="{FF2B5EF4-FFF2-40B4-BE49-F238E27FC236}">
                <a16:creationId xmlns:a16="http://schemas.microsoft.com/office/drawing/2014/main" id="{D6F82F65-5972-691E-48B4-7799953EFE68}"/>
              </a:ext>
            </a:extLst>
          </p:cNvPr>
          <p:cNvSpPr/>
          <p:nvPr/>
        </p:nvSpPr>
        <p:spPr>
          <a:xfrm>
            <a:off x="5139828" y="117706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bg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16</a:t>
            </a:r>
            <a:endParaRPr sz="16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524" name="Group 2523">
            <a:extLst>
              <a:ext uri="{FF2B5EF4-FFF2-40B4-BE49-F238E27FC236}">
                <a16:creationId xmlns:a16="http://schemas.microsoft.com/office/drawing/2014/main" id="{B608105E-E677-0FD6-FB36-F6740F9E355F}"/>
              </a:ext>
            </a:extLst>
          </p:cNvPr>
          <p:cNvGrpSpPr/>
          <p:nvPr/>
        </p:nvGrpSpPr>
        <p:grpSpPr>
          <a:xfrm>
            <a:off x="702303" y="1662224"/>
            <a:ext cx="5512698" cy="777639"/>
            <a:chOff x="702303" y="1662224"/>
            <a:chExt cx="5512698" cy="777639"/>
          </a:xfrm>
        </p:grpSpPr>
        <p:sp>
          <p:nvSpPr>
            <p:cNvPr id="2507" name="Google Shape;2855;p90">
              <a:extLst>
                <a:ext uri="{FF2B5EF4-FFF2-40B4-BE49-F238E27FC236}">
                  <a16:creationId xmlns:a16="http://schemas.microsoft.com/office/drawing/2014/main" id="{02344DE0-6D0A-E6AF-42EE-28CB5F2DE4DE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25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08" name="Google Shape;2861;p90">
              <a:extLst>
                <a:ext uri="{FF2B5EF4-FFF2-40B4-BE49-F238E27FC236}">
                  <a16:creationId xmlns:a16="http://schemas.microsoft.com/office/drawing/2014/main" id="{88513D68-F90A-6762-AB55-FA273A5B9652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09" name="Google Shape;2862;p90">
              <a:extLst>
                <a:ext uri="{FF2B5EF4-FFF2-40B4-BE49-F238E27FC236}">
                  <a16:creationId xmlns:a16="http://schemas.microsoft.com/office/drawing/2014/main" id="{BE1405E6-00E1-DBAD-5729-24EC07D9E1C2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25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10" name="Google Shape;2863;p90">
              <a:extLst>
                <a:ext uri="{FF2B5EF4-FFF2-40B4-BE49-F238E27FC236}">
                  <a16:creationId xmlns:a16="http://schemas.microsoft.com/office/drawing/2014/main" id="{430E5709-9A0D-ADDA-271C-35BC499567B7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11" name="Google Shape;2864;p90">
              <a:extLst>
                <a:ext uri="{FF2B5EF4-FFF2-40B4-BE49-F238E27FC236}">
                  <a16:creationId xmlns:a16="http://schemas.microsoft.com/office/drawing/2014/main" id="{2CC338C1-5032-C438-98FD-05B9A9264FE0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25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523" name="Google Shape;2864;p90">
              <a:extLst>
                <a:ext uri="{FF2B5EF4-FFF2-40B4-BE49-F238E27FC236}">
                  <a16:creationId xmlns:a16="http://schemas.microsoft.com/office/drawing/2014/main" id="{9EA20652-3D99-5FBF-0C0E-8B08A8B6D146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25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529" name="Left Bracket 2528">
            <a:extLst>
              <a:ext uri="{FF2B5EF4-FFF2-40B4-BE49-F238E27FC236}">
                <a16:creationId xmlns:a16="http://schemas.microsoft.com/office/drawing/2014/main" id="{66C935F9-8439-7BCE-8909-5D4280731BAA}"/>
              </a:ext>
            </a:extLst>
          </p:cNvPr>
          <p:cNvSpPr/>
          <p:nvPr/>
        </p:nvSpPr>
        <p:spPr>
          <a:xfrm rot="16200000">
            <a:off x="3387588" y="1240431"/>
            <a:ext cx="138499" cy="2841361"/>
          </a:xfrm>
          <a:prstGeom prst="leftBracke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0" name="Arrow: Right 2529">
            <a:extLst>
              <a:ext uri="{FF2B5EF4-FFF2-40B4-BE49-F238E27FC236}">
                <a16:creationId xmlns:a16="http://schemas.microsoft.com/office/drawing/2014/main" id="{5E4DA96C-AE8D-A950-77C5-54CB45771E56}"/>
              </a:ext>
            </a:extLst>
          </p:cNvPr>
          <p:cNvSpPr/>
          <p:nvPr/>
        </p:nvSpPr>
        <p:spPr>
          <a:xfrm>
            <a:off x="2825451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8C420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1" name="Arrow: Right 2530">
            <a:extLst>
              <a:ext uri="{FF2B5EF4-FFF2-40B4-BE49-F238E27FC236}">
                <a16:creationId xmlns:a16="http://schemas.microsoft.com/office/drawing/2014/main" id="{8D23025F-7A59-DD91-94C2-A9788C82BC4D}"/>
              </a:ext>
            </a:extLst>
          </p:cNvPr>
          <p:cNvSpPr/>
          <p:nvPr/>
        </p:nvSpPr>
        <p:spPr>
          <a:xfrm>
            <a:off x="3784695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B75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2" name="Arrow: Right 2531">
            <a:extLst>
              <a:ext uri="{FF2B5EF4-FFF2-40B4-BE49-F238E27FC236}">
                <a16:creationId xmlns:a16="http://schemas.microsoft.com/office/drawing/2014/main" id="{73ECDA16-4D31-BACD-0567-877B4723A3DE}"/>
              </a:ext>
            </a:extLst>
          </p:cNvPr>
          <p:cNvSpPr/>
          <p:nvPr/>
        </p:nvSpPr>
        <p:spPr>
          <a:xfrm>
            <a:off x="4726066" y="1313832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3" name="TextBox 2532">
            <a:extLst>
              <a:ext uri="{FF2B5EF4-FFF2-40B4-BE49-F238E27FC236}">
                <a16:creationId xmlns:a16="http://schemas.microsoft.com/office/drawing/2014/main" id="{67474195-E3B7-78E2-B4B5-78D5EF55FC50}"/>
              </a:ext>
            </a:extLst>
          </p:cNvPr>
          <p:cNvSpPr txBox="1"/>
          <p:nvPr/>
        </p:nvSpPr>
        <p:spPr>
          <a:xfrm>
            <a:off x="1759442" y="4646751"/>
            <a:ext cx="3656809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A[1;4] = P[4] – P[1 - 1] = 17 – 1 = 16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2534" name="Arrow: Right 2533">
            <a:extLst>
              <a:ext uri="{FF2B5EF4-FFF2-40B4-BE49-F238E27FC236}">
                <a16:creationId xmlns:a16="http://schemas.microsoft.com/office/drawing/2014/main" id="{CC1A912A-8FD3-4E22-68E4-95C2587E7E73}"/>
              </a:ext>
            </a:extLst>
          </p:cNvPr>
          <p:cNvSpPr/>
          <p:nvPr/>
        </p:nvSpPr>
        <p:spPr>
          <a:xfrm>
            <a:off x="1883475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743A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6" name="Google Shape;2855;p90">
            <a:extLst>
              <a:ext uri="{FF2B5EF4-FFF2-40B4-BE49-F238E27FC236}">
                <a16:creationId xmlns:a16="http://schemas.microsoft.com/office/drawing/2014/main" id="{40732FF0-B9D6-C657-F6E0-01D5F2546D30}"/>
              </a:ext>
            </a:extLst>
          </p:cNvPr>
          <p:cNvSpPr/>
          <p:nvPr/>
        </p:nvSpPr>
        <p:spPr>
          <a:xfrm>
            <a:off x="1342886" y="3412361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743A00"/>
                </a:solidFill>
                <a:latin typeface="Bebas Neue"/>
                <a:ea typeface="Bebas Neue"/>
                <a:cs typeface="Bebas Neue"/>
                <a:sym typeface="Bebas Neue"/>
              </a:rPr>
              <a:t>1</a:t>
            </a:r>
            <a:endParaRPr sz="1600" dirty="0">
              <a:solidFill>
                <a:srgbClr val="743A0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7" name="Google Shape;2861;p90">
            <a:extLst>
              <a:ext uri="{FF2B5EF4-FFF2-40B4-BE49-F238E27FC236}">
                <a16:creationId xmlns:a16="http://schemas.microsoft.com/office/drawing/2014/main" id="{D7D390DD-AAB2-9BF4-3B4F-5DD51C5BDDDB}"/>
              </a:ext>
            </a:extLst>
          </p:cNvPr>
          <p:cNvSpPr/>
          <p:nvPr/>
        </p:nvSpPr>
        <p:spPr>
          <a:xfrm>
            <a:off x="2291191" y="341236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6</a:t>
            </a:r>
            <a:endParaRPr sz="1600"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8" name="Google Shape;2862;p90">
            <a:extLst>
              <a:ext uri="{FF2B5EF4-FFF2-40B4-BE49-F238E27FC236}">
                <a16:creationId xmlns:a16="http://schemas.microsoft.com/office/drawing/2014/main" id="{F9A36540-7ED6-614A-5808-7FDD741798E5}"/>
              </a:ext>
            </a:extLst>
          </p:cNvPr>
          <p:cNvSpPr/>
          <p:nvPr/>
        </p:nvSpPr>
        <p:spPr>
          <a:xfrm>
            <a:off x="3238608" y="3408726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rPr>
              <a:t>8</a:t>
            </a:r>
            <a:endParaRPr sz="1600" dirty="0">
              <a:solidFill>
                <a:schemeClr val="dk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39" name="Google Shape;2863;p90">
            <a:extLst>
              <a:ext uri="{FF2B5EF4-FFF2-40B4-BE49-F238E27FC236}">
                <a16:creationId xmlns:a16="http://schemas.microsoft.com/office/drawing/2014/main" id="{62EBD915-6E4C-C9AD-CC43-FC169E7561B1}"/>
              </a:ext>
            </a:extLst>
          </p:cNvPr>
          <p:cNvSpPr/>
          <p:nvPr/>
        </p:nvSpPr>
        <p:spPr>
          <a:xfrm>
            <a:off x="4186025" y="3406035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lt2"/>
          </a:solidFill>
          <a:ln>
            <a:solidFill>
              <a:srgbClr val="D76827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D96E2F"/>
                </a:solidFill>
                <a:latin typeface="Bebas Neue"/>
                <a:ea typeface="Bebas Neue"/>
                <a:cs typeface="Bebas Neue"/>
                <a:sym typeface="Bebas Neue"/>
              </a:rPr>
              <a:t>11</a:t>
            </a:r>
            <a:endParaRPr sz="1600" dirty="0">
              <a:solidFill>
                <a:srgbClr val="D96E2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28" name="Google Shape;2864;p90">
            <a:extLst>
              <a:ext uri="{FF2B5EF4-FFF2-40B4-BE49-F238E27FC236}">
                <a16:creationId xmlns:a16="http://schemas.microsoft.com/office/drawing/2014/main" id="{2886F19B-05A8-8E8C-86EB-8CAE6B791EB7}"/>
              </a:ext>
            </a:extLst>
          </p:cNvPr>
          <p:cNvSpPr/>
          <p:nvPr/>
        </p:nvSpPr>
        <p:spPr>
          <a:xfrm>
            <a:off x="5139828" y="3408484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D7682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rPr>
              <a:t>17</a:t>
            </a:r>
            <a:endParaRPr sz="1600" dirty="0">
              <a:solidFill>
                <a:srgbClr val="D76827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pSp>
        <p:nvGrpSpPr>
          <p:cNvPr id="2629" name="Group 2628">
            <a:extLst>
              <a:ext uri="{FF2B5EF4-FFF2-40B4-BE49-F238E27FC236}">
                <a16:creationId xmlns:a16="http://schemas.microsoft.com/office/drawing/2014/main" id="{595C237B-3735-0808-751B-DE9F209C6737}"/>
              </a:ext>
            </a:extLst>
          </p:cNvPr>
          <p:cNvGrpSpPr/>
          <p:nvPr/>
        </p:nvGrpSpPr>
        <p:grpSpPr>
          <a:xfrm>
            <a:off x="702303" y="3893648"/>
            <a:ext cx="5512698" cy="777639"/>
            <a:chOff x="702303" y="1662224"/>
            <a:chExt cx="5512698" cy="777639"/>
          </a:xfrm>
        </p:grpSpPr>
        <p:sp>
          <p:nvSpPr>
            <p:cNvPr id="2630" name="Google Shape;2855;p90">
              <a:extLst>
                <a:ext uri="{FF2B5EF4-FFF2-40B4-BE49-F238E27FC236}">
                  <a16:creationId xmlns:a16="http://schemas.microsoft.com/office/drawing/2014/main" id="{BE8CBFFF-439D-D5C6-1997-3693B43D2F39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25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1" name="Google Shape;2861;p90">
              <a:extLst>
                <a:ext uri="{FF2B5EF4-FFF2-40B4-BE49-F238E27FC236}">
                  <a16:creationId xmlns:a16="http://schemas.microsoft.com/office/drawing/2014/main" id="{B74256F8-1C1B-EFED-D8CF-72DAAAB76B29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25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2" name="Google Shape;2862;p90">
              <a:extLst>
                <a:ext uri="{FF2B5EF4-FFF2-40B4-BE49-F238E27FC236}">
                  <a16:creationId xmlns:a16="http://schemas.microsoft.com/office/drawing/2014/main" id="{2986354F-1BC3-816B-1C7E-989A31832837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25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3" name="Google Shape;2863;p90">
              <a:extLst>
                <a:ext uri="{FF2B5EF4-FFF2-40B4-BE49-F238E27FC236}">
                  <a16:creationId xmlns:a16="http://schemas.microsoft.com/office/drawing/2014/main" id="{3824692E-893F-BB6A-057E-5FB65FAB1B79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25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4" name="Google Shape;2864;p90">
              <a:extLst>
                <a:ext uri="{FF2B5EF4-FFF2-40B4-BE49-F238E27FC236}">
                  <a16:creationId xmlns:a16="http://schemas.microsoft.com/office/drawing/2014/main" id="{FF9EF279-E29B-EB74-EE8F-0C1050A59D9C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25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635" name="Google Shape;2864;p90">
              <a:extLst>
                <a:ext uri="{FF2B5EF4-FFF2-40B4-BE49-F238E27FC236}">
                  <a16:creationId xmlns:a16="http://schemas.microsoft.com/office/drawing/2014/main" id="{4E3CA8B2-6B6A-55F1-E80A-51D60FCCD129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25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2637" name="Arrow: Right 2636">
            <a:extLst>
              <a:ext uri="{FF2B5EF4-FFF2-40B4-BE49-F238E27FC236}">
                <a16:creationId xmlns:a16="http://schemas.microsoft.com/office/drawing/2014/main" id="{8E51B191-3FC6-5B3C-B4F3-B0DB69389138}"/>
              </a:ext>
            </a:extLst>
          </p:cNvPr>
          <p:cNvSpPr/>
          <p:nvPr/>
        </p:nvSpPr>
        <p:spPr>
          <a:xfrm>
            <a:off x="2825451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9D5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8" name="Arrow: Right 2637">
            <a:extLst>
              <a:ext uri="{FF2B5EF4-FFF2-40B4-BE49-F238E27FC236}">
                <a16:creationId xmlns:a16="http://schemas.microsoft.com/office/drawing/2014/main" id="{93ECE0F8-37CF-B607-5941-6FBF34F7375A}"/>
              </a:ext>
            </a:extLst>
          </p:cNvPr>
          <p:cNvSpPr/>
          <p:nvPr/>
        </p:nvSpPr>
        <p:spPr>
          <a:xfrm>
            <a:off x="3784695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B7581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9" name="Arrow: Right 2638">
            <a:extLst>
              <a:ext uri="{FF2B5EF4-FFF2-40B4-BE49-F238E27FC236}">
                <a16:creationId xmlns:a16="http://schemas.microsoft.com/office/drawing/2014/main" id="{17BB2B7A-DDDD-9EEA-7875-0C57E511D929}"/>
              </a:ext>
            </a:extLst>
          </p:cNvPr>
          <p:cNvSpPr/>
          <p:nvPr/>
        </p:nvSpPr>
        <p:spPr>
          <a:xfrm>
            <a:off x="4726066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0" name="Google Shape;2855;p90">
            <a:extLst>
              <a:ext uri="{FF2B5EF4-FFF2-40B4-BE49-F238E27FC236}">
                <a16:creationId xmlns:a16="http://schemas.microsoft.com/office/drawing/2014/main" id="{B045242C-0B51-CD39-390A-792B92BB3200}"/>
              </a:ext>
            </a:extLst>
          </p:cNvPr>
          <p:cNvSpPr/>
          <p:nvPr/>
        </p:nvSpPr>
        <p:spPr>
          <a:xfrm>
            <a:off x="386623" y="3406035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0</a:t>
            </a:r>
            <a:endParaRPr sz="1600" dirty="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1" name="Google Shape;2864;p90">
            <a:extLst>
              <a:ext uri="{FF2B5EF4-FFF2-40B4-BE49-F238E27FC236}">
                <a16:creationId xmlns:a16="http://schemas.microsoft.com/office/drawing/2014/main" id="{7A423DE5-674C-A1C7-3CDD-4FFC3387C7C6}"/>
              </a:ext>
            </a:extLst>
          </p:cNvPr>
          <p:cNvSpPr/>
          <p:nvPr/>
        </p:nvSpPr>
        <p:spPr>
          <a:xfrm>
            <a:off x="6087245" y="3396210"/>
            <a:ext cx="436457" cy="436591"/>
          </a:xfrm>
          <a:custGeom>
            <a:avLst/>
            <a:gdLst/>
            <a:ahLst/>
            <a:cxnLst/>
            <a:rect l="l" t="t" r="r" b="b"/>
            <a:pathLst>
              <a:path w="22903" h="22901" extrusionOk="0">
                <a:moveTo>
                  <a:pt x="11452" y="4551"/>
                </a:moveTo>
                <a:cubicBezTo>
                  <a:pt x="15263" y="4551"/>
                  <a:pt x="18352" y="7640"/>
                  <a:pt x="18352" y="11451"/>
                </a:cubicBezTo>
                <a:cubicBezTo>
                  <a:pt x="18352" y="15262"/>
                  <a:pt x="15263" y="18350"/>
                  <a:pt x="11452" y="18350"/>
                </a:cubicBezTo>
                <a:lnTo>
                  <a:pt x="11452" y="18351"/>
                </a:lnTo>
                <a:cubicBezTo>
                  <a:pt x="7640" y="18351"/>
                  <a:pt x="4552" y="15262"/>
                  <a:pt x="4552" y="11451"/>
                </a:cubicBezTo>
                <a:cubicBezTo>
                  <a:pt x="4552" y="7640"/>
                  <a:pt x="7640" y="4551"/>
                  <a:pt x="11452" y="4551"/>
                </a:cubicBezTo>
                <a:close/>
                <a:moveTo>
                  <a:pt x="9850" y="0"/>
                </a:moveTo>
                <a:cubicBezTo>
                  <a:pt x="9464" y="0"/>
                  <a:pt x="9152" y="312"/>
                  <a:pt x="9152" y="698"/>
                </a:cubicBezTo>
                <a:lnTo>
                  <a:pt x="9152" y="2564"/>
                </a:lnTo>
                <a:cubicBezTo>
                  <a:pt x="8324" y="2777"/>
                  <a:pt x="7530" y="3105"/>
                  <a:pt x="6793" y="3539"/>
                </a:cubicBezTo>
                <a:lnTo>
                  <a:pt x="5474" y="2221"/>
                </a:lnTo>
                <a:cubicBezTo>
                  <a:pt x="5338" y="2085"/>
                  <a:pt x="5159" y="2017"/>
                  <a:pt x="4981" y="2017"/>
                </a:cubicBezTo>
                <a:cubicBezTo>
                  <a:pt x="4802" y="2017"/>
                  <a:pt x="4624" y="2085"/>
                  <a:pt x="4487" y="2221"/>
                </a:cubicBezTo>
                <a:lnTo>
                  <a:pt x="2222" y="4487"/>
                </a:lnTo>
                <a:cubicBezTo>
                  <a:pt x="1949" y="4759"/>
                  <a:pt x="1949" y="5201"/>
                  <a:pt x="2222" y="5473"/>
                </a:cubicBezTo>
                <a:lnTo>
                  <a:pt x="3541" y="6791"/>
                </a:lnTo>
                <a:cubicBezTo>
                  <a:pt x="3107" y="7528"/>
                  <a:pt x="2777" y="8322"/>
                  <a:pt x="2564" y="9150"/>
                </a:cubicBezTo>
                <a:lnTo>
                  <a:pt x="699" y="9150"/>
                </a:lnTo>
                <a:cubicBezTo>
                  <a:pt x="313" y="9150"/>
                  <a:pt x="1" y="9462"/>
                  <a:pt x="1" y="9848"/>
                </a:cubicBezTo>
                <a:lnTo>
                  <a:pt x="1" y="13053"/>
                </a:lnTo>
                <a:cubicBezTo>
                  <a:pt x="1" y="13438"/>
                  <a:pt x="313" y="13751"/>
                  <a:pt x="699" y="13751"/>
                </a:cubicBezTo>
                <a:lnTo>
                  <a:pt x="2564" y="13751"/>
                </a:lnTo>
                <a:cubicBezTo>
                  <a:pt x="2777" y="14579"/>
                  <a:pt x="3106" y="15373"/>
                  <a:pt x="3541" y="16109"/>
                </a:cubicBezTo>
                <a:lnTo>
                  <a:pt x="2222" y="17427"/>
                </a:lnTo>
                <a:cubicBezTo>
                  <a:pt x="1949" y="17701"/>
                  <a:pt x="1949" y="18142"/>
                  <a:pt x="2222" y="18415"/>
                </a:cubicBezTo>
                <a:lnTo>
                  <a:pt x="4487" y="20681"/>
                </a:lnTo>
                <a:cubicBezTo>
                  <a:pt x="4624" y="20817"/>
                  <a:pt x="4802" y="20885"/>
                  <a:pt x="4981" y="20885"/>
                </a:cubicBezTo>
                <a:cubicBezTo>
                  <a:pt x="5159" y="20885"/>
                  <a:pt x="5338" y="20817"/>
                  <a:pt x="5474" y="20681"/>
                </a:cubicBezTo>
                <a:lnTo>
                  <a:pt x="6793" y="19362"/>
                </a:lnTo>
                <a:cubicBezTo>
                  <a:pt x="7530" y="19796"/>
                  <a:pt x="8324" y="20124"/>
                  <a:pt x="9152" y="20339"/>
                </a:cubicBezTo>
                <a:lnTo>
                  <a:pt x="9152" y="22204"/>
                </a:lnTo>
                <a:cubicBezTo>
                  <a:pt x="9152" y="22588"/>
                  <a:pt x="9464" y="22901"/>
                  <a:pt x="9850" y="22901"/>
                </a:cubicBezTo>
                <a:lnTo>
                  <a:pt x="13055" y="22901"/>
                </a:lnTo>
                <a:cubicBezTo>
                  <a:pt x="13439" y="22901"/>
                  <a:pt x="13751" y="22588"/>
                  <a:pt x="13751" y="22204"/>
                </a:cubicBezTo>
                <a:lnTo>
                  <a:pt x="13751" y="20339"/>
                </a:lnTo>
                <a:cubicBezTo>
                  <a:pt x="14581" y="20124"/>
                  <a:pt x="15373" y="19796"/>
                  <a:pt x="16110" y="19362"/>
                </a:cubicBezTo>
                <a:lnTo>
                  <a:pt x="17429" y="20680"/>
                </a:lnTo>
                <a:cubicBezTo>
                  <a:pt x="17566" y="20816"/>
                  <a:pt x="17744" y="20884"/>
                  <a:pt x="17923" y="20884"/>
                </a:cubicBezTo>
                <a:cubicBezTo>
                  <a:pt x="18101" y="20884"/>
                  <a:pt x="18280" y="20816"/>
                  <a:pt x="18416" y="20680"/>
                </a:cubicBezTo>
                <a:lnTo>
                  <a:pt x="20682" y="18414"/>
                </a:lnTo>
                <a:cubicBezTo>
                  <a:pt x="20954" y="18142"/>
                  <a:pt x="20954" y="17700"/>
                  <a:pt x="20682" y="17427"/>
                </a:cubicBezTo>
                <a:lnTo>
                  <a:pt x="19364" y="16109"/>
                </a:lnTo>
                <a:cubicBezTo>
                  <a:pt x="19798" y="15373"/>
                  <a:pt x="20126" y="14579"/>
                  <a:pt x="20339" y="13751"/>
                </a:cubicBezTo>
                <a:lnTo>
                  <a:pt x="22205" y="13751"/>
                </a:lnTo>
                <a:cubicBezTo>
                  <a:pt x="22591" y="13751"/>
                  <a:pt x="22903" y="13438"/>
                  <a:pt x="22903" y="13053"/>
                </a:cubicBezTo>
                <a:lnTo>
                  <a:pt x="22903" y="9850"/>
                </a:lnTo>
                <a:cubicBezTo>
                  <a:pt x="22903" y="9465"/>
                  <a:pt x="22592" y="9152"/>
                  <a:pt x="22208" y="9152"/>
                </a:cubicBezTo>
                <a:cubicBezTo>
                  <a:pt x="22207" y="9152"/>
                  <a:pt x="22206" y="9152"/>
                  <a:pt x="22205" y="9152"/>
                </a:cubicBezTo>
                <a:lnTo>
                  <a:pt x="20339" y="9152"/>
                </a:lnTo>
                <a:cubicBezTo>
                  <a:pt x="20126" y="8322"/>
                  <a:pt x="19798" y="7530"/>
                  <a:pt x="19364" y="6793"/>
                </a:cubicBezTo>
                <a:lnTo>
                  <a:pt x="20682" y="5473"/>
                </a:lnTo>
                <a:cubicBezTo>
                  <a:pt x="20954" y="5201"/>
                  <a:pt x="20954" y="4759"/>
                  <a:pt x="20682" y="4487"/>
                </a:cubicBezTo>
                <a:lnTo>
                  <a:pt x="18416" y="2221"/>
                </a:lnTo>
                <a:cubicBezTo>
                  <a:pt x="18280" y="2085"/>
                  <a:pt x="18101" y="2017"/>
                  <a:pt x="17923" y="2017"/>
                </a:cubicBezTo>
                <a:cubicBezTo>
                  <a:pt x="17744" y="2017"/>
                  <a:pt x="17566" y="2085"/>
                  <a:pt x="17429" y="2221"/>
                </a:cubicBezTo>
                <a:lnTo>
                  <a:pt x="16110" y="3541"/>
                </a:lnTo>
                <a:cubicBezTo>
                  <a:pt x="15373" y="3105"/>
                  <a:pt x="14581" y="2777"/>
                  <a:pt x="13751" y="2564"/>
                </a:cubicBezTo>
                <a:lnTo>
                  <a:pt x="13751" y="698"/>
                </a:lnTo>
                <a:cubicBezTo>
                  <a:pt x="13751" y="312"/>
                  <a:pt x="13439" y="0"/>
                  <a:pt x="13055" y="0"/>
                </a:cubicBezTo>
                <a:close/>
              </a:path>
            </a:pathLst>
          </a:custGeom>
          <a:solidFill>
            <a:srgbClr val="EA85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rPr>
              <a:t>21</a:t>
            </a:r>
            <a:endParaRPr sz="1600" dirty="0">
              <a:solidFill>
                <a:srgbClr val="EA853F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43" name="Arrow: Right 2642">
            <a:extLst>
              <a:ext uri="{FF2B5EF4-FFF2-40B4-BE49-F238E27FC236}">
                <a16:creationId xmlns:a16="http://schemas.microsoft.com/office/drawing/2014/main" id="{14785BB5-9F5F-C739-B89D-FEEDE122C779}"/>
              </a:ext>
            </a:extLst>
          </p:cNvPr>
          <p:cNvSpPr/>
          <p:nvPr/>
        </p:nvSpPr>
        <p:spPr>
          <a:xfrm>
            <a:off x="937880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482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4" name="Arrow: Right 2643">
            <a:extLst>
              <a:ext uri="{FF2B5EF4-FFF2-40B4-BE49-F238E27FC236}">
                <a16:creationId xmlns:a16="http://schemas.microsoft.com/office/drawing/2014/main" id="{95C1FFFA-2714-520D-8B6A-6216582B211A}"/>
              </a:ext>
            </a:extLst>
          </p:cNvPr>
          <p:cNvSpPr/>
          <p:nvPr/>
        </p:nvSpPr>
        <p:spPr>
          <a:xfrm>
            <a:off x="5691961" y="3545256"/>
            <a:ext cx="298086" cy="138500"/>
          </a:xfrm>
          <a:prstGeom prst="rightArrow">
            <a:avLst/>
          </a:prstGeom>
          <a:solidFill>
            <a:srgbClr val="E2C9A0"/>
          </a:solidFill>
          <a:ln>
            <a:solidFill>
              <a:srgbClr val="D7682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46" name="TextBox 2645">
            <a:extLst>
              <a:ext uri="{FF2B5EF4-FFF2-40B4-BE49-F238E27FC236}">
                <a16:creationId xmlns:a16="http://schemas.microsoft.com/office/drawing/2014/main" id="{93A926EC-B22D-3209-F055-B86BB7FDFBDC}"/>
              </a:ext>
            </a:extLst>
          </p:cNvPr>
          <p:cNvSpPr txBox="1"/>
          <p:nvPr/>
        </p:nvSpPr>
        <p:spPr>
          <a:xfrm>
            <a:off x="6773300" y="3308879"/>
            <a:ext cx="2898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8C420F"/>
                </a:solidFill>
                <a:latin typeface="Barlow"/>
              </a:rPr>
              <a:t>Prefix sum</a:t>
            </a:r>
            <a:endParaRPr lang="ko-KR" altLang="en-US" sz="1600" b="1" dirty="0">
              <a:solidFill>
                <a:srgbClr val="8C420F"/>
              </a:solidFill>
              <a:latin typeface="Barlow"/>
            </a:endParaRPr>
          </a:p>
        </p:txBody>
      </p:sp>
      <p:sp>
        <p:nvSpPr>
          <p:cNvPr id="2649" name="TextBox 2648">
            <a:extLst>
              <a:ext uri="{FF2B5EF4-FFF2-40B4-BE49-F238E27FC236}">
                <a16:creationId xmlns:a16="http://schemas.microsoft.com/office/drawing/2014/main" id="{88669C0D-BA63-6190-B63D-3FC751F592DA}"/>
              </a:ext>
            </a:extLst>
          </p:cNvPr>
          <p:cNvSpPr txBox="1"/>
          <p:nvPr/>
        </p:nvSpPr>
        <p:spPr>
          <a:xfrm>
            <a:off x="6773300" y="1106912"/>
            <a:ext cx="2898094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altLang="ko-KR" b="1" dirty="0" err="1">
                <a:solidFill>
                  <a:srgbClr val="8C420F"/>
                </a:solidFill>
              </a:rPr>
              <a:t>Interative</a:t>
            </a:r>
            <a:r>
              <a:rPr lang="en-US" altLang="ko-KR" b="1" dirty="0">
                <a:solidFill>
                  <a:srgbClr val="8C420F"/>
                </a:solidFill>
              </a:rPr>
              <a:t> approach</a:t>
            </a:r>
            <a:endParaRPr lang="ko-KR" altLang="en-US" b="1" dirty="0">
              <a:solidFill>
                <a:srgbClr val="8C420F"/>
              </a:solidFill>
            </a:endParaRPr>
          </a:p>
        </p:txBody>
      </p:sp>
      <p:sp>
        <p:nvSpPr>
          <p:cNvPr id="2650" name="Google Shape;2607;p83">
            <a:extLst>
              <a:ext uri="{FF2B5EF4-FFF2-40B4-BE49-F238E27FC236}">
                <a16:creationId xmlns:a16="http://schemas.microsoft.com/office/drawing/2014/main" id="{18BCC4B2-FA63-477D-6021-2C5B9A350761}"/>
              </a:ext>
            </a:extLst>
          </p:cNvPr>
          <p:cNvSpPr txBox="1"/>
          <p:nvPr/>
        </p:nvSpPr>
        <p:spPr>
          <a:xfrm>
            <a:off x="6763424" y="3545256"/>
            <a:ext cx="2331343" cy="1073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ctr">
              <a:buNone/>
              <a:defRPr sz="1600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l"/>
            <a:r>
              <a:rPr lang="en-US" altLang="ko-KR" dirty="0">
                <a:solidFill>
                  <a:srgbClr val="482400"/>
                </a:solidFill>
              </a:rPr>
              <a:t>Range sum query </a:t>
            </a:r>
            <a:r>
              <a:rPr lang="en-US" altLang="ko-KR" sz="1600" dirty="0">
                <a:solidFill>
                  <a:srgbClr val="482400"/>
                </a:solidFill>
                <a:cs typeface="Arial" pitchFamily="34" charset="0"/>
              </a:rPr>
              <a:t>: O(1)</a:t>
            </a:r>
          </a:p>
          <a:p>
            <a:pPr algn="l"/>
            <a:r>
              <a:rPr lang="en-US" altLang="ko-KR" sz="1600" dirty="0">
                <a:solidFill>
                  <a:srgbClr val="482400"/>
                </a:solidFill>
                <a:cs typeface="Arial" pitchFamily="34" charset="0"/>
              </a:rPr>
              <a:t>Update element: O(N)</a:t>
            </a:r>
          </a:p>
        </p:txBody>
      </p:sp>
      <p:sp>
        <p:nvSpPr>
          <p:cNvPr id="2651" name="Google Shape;2540;p83">
            <a:extLst>
              <a:ext uri="{FF2B5EF4-FFF2-40B4-BE49-F238E27FC236}">
                <a16:creationId xmlns:a16="http://schemas.microsoft.com/office/drawing/2014/main" id="{F0171D79-4A21-3400-FB39-F3157F8E0BA9}"/>
              </a:ext>
            </a:extLst>
          </p:cNvPr>
          <p:cNvSpPr/>
          <p:nvPr/>
        </p:nvSpPr>
        <p:spPr>
          <a:xfrm rot="5400000" flipH="1">
            <a:off x="6287374" y="3768472"/>
            <a:ext cx="769476" cy="65090"/>
          </a:xfrm>
          <a:custGeom>
            <a:avLst/>
            <a:gdLst/>
            <a:ahLst/>
            <a:cxnLst/>
            <a:rect l="l" t="t" r="r" b="b"/>
            <a:pathLst>
              <a:path w="21492" h="2835" extrusionOk="0">
                <a:moveTo>
                  <a:pt x="0" y="1"/>
                </a:moveTo>
                <a:lnTo>
                  <a:pt x="0" y="2834"/>
                </a:lnTo>
                <a:lnTo>
                  <a:pt x="21491" y="2834"/>
                </a:lnTo>
                <a:lnTo>
                  <a:pt x="2149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53397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7" grpId="0"/>
      <p:bldP spid="265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>
          <a:extLst>
            <a:ext uri="{FF2B5EF4-FFF2-40B4-BE49-F238E27FC236}">
              <a16:creationId xmlns:a16="http://schemas.microsoft.com/office/drawing/2014/main" id="{EEA21576-5E24-E22B-AD13-CB2244996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>
            <a:extLst>
              <a:ext uri="{FF2B5EF4-FFF2-40B4-BE49-F238E27FC236}">
                <a16:creationId xmlns:a16="http://schemas.microsoft.com/office/drawing/2014/main" id="{5C2FF63E-9EAA-1D27-E7FD-7088C337F9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3443231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Applications and D</a:t>
            </a:r>
            <a:r>
              <a:rPr lang="en" dirty="0"/>
              <a:t>is - advantages</a:t>
            </a:r>
            <a:endParaRPr lang="en-US" dirty="0"/>
          </a:p>
        </p:txBody>
      </p:sp>
      <p:sp>
        <p:nvSpPr>
          <p:cNvPr id="1551" name="Google Shape;1551;p61">
            <a:extLst>
              <a:ext uri="{FF2B5EF4-FFF2-40B4-BE49-F238E27FC236}">
                <a16:creationId xmlns:a16="http://schemas.microsoft.com/office/drawing/2014/main" id="{9FF6275B-5280-1D85-53E7-551605853C8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552" name="Google Shape;1552;p61">
            <a:extLst>
              <a:ext uri="{FF2B5EF4-FFF2-40B4-BE49-F238E27FC236}">
                <a16:creationId xmlns:a16="http://schemas.microsoft.com/office/drawing/2014/main" id="{43C04D42-55F3-19C3-3A78-640EF423B04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>
            <a:extLst>
              <a:ext uri="{FF2B5EF4-FFF2-40B4-BE49-F238E27FC236}">
                <a16:creationId xmlns:a16="http://schemas.microsoft.com/office/drawing/2014/main" id="{063610B5-246B-BDE0-3EAD-0FA79F2C0402}"/>
              </a:ext>
            </a:extLst>
          </p:cNvPr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>
              <a:extLst>
                <a:ext uri="{FF2B5EF4-FFF2-40B4-BE49-F238E27FC236}">
                  <a16:creationId xmlns:a16="http://schemas.microsoft.com/office/drawing/2014/main" id="{4893452F-D383-812C-0876-9EED6CA0F852}"/>
                </a:ext>
              </a:extLst>
            </p:cNvPr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>
              <a:extLst>
                <a:ext uri="{FF2B5EF4-FFF2-40B4-BE49-F238E27FC236}">
                  <a16:creationId xmlns:a16="http://schemas.microsoft.com/office/drawing/2014/main" id="{80DE5B15-0694-0208-84C8-B16C7F1241BB}"/>
                </a:ext>
              </a:extLst>
            </p:cNvPr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>
              <a:extLst>
                <a:ext uri="{FF2B5EF4-FFF2-40B4-BE49-F238E27FC236}">
                  <a16:creationId xmlns:a16="http://schemas.microsoft.com/office/drawing/2014/main" id="{E1815E6C-F003-3D6F-0198-3E426373CC38}"/>
                </a:ext>
              </a:extLst>
            </p:cNvPr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>
              <a:extLst>
                <a:ext uri="{FF2B5EF4-FFF2-40B4-BE49-F238E27FC236}">
                  <a16:creationId xmlns:a16="http://schemas.microsoft.com/office/drawing/2014/main" id="{4C4ACAA8-F53F-8B09-D474-32E45BAEA2B1}"/>
                </a:ext>
              </a:extLst>
            </p:cNvPr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>
              <a:extLst>
                <a:ext uri="{FF2B5EF4-FFF2-40B4-BE49-F238E27FC236}">
                  <a16:creationId xmlns:a16="http://schemas.microsoft.com/office/drawing/2014/main" id="{EE9C58D4-D834-ACD5-BE39-608A6300FC01}"/>
                </a:ext>
              </a:extLst>
            </p:cNvPr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>
              <a:extLst>
                <a:ext uri="{FF2B5EF4-FFF2-40B4-BE49-F238E27FC236}">
                  <a16:creationId xmlns:a16="http://schemas.microsoft.com/office/drawing/2014/main" id="{523D9FA4-6825-330A-DF6D-80F2CAB586CD}"/>
                </a:ext>
              </a:extLst>
            </p:cNvPr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>
              <a:extLst>
                <a:ext uri="{FF2B5EF4-FFF2-40B4-BE49-F238E27FC236}">
                  <a16:creationId xmlns:a16="http://schemas.microsoft.com/office/drawing/2014/main" id="{1D61918B-C9B0-D8DF-F584-6907F82BFCD1}"/>
                </a:ext>
              </a:extLst>
            </p:cNvPr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>
              <a:extLst>
                <a:ext uri="{FF2B5EF4-FFF2-40B4-BE49-F238E27FC236}">
                  <a16:creationId xmlns:a16="http://schemas.microsoft.com/office/drawing/2014/main" id="{570205AD-7536-FCEF-DA01-A210A2A7A90B}"/>
                </a:ext>
              </a:extLst>
            </p:cNvPr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>
              <a:extLst>
                <a:ext uri="{FF2B5EF4-FFF2-40B4-BE49-F238E27FC236}">
                  <a16:creationId xmlns:a16="http://schemas.microsoft.com/office/drawing/2014/main" id="{7C473081-2DF3-FCB7-0BD5-A0BAC4B611FB}"/>
                </a:ext>
              </a:extLst>
            </p:cNvPr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>
              <a:extLst>
                <a:ext uri="{FF2B5EF4-FFF2-40B4-BE49-F238E27FC236}">
                  <a16:creationId xmlns:a16="http://schemas.microsoft.com/office/drawing/2014/main" id="{E11C1B9E-31FC-DC54-4709-8CE312C2AC43}"/>
                </a:ext>
              </a:extLst>
            </p:cNvPr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>
              <a:extLst>
                <a:ext uri="{FF2B5EF4-FFF2-40B4-BE49-F238E27FC236}">
                  <a16:creationId xmlns:a16="http://schemas.microsoft.com/office/drawing/2014/main" id="{3AC3C233-4C05-D28D-4CFA-FC260C678C53}"/>
                </a:ext>
              </a:extLst>
            </p:cNvPr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>
              <a:extLst>
                <a:ext uri="{FF2B5EF4-FFF2-40B4-BE49-F238E27FC236}">
                  <a16:creationId xmlns:a16="http://schemas.microsoft.com/office/drawing/2014/main" id="{2982D701-4A2E-AD0E-2FC4-1DD0625A4C56}"/>
                </a:ext>
              </a:extLst>
            </p:cNvPr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>
              <a:extLst>
                <a:ext uri="{FF2B5EF4-FFF2-40B4-BE49-F238E27FC236}">
                  <a16:creationId xmlns:a16="http://schemas.microsoft.com/office/drawing/2014/main" id="{2A43904F-9D9C-129E-03B7-089052D784C4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>
              <a:extLst>
                <a:ext uri="{FF2B5EF4-FFF2-40B4-BE49-F238E27FC236}">
                  <a16:creationId xmlns:a16="http://schemas.microsoft.com/office/drawing/2014/main" id="{9FFE8DFC-A4B2-7B66-54FC-8EFFEE3BA3BF}"/>
                </a:ext>
              </a:extLst>
            </p:cNvPr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>
              <a:extLst>
                <a:ext uri="{FF2B5EF4-FFF2-40B4-BE49-F238E27FC236}">
                  <a16:creationId xmlns:a16="http://schemas.microsoft.com/office/drawing/2014/main" id="{A90625FA-F868-7369-34C4-C95FE6B6691A}"/>
                </a:ext>
              </a:extLst>
            </p:cNvPr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>
              <a:extLst>
                <a:ext uri="{FF2B5EF4-FFF2-40B4-BE49-F238E27FC236}">
                  <a16:creationId xmlns:a16="http://schemas.microsoft.com/office/drawing/2014/main" id="{79E777ED-C06B-A38C-245D-2B0B281133D7}"/>
                </a:ext>
              </a:extLst>
            </p:cNvPr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>
              <a:extLst>
                <a:ext uri="{FF2B5EF4-FFF2-40B4-BE49-F238E27FC236}">
                  <a16:creationId xmlns:a16="http://schemas.microsoft.com/office/drawing/2014/main" id="{C7876B2C-CDFB-E561-F26B-F7A0BC7E22B1}"/>
                </a:ext>
              </a:extLst>
            </p:cNvPr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>
              <a:extLst>
                <a:ext uri="{FF2B5EF4-FFF2-40B4-BE49-F238E27FC236}">
                  <a16:creationId xmlns:a16="http://schemas.microsoft.com/office/drawing/2014/main" id="{64C6A668-046F-681E-6305-D5E081E3E031}"/>
                </a:ext>
              </a:extLst>
            </p:cNvPr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>
              <a:extLst>
                <a:ext uri="{FF2B5EF4-FFF2-40B4-BE49-F238E27FC236}">
                  <a16:creationId xmlns:a16="http://schemas.microsoft.com/office/drawing/2014/main" id="{98AACB99-F129-81E3-8A6B-9768A97EE1A4}"/>
                </a:ext>
              </a:extLst>
            </p:cNvPr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>
              <a:extLst>
                <a:ext uri="{FF2B5EF4-FFF2-40B4-BE49-F238E27FC236}">
                  <a16:creationId xmlns:a16="http://schemas.microsoft.com/office/drawing/2014/main" id="{682D677C-5497-92E8-BC75-114A8732078E}"/>
                </a:ext>
              </a:extLst>
            </p:cNvPr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>
              <a:extLst>
                <a:ext uri="{FF2B5EF4-FFF2-40B4-BE49-F238E27FC236}">
                  <a16:creationId xmlns:a16="http://schemas.microsoft.com/office/drawing/2014/main" id="{8101CE6E-1C3F-0773-E5A4-D51B5EFC97A4}"/>
                </a:ext>
              </a:extLst>
            </p:cNvPr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>
              <a:extLst>
                <a:ext uri="{FF2B5EF4-FFF2-40B4-BE49-F238E27FC236}">
                  <a16:creationId xmlns:a16="http://schemas.microsoft.com/office/drawing/2014/main" id="{95413CE1-3470-A9C4-B7C4-4EC73805EC32}"/>
                </a:ext>
              </a:extLst>
            </p:cNvPr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>
              <a:extLst>
                <a:ext uri="{FF2B5EF4-FFF2-40B4-BE49-F238E27FC236}">
                  <a16:creationId xmlns:a16="http://schemas.microsoft.com/office/drawing/2014/main" id="{F9F6381B-549B-B2A0-6FCF-410DF0CA85DE}"/>
                </a:ext>
              </a:extLst>
            </p:cNvPr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>
              <a:extLst>
                <a:ext uri="{FF2B5EF4-FFF2-40B4-BE49-F238E27FC236}">
                  <a16:creationId xmlns:a16="http://schemas.microsoft.com/office/drawing/2014/main" id="{60382500-1B39-19C7-E85D-9330BB2A5976}"/>
                </a:ext>
              </a:extLst>
            </p:cNvPr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>
              <a:extLst>
                <a:ext uri="{FF2B5EF4-FFF2-40B4-BE49-F238E27FC236}">
                  <a16:creationId xmlns:a16="http://schemas.microsoft.com/office/drawing/2014/main" id="{8C13A69F-8366-603E-7CB3-FBC1B16AA307}"/>
                </a:ext>
              </a:extLst>
            </p:cNvPr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>
              <a:extLst>
                <a:ext uri="{FF2B5EF4-FFF2-40B4-BE49-F238E27FC236}">
                  <a16:creationId xmlns:a16="http://schemas.microsoft.com/office/drawing/2014/main" id="{46F6D466-728A-1838-D911-91C91FA568AB}"/>
                </a:ext>
              </a:extLst>
            </p:cNvPr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>
              <a:extLst>
                <a:ext uri="{FF2B5EF4-FFF2-40B4-BE49-F238E27FC236}">
                  <a16:creationId xmlns:a16="http://schemas.microsoft.com/office/drawing/2014/main" id="{62B87EA8-98F7-E105-DB4D-FC23CF51B94C}"/>
                </a:ext>
              </a:extLst>
            </p:cNvPr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>
              <a:extLst>
                <a:ext uri="{FF2B5EF4-FFF2-40B4-BE49-F238E27FC236}">
                  <a16:creationId xmlns:a16="http://schemas.microsoft.com/office/drawing/2014/main" id="{D55E687D-642D-093F-0525-78E82D20982A}"/>
                </a:ext>
              </a:extLst>
            </p:cNvPr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>
              <a:extLst>
                <a:ext uri="{FF2B5EF4-FFF2-40B4-BE49-F238E27FC236}">
                  <a16:creationId xmlns:a16="http://schemas.microsoft.com/office/drawing/2014/main" id="{39E4BC87-994D-DB5E-BEB6-8B752B0FD58C}"/>
                </a:ext>
              </a:extLst>
            </p:cNvPr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>
              <a:extLst>
                <a:ext uri="{FF2B5EF4-FFF2-40B4-BE49-F238E27FC236}">
                  <a16:creationId xmlns:a16="http://schemas.microsoft.com/office/drawing/2014/main" id="{6648C620-9D34-6F54-5556-B280C78D95A1}"/>
                </a:ext>
              </a:extLst>
            </p:cNvPr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>
              <a:extLst>
                <a:ext uri="{FF2B5EF4-FFF2-40B4-BE49-F238E27FC236}">
                  <a16:creationId xmlns:a16="http://schemas.microsoft.com/office/drawing/2014/main" id="{6FAABA80-B461-562F-5135-9433BE6CB51C}"/>
                </a:ext>
              </a:extLst>
            </p:cNvPr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>
              <a:extLst>
                <a:ext uri="{FF2B5EF4-FFF2-40B4-BE49-F238E27FC236}">
                  <a16:creationId xmlns:a16="http://schemas.microsoft.com/office/drawing/2014/main" id="{7E1A6E55-D092-AE2D-EEF8-8E4D940DC1A6}"/>
                </a:ext>
              </a:extLst>
            </p:cNvPr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>
              <a:extLst>
                <a:ext uri="{FF2B5EF4-FFF2-40B4-BE49-F238E27FC236}">
                  <a16:creationId xmlns:a16="http://schemas.microsoft.com/office/drawing/2014/main" id="{43F9BEA1-BEB9-21CF-D3CF-7934A9CFD91D}"/>
                </a:ext>
              </a:extLst>
            </p:cNvPr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>
              <a:extLst>
                <a:ext uri="{FF2B5EF4-FFF2-40B4-BE49-F238E27FC236}">
                  <a16:creationId xmlns:a16="http://schemas.microsoft.com/office/drawing/2014/main" id="{0617F0B6-6E24-2C0B-E172-20FDAD50AD45}"/>
                </a:ext>
              </a:extLst>
            </p:cNvPr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>
              <a:extLst>
                <a:ext uri="{FF2B5EF4-FFF2-40B4-BE49-F238E27FC236}">
                  <a16:creationId xmlns:a16="http://schemas.microsoft.com/office/drawing/2014/main" id="{85190A42-9F81-6C5B-DE5C-20BFC8493595}"/>
                </a:ext>
              </a:extLst>
            </p:cNvPr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>
              <a:extLst>
                <a:ext uri="{FF2B5EF4-FFF2-40B4-BE49-F238E27FC236}">
                  <a16:creationId xmlns:a16="http://schemas.microsoft.com/office/drawing/2014/main" id="{043345D2-6F8E-C8BD-9107-27EE27D3945D}"/>
                </a:ext>
              </a:extLst>
            </p:cNvPr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>
              <a:extLst>
                <a:ext uri="{FF2B5EF4-FFF2-40B4-BE49-F238E27FC236}">
                  <a16:creationId xmlns:a16="http://schemas.microsoft.com/office/drawing/2014/main" id="{6EAEBA11-1FBF-E6B2-8412-1B3155A41559}"/>
                </a:ext>
              </a:extLst>
            </p:cNvPr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>
              <a:extLst>
                <a:ext uri="{FF2B5EF4-FFF2-40B4-BE49-F238E27FC236}">
                  <a16:creationId xmlns:a16="http://schemas.microsoft.com/office/drawing/2014/main" id="{EF46D49B-8F73-2A9B-A4BB-C1D11616070C}"/>
                </a:ext>
              </a:extLst>
            </p:cNvPr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>
              <a:extLst>
                <a:ext uri="{FF2B5EF4-FFF2-40B4-BE49-F238E27FC236}">
                  <a16:creationId xmlns:a16="http://schemas.microsoft.com/office/drawing/2014/main" id="{3F672E8C-B139-1BD7-5629-0F0701669413}"/>
                </a:ext>
              </a:extLst>
            </p:cNvPr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>
              <a:extLst>
                <a:ext uri="{FF2B5EF4-FFF2-40B4-BE49-F238E27FC236}">
                  <a16:creationId xmlns:a16="http://schemas.microsoft.com/office/drawing/2014/main" id="{A09DF2FF-E4A8-B492-A646-A653F4EBCE31}"/>
                </a:ext>
              </a:extLst>
            </p:cNvPr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>
              <a:extLst>
                <a:ext uri="{FF2B5EF4-FFF2-40B4-BE49-F238E27FC236}">
                  <a16:creationId xmlns:a16="http://schemas.microsoft.com/office/drawing/2014/main" id="{08ECD3DB-DB07-585C-4FAF-524E254BA85C}"/>
                </a:ext>
              </a:extLst>
            </p:cNvPr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>
              <a:extLst>
                <a:ext uri="{FF2B5EF4-FFF2-40B4-BE49-F238E27FC236}">
                  <a16:creationId xmlns:a16="http://schemas.microsoft.com/office/drawing/2014/main" id="{7EBF6993-9BA1-9C67-7A7F-DCAD1CDB3877}"/>
                </a:ext>
              </a:extLst>
            </p:cNvPr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>
              <a:extLst>
                <a:ext uri="{FF2B5EF4-FFF2-40B4-BE49-F238E27FC236}">
                  <a16:creationId xmlns:a16="http://schemas.microsoft.com/office/drawing/2014/main" id="{7E49BBC3-68A5-AD0E-05E7-C985A98026F4}"/>
                </a:ext>
              </a:extLst>
            </p:cNvPr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>
              <a:extLst>
                <a:ext uri="{FF2B5EF4-FFF2-40B4-BE49-F238E27FC236}">
                  <a16:creationId xmlns:a16="http://schemas.microsoft.com/office/drawing/2014/main" id="{1AA162A1-14BC-F751-E77E-A58B869D8EFA}"/>
                </a:ext>
              </a:extLst>
            </p:cNvPr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>
              <a:extLst>
                <a:ext uri="{FF2B5EF4-FFF2-40B4-BE49-F238E27FC236}">
                  <a16:creationId xmlns:a16="http://schemas.microsoft.com/office/drawing/2014/main" id="{DB3AF0DD-FBBC-8DEF-EA7A-E7B25A3F0A27}"/>
                </a:ext>
              </a:extLst>
            </p:cNvPr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>
              <a:extLst>
                <a:ext uri="{FF2B5EF4-FFF2-40B4-BE49-F238E27FC236}">
                  <a16:creationId xmlns:a16="http://schemas.microsoft.com/office/drawing/2014/main" id="{13C74F3E-35A0-004D-2F27-5C30427A32A5}"/>
                </a:ext>
              </a:extLst>
            </p:cNvPr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>
              <a:extLst>
                <a:ext uri="{FF2B5EF4-FFF2-40B4-BE49-F238E27FC236}">
                  <a16:creationId xmlns:a16="http://schemas.microsoft.com/office/drawing/2014/main" id="{28BA7C9D-59C7-2DE3-3ED9-B37DD427C2DC}"/>
                </a:ext>
              </a:extLst>
            </p:cNvPr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>
              <a:extLst>
                <a:ext uri="{FF2B5EF4-FFF2-40B4-BE49-F238E27FC236}">
                  <a16:creationId xmlns:a16="http://schemas.microsoft.com/office/drawing/2014/main" id="{546FF3D3-2779-94FC-3D95-1905787E57A1}"/>
                </a:ext>
              </a:extLst>
            </p:cNvPr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>
              <a:extLst>
                <a:ext uri="{FF2B5EF4-FFF2-40B4-BE49-F238E27FC236}">
                  <a16:creationId xmlns:a16="http://schemas.microsoft.com/office/drawing/2014/main" id="{09C941F2-C0CE-6B76-87C0-409ACAD3CEC1}"/>
                </a:ext>
              </a:extLst>
            </p:cNvPr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>
              <a:extLst>
                <a:ext uri="{FF2B5EF4-FFF2-40B4-BE49-F238E27FC236}">
                  <a16:creationId xmlns:a16="http://schemas.microsoft.com/office/drawing/2014/main" id="{142C306C-5F73-E8B6-F062-2206ECE8705D}"/>
                </a:ext>
              </a:extLst>
            </p:cNvPr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>
              <a:extLst>
                <a:ext uri="{FF2B5EF4-FFF2-40B4-BE49-F238E27FC236}">
                  <a16:creationId xmlns:a16="http://schemas.microsoft.com/office/drawing/2014/main" id="{ECCEAD99-A758-D7ED-AD1E-C513DCA3FD6B}"/>
                </a:ext>
              </a:extLst>
            </p:cNvPr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>
              <a:extLst>
                <a:ext uri="{FF2B5EF4-FFF2-40B4-BE49-F238E27FC236}">
                  <a16:creationId xmlns:a16="http://schemas.microsoft.com/office/drawing/2014/main" id="{2FF7381A-10CF-0B86-BAE7-45DBCACDBD76}"/>
                </a:ext>
              </a:extLst>
            </p:cNvPr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>
              <a:extLst>
                <a:ext uri="{FF2B5EF4-FFF2-40B4-BE49-F238E27FC236}">
                  <a16:creationId xmlns:a16="http://schemas.microsoft.com/office/drawing/2014/main" id="{03940B8E-147E-B13F-E186-B99BC0A18832}"/>
                </a:ext>
              </a:extLst>
            </p:cNvPr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>
              <a:extLst>
                <a:ext uri="{FF2B5EF4-FFF2-40B4-BE49-F238E27FC236}">
                  <a16:creationId xmlns:a16="http://schemas.microsoft.com/office/drawing/2014/main" id="{3123A79D-A858-A832-5471-D29BC97926A5}"/>
                </a:ext>
              </a:extLst>
            </p:cNvPr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>
              <a:extLst>
                <a:ext uri="{FF2B5EF4-FFF2-40B4-BE49-F238E27FC236}">
                  <a16:creationId xmlns:a16="http://schemas.microsoft.com/office/drawing/2014/main" id="{847ABBC6-A864-CE15-D357-6E7F6DB9199E}"/>
                </a:ext>
              </a:extLst>
            </p:cNvPr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>
              <a:extLst>
                <a:ext uri="{FF2B5EF4-FFF2-40B4-BE49-F238E27FC236}">
                  <a16:creationId xmlns:a16="http://schemas.microsoft.com/office/drawing/2014/main" id="{44C96052-EA89-41A0-D48D-CF324BE1B5AC}"/>
                </a:ext>
              </a:extLst>
            </p:cNvPr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>
              <a:extLst>
                <a:ext uri="{FF2B5EF4-FFF2-40B4-BE49-F238E27FC236}">
                  <a16:creationId xmlns:a16="http://schemas.microsoft.com/office/drawing/2014/main" id="{343685C2-724C-759B-9AC3-DA2745F38424}"/>
                </a:ext>
              </a:extLst>
            </p:cNvPr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>
              <a:extLst>
                <a:ext uri="{FF2B5EF4-FFF2-40B4-BE49-F238E27FC236}">
                  <a16:creationId xmlns:a16="http://schemas.microsoft.com/office/drawing/2014/main" id="{92751494-5132-B699-B3D8-BC17BC576F0D}"/>
                </a:ext>
              </a:extLst>
            </p:cNvPr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>
              <a:extLst>
                <a:ext uri="{FF2B5EF4-FFF2-40B4-BE49-F238E27FC236}">
                  <a16:creationId xmlns:a16="http://schemas.microsoft.com/office/drawing/2014/main" id="{5F67E602-5CAB-6384-C318-C2CDD5AD10DA}"/>
                </a:ext>
              </a:extLst>
            </p:cNvPr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>
              <a:extLst>
                <a:ext uri="{FF2B5EF4-FFF2-40B4-BE49-F238E27FC236}">
                  <a16:creationId xmlns:a16="http://schemas.microsoft.com/office/drawing/2014/main" id="{37EA87C1-ADB9-9296-B6AD-B3F054B5394C}"/>
                </a:ext>
              </a:extLst>
            </p:cNvPr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>
              <a:extLst>
                <a:ext uri="{FF2B5EF4-FFF2-40B4-BE49-F238E27FC236}">
                  <a16:creationId xmlns:a16="http://schemas.microsoft.com/office/drawing/2014/main" id="{D6B9718C-83F8-3F23-95A1-5358F2790A30}"/>
                </a:ext>
              </a:extLst>
            </p:cNvPr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72231536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>
          <a:extLst>
            <a:ext uri="{FF2B5EF4-FFF2-40B4-BE49-F238E27FC236}">
              <a16:creationId xmlns:a16="http://schemas.microsoft.com/office/drawing/2014/main" id="{C848111E-3E0E-D710-F0E4-44D6B904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p65">
            <a:extLst>
              <a:ext uri="{FF2B5EF4-FFF2-40B4-BE49-F238E27FC236}">
                <a16:creationId xmlns:a16="http://schemas.microsoft.com/office/drawing/2014/main" id="{BBC7FA9D-1DD5-DA6F-817D-86B2FF880ED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9350" y="2665050"/>
            <a:ext cx="2369516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nterval scheduling</a:t>
            </a:r>
            <a:endParaRPr dirty="0"/>
          </a:p>
        </p:txBody>
      </p:sp>
      <p:sp>
        <p:nvSpPr>
          <p:cNvPr id="1908" name="Google Shape;1908;p65">
            <a:extLst>
              <a:ext uri="{FF2B5EF4-FFF2-40B4-BE49-F238E27FC236}">
                <a16:creationId xmlns:a16="http://schemas.microsoft.com/office/drawing/2014/main" id="{6047DF4A-BBC9-2819-B737-DB61712DF10A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665534" y="3171525"/>
            <a:ext cx="2455881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Efficiently schedule non-overlapping intervals, such as scheduling appointments or allocating resources.</a:t>
            </a:r>
            <a:endParaRPr dirty="0"/>
          </a:p>
        </p:txBody>
      </p:sp>
      <p:sp>
        <p:nvSpPr>
          <p:cNvPr id="1909" name="Google Shape;1909;p65">
            <a:extLst>
              <a:ext uri="{FF2B5EF4-FFF2-40B4-BE49-F238E27FC236}">
                <a16:creationId xmlns:a16="http://schemas.microsoft.com/office/drawing/2014/main" id="{1387C5D0-521C-8B30-1358-D0834189471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439050" y="2665050"/>
            <a:ext cx="2174672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</a:t>
            </a:r>
            <a:r>
              <a:rPr lang="en" dirty="0"/>
              <a:t>ange-based statistics</a:t>
            </a:r>
            <a:endParaRPr dirty="0"/>
          </a:p>
        </p:txBody>
      </p:sp>
      <p:sp>
        <p:nvSpPr>
          <p:cNvPr id="1910" name="Google Shape;1910;p65">
            <a:extLst>
              <a:ext uri="{FF2B5EF4-FFF2-40B4-BE49-F238E27FC236}">
                <a16:creationId xmlns:a16="http://schemas.microsoft.com/office/drawing/2014/main" id="{D32AD9C9-8795-FEF9-F7DA-AB90E78FF4B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592286" y="3171525"/>
            <a:ext cx="1959427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Compute range-based statistics such as variance, standard deviation, and percentiles.</a:t>
            </a:r>
            <a:endParaRPr dirty="0"/>
          </a:p>
        </p:txBody>
      </p:sp>
      <p:sp>
        <p:nvSpPr>
          <p:cNvPr id="1911" name="Google Shape;1911;p65">
            <a:extLst>
              <a:ext uri="{FF2B5EF4-FFF2-40B4-BE49-F238E27FC236}">
                <a16:creationId xmlns:a16="http://schemas.microsoft.com/office/drawing/2014/main" id="{B87D3B23-A74F-7C2C-CFE5-F8F64AC1856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6168750" y="2665050"/>
            <a:ext cx="2265900" cy="5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mage processing</a:t>
            </a:r>
            <a:endParaRPr dirty="0"/>
          </a:p>
        </p:txBody>
      </p:sp>
      <p:sp>
        <p:nvSpPr>
          <p:cNvPr id="1912" name="Google Shape;1912;p65">
            <a:extLst>
              <a:ext uri="{FF2B5EF4-FFF2-40B4-BE49-F238E27FC236}">
                <a16:creationId xmlns:a16="http://schemas.microsoft.com/office/drawing/2014/main" id="{43A6CA8B-AA44-5EA6-DB96-C082E2F79CF5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168750" y="3171525"/>
            <a:ext cx="2265900" cy="12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/>
            <a:r>
              <a:rPr lang="en-US" dirty="0"/>
              <a:t>image processing algorithms to divide an image into segments based on color, texture, or other attributes.</a:t>
            </a:r>
            <a:endParaRPr dirty="0"/>
          </a:p>
        </p:txBody>
      </p:sp>
      <p:sp>
        <p:nvSpPr>
          <p:cNvPr id="1913" name="Google Shape;1913;p65">
            <a:extLst>
              <a:ext uri="{FF2B5EF4-FFF2-40B4-BE49-F238E27FC236}">
                <a16:creationId xmlns:a16="http://schemas.microsoft.com/office/drawing/2014/main" id="{19DE61EC-66CD-AC36-E282-3C68447F35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grpSp>
        <p:nvGrpSpPr>
          <p:cNvPr id="2" name="Google Shape;4112;p114">
            <a:extLst>
              <a:ext uri="{FF2B5EF4-FFF2-40B4-BE49-F238E27FC236}">
                <a16:creationId xmlns:a16="http://schemas.microsoft.com/office/drawing/2014/main" id="{69B34F43-176C-C958-6D59-1890EDA13D14}"/>
              </a:ext>
            </a:extLst>
          </p:cNvPr>
          <p:cNvGrpSpPr/>
          <p:nvPr/>
        </p:nvGrpSpPr>
        <p:grpSpPr>
          <a:xfrm>
            <a:off x="1380039" y="1654485"/>
            <a:ext cx="917239" cy="917265"/>
            <a:chOff x="5059836" y="2894639"/>
            <a:chExt cx="1107448" cy="1107480"/>
          </a:xfrm>
        </p:grpSpPr>
        <p:sp>
          <p:nvSpPr>
            <p:cNvPr id="3" name="Google Shape;4113;p114">
              <a:extLst>
                <a:ext uri="{FF2B5EF4-FFF2-40B4-BE49-F238E27FC236}">
                  <a16:creationId xmlns:a16="http://schemas.microsoft.com/office/drawing/2014/main" id="{D0C0215C-8C0C-077F-1C45-605F7EA6145C}"/>
                </a:ext>
              </a:extLst>
            </p:cNvPr>
            <p:cNvSpPr/>
            <p:nvPr/>
          </p:nvSpPr>
          <p:spPr>
            <a:xfrm>
              <a:off x="5059836" y="2894639"/>
              <a:ext cx="1107448" cy="1107480"/>
            </a:xfrm>
            <a:custGeom>
              <a:avLst/>
              <a:gdLst/>
              <a:ahLst/>
              <a:cxnLst/>
              <a:rect l="l" t="t" r="r" b="b"/>
              <a:pathLst>
                <a:path w="69313" h="69315" extrusionOk="0">
                  <a:moveTo>
                    <a:pt x="34654" y="1"/>
                  </a:moveTo>
                  <a:cubicBezTo>
                    <a:pt x="15512" y="1"/>
                    <a:pt x="1" y="15513"/>
                    <a:pt x="1" y="34661"/>
                  </a:cubicBezTo>
                  <a:cubicBezTo>
                    <a:pt x="1" y="53795"/>
                    <a:pt x="15512" y="69314"/>
                    <a:pt x="34654" y="69314"/>
                  </a:cubicBezTo>
                  <a:cubicBezTo>
                    <a:pt x="53802" y="69314"/>
                    <a:pt x="69313" y="53795"/>
                    <a:pt x="69313" y="34661"/>
                  </a:cubicBezTo>
                  <a:cubicBezTo>
                    <a:pt x="69313" y="15513"/>
                    <a:pt x="53802" y="1"/>
                    <a:pt x="346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114;p114">
              <a:extLst>
                <a:ext uri="{FF2B5EF4-FFF2-40B4-BE49-F238E27FC236}">
                  <a16:creationId xmlns:a16="http://schemas.microsoft.com/office/drawing/2014/main" id="{397A6146-0B1F-FC0D-557E-5AF0C9F1336D}"/>
                </a:ext>
              </a:extLst>
            </p:cNvPr>
            <p:cNvSpPr/>
            <p:nvPr/>
          </p:nvSpPr>
          <p:spPr>
            <a:xfrm>
              <a:off x="5209737" y="3044540"/>
              <a:ext cx="807679" cy="807679"/>
            </a:xfrm>
            <a:custGeom>
              <a:avLst/>
              <a:gdLst/>
              <a:ahLst/>
              <a:cxnLst/>
              <a:rect l="l" t="t" r="r" b="b"/>
              <a:pathLst>
                <a:path w="50551" h="50551" extrusionOk="0">
                  <a:moveTo>
                    <a:pt x="25272" y="0"/>
                  </a:moveTo>
                  <a:cubicBezTo>
                    <a:pt x="11318" y="0"/>
                    <a:pt x="0" y="11320"/>
                    <a:pt x="0" y="25272"/>
                  </a:cubicBezTo>
                  <a:cubicBezTo>
                    <a:pt x="0" y="39231"/>
                    <a:pt x="11318" y="50551"/>
                    <a:pt x="25272" y="50551"/>
                  </a:cubicBezTo>
                  <a:cubicBezTo>
                    <a:pt x="39231" y="50551"/>
                    <a:pt x="50551" y="39231"/>
                    <a:pt x="50551" y="25272"/>
                  </a:cubicBezTo>
                  <a:cubicBezTo>
                    <a:pt x="50551" y="11320"/>
                    <a:pt x="39231" y="0"/>
                    <a:pt x="2527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115;p114">
              <a:extLst>
                <a:ext uri="{FF2B5EF4-FFF2-40B4-BE49-F238E27FC236}">
                  <a16:creationId xmlns:a16="http://schemas.microsoft.com/office/drawing/2014/main" id="{221CA742-C167-3E53-ADA8-C563A4AC23DE}"/>
                </a:ext>
              </a:extLst>
            </p:cNvPr>
            <p:cNvSpPr/>
            <p:nvPr/>
          </p:nvSpPr>
          <p:spPr>
            <a:xfrm>
              <a:off x="5554356" y="2936836"/>
              <a:ext cx="121701" cy="121381"/>
            </a:xfrm>
            <a:custGeom>
              <a:avLst/>
              <a:gdLst/>
              <a:ahLst/>
              <a:cxnLst/>
              <a:rect l="l" t="t" r="r" b="b"/>
              <a:pathLst>
                <a:path w="7617" h="7597" extrusionOk="0">
                  <a:moveTo>
                    <a:pt x="1807" y="0"/>
                  </a:moveTo>
                  <a:cubicBezTo>
                    <a:pt x="1399" y="0"/>
                    <a:pt x="1056" y="295"/>
                    <a:pt x="992" y="703"/>
                  </a:cubicBezTo>
                  <a:lnTo>
                    <a:pt x="71" y="6650"/>
                  </a:lnTo>
                  <a:cubicBezTo>
                    <a:pt x="0" y="7152"/>
                    <a:pt x="385" y="7597"/>
                    <a:pt x="874" y="7597"/>
                  </a:cubicBezTo>
                  <a:cubicBezTo>
                    <a:pt x="906" y="7597"/>
                    <a:pt x="938" y="7595"/>
                    <a:pt x="971" y="7591"/>
                  </a:cubicBezTo>
                  <a:cubicBezTo>
                    <a:pt x="1905" y="7486"/>
                    <a:pt x="2845" y="7429"/>
                    <a:pt x="3801" y="7429"/>
                  </a:cubicBezTo>
                  <a:cubicBezTo>
                    <a:pt x="4763" y="7429"/>
                    <a:pt x="5710" y="7486"/>
                    <a:pt x="6637" y="7591"/>
                  </a:cubicBezTo>
                  <a:cubicBezTo>
                    <a:pt x="6670" y="7595"/>
                    <a:pt x="6703" y="7597"/>
                    <a:pt x="6736" y="7597"/>
                  </a:cubicBezTo>
                  <a:cubicBezTo>
                    <a:pt x="7231" y="7597"/>
                    <a:pt x="7616" y="7152"/>
                    <a:pt x="7537" y="6650"/>
                  </a:cubicBezTo>
                  <a:lnTo>
                    <a:pt x="6624" y="703"/>
                  </a:lnTo>
                  <a:cubicBezTo>
                    <a:pt x="6560" y="295"/>
                    <a:pt x="6216" y="0"/>
                    <a:pt x="58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116;p114">
              <a:extLst>
                <a:ext uri="{FF2B5EF4-FFF2-40B4-BE49-F238E27FC236}">
                  <a16:creationId xmlns:a16="http://schemas.microsoft.com/office/drawing/2014/main" id="{FA8F6FC5-9894-74EF-6D2D-5138AD7083D3}"/>
                </a:ext>
              </a:extLst>
            </p:cNvPr>
            <p:cNvSpPr/>
            <p:nvPr/>
          </p:nvSpPr>
          <p:spPr>
            <a:xfrm>
              <a:off x="5851138" y="3059655"/>
              <a:ext cx="152361" cy="149294"/>
            </a:xfrm>
            <a:custGeom>
              <a:avLst/>
              <a:gdLst/>
              <a:ahLst/>
              <a:cxnLst/>
              <a:rect l="l" t="t" r="r" b="b"/>
              <a:pathLst>
                <a:path w="9536" h="9344" extrusionOk="0">
                  <a:moveTo>
                    <a:pt x="5801" y="0"/>
                  </a:moveTo>
                  <a:cubicBezTo>
                    <a:pt x="5629" y="0"/>
                    <a:pt x="5456" y="54"/>
                    <a:pt x="5309" y="163"/>
                  </a:cubicBezTo>
                  <a:lnTo>
                    <a:pt x="455" y="3724"/>
                  </a:lnTo>
                  <a:cubicBezTo>
                    <a:pt x="20" y="4048"/>
                    <a:pt x="0" y="4693"/>
                    <a:pt x="422" y="5030"/>
                  </a:cubicBezTo>
                  <a:cubicBezTo>
                    <a:pt x="1910" y="6203"/>
                    <a:pt x="3258" y="7551"/>
                    <a:pt x="4431" y="9039"/>
                  </a:cubicBezTo>
                  <a:cubicBezTo>
                    <a:pt x="4594" y="9243"/>
                    <a:pt x="4829" y="9344"/>
                    <a:pt x="5065" y="9344"/>
                  </a:cubicBezTo>
                  <a:cubicBezTo>
                    <a:pt x="5317" y="9344"/>
                    <a:pt x="5570" y="9229"/>
                    <a:pt x="5737" y="9004"/>
                  </a:cubicBezTo>
                  <a:lnTo>
                    <a:pt x="9296" y="4152"/>
                  </a:lnTo>
                  <a:cubicBezTo>
                    <a:pt x="9535" y="3822"/>
                    <a:pt x="9500" y="3365"/>
                    <a:pt x="9212" y="3079"/>
                  </a:cubicBezTo>
                  <a:lnTo>
                    <a:pt x="6382" y="241"/>
                  </a:lnTo>
                  <a:cubicBezTo>
                    <a:pt x="6223" y="82"/>
                    <a:pt x="6013" y="0"/>
                    <a:pt x="5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117;p114">
              <a:extLst>
                <a:ext uri="{FF2B5EF4-FFF2-40B4-BE49-F238E27FC236}">
                  <a16:creationId xmlns:a16="http://schemas.microsoft.com/office/drawing/2014/main" id="{1CFBF7DB-20B7-740B-A8ED-14467BE5BC39}"/>
                </a:ext>
              </a:extLst>
            </p:cNvPr>
            <p:cNvSpPr/>
            <p:nvPr/>
          </p:nvSpPr>
          <p:spPr>
            <a:xfrm>
              <a:off x="6002780" y="3387002"/>
              <a:ext cx="122212" cy="119608"/>
            </a:xfrm>
            <a:custGeom>
              <a:avLst/>
              <a:gdLst/>
              <a:ahLst/>
              <a:cxnLst/>
              <a:rect l="l" t="t" r="r" b="b"/>
              <a:pathLst>
                <a:path w="7649" h="7486" extrusionOk="0">
                  <a:moveTo>
                    <a:pt x="877" y="1"/>
                  </a:moveTo>
                  <a:cubicBezTo>
                    <a:pt x="398" y="1"/>
                    <a:pt x="1" y="420"/>
                    <a:pt x="58" y="909"/>
                  </a:cubicBezTo>
                  <a:cubicBezTo>
                    <a:pt x="164" y="1836"/>
                    <a:pt x="220" y="2785"/>
                    <a:pt x="220" y="3740"/>
                  </a:cubicBezTo>
                  <a:cubicBezTo>
                    <a:pt x="220" y="4694"/>
                    <a:pt x="164" y="5643"/>
                    <a:pt x="58" y="6577"/>
                  </a:cubicBezTo>
                  <a:cubicBezTo>
                    <a:pt x="1" y="7067"/>
                    <a:pt x="398" y="7485"/>
                    <a:pt x="877" y="7485"/>
                  </a:cubicBezTo>
                  <a:cubicBezTo>
                    <a:pt x="919" y="7485"/>
                    <a:pt x="963" y="7482"/>
                    <a:pt x="1007" y="7475"/>
                  </a:cubicBezTo>
                  <a:lnTo>
                    <a:pt x="6954" y="6563"/>
                  </a:lnTo>
                  <a:cubicBezTo>
                    <a:pt x="7353" y="6499"/>
                    <a:pt x="7648" y="6155"/>
                    <a:pt x="7648" y="5741"/>
                  </a:cubicBezTo>
                  <a:lnTo>
                    <a:pt x="7648" y="1745"/>
                  </a:lnTo>
                  <a:cubicBezTo>
                    <a:pt x="7648" y="1339"/>
                    <a:pt x="7353" y="987"/>
                    <a:pt x="6954" y="924"/>
                  </a:cubicBezTo>
                  <a:lnTo>
                    <a:pt x="1007" y="11"/>
                  </a:lnTo>
                  <a:cubicBezTo>
                    <a:pt x="963" y="4"/>
                    <a:pt x="920" y="1"/>
                    <a:pt x="8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118;p114">
              <a:extLst>
                <a:ext uri="{FF2B5EF4-FFF2-40B4-BE49-F238E27FC236}">
                  <a16:creationId xmlns:a16="http://schemas.microsoft.com/office/drawing/2014/main" id="{F9DF3814-0299-639B-5260-1C2D0D5C8B82}"/>
                </a:ext>
              </a:extLst>
            </p:cNvPr>
            <p:cNvSpPr/>
            <p:nvPr/>
          </p:nvSpPr>
          <p:spPr>
            <a:xfrm>
              <a:off x="5851138" y="3684663"/>
              <a:ext cx="152361" cy="149198"/>
            </a:xfrm>
            <a:custGeom>
              <a:avLst/>
              <a:gdLst/>
              <a:ahLst/>
              <a:cxnLst/>
              <a:rect l="l" t="t" r="r" b="b"/>
              <a:pathLst>
                <a:path w="9536" h="9338" extrusionOk="0">
                  <a:moveTo>
                    <a:pt x="5064" y="1"/>
                  </a:moveTo>
                  <a:cubicBezTo>
                    <a:pt x="4829" y="1"/>
                    <a:pt x="4594" y="101"/>
                    <a:pt x="4431" y="304"/>
                  </a:cubicBezTo>
                  <a:cubicBezTo>
                    <a:pt x="3258" y="1786"/>
                    <a:pt x="1910" y="3134"/>
                    <a:pt x="422" y="4307"/>
                  </a:cubicBezTo>
                  <a:cubicBezTo>
                    <a:pt x="0" y="4644"/>
                    <a:pt x="20" y="5291"/>
                    <a:pt x="455" y="5613"/>
                  </a:cubicBezTo>
                  <a:lnTo>
                    <a:pt x="5309" y="9174"/>
                  </a:lnTo>
                  <a:cubicBezTo>
                    <a:pt x="5456" y="9284"/>
                    <a:pt x="5628" y="9338"/>
                    <a:pt x="5800" y="9338"/>
                  </a:cubicBezTo>
                  <a:cubicBezTo>
                    <a:pt x="6012" y="9338"/>
                    <a:pt x="6223" y="9255"/>
                    <a:pt x="6382" y="9096"/>
                  </a:cubicBezTo>
                  <a:lnTo>
                    <a:pt x="9212" y="6267"/>
                  </a:lnTo>
                  <a:cubicBezTo>
                    <a:pt x="9500" y="5979"/>
                    <a:pt x="9535" y="5522"/>
                    <a:pt x="9296" y="5192"/>
                  </a:cubicBezTo>
                  <a:lnTo>
                    <a:pt x="5737" y="340"/>
                  </a:lnTo>
                  <a:cubicBezTo>
                    <a:pt x="5570" y="115"/>
                    <a:pt x="5316" y="1"/>
                    <a:pt x="50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119;p114">
              <a:extLst>
                <a:ext uri="{FF2B5EF4-FFF2-40B4-BE49-F238E27FC236}">
                  <a16:creationId xmlns:a16="http://schemas.microsoft.com/office/drawing/2014/main" id="{69139E65-42F6-E43D-4397-BB439A6A3A03}"/>
                </a:ext>
              </a:extLst>
            </p:cNvPr>
            <p:cNvSpPr/>
            <p:nvPr/>
          </p:nvSpPr>
          <p:spPr>
            <a:xfrm>
              <a:off x="5554356" y="3835283"/>
              <a:ext cx="121701" cy="121381"/>
            </a:xfrm>
            <a:custGeom>
              <a:avLst/>
              <a:gdLst/>
              <a:ahLst/>
              <a:cxnLst/>
              <a:rect l="l" t="t" r="r" b="b"/>
              <a:pathLst>
                <a:path w="7617" h="7597" extrusionOk="0">
                  <a:moveTo>
                    <a:pt x="874" y="0"/>
                  </a:moveTo>
                  <a:cubicBezTo>
                    <a:pt x="385" y="0"/>
                    <a:pt x="0" y="447"/>
                    <a:pt x="71" y="947"/>
                  </a:cubicBezTo>
                  <a:lnTo>
                    <a:pt x="992" y="6894"/>
                  </a:lnTo>
                  <a:cubicBezTo>
                    <a:pt x="1056" y="7302"/>
                    <a:pt x="1399" y="7597"/>
                    <a:pt x="1807" y="7597"/>
                  </a:cubicBezTo>
                  <a:lnTo>
                    <a:pt x="5810" y="7597"/>
                  </a:lnTo>
                  <a:cubicBezTo>
                    <a:pt x="6216" y="7597"/>
                    <a:pt x="6560" y="7302"/>
                    <a:pt x="6624" y="6894"/>
                  </a:cubicBezTo>
                  <a:lnTo>
                    <a:pt x="7537" y="947"/>
                  </a:lnTo>
                  <a:cubicBezTo>
                    <a:pt x="7616" y="447"/>
                    <a:pt x="7231" y="0"/>
                    <a:pt x="6736" y="0"/>
                  </a:cubicBezTo>
                  <a:cubicBezTo>
                    <a:pt x="6703" y="0"/>
                    <a:pt x="6670" y="2"/>
                    <a:pt x="6637" y="6"/>
                  </a:cubicBezTo>
                  <a:cubicBezTo>
                    <a:pt x="5710" y="111"/>
                    <a:pt x="4763" y="168"/>
                    <a:pt x="3801" y="168"/>
                  </a:cubicBezTo>
                  <a:cubicBezTo>
                    <a:pt x="2845" y="168"/>
                    <a:pt x="1905" y="111"/>
                    <a:pt x="971" y="6"/>
                  </a:cubicBezTo>
                  <a:cubicBezTo>
                    <a:pt x="939" y="2"/>
                    <a:pt x="906" y="0"/>
                    <a:pt x="8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120;p114">
              <a:extLst>
                <a:ext uri="{FF2B5EF4-FFF2-40B4-BE49-F238E27FC236}">
                  <a16:creationId xmlns:a16="http://schemas.microsoft.com/office/drawing/2014/main" id="{B4418A95-8850-B3A0-A0DC-AF863DD6834C}"/>
                </a:ext>
              </a:extLst>
            </p:cNvPr>
            <p:cNvSpPr/>
            <p:nvPr/>
          </p:nvSpPr>
          <p:spPr>
            <a:xfrm>
              <a:off x="5226785" y="3684663"/>
              <a:ext cx="152489" cy="149198"/>
            </a:xfrm>
            <a:custGeom>
              <a:avLst/>
              <a:gdLst/>
              <a:ahLst/>
              <a:cxnLst/>
              <a:rect l="l" t="t" r="r" b="b"/>
              <a:pathLst>
                <a:path w="9544" h="9338" extrusionOk="0">
                  <a:moveTo>
                    <a:pt x="4468" y="1"/>
                  </a:moveTo>
                  <a:cubicBezTo>
                    <a:pt x="4216" y="1"/>
                    <a:pt x="3962" y="115"/>
                    <a:pt x="3799" y="340"/>
                  </a:cubicBezTo>
                  <a:lnTo>
                    <a:pt x="239" y="5192"/>
                  </a:lnTo>
                  <a:cubicBezTo>
                    <a:pt x="0" y="5522"/>
                    <a:pt x="36" y="5979"/>
                    <a:pt x="324" y="6267"/>
                  </a:cubicBezTo>
                  <a:lnTo>
                    <a:pt x="3160" y="9096"/>
                  </a:lnTo>
                  <a:cubicBezTo>
                    <a:pt x="3319" y="9255"/>
                    <a:pt x="3528" y="9338"/>
                    <a:pt x="3738" y="9338"/>
                  </a:cubicBezTo>
                  <a:cubicBezTo>
                    <a:pt x="3908" y="9338"/>
                    <a:pt x="4080" y="9284"/>
                    <a:pt x="4227" y="9174"/>
                  </a:cubicBezTo>
                  <a:lnTo>
                    <a:pt x="9087" y="5620"/>
                  </a:lnTo>
                  <a:cubicBezTo>
                    <a:pt x="9522" y="5298"/>
                    <a:pt x="9544" y="4651"/>
                    <a:pt x="9114" y="4314"/>
                  </a:cubicBezTo>
                  <a:cubicBezTo>
                    <a:pt x="7626" y="3134"/>
                    <a:pt x="6278" y="1786"/>
                    <a:pt x="5098" y="304"/>
                  </a:cubicBezTo>
                  <a:cubicBezTo>
                    <a:pt x="4938" y="101"/>
                    <a:pt x="4704" y="1"/>
                    <a:pt x="4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121;p114">
              <a:extLst>
                <a:ext uri="{FF2B5EF4-FFF2-40B4-BE49-F238E27FC236}">
                  <a16:creationId xmlns:a16="http://schemas.microsoft.com/office/drawing/2014/main" id="{4B087289-C8E4-9FBD-BAD8-AC57608B53BB}"/>
                </a:ext>
              </a:extLst>
            </p:cNvPr>
            <p:cNvSpPr/>
            <p:nvPr/>
          </p:nvSpPr>
          <p:spPr>
            <a:xfrm>
              <a:off x="5105148" y="3387002"/>
              <a:ext cx="122340" cy="119608"/>
            </a:xfrm>
            <a:custGeom>
              <a:avLst/>
              <a:gdLst/>
              <a:ahLst/>
              <a:cxnLst/>
              <a:rect l="l" t="t" r="r" b="b"/>
              <a:pathLst>
                <a:path w="7657" h="7486" extrusionOk="0">
                  <a:moveTo>
                    <a:pt x="6780" y="1"/>
                  </a:moveTo>
                  <a:cubicBezTo>
                    <a:pt x="6738" y="1"/>
                    <a:pt x="6695" y="4"/>
                    <a:pt x="6651" y="11"/>
                  </a:cubicBezTo>
                  <a:lnTo>
                    <a:pt x="704" y="924"/>
                  </a:lnTo>
                  <a:cubicBezTo>
                    <a:pt x="304" y="987"/>
                    <a:pt x="1" y="1339"/>
                    <a:pt x="1" y="1745"/>
                  </a:cubicBezTo>
                  <a:lnTo>
                    <a:pt x="1" y="5741"/>
                  </a:lnTo>
                  <a:cubicBezTo>
                    <a:pt x="1" y="6155"/>
                    <a:pt x="304" y="6499"/>
                    <a:pt x="704" y="6563"/>
                  </a:cubicBezTo>
                  <a:lnTo>
                    <a:pt x="6651" y="7475"/>
                  </a:lnTo>
                  <a:cubicBezTo>
                    <a:pt x="6695" y="7482"/>
                    <a:pt x="6738" y="7485"/>
                    <a:pt x="6781" y="7485"/>
                  </a:cubicBezTo>
                  <a:cubicBezTo>
                    <a:pt x="7260" y="7485"/>
                    <a:pt x="7657" y="7067"/>
                    <a:pt x="7600" y="6577"/>
                  </a:cubicBezTo>
                  <a:cubicBezTo>
                    <a:pt x="7487" y="5643"/>
                    <a:pt x="7431" y="4694"/>
                    <a:pt x="7431" y="3740"/>
                  </a:cubicBezTo>
                  <a:cubicBezTo>
                    <a:pt x="7431" y="2785"/>
                    <a:pt x="7487" y="1836"/>
                    <a:pt x="7600" y="909"/>
                  </a:cubicBezTo>
                  <a:cubicBezTo>
                    <a:pt x="7651" y="420"/>
                    <a:pt x="7258" y="1"/>
                    <a:pt x="67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122;p114">
              <a:extLst>
                <a:ext uri="{FF2B5EF4-FFF2-40B4-BE49-F238E27FC236}">
                  <a16:creationId xmlns:a16="http://schemas.microsoft.com/office/drawing/2014/main" id="{72B74EC2-32AE-8906-FDE8-06C212E08B06}"/>
                </a:ext>
              </a:extLst>
            </p:cNvPr>
            <p:cNvSpPr/>
            <p:nvPr/>
          </p:nvSpPr>
          <p:spPr>
            <a:xfrm>
              <a:off x="5226785" y="3059655"/>
              <a:ext cx="152489" cy="149294"/>
            </a:xfrm>
            <a:custGeom>
              <a:avLst/>
              <a:gdLst/>
              <a:ahLst/>
              <a:cxnLst/>
              <a:rect l="l" t="t" r="r" b="b"/>
              <a:pathLst>
                <a:path w="9544" h="9344" extrusionOk="0">
                  <a:moveTo>
                    <a:pt x="3740" y="0"/>
                  </a:moveTo>
                  <a:cubicBezTo>
                    <a:pt x="3530" y="0"/>
                    <a:pt x="3319" y="82"/>
                    <a:pt x="3160" y="241"/>
                  </a:cubicBezTo>
                  <a:lnTo>
                    <a:pt x="324" y="3079"/>
                  </a:lnTo>
                  <a:cubicBezTo>
                    <a:pt x="36" y="3365"/>
                    <a:pt x="0" y="3822"/>
                    <a:pt x="239" y="4152"/>
                  </a:cubicBezTo>
                  <a:lnTo>
                    <a:pt x="3799" y="9004"/>
                  </a:lnTo>
                  <a:cubicBezTo>
                    <a:pt x="3962" y="9229"/>
                    <a:pt x="4215" y="9344"/>
                    <a:pt x="4467" y="9344"/>
                  </a:cubicBezTo>
                  <a:cubicBezTo>
                    <a:pt x="4703" y="9344"/>
                    <a:pt x="4938" y="9243"/>
                    <a:pt x="5098" y="9039"/>
                  </a:cubicBezTo>
                  <a:cubicBezTo>
                    <a:pt x="6278" y="7551"/>
                    <a:pt x="7626" y="6203"/>
                    <a:pt x="9114" y="5023"/>
                  </a:cubicBezTo>
                  <a:cubicBezTo>
                    <a:pt x="9544" y="4686"/>
                    <a:pt x="9522" y="4039"/>
                    <a:pt x="9087" y="3717"/>
                  </a:cubicBezTo>
                  <a:lnTo>
                    <a:pt x="4227" y="163"/>
                  </a:lnTo>
                  <a:cubicBezTo>
                    <a:pt x="4083" y="54"/>
                    <a:pt x="3911" y="0"/>
                    <a:pt x="3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123;p114">
              <a:extLst>
                <a:ext uri="{FF2B5EF4-FFF2-40B4-BE49-F238E27FC236}">
                  <a16:creationId xmlns:a16="http://schemas.microsoft.com/office/drawing/2014/main" id="{AA6F27A0-D057-938E-30AC-952CB8C64B1E}"/>
                </a:ext>
              </a:extLst>
            </p:cNvPr>
            <p:cNvSpPr/>
            <p:nvPr/>
          </p:nvSpPr>
          <p:spPr>
            <a:xfrm>
              <a:off x="5238001" y="3072805"/>
              <a:ext cx="751150" cy="751150"/>
            </a:xfrm>
            <a:custGeom>
              <a:avLst/>
              <a:gdLst/>
              <a:ahLst/>
              <a:cxnLst/>
              <a:rect l="l" t="t" r="r" b="b"/>
              <a:pathLst>
                <a:path w="47013" h="47013" extrusionOk="0">
                  <a:moveTo>
                    <a:pt x="23503" y="1"/>
                  </a:moveTo>
                  <a:cubicBezTo>
                    <a:pt x="10527" y="1"/>
                    <a:pt x="1" y="10527"/>
                    <a:pt x="1" y="23503"/>
                  </a:cubicBezTo>
                  <a:cubicBezTo>
                    <a:pt x="1" y="36486"/>
                    <a:pt x="10527" y="47012"/>
                    <a:pt x="23503" y="47012"/>
                  </a:cubicBezTo>
                  <a:cubicBezTo>
                    <a:pt x="36486" y="47012"/>
                    <a:pt x="47012" y="36486"/>
                    <a:pt x="47012" y="23503"/>
                  </a:cubicBezTo>
                  <a:cubicBezTo>
                    <a:pt x="47012" y="10527"/>
                    <a:pt x="36486" y="1"/>
                    <a:pt x="235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124;p114">
              <a:extLst>
                <a:ext uri="{FF2B5EF4-FFF2-40B4-BE49-F238E27FC236}">
                  <a16:creationId xmlns:a16="http://schemas.microsoft.com/office/drawing/2014/main" id="{6BE79A0D-5BF6-EB3C-9A84-D281CF91B2C2}"/>
                </a:ext>
              </a:extLst>
            </p:cNvPr>
            <p:cNvSpPr/>
            <p:nvPr/>
          </p:nvSpPr>
          <p:spPr>
            <a:xfrm>
              <a:off x="5573337" y="3411623"/>
              <a:ext cx="80447" cy="73433"/>
            </a:xfrm>
            <a:custGeom>
              <a:avLst/>
              <a:gdLst/>
              <a:ahLst/>
              <a:cxnLst/>
              <a:rect l="l" t="t" r="r" b="b"/>
              <a:pathLst>
                <a:path w="5035" h="4596" extrusionOk="0">
                  <a:moveTo>
                    <a:pt x="2518" y="1"/>
                  </a:moveTo>
                  <a:cubicBezTo>
                    <a:pt x="1929" y="1"/>
                    <a:pt x="1341" y="225"/>
                    <a:pt x="892" y="674"/>
                  </a:cubicBezTo>
                  <a:cubicBezTo>
                    <a:pt x="1" y="1574"/>
                    <a:pt x="1" y="3027"/>
                    <a:pt x="892" y="3927"/>
                  </a:cubicBezTo>
                  <a:cubicBezTo>
                    <a:pt x="1341" y="4372"/>
                    <a:pt x="1929" y="4595"/>
                    <a:pt x="2518" y="4595"/>
                  </a:cubicBezTo>
                  <a:cubicBezTo>
                    <a:pt x="3106" y="4595"/>
                    <a:pt x="3694" y="4372"/>
                    <a:pt x="4143" y="3927"/>
                  </a:cubicBezTo>
                  <a:cubicBezTo>
                    <a:pt x="5035" y="3027"/>
                    <a:pt x="5035" y="1574"/>
                    <a:pt x="4143" y="674"/>
                  </a:cubicBezTo>
                  <a:cubicBezTo>
                    <a:pt x="3694" y="225"/>
                    <a:pt x="3106" y="1"/>
                    <a:pt x="25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125;p114">
              <a:extLst>
                <a:ext uri="{FF2B5EF4-FFF2-40B4-BE49-F238E27FC236}">
                  <a16:creationId xmlns:a16="http://schemas.microsoft.com/office/drawing/2014/main" id="{900509EC-2D75-5498-5EAC-583435BD6083}"/>
                </a:ext>
              </a:extLst>
            </p:cNvPr>
            <p:cNvSpPr/>
            <p:nvPr/>
          </p:nvSpPr>
          <p:spPr>
            <a:xfrm>
              <a:off x="5588148" y="3117126"/>
              <a:ext cx="50824" cy="101873"/>
            </a:xfrm>
            <a:custGeom>
              <a:avLst/>
              <a:gdLst/>
              <a:ahLst/>
              <a:cxnLst/>
              <a:rect l="l" t="t" r="r" b="b"/>
              <a:pathLst>
                <a:path w="3181" h="6376" extrusionOk="0">
                  <a:moveTo>
                    <a:pt x="1588" y="1"/>
                  </a:moveTo>
                  <a:cubicBezTo>
                    <a:pt x="710" y="1"/>
                    <a:pt x="1" y="717"/>
                    <a:pt x="1" y="1595"/>
                  </a:cubicBezTo>
                  <a:lnTo>
                    <a:pt x="1" y="4782"/>
                  </a:lnTo>
                  <a:cubicBezTo>
                    <a:pt x="1" y="5666"/>
                    <a:pt x="710" y="6376"/>
                    <a:pt x="1588" y="6376"/>
                  </a:cubicBezTo>
                  <a:cubicBezTo>
                    <a:pt x="2473" y="6376"/>
                    <a:pt x="3181" y="5666"/>
                    <a:pt x="3181" y="4782"/>
                  </a:cubicBezTo>
                  <a:lnTo>
                    <a:pt x="3181" y="1595"/>
                  </a:lnTo>
                  <a:cubicBezTo>
                    <a:pt x="3181" y="717"/>
                    <a:pt x="2473" y="1"/>
                    <a:pt x="1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26;p114">
              <a:extLst>
                <a:ext uri="{FF2B5EF4-FFF2-40B4-BE49-F238E27FC236}">
                  <a16:creationId xmlns:a16="http://schemas.microsoft.com/office/drawing/2014/main" id="{F33445BC-7449-29B8-9567-F4A52DA865F2}"/>
                </a:ext>
              </a:extLst>
            </p:cNvPr>
            <p:cNvSpPr/>
            <p:nvPr/>
          </p:nvSpPr>
          <p:spPr>
            <a:xfrm>
              <a:off x="5765754" y="3206680"/>
              <a:ext cx="91998" cy="87029"/>
            </a:xfrm>
            <a:custGeom>
              <a:avLst/>
              <a:gdLst/>
              <a:ahLst/>
              <a:cxnLst/>
              <a:rect l="l" t="t" r="r" b="b"/>
              <a:pathLst>
                <a:path w="5758" h="5447" extrusionOk="0">
                  <a:moveTo>
                    <a:pt x="4006" y="0"/>
                  </a:moveTo>
                  <a:cubicBezTo>
                    <a:pt x="3599" y="0"/>
                    <a:pt x="3191" y="157"/>
                    <a:pt x="2879" y="469"/>
                  </a:cubicBezTo>
                  <a:lnTo>
                    <a:pt x="626" y="2724"/>
                  </a:lnTo>
                  <a:cubicBezTo>
                    <a:pt x="0" y="3348"/>
                    <a:pt x="0" y="4352"/>
                    <a:pt x="626" y="4977"/>
                  </a:cubicBezTo>
                  <a:cubicBezTo>
                    <a:pt x="937" y="5290"/>
                    <a:pt x="1344" y="5446"/>
                    <a:pt x="1752" y="5446"/>
                  </a:cubicBezTo>
                  <a:cubicBezTo>
                    <a:pt x="2159" y="5446"/>
                    <a:pt x="2566" y="5290"/>
                    <a:pt x="2879" y="4977"/>
                  </a:cubicBezTo>
                  <a:lnTo>
                    <a:pt x="5134" y="2724"/>
                  </a:lnTo>
                  <a:cubicBezTo>
                    <a:pt x="5757" y="2099"/>
                    <a:pt x="5757" y="1095"/>
                    <a:pt x="5134" y="469"/>
                  </a:cubicBezTo>
                  <a:cubicBezTo>
                    <a:pt x="4821" y="157"/>
                    <a:pt x="4414" y="0"/>
                    <a:pt x="40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127;p114">
              <a:extLst>
                <a:ext uri="{FF2B5EF4-FFF2-40B4-BE49-F238E27FC236}">
                  <a16:creationId xmlns:a16="http://schemas.microsoft.com/office/drawing/2014/main" id="{732427A2-BF93-F0C7-C00A-98469AA6F1C6}"/>
                </a:ext>
              </a:extLst>
            </p:cNvPr>
            <p:cNvSpPr/>
            <p:nvPr/>
          </p:nvSpPr>
          <p:spPr>
            <a:xfrm>
              <a:off x="5842925" y="3422952"/>
              <a:ext cx="101904" cy="50856"/>
            </a:xfrm>
            <a:custGeom>
              <a:avLst/>
              <a:gdLst/>
              <a:ahLst/>
              <a:cxnLst/>
              <a:rect l="l" t="t" r="r" b="b"/>
              <a:pathLst>
                <a:path w="6378" h="3183" extrusionOk="0">
                  <a:moveTo>
                    <a:pt x="1594" y="1"/>
                  </a:moveTo>
                  <a:cubicBezTo>
                    <a:pt x="710" y="1"/>
                    <a:pt x="0" y="710"/>
                    <a:pt x="0" y="1588"/>
                  </a:cubicBezTo>
                  <a:cubicBezTo>
                    <a:pt x="0" y="2473"/>
                    <a:pt x="710" y="3182"/>
                    <a:pt x="1594" y="3182"/>
                  </a:cubicBezTo>
                  <a:lnTo>
                    <a:pt x="4783" y="3182"/>
                  </a:lnTo>
                  <a:cubicBezTo>
                    <a:pt x="5661" y="3182"/>
                    <a:pt x="6377" y="2473"/>
                    <a:pt x="6377" y="1588"/>
                  </a:cubicBezTo>
                  <a:cubicBezTo>
                    <a:pt x="6377" y="710"/>
                    <a:pt x="5661" y="1"/>
                    <a:pt x="4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128;p114">
              <a:extLst>
                <a:ext uri="{FF2B5EF4-FFF2-40B4-BE49-F238E27FC236}">
                  <a16:creationId xmlns:a16="http://schemas.microsoft.com/office/drawing/2014/main" id="{28DFC321-CD36-385C-EDF3-77E83872337F}"/>
                </a:ext>
              </a:extLst>
            </p:cNvPr>
            <p:cNvSpPr/>
            <p:nvPr/>
          </p:nvSpPr>
          <p:spPr>
            <a:xfrm>
              <a:off x="5765754" y="3603050"/>
              <a:ext cx="91998" cy="87029"/>
            </a:xfrm>
            <a:custGeom>
              <a:avLst/>
              <a:gdLst/>
              <a:ahLst/>
              <a:cxnLst/>
              <a:rect l="l" t="t" r="r" b="b"/>
              <a:pathLst>
                <a:path w="5758" h="5447" extrusionOk="0">
                  <a:moveTo>
                    <a:pt x="1752" y="1"/>
                  </a:moveTo>
                  <a:cubicBezTo>
                    <a:pt x="1344" y="1"/>
                    <a:pt x="937" y="157"/>
                    <a:pt x="626" y="470"/>
                  </a:cubicBezTo>
                  <a:cubicBezTo>
                    <a:pt x="0" y="1095"/>
                    <a:pt x="0" y="2099"/>
                    <a:pt x="626" y="2723"/>
                  </a:cubicBezTo>
                  <a:lnTo>
                    <a:pt x="2879" y="4978"/>
                  </a:lnTo>
                  <a:cubicBezTo>
                    <a:pt x="3191" y="5290"/>
                    <a:pt x="3599" y="5446"/>
                    <a:pt x="4006" y="5446"/>
                  </a:cubicBezTo>
                  <a:cubicBezTo>
                    <a:pt x="4414" y="5446"/>
                    <a:pt x="4821" y="5290"/>
                    <a:pt x="5134" y="4978"/>
                  </a:cubicBezTo>
                  <a:cubicBezTo>
                    <a:pt x="5757" y="4352"/>
                    <a:pt x="5757" y="3348"/>
                    <a:pt x="5134" y="2723"/>
                  </a:cubicBezTo>
                  <a:lnTo>
                    <a:pt x="2879" y="470"/>
                  </a:lnTo>
                  <a:cubicBezTo>
                    <a:pt x="2566" y="157"/>
                    <a:pt x="2159" y="1"/>
                    <a:pt x="17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129;p114">
              <a:extLst>
                <a:ext uri="{FF2B5EF4-FFF2-40B4-BE49-F238E27FC236}">
                  <a16:creationId xmlns:a16="http://schemas.microsoft.com/office/drawing/2014/main" id="{ACB9E15A-225C-DEE9-885A-F43EAD032516}"/>
                </a:ext>
              </a:extLst>
            </p:cNvPr>
            <p:cNvSpPr/>
            <p:nvPr/>
          </p:nvSpPr>
          <p:spPr>
            <a:xfrm>
              <a:off x="5588148" y="3677745"/>
              <a:ext cx="50824" cy="101889"/>
            </a:xfrm>
            <a:custGeom>
              <a:avLst/>
              <a:gdLst/>
              <a:ahLst/>
              <a:cxnLst/>
              <a:rect l="l" t="t" r="r" b="b"/>
              <a:pathLst>
                <a:path w="3181" h="6377" extrusionOk="0">
                  <a:moveTo>
                    <a:pt x="1588" y="1"/>
                  </a:moveTo>
                  <a:cubicBezTo>
                    <a:pt x="710" y="1"/>
                    <a:pt x="1" y="710"/>
                    <a:pt x="1" y="1595"/>
                  </a:cubicBezTo>
                  <a:lnTo>
                    <a:pt x="1" y="4782"/>
                  </a:lnTo>
                  <a:cubicBezTo>
                    <a:pt x="1" y="5660"/>
                    <a:pt x="710" y="6376"/>
                    <a:pt x="1588" y="6376"/>
                  </a:cubicBezTo>
                  <a:cubicBezTo>
                    <a:pt x="2473" y="6376"/>
                    <a:pt x="3181" y="5660"/>
                    <a:pt x="3181" y="4782"/>
                  </a:cubicBezTo>
                  <a:lnTo>
                    <a:pt x="3181" y="1595"/>
                  </a:lnTo>
                  <a:cubicBezTo>
                    <a:pt x="3181" y="710"/>
                    <a:pt x="2473" y="1"/>
                    <a:pt x="15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130;p114">
              <a:extLst>
                <a:ext uri="{FF2B5EF4-FFF2-40B4-BE49-F238E27FC236}">
                  <a16:creationId xmlns:a16="http://schemas.microsoft.com/office/drawing/2014/main" id="{D0392F3F-6CBD-9C00-F955-A6000C1C45FC}"/>
                </a:ext>
              </a:extLst>
            </p:cNvPr>
            <p:cNvSpPr/>
            <p:nvPr/>
          </p:nvSpPr>
          <p:spPr>
            <a:xfrm>
              <a:off x="5369384" y="3603050"/>
              <a:ext cx="92014" cy="87029"/>
            </a:xfrm>
            <a:custGeom>
              <a:avLst/>
              <a:gdLst/>
              <a:ahLst/>
              <a:cxnLst/>
              <a:rect l="l" t="t" r="r" b="b"/>
              <a:pathLst>
                <a:path w="5759" h="5447" extrusionOk="0">
                  <a:moveTo>
                    <a:pt x="4006" y="1"/>
                  </a:moveTo>
                  <a:cubicBezTo>
                    <a:pt x="3599" y="1"/>
                    <a:pt x="3191" y="157"/>
                    <a:pt x="2879" y="470"/>
                  </a:cubicBezTo>
                  <a:lnTo>
                    <a:pt x="625" y="2723"/>
                  </a:lnTo>
                  <a:cubicBezTo>
                    <a:pt x="0" y="3348"/>
                    <a:pt x="0" y="4352"/>
                    <a:pt x="625" y="4978"/>
                  </a:cubicBezTo>
                  <a:cubicBezTo>
                    <a:pt x="938" y="5290"/>
                    <a:pt x="1345" y="5446"/>
                    <a:pt x="1752" y="5446"/>
                  </a:cubicBezTo>
                  <a:cubicBezTo>
                    <a:pt x="2159" y="5446"/>
                    <a:pt x="2566" y="5290"/>
                    <a:pt x="2879" y="4978"/>
                  </a:cubicBezTo>
                  <a:lnTo>
                    <a:pt x="5133" y="2723"/>
                  </a:lnTo>
                  <a:cubicBezTo>
                    <a:pt x="5759" y="2099"/>
                    <a:pt x="5759" y="1095"/>
                    <a:pt x="5133" y="470"/>
                  </a:cubicBezTo>
                  <a:cubicBezTo>
                    <a:pt x="4821" y="157"/>
                    <a:pt x="4413" y="1"/>
                    <a:pt x="40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131;p114">
              <a:extLst>
                <a:ext uri="{FF2B5EF4-FFF2-40B4-BE49-F238E27FC236}">
                  <a16:creationId xmlns:a16="http://schemas.microsoft.com/office/drawing/2014/main" id="{8EE5EE1D-C332-6583-5034-202720C98051}"/>
                </a:ext>
              </a:extLst>
            </p:cNvPr>
            <p:cNvSpPr/>
            <p:nvPr/>
          </p:nvSpPr>
          <p:spPr>
            <a:xfrm>
              <a:off x="5282323" y="3422952"/>
              <a:ext cx="101873" cy="50856"/>
            </a:xfrm>
            <a:custGeom>
              <a:avLst/>
              <a:gdLst/>
              <a:ahLst/>
              <a:cxnLst/>
              <a:rect l="l" t="t" r="r" b="b"/>
              <a:pathLst>
                <a:path w="6376" h="3183" extrusionOk="0">
                  <a:moveTo>
                    <a:pt x="1593" y="1"/>
                  </a:moveTo>
                  <a:cubicBezTo>
                    <a:pt x="717" y="1"/>
                    <a:pt x="1" y="710"/>
                    <a:pt x="1" y="1588"/>
                  </a:cubicBezTo>
                  <a:cubicBezTo>
                    <a:pt x="1" y="2473"/>
                    <a:pt x="717" y="3182"/>
                    <a:pt x="1593" y="3182"/>
                  </a:cubicBezTo>
                  <a:lnTo>
                    <a:pt x="4782" y="3182"/>
                  </a:lnTo>
                  <a:cubicBezTo>
                    <a:pt x="5667" y="3182"/>
                    <a:pt x="6376" y="2473"/>
                    <a:pt x="6376" y="1588"/>
                  </a:cubicBezTo>
                  <a:cubicBezTo>
                    <a:pt x="6376" y="710"/>
                    <a:pt x="5667" y="1"/>
                    <a:pt x="47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132;p114">
              <a:extLst>
                <a:ext uri="{FF2B5EF4-FFF2-40B4-BE49-F238E27FC236}">
                  <a16:creationId xmlns:a16="http://schemas.microsoft.com/office/drawing/2014/main" id="{A838C7F2-D0E7-52E8-C999-72F7E05E0FFC}"/>
                </a:ext>
              </a:extLst>
            </p:cNvPr>
            <p:cNvSpPr/>
            <p:nvPr/>
          </p:nvSpPr>
          <p:spPr>
            <a:xfrm>
              <a:off x="5369384" y="3206680"/>
              <a:ext cx="92014" cy="87029"/>
            </a:xfrm>
            <a:custGeom>
              <a:avLst/>
              <a:gdLst/>
              <a:ahLst/>
              <a:cxnLst/>
              <a:rect l="l" t="t" r="r" b="b"/>
              <a:pathLst>
                <a:path w="5759" h="5447" extrusionOk="0">
                  <a:moveTo>
                    <a:pt x="1752" y="0"/>
                  </a:moveTo>
                  <a:cubicBezTo>
                    <a:pt x="1345" y="0"/>
                    <a:pt x="938" y="157"/>
                    <a:pt x="625" y="469"/>
                  </a:cubicBezTo>
                  <a:cubicBezTo>
                    <a:pt x="0" y="1095"/>
                    <a:pt x="0" y="2099"/>
                    <a:pt x="625" y="2724"/>
                  </a:cubicBezTo>
                  <a:lnTo>
                    <a:pt x="2879" y="4977"/>
                  </a:lnTo>
                  <a:cubicBezTo>
                    <a:pt x="3191" y="5290"/>
                    <a:pt x="3599" y="5446"/>
                    <a:pt x="4006" y="5446"/>
                  </a:cubicBezTo>
                  <a:cubicBezTo>
                    <a:pt x="4413" y="5446"/>
                    <a:pt x="4821" y="5290"/>
                    <a:pt x="5133" y="4977"/>
                  </a:cubicBezTo>
                  <a:cubicBezTo>
                    <a:pt x="5759" y="4352"/>
                    <a:pt x="5759" y="3348"/>
                    <a:pt x="5133" y="2724"/>
                  </a:cubicBezTo>
                  <a:lnTo>
                    <a:pt x="2879" y="469"/>
                  </a:lnTo>
                  <a:cubicBezTo>
                    <a:pt x="2566" y="157"/>
                    <a:pt x="2159" y="0"/>
                    <a:pt x="17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133;p114">
              <a:extLst>
                <a:ext uri="{FF2B5EF4-FFF2-40B4-BE49-F238E27FC236}">
                  <a16:creationId xmlns:a16="http://schemas.microsoft.com/office/drawing/2014/main" id="{B485CB54-F721-2308-8783-277844CD7255}"/>
                </a:ext>
              </a:extLst>
            </p:cNvPr>
            <p:cNvSpPr/>
            <p:nvPr/>
          </p:nvSpPr>
          <p:spPr>
            <a:xfrm>
              <a:off x="5771458" y="3213502"/>
              <a:ext cx="80575" cy="73369"/>
            </a:xfrm>
            <a:custGeom>
              <a:avLst/>
              <a:gdLst/>
              <a:ahLst/>
              <a:cxnLst/>
              <a:rect l="l" t="t" r="r" b="b"/>
              <a:pathLst>
                <a:path w="5043" h="4592" extrusionOk="0">
                  <a:moveTo>
                    <a:pt x="2519" y="1"/>
                  </a:moveTo>
                  <a:cubicBezTo>
                    <a:pt x="1932" y="1"/>
                    <a:pt x="1346" y="225"/>
                    <a:pt x="901" y="674"/>
                  </a:cubicBezTo>
                  <a:cubicBezTo>
                    <a:pt x="1" y="1566"/>
                    <a:pt x="1" y="3027"/>
                    <a:pt x="901" y="3918"/>
                  </a:cubicBezTo>
                  <a:cubicBezTo>
                    <a:pt x="1346" y="4367"/>
                    <a:pt x="1934" y="4592"/>
                    <a:pt x="2522" y="4592"/>
                  </a:cubicBezTo>
                  <a:cubicBezTo>
                    <a:pt x="3110" y="4592"/>
                    <a:pt x="3698" y="4367"/>
                    <a:pt x="4145" y="3918"/>
                  </a:cubicBezTo>
                  <a:cubicBezTo>
                    <a:pt x="5043" y="3027"/>
                    <a:pt x="5043" y="1566"/>
                    <a:pt x="4145" y="674"/>
                  </a:cubicBezTo>
                  <a:cubicBezTo>
                    <a:pt x="3695" y="225"/>
                    <a:pt x="3107" y="1"/>
                    <a:pt x="25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134;p114">
              <a:extLst>
                <a:ext uri="{FF2B5EF4-FFF2-40B4-BE49-F238E27FC236}">
                  <a16:creationId xmlns:a16="http://schemas.microsoft.com/office/drawing/2014/main" id="{83418363-8502-F05C-B89F-58F94CA78D88}"/>
                </a:ext>
              </a:extLst>
            </p:cNvPr>
            <p:cNvSpPr/>
            <p:nvPr/>
          </p:nvSpPr>
          <p:spPr>
            <a:xfrm>
              <a:off x="5599700" y="3235248"/>
              <a:ext cx="226976" cy="227008"/>
            </a:xfrm>
            <a:custGeom>
              <a:avLst/>
              <a:gdLst/>
              <a:ahLst/>
              <a:cxnLst/>
              <a:rect l="l" t="t" r="r" b="b"/>
              <a:pathLst>
                <a:path w="14206" h="14208" extrusionOk="0">
                  <a:moveTo>
                    <a:pt x="12338" y="1"/>
                  </a:moveTo>
                  <a:lnTo>
                    <a:pt x="1" y="12332"/>
                  </a:lnTo>
                  <a:lnTo>
                    <a:pt x="1876" y="14207"/>
                  </a:lnTo>
                  <a:lnTo>
                    <a:pt x="14205" y="1870"/>
                  </a:lnTo>
                  <a:lnTo>
                    <a:pt x="123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135;p114">
              <a:extLst>
                <a:ext uri="{FF2B5EF4-FFF2-40B4-BE49-F238E27FC236}">
                  <a16:creationId xmlns:a16="http://schemas.microsoft.com/office/drawing/2014/main" id="{8A92135A-EB74-0F26-D36A-DD3E1CC699D3}"/>
                </a:ext>
              </a:extLst>
            </p:cNvPr>
            <p:cNvSpPr/>
            <p:nvPr/>
          </p:nvSpPr>
          <p:spPr>
            <a:xfrm>
              <a:off x="5789529" y="3229943"/>
              <a:ext cx="44449" cy="40519"/>
            </a:xfrm>
            <a:custGeom>
              <a:avLst/>
              <a:gdLst/>
              <a:ahLst/>
              <a:cxnLst/>
              <a:rect l="l" t="t" r="r" b="b"/>
              <a:pathLst>
                <a:path w="2782" h="2536" extrusionOk="0">
                  <a:moveTo>
                    <a:pt x="1391" y="0"/>
                  </a:moveTo>
                  <a:cubicBezTo>
                    <a:pt x="1067" y="0"/>
                    <a:pt x="742" y="123"/>
                    <a:pt x="493" y="368"/>
                  </a:cubicBezTo>
                  <a:cubicBezTo>
                    <a:pt x="0" y="867"/>
                    <a:pt x="0" y="1668"/>
                    <a:pt x="493" y="2166"/>
                  </a:cubicBezTo>
                  <a:cubicBezTo>
                    <a:pt x="742" y="2412"/>
                    <a:pt x="1067" y="2535"/>
                    <a:pt x="1391" y="2535"/>
                  </a:cubicBezTo>
                  <a:cubicBezTo>
                    <a:pt x="1716" y="2535"/>
                    <a:pt x="2040" y="2412"/>
                    <a:pt x="2289" y="2166"/>
                  </a:cubicBezTo>
                  <a:cubicBezTo>
                    <a:pt x="2781" y="1668"/>
                    <a:pt x="2781" y="867"/>
                    <a:pt x="2289" y="368"/>
                  </a:cubicBezTo>
                  <a:cubicBezTo>
                    <a:pt x="2040" y="123"/>
                    <a:pt x="1716" y="0"/>
                    <a:pt x="13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1" name="Graphic 50" descr="Calculator with solid fill">
            <a:extLst>
              <a:ext uri="{FF2B5EF4-FFF2-40B4-BE49-F238E27FC236}">
                <a16:creationId xmlns:a16="http://schemas.microsoft.com/office/drawing/2014/main" id="{43D5953B-5DE5-573B-9F63-5CA081D39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1282" y="1564050"/>
            <a:ext cx="1104704" cy="1104704"/>
          </a:xfrm>
          <a:prstGeom prst="rect">
            <a:avLst/>
          </a:prstGeom>
        </p:spPr>
      </p:pic>
      <p:pic>
        <p:nvPicPr>
          <p:cNvPr id="53" name="Graphic 52" descr="Images with solid fill">
            <a:extLst>
              <a:ext uri="{FF2B5EF4-FFF2-40B4-BE49-F238E27FC236}">
                <a16:creationId xmlns:a16="http://schemas.microsoft.com/office/drawing/2014/main" id="{8C3ADC87-C0E0-DB15-4C88-BE3F5805B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5593" y="1420784"/>
            <a:ext cx="1244266" cy="124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465211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6">
          <a:extLst>
            <a:ext uri="{FF2B5EF4-FFF2-40B4-BE49-F238E27FC236}">
              <a16:creationId xmlns:a16="http://schemas.microsoft.com/office/drawing/2014/main" id="{987B8A15-433F-D6ED-1349-233BD704D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p65">
            <a:extLst>
              <a:ext uri="{FF2B5EF4-FFF2-40B4-BE49-F238E27FC236}">
                <a16:creationId xmlns:a16="http://schemas.microsoft.com/office/drawing/2014/main" id="{00337D40-C635-ACEB-9EEF-6BA395BB41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applications</a:t>
            </a:r>
            <a:endParaRPr dirty="0"/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AAF74BB-0856-240C-CDA2-0629C4E4F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55" y="1480503"/>
            <a:ext cx="4449445" cy="2652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 descr="Bảng xếp hạng chuỗi thắng trong Liên Quân Mobile bị coi là rác rưởi - Hình 1">
            <a:extLst>
              <a:ext uri="{FF2B5EF4-FFF2-40B4-BE49-F238E27FC236}">
                <a16:creationId xmlns:a16="http://schemas.microsoft.com/office/drawing/2014/main" id="{46B3D564-DF25-AB76-3342-C90BE3E01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3572" y="1480502"/>
            <a:ext cx="4277503" cy="26525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3737122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102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advantages</a:t>
            </a:r>
            <a:endParaRPr dirty="0"/>
          </a:p>
        </p:txBody>
      </p:sp>
      <p:sp>
        <p:nvSpPr>
          <p:cNvPr id="3222" name="Google Shape;3222;p102"/>
          <p:cNvSpPr txBox="1"/>
          <p:nvPr/>
        </p:nvSpPr>
        <p:spPr>
          <a:xfrm>
            <a:off x="1202322" y="2538634"/>
            <a:ext cx="3184577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r"/>
            <a:r>
              <a:rPr lang="en-US" dirty="0">
                <a:solidFill>
                  <a:schemeClr val="dk1"/>
                </a:solidFill>
                <a:latin typeface="Barlow"/>
              </a:rPr>
              <a:t>Update a range of elements in an array, such as incrementing or decrementing a range of values.</a:t>
            </a:r>
            <a:endParaRPr dirty="0">
              <a:solidFill>
                <a:schemeClr val="dk1"/>
              </a:solidFill>
              <a:latin typeface="Barlow"/>
              <a:sym typeface="Barlow"/>
            </a:endParaRPr>
          </a:p>
        </p:txBody>
      </p:sp>
      <p:grpSp>
        <p:nvGrpSpPr>
          <p:cNvPr id="3223" name="Google Shape;3223;p102"/>
          <p:cNvGrpSpPr/>
          <p:nvPr/>
        </p:nvGrpSpPr>
        <p:grpSpPr>
          <a:xfrm>
            <a:off x="1166651" y="3399425"/>
            <a:ext cx="915194" cy="932303"/>
            <a:chOff x="1017800" y="1721600"/>
            <a:chExt cx="1377475" cy="1403225"/>
          </a:xfrm>
        </p:grpSpPr>
        <p:sp>
          <p:nvSpPr>
            <p:cNvPr id="3224" name="Google Shape;3224;p102"/>
            <p:cNvSpPr/>
            <p:nvPr/>
          </p:nvSpPr>
          <p:spPr>
            <a:xfrm>
              <a:off x="1349475" y="2529475"/>
              <a:ext cx="263675" cy="263650"/>
            </a:xfrm>
            <a:custGeom>
              <a:avLst/>
              <a:gdLst/>
              <a:ahLst/>
              <a:cxnLst/>
              <a:rect l="l" t="t" r="r" b="b"/>
              <a:pathLst>
                <a:path w="10547" h="10546" extrusionOk="0">
                  <a:moveTo>
                    <a:pt x="5270" y="2258"/>
                  </a:moveTo>
                  <a:cubicBezTo>
                    <a:pt x="6938" y="2258"/>
                    <a:pt x="8288" y="3609"/>
                    <a:pt x="8288" y="5270"/>
                  </a:cubicBezTo>
                  <a:cubicBezTo>
                    <a:pt x="8288" y="6937"/>
                    <a:pt x="6938" y="8288"/>
                    <a:pt x="5270" y="8288"/>
                  </a:cubicBezTo>
                  <a:cubicBezTo>
                    <a:pt x="3609" y="8288"/>
                    <a:pt x="2253" y="6937"/>
                    <a:pt x="2253" y="5270"/>
                  </a:cubicBezTo>
                  <a:cubicBezTo>
                    <a:pt x="2253" y="3609"/>
                    <a:pt x="3609" y="2258"/>
                    <a:pt x="5270" y="2258"/>
                  </a:cubicBezTo>
                  <a:close/>
                  <a:moveTo>
                    <a:pt x="5270" y="0"/>
                  </a:moveTo>
                  <a:cubicBezTo>
                    <a:pt x="2360" y="0"/>
                    <a:pt x="1" y="2360"/>
                    <a:pt x="1" y="5270"/>
                  </a:cubicBezTo>
                  <a:cubicBezTo>
                    <a:pt x="1" y="8181"/>
                    <a:pt x="2360" y="10546"/>
                    <a:pt x="5270" y="10546"/>
                  </a:cubicBezTo>
                  <a:cubicBezTo>
                    <a:pt x="8180" y="10546"/>
                    <a:pt x="10546" y="8181"/>
                    <a:pt x="10546" y="5270"/>
                  </a:cubicBezTo>
                  <a:cubicBezTo>
                    <a:pt x="10546" y="2360"/>
                    <a:pt x="8180" y="0"/>
                    <a:pt x="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2"/>
            <p:cNvSpPr/>
            <p:nvPr/>
          </p:nvSpPr>
          <p:spPr>
            <a:xfrm>
              <a:off x="1225750" y="2405725"/>
              <a:ext cx="511100" cy="511150"/>
            </a:xfrm>
            <a:custGeom>
              <a:avLst/>
              <a:gdLst/>
              <a:ahLst/>
              <a:cxnLst/>
              <a:rect l="l" t="t" r="r" b="b"/>
              <a:pathLst>
                <a:path w="20444" h="20446" extrusionOk="0">
                  <a:moveTo>
                    <a:pt x="10219" y="2687"/>
                  </a:moveTo>
                  <a:cubicBezTo>
                    <a:pt x="14378" y="2687"/>
                    <a:pt x="17752" y="6061"/>
                    <a:pt x="17752" y="10220"/>
                  </a:cubicBezTo>
                  <a:cubicBezTo>
                    <a:pt x="17752" y="14385"/>
                    <a:pt x="14378" y="17754"/>
                    <a:pt x="10219" y="17754"/>
                  </a:cubicBezTo>
                  <a:cubicBezTo>
                    <a:pt x="6060" y="17754"/>
                    <a:pt x="2687" y="14385"/>
                    <a:pt x="2687" y="10220"/>
                  </a:cubicBezTo>
                  <a:cubicBezTo>
                    <a:pt x="2687" y="6061"/>
                    <a:pt x="6060" y="2687"/>
                    <a:pt x="10219" y="2687"/>
                  </a:cubicBezTo>
                  <a:close/>
                  <a:moveTo>
                    <a:pt x="10219" y="1"/>
                  </a:moveTo>
                  <a:cubicBezTo>
                    <a:pt x="4572" y="1"/>
                    <a:pt x="0" y="4573"/>
                    <a:pt x="0" y="10220"/>
                  </a:cubicBezTo>
                  <a:cubicBezTo>
                    <a:pt x="0" y="15868"/>
                    <a:pt x="4572" y="20445"/>
                    <a:pt x="10219" y="20445"/>
                  </a:cubicBezTo>
                  <a:cubicBezTo>
                    <a:pt x="15867" y="20445"/>
                    <a:pt x="20443" y="15868"/>
                    <a:pt x="20443" y="10220"/>
                  </a:cubicBezTo>
                  <a:cubicBezTo>
                    <a:pt x="20443" y="7402"/>
                    <a:pt x="19297" y="4844"/>
                    <a:pt x="17446" y="2993"/>
                  </a:cubicBezTo>
                  <a:cubicBezTo>
                    <a:pt x="15597" y="1143"/>
                    <a:pt x="13043" y="1"/>
                    <a:pt x="10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2"/>
            <p:cNvSpPr/>
            <p:nvPr/>
          </p:nvSpPr>
          <p:spPr>
            <a:xfrm>
              <a:off x="1292900" y="2472900"/>
              <a:ext cx="376675" cy="376700"/>
            </a:xfrm>
            <a:custGeom>
              <a:avLst/>
              <a:gdLst/>
              <a:ahLst/>
              <a:cxnLst/>
              <a:rect l="l" t="t" r="r" b="b"/>
              <a:pathLst>
                <a:path w="15067" h="15068" extrusionOk="0">
                  <a:moveTo>
                    <a:pt x="7533" y="2263"/>
                  </a:moveTo>
                  <a:cubicBezTo>
                    <a:pt x="10443" y="2263"/>
                    <a:pt x="12809" y="4623"/>
                    <a:pt x="12809" y="7533"/>
                  </a:cubicBezTo>
                  <a:cubicBezTo>
                    <a:pt x="12809" y="10444"/>
                    <a:pt x="10443" y="12809"/>
                    <a:pt x="7533" y="12809"/>
                  </a:cubicBezTo>
                  <a:cubicBezTo>
                    <a:pt x="4623" y="12809"/>
                    <a:pt x="2264" y="10444"/>
                    <a:pt x="2264" y="7533"/>
                  </a:cubicBezTo>
                  <a:cubicBezTo>
                    <a:pt x="2264" y="4623"/>
                    <a:pt x="4623" y="2263"/>
                    <a:pt x="7533" y="2263"/>
                  </a:cubicBezTo>
                  <a:close/>
                  <a:moveTo>
                    <a:pt x="7533" y="0"/>
                  </a:moveTo>
                  <a:cubicBezTo>
                    <a:pt x="3374" y="0"/>
                    <a:pt x="1" y="3374"/>
                    <a:pt x="1" y="7533"/>
                  </a:cubicBezTo>
                  <a:cubicBezTo>
                    <a:pt x="1" y="11698"/>
                    <a:pt x="3374" y="15067"/>
                    <a:pt x="7533" y="15067"/>
                  </a:cubicBezTo>
                  <a:cubicBezTo>
                    <a:pt x="11692" y="15067"/>
                    <a:pt x="15066" y="11698"/>
                    <a:pt x="15066" y="7533"/>
                  </a:cubicBezTo>
                  <a:cubicBezTo>
                    <a:pt x="15066" y="3374"/>
                    <a:pt x="11692" y="0"/>
                    <a:pt x="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2"/>
            <p:cNvSpPr/>
            <p:nvPr/>
          </p:nvSpPr>
          <p:spPr>
            <a:xfrm>
              <a:off x="1017800" y="2197775"/>
              <a:ext cx="927000" cy="927050"/>
            </a:xfrm>
            <a:custGeom>
              <a:avLst/>
              <a:gdLst/>
              <a:ahLst/>
              <a:cxnLst/>
              <a:rect l="l" t="t" r="r" b="b"/>
              <a:pathLst>
                <a:path w="37080" h="37082" extrusionOk="0">
                  <a:moveTo>
                    <a:pt x="18537" y="8319"/>
                  </a:moveTo>
                  <a:cubicBezTo>
                    <a:pt x="24185" y="8319"/>
                    <a:pt x="28761" y="12891"/>
                    <a:pt x="28761" y="18538"/>
                  </a:cubicBezTo>
                  <a:cubicBezTo>
                    <a:pt x="28761" y="21362"/>
                    <a:pt x="27615" y="23915"/>
                    <a:pt x="25764" y="25766"/>
                  </a:cubicBezTo>
                  <a:cubicBezTo>
                    <a:pt x="23915" y="27616"/>
                    <a:pt x="21361" y="28763"/>
                    <a:pt x="18537" y="28763"/>
                  </a:cubicBezTo>
                  <a:cubicBezTo>
                    <a:pt x="12890" y="28763"/>
                    <a:pt x="8318" y="24186"/>
                    <a:pt x="8318" y="18538"/>
                  </a:cubicBezTo>
                  <a:cubicBezTo>
                    <a:pt x="8318" y="12891"/>
                    <a:pt x="12890" y="8319"/>
                    <a:pt x="18537" y="8319"/>
                  </a:cubicBezTo>
                  <a:close/>
                  <a:moveTo>
                    <a:pt x="18537" y="1"/>
                  </a:moveTo>
                  <a:cubicBezTo>
                    <a:pt x="17513" y="1"/>
                    <a:pt x="16677" y="842"/>
                    <a:pt x="16677" y="1861"/>
                  </a:cubicBezTo>
                  <a:lnTo>
                    <a:pt x="16677" y="4818"/>
                  </a:lnTo>
                  <a:cubicBezTo>
                    <a:pt x="14241" y="5143"/>
                    <a:pt x="12014" y="6102"/>
                    <a:pt x="10153" y="7524"/>
                  </a:cubicBezTo>
                  <a:lnTo>
                    <a:pt x="8064" y="5430"/>
                  </a:lnTo>
                  <a:cubicBezTo>
                    <a:pt x="7702" y="5067"/>
                    <a:pt x="7224" y="4886"/>
                    <a:pt x="6746" y="4886"/>
                  </a:cubicBezTo>
                  <a:cubicBezTo>
                    <a:pt x="6268" y="4886"/>
                    <a:pt x="5790" y="5067"/>
                    <a:pt x="5428" y="5430"/>
                  </a:cubicBezTo>
                  <a:cubicBezTo>
                    <a:pt x="4705" y="6153"/>
                    <a:pt x="4705" y="7340"/>
                    <a:pt x="5428" y="8064"/>
                  </a:cubicBezTo>
                  <a:lnTo>
                    <a:pt x="7523" y="10154"/>
                  </a:lnTo>
                  <a:cubicBezTo>
                    <a:pt x="6100" y="12014"/>
                    <a:pt x="5143" y="14242"/>
                    <a:pt x="4816" y="16679"/>
                  </a:cubicBezTo>
                  <a:lnTo>
                    <a:pt x="1861" y="16679"/>
                  </a:lnTo>
                  <a:cubicBezTo>
                    <a:pt x="840" y="16679"/>
                    <a:pt x="0" y="17514"/>
                    <a:pt x="0" y="18538"/>
                  </a:cubicBezTo>
                  <a:cubicBezTo>
                    <a:pt x="0" y="19563"/>
                    <a:pt x="840" y="20403"/>
                    <a:pt x="1861" y="20403"/>
                  </a:cubicBezTo>
                  <a:lnTo>
                    <a:pt x="4816" y="20403"/>
                  </a:lnTo>
                  <a:cubicBezTo>
                    <a:pt x="5143" y="22835"/>
                    <a:pt x="6100" y="25063"/>
                    <a:pt x="7523" y="26928"/>
                  </a:cubicBezTo>
                  <a:lnTo>
                    <a:pt x="5428" y="29013"/>
                  </a:lnTo>
                  <a:cubicBezTo>
                    <a:pt x="4705" y="29742"/>
                    <a:pt x="4705" y="30923"/>
                    <a:pt x="5428" y="31653"/>
                  </a:cubicBezTo>
                  <a:cubicBezTo>
                    <a:pt x="5790" y="32012"/>
                    <a:pt x="6268" y="32192"/>
                    <a:pt x="6746" y="32192"/>
                  </a:cubicBezTo>
                  <a:cubicBezTo>
                    <a:pt x="7224" y="32192"/>
                    <a:pt x="7702" y="32012"/>
                    <a:pt x="8064" y="31653"/>
                  </a:cubicBezTo>
                  <a:lnTo>
                    <a:pt x="10153" y="29558"/>
                  </a:lnTo>
                  <a:cubicBezTo>
                    <a:pt x="12014" y="30980"/>
                    <a:pt x="14241" y="31933"/>
                    <a:pt x="16677" y="32259"/>
                  </a:cubicBezTo>
                  <a:lnTo>
                    <a:pt x="16677" y="35216"/>
                  </a:lnTo>
                  <a:cubicBezTo>
                    <a:pt x="16677" y="36240"/>
                    <a:pt x="17513" y="37081"/>
                    <a:pt x="18537" y="37081"/>
                  </a:cubicBezTo>
                  <a:cubicBezTo>
                    <a:pt x="19562" y="37081"/>
                    <a:pt x="20403" y="36240"/>
                    <a:pt x="20403" y="35216"/>
                  </a:cubicBezTo>
                  <a:lnTo>
                    <a:pt x="20403" y="32259"/>
                  </a:lnTo>
                  <a:cubicBezTo>
                    <a:pt x="22835" y="31933"/>
                    <a:pt x="25061" y="30980"/>
                    <a:pt x="26926" y="29558"/>
                  </a:cubicBezTo>
                  <a:lnTo>
                    <a:pt x="29012" y="31653"/>
                  </a:lnTo>
                  <a:cubicBezTo>
                    <a:pt x="29376" y="32012"/>
                    <a:pt x="29854" y="32192"/>
                    <a:pt x="30331" y="32192"/>
                  </a:cubicBezTo>
                  <a:cubicBezTo>
                    <a:pt x="30808" y="32192"/>
                    <a:pt x="31285" y="32012"/>
                    <a:pt x="31647" y="31653"/>
                  </a:cubicBezTo>
                  <a:cubicBezTo>
                    <a:pt x="32370" y="30923"/>
                    <a:pt x="32370" y="29742"/>
                    <a:pt x="31647" y="29013"/>
                  </a:cubicBezTo>
                  <a:lnTo>
                    <a:pt x="29556" y="26928"/>
                  </a:lnTo>
                  <a:cubicBezTo>
                    <a:pt x="30979" y="25063"/>
                    <a:pt x="31932" y="22835"/>
                    <a:pt x="32259" y="20403"/>
                  </a:cubicBezTo>
                  <a:lnTo>
                    <a:pt x="35214" y="20403"/>
                  </a:lnTo>
                  <a:cubicBezTo>
                    <a:pt x="36239" y="20403"/>
                    <a:pt x="37079" y="19563"/>
                    <a:pt x="37079" y="18538"/>
                  </a:cubicBezTo>
                  <a:cubicBezTo>
                    <a:pt x="37079" y="17514"/>
                    <a:pt x="36239" y="16679"/>
                    <a:pt x="35214" y="16679"/>
                  </a:cubicBezTo>
                  <a:lnTo>
                    <a:pt x="32259" y="16679"/>
                  </a:lnTo>
                  <a:cubicBezTo>
                    <a:pt x="31932" y="14242"/>
                    <a:pt x="30979" y="12014"/>
                    <a:pt x="29556" y="10154"/>
                  </a:cubicBezTo>
                  <a:lnTo>
                    <a:pt x="31647" y="8064"/>
                  </a:lnTo>
                  <a:cubicBezTo>
                    <a:pt x="32370" y="7340"/>
                    <a:pt x="32370" y="6153"/>
                    <a:pt x="31647" y="5430"/>
                  </a:cubicBezTo>
                  <a:cubicBezTo>
                    <a:pt x="31285" y="5067"/>
                    <a:pt x="30808" y="4886"/>
                    <a:pt x="30331" y="4886"/>
                  </a:cubicBezTo>
                  <a:cubicBezTo>
                    <a:pt x="29854" y="4886"/>
                    <a:pt x="29376" y="5067"/>
                    <a:pt x="29012" y="5430"/>
                  </a:cubicBezTo>
                  <a:lnTo>
                    <a:pt x="26926" y="7524"/>
                  </a:lnTo>
                  <a:cubicBezTo>
                    <a:pt x="25061" y="6102"/>
                    <a:pt x="22835" y="5143"/>
                    <a:pt x="20403" y="4818"/>
                  </a:cubicBezTo>
                  <a:lnTo>
                    <a:pt x="20403" y="1861"/>
                  </a:lnTo>
                  <a:cubicBezTo>
                    <a:pt x="20403" y="842"/>
                    <a:pt x="19562" y="1"/>
                    <a:pt x="18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2"/>
            <p:cNvSpPr/>
            <p:nvPr/>
          </p:nvSpPr>
          <p:spPr>
            <a:xfrm>
              <a:off x="1405775" y="2585925"/>
              <a:ext cx="150925" cy="150750"/>
            </a:xfrm>
            <a:custGeom>
              <a:avLst/>
              <a:gdLst/>
              <a:ahLst/>
              <a:cxnLst/>
              <a:rect l="l" t="t" r="r" b="b"/>
              <a:pathLst>
                <a:path w="6037" h="6030" extrusionOk="0">
                  <a:moveTo>
                    <a:pt x="3018" y="0"/>
                  </a:moveTo>
                  <a:cubicBezTo>
                    <a:pt x="1357" y="0"/>
                    <a:pt x="1" y="1351"/>
                    <a:pt x="1" y="3012"/>
                  </a:cubicBezTo>
                  <a:cubicBezTo>
                    <a:pt x="1" y="4679"/>
                    <a:pt x="1357" y="6030"/>
                    <a:pt x="3018" y="6030"/>
                  </a:cubicBezTo>
                  <a:cubicBezTo>
                    <a:pt x="4686" y="6030"/>
                    <a:pt x="6036" y="4679"/>
                    <a:pt x="6036" y="3012"/>
                  </a:cubicBezTo>
                  <a:cubicBezTo>
                    <a:pt x="6036" y="1351"/>
                    <a:pt x="4686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2"/>
            <p:cNvSpPr/>
            <p:nvPr/>
          </p:nvSpPr>
          <p:spPr>
            <a:xfrm>
              <a:off x="1979700" y="2163650"/>
              <a:ext cx="180450" cy="180575"/>
            </a:xfrm>
            <a:custGeom>
              <a:avLst/>
              <a:gdLst/>
              <a:ahLst/>
              <a:cxnLst/>
              <a:rect l="l" t="t" r="r" b="b"/>
              <a:pathLst>
                <a:path w="7218" h="7223" extrusionOk="0">
                  <a:moveTo>
                    <a:pt x="3609" y="1"/>
                  </a:moveTo>
                  <a:cubicBezTo>
                    <a:pt x="1616" y="1"/>
                    <a:pt x="0" y="1621"/>
                    <a:pt x="0" y="3614"/>
                  </a:cubicBezTo>
                  <a:cubicBezTo>
                    <a:pt x="0" y="5607"/>
                    <a:pt x="1616" y="7223"/>
                    <a:pt x="3609" y="7223"/>
                  </a:cubicBezTo>
                  <a:cubicBezTo>
                    <a:pt x="5602" y="7223"/>
                    <a:pt x="7218" y="5607"/>
                    <a:pt x="7218" y="3614"/>
                  </a:cubicBezTo>
                  <a:cubicBezTo>
                    <a:pt x="7218" y="1621"/>
                    <a:pt x="5602" y="1"/>
                    <a:pt x="3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02"/>
            <p:cNvSpPr/>
            <p:nvPr/>
          </p:nvSpPr>
          <p:spPr>
            <a:xfrm>
              <a:off x="1890500" y="2075100"/>
              <a:ext cx="358850" cy="358825"/>
            </a:xfrm>
            <a:custGeom>
              <a:avLst/>
              <a:gdLst/>
              <a:ahLst/>
              <a:cxnLst/>
              <a:rect l="l" t="t" r="r" b="b"/>
              <a:pathLst>
                <a:path w="14354" h="14353" extrusionOk="0">
                  <a:moveTo>
                    <a:pt x="7177" y="1998"/>
                  </a:moveTo>
                  <a:cubicBezTo>
                    <a:pt x="10026" y="1998"/>
                    <a:pt x="12336" y="4307"/>
                    <a:pt x="12336" y="7156"/>
                  </a:cubicBezTo>
                  <a:cubicBezTo>
                    <a:pt x="12336" y="10000"/>
                    <a:pt x="10026" y="12308"/>
                    <a:pt x="7177" y="12308"/>
                  </a:cubicBezTo>
                  <a:cubicBezTo>
                    <a:pt x="4333" y="12308"/>
                    <a:pt x="2025" y="10000"/>
                    <a:pt x="2025" y="7156"/>
                  </a:cubicBezTo>
                  <a:cubicBezTo>
                    <a:pt x="2025" y="4307"/>
                    <a:pt x="4333" y="1998"/>
                    <a:pt x="7177" y="1998"/>
                  </a:cubicBezTo>
                  <a:close/>
                  <a:moveTo>
                    <a:pt x="7177" y="0"/>
                  </a:moveTo>
                  <a:cubicBezTo>
                    <a:pt x="3211" y="0"/>
                    <a:pt x="0" y="3211"/>
                    <a:pt x="0" y="7176"/>
                  </a:cubicBezTo>
                  <a:cubicBezTo>
                    <a:pt x="0" y="11141"/>
                    <a:pt x="3211" y="14353"/>
                    <a:pt x="7177" y="14353"/>
                  </a:cubicBezTo>
                  <a:cubicBezTo>
                    <a:pt x="11143" y="14353"/>
                    <a:pt x="14354" y="11141"/>
                    <a:pt x="14354" y="7176"/>
                  </a:cubicBezTo>
                  <a:cubicBezTo>
                    <a:pt x="14354" y="5194"/>
                    <a:pt x="13554" y="3399"/>
                    <a:pt x="12254" y="2099"/>
                  </a:cubicBezTo>
                  <a:cubicBezTo>
                    <a:pt x="10954" y="800"/>
                    <a:pt x="9160" y="0"/>
                    <a:pt x="7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02"/>
            <p:cNvSpPr/>
            <p:nvPr/>
          </p:nvSpPr>
          <p:spPr>
            <a:xfrm>
              <a:off x="1941100" y="2125025"/>
              <a:ext cx="257800" cy="257800"/>
            </a:xfrm>
            <a:custGeom>
              <a:avLst/>
              <a:gdLst/>
              <a:ahLst/>
              <a:cxnLst/>
              <a:rect l="l" t="t" r="r" b="b"/>
              <a:pathLst>
                <a:path w="10312" h="10312" extrusionOk="0">
                  <a:moveTo>
                    <a:pt x="5153" y="1546"/>
                  </a:moveTo>
                  <a:cubicBezTo>
                    <a:pt x="7146" y="1546"/>
                    <a:pt x="8762" y="3166"/>
                    <a:pt x="8762" y="5159"/>
                  </a:cubicBezTo>
                  <a:cubicBezTo>
                    <a:pt x="8762" y="7152"/>
                    <a:pt x="7146" y="8768"/>
                    <a:pt x="5153" y="8768"/>
                  </a:cubicBezTo>
                  <a:cubicBezTo>
                    <a:pt x="3160" y="8768"/>
                    <a:pt x="1544" y="7152"/>
                    <a:pt x="1544" y="5159"/>
                  </a:cubicBezTo>
                  <a:cubicBezTo>
                    <a:pt x="1544" y="3166"/>
                    <a:pt x="3160" y="1546"/>
                    <a:pt x="5153" y="1546"/>
                  </a:cubicBezTo>
                  <a:close/>
                  <a:moveTo>
                    <a:pt x="5153" y="1"/>
                  </a:moveTo>
                  <a:cubicBezTo>
                    <a:pt x="2309" y="1"/>
                    <a:pt x="1" y="2310"/>
                    <a:pt x="1" y="5159"/>
                  </a:cubicBezTo>
                  <a:cubicBezTo>
                    <a:pt x="1" y="8003"/>
                    <a:pt x="2309" y="10311"/>
                    <a:pt x="5153" y="10311"/>
                  </a:cubicBezTo>
                  <a:cubicBezTo>
                    <a:pt x="8002" y="10311"/>
                    <a:pt x="10312" y="8003"/>
                    <a:pt x="10312" y="5159"/>
                  </a:cubicBezTo>
                  <a:cubicBezTo>
                    <a:pt x="10312" y="2310"/>
                    <a:pt x="8002" y="1"/>
                    <a:pt x="5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02"/>
            <p:cNvSpPr/>
            <p:nvPr/>
          </p:nvSpPr>
          <p:spPr>
            <a:xfrm>
              <a:off x="1744625" y="1929175"/>
              <a:ext cx="650650" cy="650650"/>
            </a:xfrm>
            <a:custGeom>
              <a:avLst/>
              <a:gdLst/>
              <a:ahLst/>
              <a:cxnLst/>
              <a:rect l="l" t="t" r="r" b="b"/>
              <a:pathLst>
                <a:path w="26026" h="26026" extrusionOk="0">
                  <a:moveTo>
                    <a:pt x="13012" y="5837"/>
                  </a:moveTo>
                  <a:cubicBezTo>
                    <a:pt x="16978" y="5837"/>
                    <a:pt x="20189" y="9048"/>
                    <a:pt x="20189" y="13013"/>
                  </a:cubicBezTo>
                  <a:cubicBezTo>
                    <a:pt x="20189" y="14996"/>
                    <a:pt x="19389" y="16790"/>
                    <a:pt x="18089" y="18084"/>
                  </a:cubicBezTo>
                  <a:cubicBezTo>
                    <a:pt x="16789" y="19385"/>
                    <a:pt x="14995" y="20190"/>
                    <a:pt x="13012" y="20190"/>
                  </a:cubicBezTo>
                  <a:cubicBezTo>
                    <a:pt x="9046" y="20190"/>
                    <a:pt x="5835" y="16978"/>
                    <a:pt x="5835" y="13013"/>
                  </a:cubicBezTo>
                  <a:cubicBezTo>
                    <a:pt x="5835" y="9048"/>
                    <a:pt x="9046" y="5837"/>
                    <a:pt x="13012" y="5837"/>
                  </a:cubicBezTo>
                  <a:close/>
                  <a:moveTo>
                    <a:pt x="13012" y="1"/>
                  </a:moveTo>
                  <a:cubicBezTo>
                    <a:pt x="12294" y="1"/>
                    <a:pt x="11707" y="587"/>
                    <a:pt x="11707" y="1306"/>
                  </a:cubicBezTo>
                  <a:lnTo>
                    <a:pt x="11707" y="3380"/>
                  </a:lnTo>
                  <a:cubicBezTo>
                    <a:pt x="10000" y="3609"/>
                    <a:pt x="8435" y="4282"/>
                    <a:pt x="7126" y="5276"/>
                  </a:cubicBezTo>
                  <a:lnTo>
                    <a:pt x="5663" y="3814"/>
                  </a:lnTo>
                  <a:cubicBezTo>
                    <a:pt x="5408" y="3559"/>
                    <a:pt x="5072" y="3431"/>
                    <a:pt x="4737" y="3431"/>
                  </a:cubicBezTo>
                  <a:cubicBezTo>
                    <a:pt x="4402" y="3431"/>
                    <a:pt x="4067" y="3559"/>
                    <a:pt x="3812" y="3814"/>
                  </a:cubicBezTo>
                  <a:cubicBezTo>
                    <a:pt x="3303" y="4318"/>
                    <a:pt x="3303" y="5148"/>
                    <a:pt x="3812" y="5658"/>
                  </a:cubicBezTo>
                  <a:lnTo>
                    <a:pt x="5280" y="7126"/>
                  </a:lnTo>
                  <a:cubicBezTo>
                    <a:pt x="4282" y="8432"/>
                    <a:pt x="3609" y="9996"/>
                    <a:pt x="3384" y="11704"/>
                  </a:cubicBezTo>
                  <a:lnTo>
                    <a:pt x="1309" y="11704"/>
                  </a:lnTo>
                  <a:cubicBezTo>
                    <a:pt x="586" y="11704"/>
                    <a:pt x="0" y="12295"/>
                    <a:pt x="0" y="13013"/>
                  </a:cubicBezTo>
                  <a:cubicBezTo>
                    <a:pt x="0" y="13732"/>
                    <a:pt x="586" y="14318"/>
                    <a:pt x="1309" y="14318"/>
                  </a:cubicBezTo>
                  <a:lnTo>
                    <a:pt x="3384" y="14318"/>
                  </a:lnTo>
                  <a:cubicBezTo>
                    <a:pt x="3609" y="16026"/>
                    <a:pt x="4282" y="17590"/>
                    <a:pt x="5280" y="18900"/>
                  </a:cubicBezTo>
                  <a:lnTo>
                    <a:pt x="3812" y="20368"/>
                  </a:lnTo>
                  <a:cubicBezTo>
                    <a:pt x="3303" y="20872"/>
                    <a:pt x="3303" y="21704"/>
                    <a:pt x="3812" y="22213"/>
                  </a:cubicBezTo>
                  <a:cubicBezTo>
                    <a:pt x="4067" y="22468"/>
                    <a:pt x="4402" y="22595"/>
                    <a:pt x="4737" y="22595"/>
                  </a:cubicBezTo>
                  <a:cubicBezTo>
                    <a:pt x="5072" y="22595"/>
                    <a:pt x="5408" y="22468"/>
                    <a:pt x="5663" y="22213"/>
                  </a:cubicBezTo>
                  <a:lnTo>
                    <a:pt x="7126" y="20745"/>
                  </a:lnTo>
                  <a:cubicBezTo>
                    <a:pt x="8435" y="21744"/>
                    <a:pt x="10000" y="22417"/>
                    <a:pt x="11707" y="22641"/>
                  </a:cubicBezTo>
                  <a:lnTo>
                    <a:pt x="11707" y="24716"/>
                  </a:lnTo>
                  <a:cubicBezTo>
                    <a:pt x="11707" y="25440"/>
                    <a:pt x="12294" y="26026"/>
                    <a:pt x="13012" y="26026"/>
                  </a:cubicBezTo>
                  <a:cubicBezTo>
                    <a:pt x="13731" y="26026"/>
                    <a:pt x="14322" y="25440"/>
                    <a:pt x="14322" y="24716"/>
                  </a:cubicBezTo>
                  <a:lnTo>
                    <a:pt x="14322" y="22641"/>
                  </a:lnTo>
                  <a:cubicBezTo>
                    <a:pt x="16030" y="22417"/>
                    <a:pt x="17594" y="21744"/>
                    <a:pt x="18900" y="20745"/>
                  </a:cubicBezTo>
                  <a:lnTo>
                    <a:pt x="20367" y="22213"/>
                  </a:lnTo>
                  <a:cubicBezTo>
                    <a:pt x="20622" y="22468"/>
                    <a:pt x="20957" y="22595"/>
                    <a:pt x="21291" y="22595"/>
                  </a:cubicBezTo>
                  <a:cubicBezTo>
                    <a:pt x="21626" y="22595"/>
                    <a:pt x="21960" y="22468"/>
                    <a:pt x="22212" y="22213"/>
                  </a:cubicBezTo>
                  <a:cubicBezTo>
                    <a:pt x="22722" y="21704"/>
                    <a:pt x="22722" y="20872"/>
                    <a:pt x="22212" y="20368"/>
                  </a:cubicBezTo>
                  <a:lnTo>
                    <a:pt x="20749" y="18900"/>
                  </a:lnTo>
                  <a:cubicBezTo>
                    <a:pt x="21744" y="17590"/>
                    <a:pt x="22416" y="16026"/>
                    <a:pt x="22645" y="14318"/>
                  </a:cubicBezTo>
                  <a:lnTo>
                    <a:pt x="24720" y="14318"/>
                  </a:lnTo>
                  <a:cubicBezTo>
                    <a:pt x="25438" y="14318"/>
                    <a:pt x="26025" y="13732"/>
                    <a:pt x="26025" y="13013"/>
                  </a:cubicBezTo>
                  <a:cubicBezTo>
                    <a:pt x="26025" y="12295"/>
                    <a:pt x="25438" y="11704"/>
                    <a:pt x="24720" y="11704"/>
                  </a:cubicBezTo>
                  <a:lnTo>
                    <a:pt x="22645" y="11704"/>
                  </a:lnTo>
                  <a:cubicBezTo>
                    <a:pt x="22416" y="9996"/>
                    <a:pt x="21744" y="8432"/>
                    <a:pt x="20749" y="7126"/>
                  </a:cubicBezTo>
                  <a:lnTo>
                    <a:pt x="22212" y="5658"/>
                  </a:lnTo>
                  <a:cubicBezTo>
                    <a:pt x="22722" y="5148"/>
                    <a:pt x="22722" y="4318"/>
                    <a:pt x="22212" y="3814"/>
                  </a:cubicBezTo>
                  <a:cubicBezTo>
                    <a:pt x="21960" y="3559"/>
                    <a:pt x="21626" y="3431"/>
                    <a:pt x="21291" y="3431"/>
                  </a:cubicBezTo>
                  <a:cubicBezTo>
                    <a:pt x="20957" y="3431"/>
                    <a:pt x="20622" y="3559"/>
                    <a:pt x="20367" y="3814"/>
                  </a:cubicBezTo>
                  <a:lnTo>
                    <a:pt x="18900" y="5276"/>
                  </a:lnTo>
                  <a:cubicBezTo>
                    <a:pt x="17594" y="4282"/>
                    <a:pt x="16030" y="3609"/>
                    <a:pt x="14322" y="3380"/>
                  </a:cubicBezTo>
                  <a:lnTo>
                    <a:pt x="14322" y="1306"/>
                  </a:lnTo>
                  <a:cubicBezTo>
                    <a:pt x="14322" y="587"/>
                    <a:pt x="13731" y="1"/>
                    <a:pt x="1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02"/>
            <p:cNvSpPr/>
            <p:nvPr/>
          </p:nvSpPr>
          <p:spPr>
            <a:xfrm>
              <a:off x="1459700" y="1841025"/>
              <a:ext cx="293600" cy="293450"/>
            </a:xfrm>
            <a:custGeom>
              <a:avLst/>
              <a:gdLst/>
              <a:ahLst/>
              <a:cxnLst/>
              <a:rect l="l" t="t" r="r" b="b"/>
              <a:pathLst>
                <a:path w="11744" h="11738" extrusionOk="0">
                  <a:moveTo>
                    <a:pt x="5872" y="2558"/>
                  </a:moveTo>
                  <a:cubicBezTo>
                    <a:pt x="7702" y="2558"/>
                    <a:pt x="9179" y="4042"/>
                    <a:pt x="9179" y="5872"/>
                  </a:cubicBezTo>
                  <a:cubicBezTo>
                    <a:pt x="9179" y="7701"/>
                    <a:pt x="7702" y="9180"/>
                    <a:pt x="5872" y="9180"/>
                  </a:cubicBezTo>
                  <a:cubicBezTo>
                    <a:pt x="4042" y="9180"/>
                    <a:pt x="2559" y="7701"/>
                    <a:pt x="2559" y="5872"/>
                  </a:cubicBezTo>
                  <a:cubicBezTo>
                    <a:pt x="2559" y="4042"/>
                    <a:pt x="4042" y="2558"/>
                    <a:pt x="5872" y="2558"/>
                  </a:cubicBezTo>
                  <a:close/>
                  <a:moveTo>
                    <a:pt x="5872" y="0"/>
                  </a:moveTo>
                  <a:cubicBezTo>
                    <a:pt x="2625" y="0"/>
                    <a:pt x="0" y="2624"/>
                    <a:pt x="0" y="5872"/>
                  </a:cubicBezTo>
                  <a:cubicBezTo>
                    <a:pt x="0" y="9114"/>
                    <a:pt x="2625" y="11737"/>
                    <a:pt x="5872" y="11737"/>
                  </a:cubicBezTo>
                  <a:cubicBezTo>
                    <a:pt x="9113" y="11737"/>
                    <a:pt x="11739" y="9114"/>
                    <a:pt x="11739" y="5872"/>
                  </a:cubicBezTo>
                  <a:lnTo>
                    <a:pt x="11743" y="5872"/>
                  </a:lnTo>
                  <a:cubicBezTo>
                    <a:pt x="11743" y="2624"/>
                    <a:pt x="9113" y="0"/>
                    <a:pt x="5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02"/>
            <p:cNvSpPr/>
            <p:nvPr/>
          </p:nvSpPr>
          <p:spPr>
            <a:xfrm>
              <a:off x="1340300" y="1721600"/>
              <a:ext cx="532400" cy="532425"/>
            </a:xfrm>
            <a:custGeom>
              <a:avLst/>
              <a:gdLst/>
              <a:ahLst/>
              <a:cxnLst/>
              <a:rect l="l" t="t" r="r" b="b"/>
              <a:pathLst>
                <a:path w="21296" h="21297" extrusionOk="0">
                  <a:moveTo>
                    <a:pt x="10648" y="4777"/>
                  </a:moveTo>
                  <a:cubicBezTo>
                    <a:pt x="13889" y="4777"/>
                    <a:pt x="16519" y="7401"/>
                    <a:pt x="16519" y="10649"/>
                  </a:cubicBezTo>
                  <a:lnTo>
                    <a:pt x="16515" y="10649"/>
                  </a:lnTo>
                  <a:cubicBezTo>
                    <a:pt x="16515" y="13891"/>
                    <a:pt x="13889" y="16514"/>
                    <a:pt x="10648" y="16514"/>
                  </a:cubicBezTo>
                  <a:cubicBezTo>
                    <a:pt x="7401" y="16514"/>
                    <a:pt x="4776" y="13891"/>
                    <a:pt x="4776" y="10649"/>
                  </a:cubicBezTo>
                  <a:cubicBezTo>
                    <a:pt x="4776" y="7401"/>
                    <a:pt x="7401" y="4777"/>
                    <a:pt x="10648" y="4777"/>
                  </a:cubicBezTo>
                  <a:close/>
                  <a:moveTo>
                    <a:pt x="10648" y="0"/>
                  </a:moveTo>
                  <a:cubicBezTo>
                    <a:pt x="10057" y="0"/>
                    <a:pt x="9577" y="480"/>
                    <a:pt x="9577" y="1071"/>
                  </a:cubicBezTo>
                  <a:lnTo>
                    <a:pt x="9577" y="2769"/>
                  </a:lnTo>
                  <a:cubicBezTo>
                    <a:pt x="8180" y="2957"/>
                    <a:pt x="6901" y="3503"/>
                    <a:pt x="5831" y="4319"/>
                  </a:cubicBezTo>
                  <a:lnTo>
                    <a:pt x="4633" y="3120"/>
                  </a:lnTo>
                  <a:cubicBezTo>
                    <a:pt x="4421" y="2911"/>
                    <a:pt x="4146" y="2807"/>
                    <a:pt x="3872" y="2807"/>
                  </a:cubicBezTo>
                  <a:cubicBezTo>
                    <a:pt x="3598" y="2807"/>
                    <a:pt x="3326" y="2911"/>
                    <a:pt x="3120" y="3120"/>
                  </a:cubicBezTo>
                  <a:cubicBezTo>
                    <a:pt x="2702" y="3533"/>
                    <a:pt x="2702" y="4211"/>
                    <a:pt x="3120" y="4634"/>
                  </a:cubicBezTo>
                  <a:lnTo>
                    <a:pt x="4317" y="5832"/>
                  </a:lnTo>
                  <a:cubicBezTo>
                    <a:pt x="3502" y="6902"/>
                    <a:pt x="2956" y="8182"/>
                    <a:pt x="2768" y="9579"/>
                  </a:cubicBezTo>
                  <a:lnTo>
                    <a:pt x="1071" y="9579"/>
                  </a:lnTo>
                  <a:cubicBezTo>
                    <a:pt x="479" y="9579"/>
                    <a:pt x="1" y="10057"/>
                    <a:pt x="1" y="10649"/>
                  </a:cubicBezTo>
                  <a:cubicBezTo>
                    <a:pt x="1" y="11235"/>
                    <a:pt x="479" y="11719"/>
                    <a:pt x="1071" y="11719"/>
                  </a:cubicBezTo>
                  <a:lnTo>
                    <a:pt x="2768" y="11719"/>
                  </a:lnTo>
                  <a:cubicBezTo>
                    <a:pt x="2956" y="13110"/>
                    <a:pt x="3502" y="14390"/>
                    <a:pt x="4317" y="15460"/>
                  </a:cubicBezTo>
                  <a:lnTo>
                    <a:pt x="3120" y="16662"/>
                  </a:lnTo>
                  <a:cubicBezTo>
                    <a:pt x="2702" y="17076"/>
                    <a:pt x="2702" y="17758"/>
                    <a:pt x="3120" y="18177"/>
                  </a:cubicBezTo>
                  <a:cubicBezTo>
                    <a:pt x="3326" y="18383"/>
                    <a:pt x="3598" y="18486"/>
                    <a:pt x="3872" y="18486"/>
                  </a:cubicBezTo>
                  <a:cubicBezTo>
                    <a:pt x="4146" y="18486"/>
                    <a:pt x="4421" y="18383"/>
                    <a:pt x="4633" y="18177"/>
                  </a:cubicBezTo>
                  <a:lnTo>
                    <a:pt x="5831" y="16973"/>
                  </a:lnTo>
                  <a:cubicBezTo>
                    <a:pt x="6901" y="17789"/>
                    <a:pt x="8180" y="18339"/>
                    <a:pt x="9577" y="18528"/>
                  </a:cubicBezTo>
                  <a:lnTo>
                    <a:pt x="9577" y="20226"/>
                  </a:lnTo>
                  <a:cubicBezTo>
                    <a:pt x="9577" y="20812"/>
                    <a:pt x="10057" y="21296"/>
                    <a:pt x="10648" y="21296"/>
                  </a:cubicBezTo>
                  <a:cubicBezTo>
                    <a:pt x="11234" y="21296"/>
                    <a:pt x="11718" y="20812"/>
                    <a:pt x="11718" y="20226"/>
                  </a:cubicBezTo>
                  <a:lnTo>
                    <a:pt x="11718" y="18528"/>
                  </a:lnTo>
                  <a:cubicBezTo>
                    <a:pt x="13109" y="18339"/>
                    <a:pt x="14389" y="17789"/>
                    <a:pt x="15459" y="16973"/>
                  </a:cubicBezTo>
                  <a:lnTo>
                    <a:pt x="16663" y="18177"/>
                  </a:lnTo>
                  <a:cubicBezTo>
                    <a:pt x="16869" y="18383"/>
                    <a:pt x="17142" y="18486"/>
                    <a:pt x="17417" y="18486"/>
                  </a:cubicBezTo>
                  <a:cubicBezTo>
                    <a:pt x="17691" y="18486"/>
                    <a:pt x="17967" y="18383"/>
                    <a:pt x="18176" y="18177"/>
                  </a:cubicBezTo>
                  <a:cubicBezTo>
                    <a:pt x="18589" y="17758"/>
                    <a:pt x="18589" y="17076"/>
                    <a:pt x="18176" y="16662"/>
                  </a:cubicBezTo>
                  <a:lnTo>
                    <a:pt x="16973" y="15460"/>
                  </a:lnTo>
                  <a:cubicBezTo>
                    <a:pt x="17788" y="14390"/>
                    <a:pt x="18338" y="13110"/>
                    <a:pt x="18528" y="11719"/>
                  </a:cubicBezTo>
                  <a:lnTo>
                    <a:pt x="20225" y="11719"/>
                  </a:lnTo>
                  <a:cubicBezTo>
                    <a:pt x="20811" y="11719"/>
                    <a:pt x="21295" y="11235"/>
                    <a:pt x="21295" y="10649"/>
                  </a:cubicBezTo>
                  <a:cubicBezTo>
                    <a:pt x="21295" y="10057"/>
                    <a:pt x="20811" y="9579"/>
                    <a:pt x="20225" y="9579"/>
                  </a:cubicBezTo>
                  <a:lnTo>
                    <a:pt x="18528" y="9579"/>
                  </a:lnTo>
                  <a:cubicBezTo>
                    <a:pt x="18338" y="8182"/>
                    <a:pt x="17788" y="6902"/>
                    <a:pt x="16973" y="5832"/>
                  </a:cubicBezTo>
                  <a:lnTo>
                    <a:pt x="18176" y="4634"/>
                  </a:lnTo>
                  <a:cubicBezTo>
                    <a:pt x="18589" y="4211"/>
                    <a:pt x="18589" y="3533"/>
                    <a:pt x="18176" y="3120"/>
                  </a:cubicBezTo>
                  <a:cubicBezTo>
                    <a:pt x="17967" y="2911"/>
                    <a:pt x="17691" y="2807"/>
                    <a:pt x="17417" y="2807"/>
                  </a:cubicBezTo>
                  <a:cubicBezTo>
                    <a:pt x="17142" y="2807"/>
                    <a:pt x="16869" y="2911"/>
                    <a:pt x="16663" y="3120"/>
                  </a:cubicBezTo>
                  <a:lnTo>
                    <a:pt x="15459" y="4319"/>
                  </a:lnTo>
                  <a:cubicBezTo>
                    <a:pt x="14389" y="3503"/>
                    <a:pt x="13109" y="2957"/>
                    <a:pt x="11718" y="2769"/>
                  </a:cubicBezTo>
                  <a:lnTo>
                    <a:pt x="11718" y="1071"/>
                  </a:lnTo>
                  <a:cubicBezTo>
                    <a:pt x="11718" y="480"/>
                    <a:pt x="11234" y="0"/>
                    <a:pt x="1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02"/>
            <p:cNvSpPr/>
            <p:nvPr/>
          </p:nvSpPr>
          <p:spPr>
            <a:xfrm>
              <a:off x="1523675" y="1904975"/>
              <a:ext cx="165525" cy="165550"/>
            </a:xfrm>
            <a:custGeom>
              <a:avLst/>
              <a:gdLst/>
              <a:ahLst/>
              <a:cxnLst/>
              <a:rect l="l" t="t" r="r" b="b"/>
              <a:pathLst>
                <a:path w="6621" h="6622" extrusionOk="0">
                  <a:moveTo>
                    <a:pt x="3313" y="0"/>
                  </a:moveTo>
                  <a:cubicBezTo>
                    <a:pt x="1483" y="0"/>
                    <a:pt x="0" y="1484"/>
                    <a:pt x="0" y="3314"/>
                  </a:cubicBezTo>
                  <a:cubicBezTo>
                    <a:pt x="0" y="5143"/>
                    <a:pt x="1483" y="6622"/>
                    <a:pt x="3313" y="6622"/>
                  </a:cubicBezTo>
                  <a:cubicBezTo>
                    <a:pt x="5143" y="6622"/>
                    <a:pt x="6620" y="5143"/>
                    <a:pt x="6620" y="3314"/>
                  </a:cubicBezTo>
                  <a:cubicBezTo>
                    <a:pt x="6620" y="1484"/>
                    <a:pt x="514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6" name="Google Shape;3236;p102"/>
          <p:cNvSpPr txBox="1"/>
          <p:nvPr/>
        </p:nvSpPr>
        <p:spPr>
          <a:xfrm>
            <a:off x="4730800" y="1448900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just"/>
            <a:r>
              <a:rPr lang="en-US" dirty="0"/>
              <a:t>Efficiently answer queries about the minimum, maximum, sum, or other aggregate value</a:t>
            </a:r>
            <a:endParaRPr dirty="0">
              <a:sym typeface="Barlow"/>
            </a:endParaRPr>
          </a:p>
        </p:txBody>
      </p:sp>
      <p:grpSp>
        <p:nvGrpSpPr>
          <p:cNvPr id="3258" name="Google Shape;3258;p102"/>
          <p:cNvGrpSpPr/>
          <p:nvPr/>
        </p:nvGrpSpPr>
        <p:grpSpPr>
          <a:xfrm>
            <a:off x="2332650" y="1309700"/>
            <a:ext cx="4237350" cy="3263100"/>
            <a:chOff x="2332650" y="1309700"/>
            <a:chExt cx="4237350" cy="3263100"/>
          </a:xfrm>
        </p:grpSpPr>
        <p:sp>
          <p:nvSpPr>
            <p:cNvPr id="3259" name="Google Shape;3259;p102"/>
            <p:cNvSpPr/>
            <p:nvPr/>
          </p:nvSpPr>
          <p:spPr>
            <a:xfrm>
              <a:off x="4545450" y="2399438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02"/>
            <p:cNvSpPr/>
            <p:nvPr/>
          </p:nvSpPr>
          <p:spPr>
            <a:xfrm>
              <a:off x="4554888" y="2751038"/>
              <a:ext cx="2015112" cy="380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Efficient updates</a:t>
              </a:r>
            </a:p>
          </p:txBody>
        </p:sp>
        <p:sp>
          <p:nvSpPr>
            <p:cNvPr id="3261" name="Google Shape;3261;p102"/>
            <p:cNvSpPr/>
            <p:nvPr/>
          </p:nvSpPr>
          <p:spPr>
            <a:xfrm>
              <a:off x="4545450" y="13097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02"/>
            <p:cNvSpPr/>
            <p:nvPr/>
          </p:nvSpPr>
          <p:spPr>
            <a:xfrm>
              <a:off x="2332650" y="166130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E</a:t>
              </a:r>
              <a:r>
                <a:rPr lang="en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fficient querying</a:t>
              </a:r>
              <a:endParaRPr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263" name="Google Shape;3263;p102"/>
            <p:cNvSpPr/>
            <p:nvPr/>
          </p:nvSpPr>
          <p:spPr>
            <a:xfrm>
              <a:off x="4545450" y="34892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02"/>
            <p:cNvSpPr/>
            <p:nvPr/>
          </p:nvSpPr>
          <p:spPr>
            <a:xfrm>
              <a:off x="2332650" y="383575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flexibility</a:t>
              </a:r>
              <a:endParaRPr sz="21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265" name="Google Shape;3265;p102"/>
          <p:cNvSpPr txBox="1"/>
          <p:nvPr/>
        </p:nvSpPr>
        <p:spPr>
          <a:xfrm>
            <a:off x="4730800" y="3628388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Solve a wide variety of problems involving range queries and updates.</a:t>
            </a:r>
            <a:endParaRPr dirty="0">
              <a:sym typeface="Barlow"/>
            </a:endParaRPr>
          </a:p>
        </p:txBody>
      </p:sp>
      <p:grpSp>
        <p:nvGrpSpPr>
          <p:cNvPr id="3266" name="Google Shape;3266;p102"/>
          <p:cNvGrpSpPr/>
          <p:nvPr/>
        </p:nvGrpSpPr>
        <p:grpSpPr>
          <a:xfrm>
            <a:off x="7377714" y="2589596"/>
            <a:ext cx="563964" cy="714272"/>
            <a:chOff x="1717199" y="1479988"/>
            <a:chExt cx="1434293" cy="1817023"/>
          </a:xfrm>
        </p:grpSpPr>
        <p:sp>
          <p:nvSpPr>
            <p:cNvPr id="3267" name="Google Shape;3267;p102"/>
            <p:cNvSpPr/>
            <p:nvPr/>
          </p:nvSpPr>
          <p:spPr>
            <a:xfrm>
              <a:off x="2333986" y="3053069"/>
              <a:ext cx="200744" cy="100499"/>
            </a:xfrm>
            <a:custGeom>
              <a:avLst/>
              <a:gdLst/>
              <a:ahLst/>
              <a:cxnLst/>
              <a:rect l="l" t="t" r="r" b="b"/>
              <a:pathLst>
                <a:path w="5521" h="2764" extrusionOk="0">
                  <a:moveTo>
                    <a:pt x="2758" y="1"/>
                  </a:moveTo>
                  <a:cubicBezTo>
                    <a:pt x="1234" y="1"/>
                    <a:pt x="1" y="1239"/>
                    <a:pt x="1" y="2763"/>
                  </a:cubicBezTo>
                  <a:lnTo>
                    <a:pt x="862" y="2763"/>
                  </a:lnTo>
                  <a:cubicBezTo>
                    <a:pt x="862" y="1775"/>
                    <a:pt x="1616" y="938"/>
                    <a:pt x="2615" y="862"/>
                  </a:cubicBezTo>
                  <a:cubicBezTo>
                    <a:pt x="2632" y="860"/>
                    <a:pt x="2649" y="860"/>
                    <a:pt x="2665" y="860"/>
                  </a:cubicBezTo>
                  <a:cubicBezTo>
                    <a:pt x="2697" y="860"/>
                    <a:pt x="2727" y="862"/>
                    <a:pt x="2758" y="862"/>
                  </a:cubicBezTo>
                  <a:cubicBezTo>
                    <a:pt x="3746" y="862"/>
                    <a:pt x="4582" y="1622"/>
                    <a:pt x="4659" y="2620"/>
                  </a:cubicBezTo>
                  <a:cubicBezTo>
                    <a:pt x="4664" y="2671"/>
                    <a:pt x="4654" y="2717"/>
                    <a:pt x="4654" y="2763"/>
                  </a:cubicBezTo>
                  <a:lnTo>
                    <a:pt x="5520" y="2763"/>
                  </a:lnTo>
                  <a:cubicBezTo>
                    <a:pt x="5520" y="1239"/>
                    <a:pt x="4282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02"/>
            <p:cNvSpPr/>
            <p:nvPr/>
          </p:nvSpPr>
          <p:spPr>
            <a:xfrm>
              <a:off x="2205560" y="2924824"/>
              <a:ext cx="457591" cy="228741"/>
            </a:xfrm>
            <a:custGeom>
              <a:avLst/>
              <a:gdLst/>
              <a:ahLst/>
              <a:cxnLst/>
              <a:rect l="l" t="t" r="r" b="b"/>
              <a:pathLst>
                <a:path w="12585" h="6291" extrusionOk="0">
                  <a:moveTo>
                    <a:pt x="6290" y="0"/>
                  </a:moveTo>
                  <a:cubicBezTo>
                    <a:pt x="2818" y="0"/>
                    <a:pt x="0" y="2818"/>
                    <a:pt x="0" y="6290"/>
                  </a:cubicBezTo>
                  <a:lnTo>
                    <a:pt x="2350" y="6290"/>
                  </a:lnTo>
                  <a:cubicBezTo>
                    <a:pt x="2350" y="4109"/>
                    <a:pt x="4114" y="2345"/>
                    <a:pt x="6290" y="2345"/>
                  </a:cubicBezTo>
                  <a:cubicBezTo>
                    <a:pt x="7380" y="2345"/>
                    <a:pt x="8365" y="2783"/>
                    <a:pt x="9078" y="3502"/>
                  </a:cubicBezTo>
                  <a:cubicBezTo>
                    <a:pt x="9796" y="4215"/>
                    <a:pt x="10240" y="5199"/>
                    <a:pt x="10240" y="6290"/>
                  </a:cubicBezTo>
                  <a:lnTo>
                    <a:pt x="12585" y="6290"/>
                  </a:lnTo>
                  <a:cubicBezTo>
                    <a:pt x="12585" y="2818"/>
                    <a:pt x="9765" y="0"/>
                    <a:pt x="6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02"/>
            <p:cNvSpPr/>
            <p:nvPr/>
          </p:nvSpPr>
          <p:spPr>
            <a:xfrm>
              <a:off x="1892312" y="2441115"/>
              <a:ext cx="1083855" cy="712438"/>
            </a:xfrm>
            <a:custGeom>
              <a:avLst/>
              <a:gdLst/>
              <a:ahLst/>
              <a:cxnLst/>
              <a:rect l="l" t="t" r="r" b="b"/>
              <a:pathLst>
                <a:path w="29809" h="19594" extrusionOk="0">
                  <a:moveTo>
                    <a:pt x="11622" y="0"/>
                  </a:moveTo>
                  <a:cubicBezTo>
                    <a:pt x="10777" y="2564"/>
                    <a:pt x="7851" y="5363"/>
                    <a:pt x="3992" y="7233"/>
                  </a:cubicBezTo>
                  <a:cubicBezTo>
                    <a:pt x="353" y="9002"/>
                    <a:pt x="1" y="16525"/>
                    <a:pt x="12" y="19593"/>
                  </a:cubicBezTo>
                  <a:lnTo>
                    <a:pt x="3498" y="19593"/>
                  </a:lnTo>
                  <a:cubicBezTo>
                    <a:pt x="3498" y="18961"/>
                    <a:pt x="4013" y="18446"/>
                    <a:pt x="4644" y="18446"/>
                  </a:cubicBezTo>
                  <a:lnTo>
                    <a:pt x="6460" y="18446"/>
                  </a:lnTo>
                  <a:cubicBezTo>
                    <a:pt x="6663" y="16953"/>
                    <a:pt x="7255" y="15582"/>
                    <a:pt x="8126" y="14435"/>
                  </a:cubicBezTo>
                  <a:lnTo>
                    <a:pt x="6841" y="13145"/>
                  </a:lnTo>
                  <a:cubicBezTo>
                    <a:pt x="6392" y="12702"/>
                    <a:pt x="6392" y="11973"/>
                    <a:pt x="6841" y="11529"/>
                  </a:cubicBezTo>
                  <a:cubicBezTo>
                    <a:pt x="7063" y="11305"/>
                    <a:pt x="7356" y="11194"/>
                    <a:pt x="7650" y="11194"/>
                  </a:cubicBezTo>
                  <a:cubicBezTo>
                    <a:pt x="7944" y="11194"/>
                    <a:pt x="8238" y="11305"/>
                    <a:pt x="8462" y="11529"/>
                  </a:cubicBezTo>
                  <a:lnTo>
                    <a:pt x="9747" y="12814"/>
                  </a:lnTo>
                  <a:cubicBezTo>
                    <a:pt x="10894" y="11938"/>
                    <a:pt x="12264" y="11351"/>
                    <a:pt x="13758" y="11153"/>
                  </a:cubicBezTo>
                  <a:lnTo>
                    <a:pt x="13758" y="9332"/>
                  </a:lnTo>
                  <a:cubicBezTo>
                    <a:pt x="13758" y="8701"/>
                    <a:pt x="14278" y="8186"/>
                    <a:pt x="14905" y="8186"/>
                  </a:cubicBezTo>
                  <a:cubicBezTo>
                    <a:pt x="15221" y="8186"/>
                    <a:pt x="15506" y="8313"/>
                    <a:pt x="15715" y="8527"/>
                  </a:cubicBezTo>
                  <a:cubicBezTo>
                    <a:pt x="15924" y="8732"/>
                    <a:pt x="16051" y="9017"/>
                    <a:pt x="16051" y="9332"/>
                  </a:cubicBezTo>
                  <a:lnTo>
                    <a:pt x="16051" y="11153"/>
                  </a:lnTo>
                  <a:cubicBezTo>
                    <a:pt x="17550" y="11351"/>
                    <a:pt x="18921" y="11938"/>
                    <a:pt x="20062" y="12814"/>
                  </a:cubicBezTo>
                  <a:lnTo>
                    <a:pt x="21353" y="11529"/>
                  </a:lnTo>
                  <a:cubicBezTo>
                    <a:pt x="21574" y="11305"/>
                    <a:pt x="21867" y="11194"/>
                    <a:pt x="22161" y="11194"/>
                  </a:cubicBezTo>
                  <a:cubicBezTo>
                    <a:pt x="22455" y="11194"/>
                    <a:pt x="22749" y="11305"/>
                    <a:pt x="22974" y="11529"/>
                  </a:cubicBezTo>
                  <a:cubicBezTo>
                    <a:pt x="23416" y="11973"/>
                    <a:pt x="23416" y="12702"/>
                    <a:pt x="22974" y="13145"/>
                  </a:cubicBezTo>
                  <a:lnTo>
                    <a:pt x="21689" y="14435"/>
                  </a:lnTo>
                  <a:cubicBezTo>
                    <a:pt x="22560" y="15582"/>
                    <a:pt x="23146" y="16953"/>
                    <a:pt x="23350" y="18446"/>
                  </a:cubicBezTo>
                  <a:lnTo>
                    <a:pt x="25165" y="18446"/>
                  </a:lnTo>
                  <a:cubicBezTo>
                    <a:pt x="25797" y="18446"/>
                    <a:pt x="26312" y="18961"/>
                    <a:pt x="26312" y="19593"/>
                  </a:cubicBezTo>
                  <a:lnTo>
                    <a:pt x="29798" y="19593"/>
                  </a:lnTo>
                  <a:cubicBezTo>
                    <a:pt x="29808" y="16525"/>
                    <a:pt x="29462" y="9002"/>
                    <a:pt x="25818" y="7233"/>
                  </a:cubicBezTo>
                  <a:cubicBezTo>
                    <a:pt x="21964" y="5363"/>
                    <a:pt x="19038" y="2564"/>
                    <a:pt x="18187" y="0"/>
                  </a:cubicBezTo>
                  <a:cubicBezTo>
                    <a:pt x="18095" y="26"/>
                    <a:pt x="17999" y="36"/>
                    <a:pt x="17897" y="36"/>
                  </a:cubicBezTo>
                  <a:lnTo>
                    <a:pt x="11913" y="36"/>
                  </a:lnTo>
                  <a:cubicBezTo>
                    <a:pt x="11816" y="36"/>
                    <a:pt x="11714" y="26"/>
                    <a:pt x="11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02"/>
            <p:cNvSpPr/>
            <p:nvPr/>
          </p:nvSpPr>
          <p:spPr>
            <a:xfrm>
              <a:off x="2290971" y="3010091"/>
              <a:ext cx="286917" cy="143477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1" y="0"/>
                  </a:moveTo>
                  <a:cubicBezTo>
                    <a:pt x="1765" y="0"/>
                    <a:pt x="1" y="1764"/>
                    <a:pt x="1" y="3945"/>
                  </a:cubicBezTo>
                  <a:lnTo>
                    <a:pt x="1184" y="3945"/>
                  </a:lnTo>
                  <a:cubicBezTo>
                    <a:pt x="1184" y="2421"/>
                    <a:pt x="2417" y="1183"/>
                    <a:pt x="3941" y="1183"/>
                  </a:cubicBezTo>
                  <a:cubicBezTo>
                    <a:pt x="4706" y="1183"/>
                    <a:pt x="5393" y="1494"/>
                    <a:pt x="5893" y="1993"/>
                  </a:cubicBezTo>
                  <a:cubicBezTo>
                    <a:pt x="6392" y="2492"/>
                    <a:pt x="6703" y="3185"/>
                    <a:pt x="6703" y="3945"/>
                  </a:cubicBezTo>
                  <a:lnTo>
                    <a:pt x="7891" y="3945"/>
                  </a:lnTo>
                  <a:cubicBezTo>
                    <a:pt x="7891" y="1764"/>
                    <a:pt x="6117" y="0"/>
                    <a:pt x="3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02"/>
            <p:cNvSpPr/>
            <p:nvPr/>
          </p:nvSpPr>
          <p:spPr>
            <a:xfrm>
              <a:off x="2019502" y="2738766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11407" y="0"/>
                  </a:moveTo>
                  <a:cubicBezTo>
                    <a:pt x="10780" y="0"/>
                    <a:pt x="10260" y="515"/>
                    <a:pt x="10260" y="1146"/>
                  </a:cubicBezTo>
                  <a:lnTo>
                    <a:pt x="10260" y="2967"/>
                  </a:lnTo>
                  <a:cubicBezTo>
                    <a:pt x="8766" y="3165"/>
                    <a:pt x="7396" y="3752"/>
                    <a:pt x="6249" y="4628"/>
                  </a:cubicBezTo>
                  <a:lnTo>
                    <a:pt x="4964" y="3343"/>
                  </a:lnTo>
                  <a:cubicBezTo>
                    <a:pt x="4740" y="3119"/>
                    <a:pt x="4446" y="3008"/>
                    <a:pt x="4152" y="3008"/>
                  </a:cubicBezTo>
                  <a:cubicBezTo>
                    <a:pt x="3858" y="3008"/>
                    <a:pt x="3565" y="3119"/>
                    <a:pt x="3343" y="3343"/>
                  </a:cubicBezTo>
                  <a:cubicBezTo>
                    <a:pt x="2894" y="3787"/>
                    <a:pt x="2894" y="4516"/>
                    <a:pt x="3343" y="4959"/>
                  </a:cubicBezTo>
                  <a:lnTo>
                    <a:pt x="4628" y="6249"/>
                  </a:lnTo>
                  <a:cubicBezTo>
                    <a:pt x="3757" y="7396"/>
                    <a:pt x="3165" y="8767"/>
                    <a:pt x="2962" y="10260"/>
                  </a:cubicBezTo>
                  <a:lnTo>
                    <a:pt x="1146" y="10260"/>
                  </a:lnTo>
                  <a:cubicBezTo>
                    <a:pt x="515" y="10260"/>
                    <a:pt x="0" y="10775"/>
                    <a:pt x="0" y="11407"/>
                  </a:cubicBezTo>
                  <a:lnTo>
                    <a:pt x="5117" y="11407"/>
                  </a:lnTo>
                  <a:cubicBezTo>
                    <a:pt x="5117" y="7935"/>
                    <a:pt x="7935" y="5117"/>
                    <a:pt x="11407" y="5117"/>
                  </a:cubicBezTo>
                  <a:cubicBezTo>
                    <a:pt x="13145" y="5117"/>
                    <a:pt x="14720" y="5820"/>
                    <a:pt x="15856" y="6963"/>
                  </a:cubicBezTo>
                  <a:cubicBezTo>
                    <a:pt x="16999" y="8099"/>
                    <a:pt x="17702" y="9674"/>
                    <a:pt x="17702" y="11407"/>
                  </a:cubicBezTo>
                  <a:lnTo>
                    <a:pt x="22814" y="11407"/>
                  </a:lnTo>
                  <a:cubicBezTo>
                    <a:pt x="22814" y="10775"/>
                    <a:pt x="22299" y="10260"/>
                    <a:pt x="21667" y="10260"/>
                  </a:cubicBezTo>
                  <a:lnTo>
                    <a:pt x="19852" y="10260"/>
                  </a:lnTo>
                  <a:cubicBezTo>
                    <a:pt x="19648" y="8767"/>
                    <a:pt x="19062" y="7396"/>
                    <a:pt x="18191" y="6249"/>
                  </a:cubicBezTo>
                  <a:lnTo>
                    <a:pt x="19476" y="4959"/>
                  </a:lnTo>
                  <a:cubicBezTo>
                    <a:pt x="19918" y="4516"/>
                    <a:pt x="19918" y="3787"/>
                    <a:pt x="19476" y="3343"/>
                  </a:cubicBezTo>
                  <a:cubicBezTo>
                    <a:pt x="19251" y="3119"/>
                    <a:pt x="18957" y="3008"/>
                    <a:pt x="18663" y="3008"/>
                  </a:cubicBezTo>
                  <a:cubicBezTo>
                    <a:pt x="18369" y="3008"/>
                    <a:pt x="18076" y="3119"/>
                    <a:pt x="17855" y="3343"/>
                  </a:cubicBezTo>
                  <a:lnTo>
                    <a:pt x="16564" y="4628"/>
                  </a:lnTo>
                  <a:cubicBezTo>
                    <a:pt x="15423" y="3752"/>
                    <a:pt x="14052" y="3165"/>
                    <a:pt x="12553" y="2967"/>
                  </a:cubicBezTo>
                  <a:lnTo>
                    <a:pt x="12553" y="1146"/>
                  </a:lnTo>
                  <a:cubicBezTo>
                    <a:pt x="12553" y="515"/>
                    <a:pt x="12038" y="0"/>
                    <a:pt x="1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02"/>
            <p:cNvSpPr/>
            <p:nvPr/>
          </p:nvSpPr>
          <p:spPr>
            <a:xfrm>
              <a:off x="2365329" y="3084303"/>
              <a:ext cx="138241" cy="69266"/>
            </a:xfrm>
            <a:custGeom>
              <a:avLst/>
              <a:gdLst/>
              <a:ahLst/>
              <a:cxnLst/>
              <a:rect l="l" t="t" r="r" b="b"/>
              <a:pathLst>
                <a:path w="3802" h="1905" extrusionOk="0">
                  <a:moveTo>
                    <a:pt x="1803" y="1"/>
                  </a:moveTo>
                  <a:cubicBezTo>
                    <a:pt x="1787" y="1"/>
                    <a:pt x="1770" y="1"/>
                    <a:pt x="1753" y="3"/>
                  </a:cubicBezTo>
                  <a:cubicBezTo>
                    <a:pt x="754" y="79"/>
                    <a:pt x="0" y="916"/>
                    <a:pt x="0" y="1904"/>
                  </a:cubicBezTo>
                  <a:lnTo>
                    <a:pt x="3792" y="1904"/>
                  </a:lnTo>
                  <a:cubicBezTo>
                    <a:pt x="3792" y="1858"/>
                    <a:pt x="3802" y="1812"/>
                    <a:pt x="3797" y="1761"/>
                  </a:cubicBezTo>
                  <a:cubicBezTo>
                    <a:pt x="3720" y="763"/>
                    <a:pt x="2884" y="3"/>
                    <a:pt x="1896" y="3"/>
                  </a:cubicBezTo>
                  <a:cubicBezTo>
                    <a:pt x="1865" y="3"/>
                    <a:pt x="1835" y="1"/>
                    <a:pt x="1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02"/>
            <p:cNvSpPr/>
            <p:nvPr/>
          </p:nvSpPr>
          <p:spPr>
            <a:xfrm>
              <a:off x="1717199" y="3153534"/>
              <a:ext cx="1434293" cy="143477"/>
            </a:xfrm>
            <a:custGeom>
              <a:avLst/>
              <a:gdLst/>
              <a:ahLst/>
              <a:cxnLst/>
              <a:rect l="l" t="t" r="r" b="b"/>
              <a:pathLst>
                <a:path w="39447" h="3946" extrusionOk="0">
                  <a:moveTo>
                    <a:pt x="1968" y="0"/>
                  </a:moveTo>
                  <a:cubicBezTo>
                    <a:pt x="888" y="0"/>
                    <a:pt x="1" y="887"/>
                    <a:pt x="1" y="1972"/>
                  </a:cubicBezTo>
                  <a:cubicBezTo>
                    <a:pt x="1" y="3058"/>
                    <a:pt x="888" y="3945"/>
                    <a:pt x="1968" y="3945"/>
                  </a:cubicBezTo>
                  <a:lnTo>
                    <a:pt x="37473" y="3945"/>
                  </a:lnTo>
                  <a:cubicBezTo>
                    <a:pt x="38559" y="3945"/>
                    <a:pt x="39446" y="3058"/>
                    <a:pt x="39446" y="1972"/>
                  </a:cubicBezTo>
                  <a:cubicBezTo>
                    <a:pt x="39446" y="887"/>
                    <a:pt x="38559" y="0"/>
                    <a:pt x="37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02"/>
            <p:cNvSpPr/>
            <p:nvPr/>
          </p:nvSpPr>
          <p:spPr>
            <a:xfrm>
              <a:off x="1892312" y="1623613"/>
              <a:ext cx="1083855" cy="712256"/>
            </a:xfrm>
            <a:custGeom>
              <a:avLst/>
              <a:gdLst/>
              <a:ahLst/>
              <a:cxnLst/>
              <a:rect l="l" t="t" r="r" b="b"/>
              <a:pathLst>
                <a:path w="29809" h="19589" extrusionOk="0">
                  <a:moveTo>
                    <a:pt x="12" y="1"/>
                  </a:moveTo>
                  <a:cubicBezTo>
                    <a:pt x="1" y="3069"/>
                    <a:pt x="353" y="10592"/>
                    <a:pt x="3992" y="12356"/>
                  </a:cubicBezTo>
                  <a:cubicBezTo>
                    <a:pt x="7851" y="14231"/>
                    <a:pt x="10777" y="17030"/>
                    <a:pt x="11622" y="19589"/>
                  </a:cubicBezTo>
                  <a:cubicBezTo>
                    <a:pt x="11714" y="19568"/>
                    <a:pt x="11816" y="19558"/>
                    <a:pt x="11913" y="19558"/>
                  </a:cubicBezTo>
                  <a:lnTo>
                    <a:pt x="17897" y="19558"/>
                  </a:lnTo>
                  <a:cubicBezTo>
                    <a:pt x="17999" y="19558"/>
                    <a:pt x="18095" y="19568"/>
                    <a:pt x="18187" y="19589"/>
                  </a:cubicBezTo>
                  <a:cubicBezTo>
                    <a:pt x="19038" y="17030"/>
                    <a:pt x="21964" y="14231"/>
                    <a:pt x="25818" y="12356"/>
                  </a:cubicBezTo>
                  <a:cubicBezTo>
                    <a:pt x="29462" y="10592"/>
                    <a:pt x="29808" y="3069"/>
                    <a:pt x="29798" y="1"/>
                  </a:cubicBezTo>
                  <a:lnTo>
                    <a:pt x="26312" y="1"/>
                  </a:lnTo>
                  <a:cubicBezTo>
                    <a:pt x="26312" y="628"/>
                    <a:pt x="25797" y="1142"/>
                    <a:pt x="25165" y="1142"/>
                  </a:cubicBezTo>
                  <a:lnTo>
                    <a:pt x="23350" y="1142"/>
                  </a:lnTo>
                  <a:cubicBezTo>
                    <a:pt x="23146" y="2641"/>
                    <a:pt x="22560" y="4012"/>
                    <a:pt x="21689" y="5159"/>
                  </a:cubicBezTo>
                  <a:lnTo>
                    <a:pt x="22974" y="6444"/>
                  </a:lnTo>
                  <a:cubicBezTo>
                    <a:pt x="23416" y="6891"/>
                    <a:pt x="23416" y="7621"/>
                    <a:pt x="22974" y="8065"/>
                  </a:cubicBezTo>
                  <a:cubicBezTo>
                    <a:pt x="22749" y="8288"/>
                    <a:pt x="22455" y="8400"/>
                    <a:pt x="22161" y="8400"/>
                  </a:cubicBezTo>
                  <a:cubicBezTo>
                    <a:pt x="21867" y="8400"/>
                    <a:pt x="21574" y="8288"/>
                    <a:pt x="21353" y="8065"/>
                  </a:cubicBezTo>
                  <a:lnTo>
                    <a:pt x="20062" y="6775"/>
                  </a:lnTo>
                  <a:cubicBezTo>
                    <a:pt x="18921" y="7651"/>
                    <a:pt x="17550" y="8243"/>
                    <a:pt x="16051" y="8441"/>
                  </a:cubicBezTo>
                  <a:lnTo>
                    <a:pt x="16051" y="10255"/>
                  </a:lnTo>
                  <a:cubicBezTo>
                    <a:pt x="16051" y="10893"/>
                    <a:pt x="15536" y="11408"/>
                    <a:pt x="14905" y="11408"/>
                  </a:cubicBezTo>
                  <a:cubicBezTo>
                    <a:pt x="14588" y="11408"/>
                    <a:pt x="14303" y="11281"/>
                    <a:pt x="14094" y="11066"/>
                  </a:cubicBezTo>
                  <a:cubicBezTo>
                    <a:pt x="13885" y="10862"/>
                    <a:pt x="13758" y="10572"/>
                    <a:pt x="13758" y="10255"/>
                  </a:cubicBezTo>
                  <a:lnTo>
                    <a:pt x="13758" y="8441"/>
                  </a:lnTo>
                  <a:cubicBezTo>
                    <a:pt x="12264" y="8243"/>
                    <a:pt x="10894" y="7651"/>
                    <a:pt x="9747" y="6775"/>
                  </a:cubicBezTo>
                  <a:lnTo>
                    <a:pt x="8462" y="8065"/>
                  </a:lnTo>
                  <a:cubicBezTo>
                    <a:pt x="8238" y="8288"/>
                    <a:pt x="7944" y="8400"/>
                    <a:pt x="7650" y="8400"/>
                  </a:cubicBezTo>
                  <a:cubicBezTo>
                    <a:pt x="7356" y="8400"/>
                    <a:pt x="7063" y="8288"/>
                    <a:pt x="6841" y="8065"/>
                  </a:cubicBezTo>
                  <a:cubicBezTo>
                    <a:pt x="6392" y="7621"/>
                    <a:pt x="6392" y="6891"/>
                    <a:pt x="6841" y="6444"/>
                  </a:cubicBezTo>
                  <a:lnTo>
                    <a:pt x="8126" y="5159"/>
                  </a:lnTo>
                  <a:cubicBezTo>
                    <a:pt x="7255" y="4012"/>
                    <a:pt x="6663" y="2641"/>
                    <a:pt x="6460" y="1142"/>
                  </a:cubicBezTo>
                  <a:lnTo>
                    <a:pt x="4644" y="1142"/>
                  </a:lnTo>
                  <a:cubicBezTo>
                    <a:pt x="4013" y="1142"/>
                    <a:pt x="3498" y="628"/>
                    <a:pt x="3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02"/>
            <p:cNvSpPr/>
            <p:nvPr/>
          </p:nvSpPr>
          <p:spPr>
            <a:xfrm>
              <a:off x="2205560" y="1623613"/>
              <a:ext cx="457591" cy="228559"/>
            </a:xfrm>
            <a:custGeom>
              <a:avLst/>
              <a:gdLst/>
              <a:ahLst/>
              <a:cxnLst/>
              <a:rect l="l" t="t" r="r" b="b"/>
              <a:pathLst>
                <a:path w="12585" h="6286" extrusionOk="0">
                  <a:moveTo>
                    <a:pt x="0" y="1"/>
                  </a:moveTo>
                  <a:cubicBezTo>
                    <a:pt x="0" y="3472"/>
                    <a:pt x="2818" y="6286"/>
                    <a:pt x="6290" y="6286"/>
                  </a:cubicBezTo>
                  <a:cubicBezTo>
                    <a:pt x="9765" y="6286"/>
                    <a:pt x="12585" y="3472"/>
                    <a:pt x="12585" y="1"/>
                  </a:cubicBezTo>
                  <a:lnTo>
                    <a:pt x="10235" y="1"/>
                  </a:lnTo>
                  <a:cubicBezTo>
                    <a:pt x="10235" y="2177"/>
                    <a:pt x="8466" y="3941"/>
                    <a:pt x="6290" y="3941"/>
                  </a:cubicBezTo>
                  <a:cubicBezTo>
                    <a:pt x="5199" y="3941"/>
                    <a:pt x="4215" y="3503"/>
                    <a:pt x="3502" y="2789"/>
                  </a:cubicBezTo>
                  <a:cubicBezTo>
                    <a:pt x="2788" y="2076"/>
                    <a:pt x="2350" y="1092"/>
                    <a:pt x="2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02"/>
            <p:cNvSpPr/>
            <p:nvPr/>
          </p:nvSpPr>
          <p:spPr>
            <a:xfrm>
              <a:off x="2333986" y="1623613"/>
              <a:ext cx="200744" cy="100317"/>
            </a:xfrm>
            <a:custGeom>
              <a:avLst/>
              <a:gdLst/>
              <a:ahLst/>
              <a:cxnLst/>
              <a:rect l="l" t="t" r="r" b="b"/>
              <a:pathLst>
                <a:path w="5521" h="2759" extrusionOk="0">
                  <a:moveTo>
                    <a:pt x="1" y="1"/>
                  </a:moveTo>
                  <a:cubicBezTo>
                    <a:pt x="1" y="761"/>
                    <a:pt x="307" y="1454"/>
                    <a:pt x="811" y="1948"/>
                  </a:cubicBezTo>
                  <a:cubicBezTo>
                    <a:pt x="1305" y="2447"/>
                    <a:pt x="1994" y="2758"/>
                    <a:pt x="2758" y="2758"/>
                  </a:cubicBezTo>
                  <a:cubicBezTo>
                    <a:pt x="4282" y="2758"/>
                    <a:pt x="5520" y="1525"/>
                    <a:pt x="5520" y="1"/>
                  </a:cubicBezTo>
                  <a:lnTo>
                    <a:pt x="4654" y="1"/>
                  </a:lnTo>
                  <a:cubicBezTo>
                    <a:pt x="4654" y="984"/>
                    <a:pt x="3904" y="1826"/>
                    <a:pt x="2900" y="1897"/>
                  </a:cubicBezTo>
                  <a:cubicBezTo>
                    <a:pt x="2883" y="1899"/>
                    <a:pt x="2867" y="1899"/>
                    <a:pt x="2851" y="1899"/>
                  </a:cubicBezTo>
                  <a:cubicBezTo>
                    <a:pt x="2819" y="1899"/>
                    <a:pt x="2788" y="1897"/>
                    <a:pt x="2758" y="1897"/>
                  </a:cubicBezTo>
                  <a:cubicBezTo>
                    <a:pt x="1768" y="1897"/>
                    <a:pt x="933" y="1142"/>
                    <a:pt x="857" y="139"/>
                  </a:cubicBezTo>
                  <a:cubicBezTo>
                    <a:pt x="857" y="93"/>
                    <a:pt x="862" y="47"/>
                    <a:pt x="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02"/>
            <p:cNvSpPr/>
            <p:nvPr/>
          </p:nvSpPr>
          <p:spPr>
            <a:xfrm>
              <a:off x="2290971" y="1623613"/>
              <a:ext cx="286771" cy="143295"/>
            </a:xfrm>
            <a:custGeom>
              <a:avLst/>
              <a:gdLst/>
              <a:ahLst/>
              <a:cxnLst/>
              <a:rect l="l" t="t" r="r" b="b"/>
              <a:pathLst>
                <a:path w="7887" h="3941" extrusionOk="0">
                  <a:moveTo>
                    <a:pt x="1" y="1"/>
                  </a:moveTo>
                  <a:cubicBezTo>
                    <a:pt x="1" y="1092"/>
                    <a:pt x="439" y="2076"/>
                    <a:pt x="1153" y="2789"/>
                  </a:cubicBezTo>
                  <a:cubicBezTo>
                    <a:pt x="1866" y="3503"/>
                    <a:pt x="2850" y="3941"/>
                    <a:pt x="3941" y="3941"/>
                  </a:cubicBezTo>
                  <a:cubicBezTo>
                    <a:pt x="6117" y="3941"/>
                    <a:pt x="7886" y="2177"/>
                    <a:pt x="7886" y="1"/>
                  </a:cubicBezTo>
                  <a:lnTo>
                    <a:pt x="6703" y="1"/>
                  </a:lnTo>
                  <a:cubicBezTo>
                    <a:pt x="6703" y="761"/>
                    <a:pt x="6392" y="1454"/>
                    <a:pt x="5893" y="1948"/>
                  </a:cubicBezTo>
                  <a:cubicBezTo>
                    <a:pt x="5393" y="2447"/>
                    <a:pt x="4706" y="2758"/>
                    <a:pt x="3941" y="2758"/>
                  </a:cubicBezTo>
                  <a:cubicBezTo>
                    <a:pt x="2417" y="2758"/>
                    <a:pt x="1184" y="1525"/>
                    <a:pt x="1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02"/>
            <p:cNvSpPr/>
            <p:nvPr/>
          </p:nvSpPr>
          <p:spPr>
            <a:xfrm>
              <a:off x="2019502" y="1623613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0" y="1"/>
                  </a:moveTo>
                  <a:cubicBezTo>
                    <a:pt x="0" y="628"/>
                    <a:pt x="515" y="1142"/>
                    <a:pt x="1146" y="1142"/>
                  </a:cubicBezTo>
                  <a:lnTo>
                    <a:pt x="2962" y="1142"/>
                  </a:lnTo>
                  <a:cubicBezTo>
                    <a:pt x="3165" y="2641"/>
                    <a:pt x="3757" y="4012"/>
                    <a:pt x="4628" y="5159"/>
                  </a:cubicBezTo>
                  <a:lnTo>
                    <a:pt x="3343" y="6444"/>
                  </a:lnTo>
                  <a:cubicBezTo>
                    <a:pt x="2894" y="6891"/>
                    <a:pt x="2894" y="7621"/>
                    <a:pt x="3343" y="8065"/>
                  </a:cubicBezTo>
                  <a:cubicBezTo>
                    <a:pt x="3565" y="8288"/>
                    <a:pt x="3858" y="8400"/>
                    <a:pt x="4152" y="8400"/>
                  </a:cubicBezTo>
                  <a:cubicBezTo>
                    <a:pt x="4446" y="8400"/>
                    <a:pt x="4740" y="8288"/>
                    <a:pt x="4964" y="8065"/>
                  </a:cubicBezTo>
                  <a:lnTo>
                    <a:pt x="6249" y="6775"/>
                  </a:lnTo>
                  <a:cubicBezTo>
                    <a:pt x="7396" y="7651"/>
                    <a:pt x="8766" y="8243"/>
                    <a:pt x="10260" y="8441"/>
                  </a:cubicBezTo>
                  <a:lnTo>
                    <a:pt x="10260" y="10255"/>
                  </a:lnTo>
                  <a:cubicBezTo>
                    <a:pt x="10260" y="10893"/>
                    <a:pt x="10780" y="11408"/>
                    <a:pt x="11407" y="11408"/>
                  </a:cubicBezTo>
                  <a:cubicBezTo>
                    <a:pt x="12038" y="11408"/>
                    <a:pt x="12553" y="10893"/>
                    <a:pt x="12553" y="10255"/>
                  </a:cubicBezTo>
                  <a:lnTo>
                    <a:pt x="12553" y="8441"/>
                  </a:lnTo>
                  <a:cubicBezTo>
                    <a:pt x="14052" y="8243"/>
                    <a:pt x="15423" y="7651"/>
                    <a:pt x="16564" y="6775"/>
                  </a:cubicBezTo>
                  <a:lnTo>
                    <a:pt x="17855" y="8065"/>
                  </a:lnTo>
                  <a:cubicBezTo>
                    <a:pt x="18076" y="8288"/>
                    <a:pt x="18369" y="8400"/>
                    <a:pt x="18663" y="8400"/>
                  </a:cubicBezTo>
                  <a:cubicBezTo>
                    <a:pt x="18957" y="8400"/>
                    <a:pt x="19251" y="8288"/>
                    <a:pt x="19476" y="8065"/>
                  </a:cubicBezTo>
                  <a:cubicBezTo>
                    <a:pt x="19918" y="7621"/>
                    <a:pt x="19918" y="6891"/>
                    <a:pt x="19476" y="6444"/>
                  </a:cubicBezTo>
                  <a:lnTo>
                    <a:pt x="18191" y="5159"/>
                  </a:lnTo>
                  <a:cubicBezTo>
                    <a:pt x="19062" y="4012"/>
                    <a:pt x="19648" y="2641"/>
                    <a:pt x="19852" y="1142"/>
                  </a:cubicBezTo>
                  <a:lnTo>
                    <a:pt x="21667" y="1142"/>
                  </a:lnTo>
                  <a:cubicBezTo>
                    <a:pt x="22299" y="1142"/>
                    <a:pt x="22814" y="628"/>
                    <a:pt x="22814" y="1"/>
                  </a:cubicBezTo>
                  <a:lnTo>
                    <a:pt x="17702" y="1"/>
                  </a:lnTo>
                  <a:cubicBezTo>
                    <a:pt x="17702" y="3472"/>
                    <a:pt x="14882" y="6286"/>
                    <a:pt x="11407" y="6286"/>
                  </a:cubicBezTo>
                  <a:cubicBezTo>
                    <a:pt x="7935" y="6286"/>
                    <a:pt x="5117" y="3472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02"/>
            <p:cNvSpPr/>
            <p:nvPr/>
          </p:nvSpPr>
          <p:spPr>
            <a:xfrm>
              <a:off x="2365147" y="1623613"/>
              <a:ext cx="138095" cy="69084"/>
            </a:xfrm>
            <a:custGeom>
              <a:avLst/>
              <a:gdLst/>
              <a:ahLst/>
              <a:cxnLst/>
              <a:rect l="l" t="t" r="r" b="b"/>
              <a:pathLst>
                <a:path w="3798" h="1900" extrusionOk="0">
                  <a:moveTo>
                    <a:pt x="5" y="1"/>
                  </a:moveTo>
                  <a:cubicBezTo>
                    <a:pt x="5" y="47"/>
                    <a:pt x="0" y="93"/>
                    <a:pt x="0" y="139"/>
                  </a:cubicBezTo>
                  <a:cubicBezTo>
                    <a:pt x="76" y="1142"/>
                    <a:pt x="911" y="1897"/>
                    <a:pt x="1901" y="1897"/>
                  </a:cubicBezTo>
                  <a:cubicBezTo>
                    <a:pt x="1931" y="1897"/>
                    <a:pt x="1962" y="1899"/>
                    <a:pt x="1994" y="1899"/>
                  </a:cubicBezTo>
                  <a:cubicBezTo>
                    <a:pt x="2010" y="1899"/>
                    <a:pt x="2026" y="1899"/>
                    <a:pt x="2043" y="1897"/>
                  </a:cubicBezTo>
                  <a:cubicBezTo>
                    <a:pt x="3047" y="1826"/>
                    <a:pt x="3797" y="984"/>
                    <a:pt x="3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02"/>
            <p:cNvSpPr/>
            <p:nvPr/>
          </p:nvSpPr>
          <p:spPr>
            <a:xfrm>
              <a:off x="1717199" y="1479988"/>
              <a:ext cx="1434293" cy="143658"/>
            </a:xfrm>
            <a:custGeom>
              <a:avLst/>
              <a:gdLst/>
              <a:ahLst/>
              <a:cxnLst/>
              <a:rect l="l" t="t" r="r" b="b"/>
              <a:pathLst>
                <a:path w="39447" h="3951" extrusionOk="0">
                  <a:moveTo>
                    <a:pt x="1968" y="1"/>
                  </a:moveTo>
                  <a:cubicBezTo>
                    <a:pt x="888" y="1"/>
                    <a:pt x="1" y="888"/>
                    <a:pt x="1" y="1979"/>
                  </a:cubicBezTo>
                  <a:cubicBezTo>
                    <a:pt x="1" y="3059"/>
                    <a:pt x="888" y="3951"/>
                    <a:pt x="1968" y="3951"/>
                  </a:cubicBezTo>
                  <a:lnTo>
                    <a:pt x="37473" y="3951"/>
                  </a:lnTo>
                  <a:cubicBezTo>
                    <a:pt x="38559" y="3951"/>
                    <a:pt x="39446" y="3059"/>
                    <a:pt x="39446" y="1979"/>
                  </a:cubicBezTo>
                  <a:cubicBezTo>
                    <a:pt x="39446" y="888"/>
                    <a:pt x="38559" y="1"/>
                    <a:pt x="37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02"/>
            <p:cNvSpPr/>
            <p:nvPr/>
          </p:nvSpPr>
          <p:spPr>
            <a:xfrm>
              <a:off x="2271737" y="2334760"/>
              <a:ext cx="325240" cy="107662"/>
            </a:xfrm>
            <a:custGeom>
              <a:avLst/>
              <a:gdLst/>
              <a:ahLst/>
              <a:cxnLst/>
              <a:rect l="l" t="t" r="r" b="b"/>
              <a:pathLst>
                <a:path w="8945" h="2961" extrusionOk="0">
                  <a:moveTo>
                    <a:pt x="1478" y="0"/>
                  </a:moveTo>
                  <a:cubicBezTo>
                    <a:pt x="1381" y="0"/>
                    <a:pt x="1279" y="10"/>
                    <a:pt x="1187" y="31"/>
                  </a:cubicBezTo>
                  <a:cubicBezTo>
                    <a:pt x="514" y="168"/>
                    <a:pt x="0" y="765"/>
                    <a:pt x="0" y="1478"/>
                  </a:cubicBezTo>
                  <a:cubicBezTo>
                    <a:pt x="0" y="2191"/>
                    <a:pt x="514" y="2793"/>
                    <a:pt x="1187" y="2925"/>
                  </a:cubicBezTo>
                  <a:cubicBezTo>
                    <a:pt x="1279" y="2951"/>
                    <a:pt x="1381" y="2961"/>
                    <a:pt x="1478" y="2961"/>
                  </a:cubicBezTo>
                  <a:lnTo>
                    <a:pt x="7462" y="2961"/>
                  </a:lnTo>
                  <a:cubicBezTo>
                    <a:pt x="7564" y="2961"/>
                    <a:pt x="7660" y="2951"/>
                    <a:pt x="7752" y="2925"/>
                  </a:cubicBezTo>
                  <a:cubicBezTo>
                    <a:pt x="8430" y="2793"/>
                    <a:pt x="8945" y="2191"/>
                    <a:pt x="8945" y="1478"/>
                  </a:cubicBezTo>
                  <a:cubicBezTo>
                    <a:pt x="8945" y="765"/>
                    <a:pt x="8430" y="168"/>
                    <a:pt x="7752" y="31"/>
                  </a:cubicBezTo>
                  <a:cubicBezTo>
                    <a:pt x="7660" y="10"/>
                    <a:pt x="7564" y="0"/>
                    <a:pt x="7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559;p112">
            <a:extLst>
              <a:ext uri="{FF2B5EF4-FFF2-40B4-BE49-F238E27FC236}">
                <a16:creationId xmlns:a16="http://schemas.microsoft.com/office/drawing/2014/main" id="{90E69ACD-BDE2-709B-532B-064271FFD302}"/>
              </a:ext>
            </a:extLst>
          </p:cNvPr>
          <p:cNvGrpSpPr/>
          <p:nvPr/>
        </p:nvGrpSpPr>
        <p:grpSpPr>
          <a:xfrm>
            <a:off x="1356253" y="1464456"/>
            <a:ext cx="323459" cy="774088"/>
            <a:chOff x="4374852" y="3501430"/>
            <a:chExt cx="362871" cy="868407"/>
          </a:xfrm>
        </p:grpSpPr>
        <p:sp>
          <p:nvSpPr>
            <p:cNvPr id="5" name="Google Shape;3560;p112">
              <a:extLst>
                <a:ext uri="{FF2B5EF4-FFF2-40B4-BE49-F238E27FC236}">
                  <a16:creationId xmlns:a16="http://schemas.microsoft.com/office/drawing/2014/main" id="{1B6480CA-7296-3C46-3511-92ED1A51B0C7}"/>
                </a:ext>
              </a:extLst>
            </p:cNvPr>
            <p:cNvSpPr/>
            <p:nvPr/>
          </p:nvSpPr>
          <p:spPr>
            <a:xfrm>
              <a:off x="4478801" y="4225989"/>
              <a:ext cx="154954" cy="80492"/>
            </a:xfrm>
            <a:custGeom>
              <a:avLst/>
              <a:gdLst/>
              <a:ahLst/>
              <a:cxnLst/>
              <a:rect l="l" t="t" r="r" b="b"/>
              <a:pathLst>
                <a:path w="9997" h="5193" extrusionOk="0">
                  <a:moveTo>
                    <a:pt x="5143" y="2538"/>
                  </a:moveTo>
                  <a:cubicBezTo>
                    <a:pt x="5587" y="2538"/>
                    <a:pt x="5943" y="2894"/>
                    <a:pt x="5943" y="3338"/>
                  </a:cubicBezTo>
                  <a:cubicBezTo>
                    <a:pt x="5943" y="3776"/>
                    <a:pt x="5587" y="4138"/>
                    <a:pt x="5143" y="4138"/>
                  </a:cubicBezTo>
                  <a:cubicBezTo>
                    <a:pt x="4706" y="4138"/>
                    <a:pt x="4348" y="3776"/>
                    <a:pt x="4348" y="3338"/>
                  </a:cubicBezTo>
                  <a:cubicBezTo>
                    <a:pt x="4348" y="2894"/>
                    <a:pt x="4706" y="2538"/>
                    <a:pt x="5143" y="2538"/>
                  </a:cubicBezTo>
                  <a:close/>
                  <a:moveTo>
                    <a:pt x="1" y="0"/>
                  </a:moveTo>
                  <a:lnTo>
                    <a:pt x="1" y="5193"/>
                  </a:lnTo>
                  <a:cubicBezTo>
                    <a:pt x="210" y="5122"/>
                    <a:pt x="429" y="5077"/>
                    <a:pt x="658" y="5077"/>
                  </a:cubicBezTo>
                  <a:lnTo>
                    <a:pt x="9338" y="5077"/>
                  </a:lnTo>
                  <a:cubicBezTo>
                    <a:pt x="9568" y="5077"/>
                    <a:pt x="9787" y="5122"/>
                    <a:pt x="9996" y="5193"/>
                  </a:cubicBezTo>
                  <a:lnTo>
                    <a:pt x="9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61;p112">
              <a:extLst>
                <a:ext uri="{FF2B5EF4-FFF2-40B4-BE49-F238E27FC236}">
                  <a16:creationId xmlns:a16="http://schemas.microsoft.com/office/drawing/2014/main" id="{4CF45F20-7381-19C9-FB11-CD9C4CCBF991}"/>
                </a:ext>
              </a:extLst>
            </p:cNvPr>
            <p:cNvSpPr/>
            <p:nvPr/>
          </p:nvSpPr>
          <p:spPr>
            <a:xfrm>
              <a:off x="4464588" y="4038921"/>
              <a:ext cx="183381" cy="141887"/>
            </a:xfrm>
            <a:custGeom>
              <a:avLst/>
              <a:gdLst/>
              <a:ahLst/>
              <a:cxnLst/>
              <a:rect l="l" t="t" r="r" b="b"/>
              <a:pathLst>
                <a:path w="11831" h="9154" extrusionOk="0">
                  <a:moveTo>
                    <a:pt x="3868" y="6688"/>
                  </a:moveTo>
                  <a:cubicBezTo>
                    <a:pt x="4312" y="6688"/>
                    <a:pt x="4670" y="7044"/>
                    <a:pt x="4670" y="7483"/>
                  </a:cubicBezTo>
                  <a:cubicBezTo>
                    <a:pt x="4670" y="7931"/>
                    <a:pt x="4312" y="8283"/>
                    <a:pt x="3868" y="8283"/>
                  </a:cubicBezTo>
                  <a:cubicBezTo>
                    <a:pt x="3430" y="8283"/>
                    <a:pt x="3068" y="7931"/>
                    <a:pt x="3068" y="7483"/>
                  </a:cubicBezTo>
                  <a:cubicBezTo>
                    <a:pt x="3068" y="7044"/>
                    <a:pt x="3430" y="6688"/>
                    <a:pt x="3868" y="6688"/>
                  </a:cubicBezTo>
                  <a:close/>
                  <a:moveTo>
                    <a:pt x="8253" y="6688"/>
                  </a:moveTo>
                  <a:cubicBezTo>
                    <a:pt x="8700" y="6688"/>
                    <a:pt x="9053" y="7044"/>
                    <a:pt x="9053" y="7483"/>
                  </a:cubicBezTo>
                  <a:cubicBezTo>
                    <a:pt x="9053" y="7931"/>
                    <a:pt x="8700" y="8283"/>
                    <a:pt x="8253" y="8283"/>
                  </a:cubicBezTo>
                  <a:cubicBezTo>
                    <a:pt x="7813" y="8283"/>
                    <a:pt x="7457" y="7931"/>
                    <a:pt x="7457" y="7483"/>
                  </a:cubicBezTo>
                  <a:cubicBezTo>
                    <a:pt x="7457" y="7044"/>
                    <a:pt x="7813" y="6688"/>
                    <a:pt x="8253" y="6688"/>
                  </a:cubicBezTo>
                  <a:close/>
                  <a:moveTo>
                    <a:pt x="0" y="0"/>
                  </a:moveTo>
                  <a:lnTo>
                    <a:pt x="0" y="9154"/>
                  </a:lnTo>
                  <a:lnTo>
                    <a:pt x="11831" y="9154"/>
                  </a:lnTo>
                  <a:lnTo>
                    <a:pt x="11831" y="9139"/>
                  </a:lnTo>
                  <a:lnTo>
                    <a:pt x="1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2;p112">
              <a:extLst>
                <a:ext uri="{FF2B5EF4-FFF2-40B4-BE49-F238E27FC236}">
                  <a16:creationId xmlns:a16="http://schemas.microsoft.com/office/drawing/2014/main" id="{307CF7E9-B350-9804-7B7F-98621DCD838A}"/>
                </a:ext>
              </a:extLst>
            </p:cNvPr>
            <p:cNvSpPr/>
            <p:nvPr/>
          </p:nvSpPr>
          <p:spPr>
            <a:xfrm>
              <a:off x="4456374" y="4304660"/>
              <a:ext cx="199733" cy="65178"/>
            </a:xfrm>
            <a:custGeom>
              <a:avLst/>
              <a:gdLst/>
              <a:ahLst/>
              <a:cxnLst/>
              <a:rect l="l" t="t" r="r" b="b"/>
              <a:pathLst>
                <a:path w="12886" h="4205" extrusionOk="0">
                  <a:moveTo>
                    <a:pt x="2105" y="1"/>
                  </a:moveTo>
                  <a:cubicBezTo>
                    <a:pt x="1876" y="1"/>
                    <a:pt x="1657" y="46"/>
                    <a:pt x="1448" y="117"/>
                  </a:cubicBezTo>
                  <a:cubicBezTo>
                    <a:pt x="612" y="398"/>
                    <a:pt x="1" y="1177"/>
                    <a:pt x="1" y="2105"/>
                  </a:cubicBezTo>
                  <a:cubicBezTo>
                    <a:pt x="1" y="3262"/>
                    <a:pt x="949" y="4205"/>
                    <a:pt x="2105" y="4205"/>
                  </a:cubicBezTo>
                  <a:lnTo>
                    <a:pt x="10785" y="4205"/>
                  </a:lnTo>
                  <a:cubicBezTo>
                    <a:pt x="11942" y="4205"/>
                    <a:pt x="12885" y="3262"/>
                    <a:pt x="12885" y="2105"/>
                  </a:cubicBezTo>
                  <a:cubicBezTo>
                    <a:pt x="12885" y="1177"/>
                    <a:pt x="12279" y="398"/>
                    <a:pt x="11443" y="117"/>
                  </a:cubicBezTo>
                  <a:cubicBezTo>
                    <a:pt x="11234" y="46"/>
                    <a:pt x="11015" y="1"/>
                    <a:pt x="10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63;p112">
              <a:extLst>
                <a:ext uri="{FF2B5EF4-FFF2-40B4-BE49-F238E27FC236}">
                  <a16:creationId xmlns:a16="http://schemas.microsoft.com/office/drawing/2014/main" id="{315F31F3-B191-2665-EB65-0092834CF738}"/>
                </a:ext>
              </a:extLst>
            </p:cNvPr>
            <p:cNvSpPr/>
            <p:nvPr/>
          </p:nvSpPr>
          <p:spPr>
            <a:xfrm>
              <a:off x="4438039" y="4180780"/>
              <a:ext cx="236483" cy="45229"/>
            </a:xfrm>
            <a:custGeom>
              <a:avLst/>
              <a:gdLst/>
              <a:ahLst/>
              <a:cxnLst/>
              <a:rect l="l" t="t" r="r" b="b"/>
              <a:pathLst>
                <a:path w="15257" h="2918" extrusionOk="0">
                  <a:moveTo>
                    <a:pt x="1459" y="1"/>
                  </a:moveTo>
                  <a:cubicBezTo>
                    <a:pt x="658" y="1"/>
                    <a:pt x="1" y="659"/>
                    <a:pt x="1" y="1459"/>
                  </a:cubicBezTo>
                  <a:cubicBezTo>
                    <a:pt x="1" y="2259"/>
                    <a:pt x="658" y="2917"/>
                    <a:pt x="1459" y="2917"/>
                  </a:cubicBezTo>
                  <a:lnTo>
                    <a:pt x="13798" y="2917"/>
                  </a:lnTo>
                  <a:cubicBezTo>
                    <a:pt x="14598" y="2917"/>
                    <a:pt x="15256" y="2259"/>
                    <a:pt x="15256" y="1459"/>
                  </a:cubicBezTo>
                  <a:cubicBezTo>
                    <a:pt x="15256" y="659"/>
                    <a:pt x="14598" y="1"/>
                    <a:pt x="13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64;p112">
              <a:extLst>
                <a:ext uri="{FF2B5EF4-FFF2-40B4-BE49-F238E27FC236}">
                  <a16:creationId xmlns:a16="http://schemas.microsoft.com/office/drawing/2014/main" id="{F9A5EEB1-F5E2-954C-A69C-39566C7228EF}"/>
                </a:ext>
              </a:extLst>
            </p:cNvPr>
            <p:cNvSpPr/>
            <p:nvPr/>
          </p:nvSpPr>
          <p:spPr>
            <a:xfrm>
              <a:off x="4437729" y="3806907"/>
              <a:ext cx="237088" cy="178715"/>
            </a:xfrm>
            <a:custGeom>
              <a:avLst/>
              <a:gdLst/>
              <a:ahLst/>
              <a:cxnLst/>
              <a:rect l="l" t="t" r="r" b="b"/>
              <a:pathLst>
                <a:path w="15296" h="11530" extrusionOk="0">
                  <a:moveTo>
                    <a:pt x="3114" y="8737"/>
                  </a:moveTo>
                  <a:cubicBezTo>
                    <a:pt x="3559" y="8737"/>
                    <a:pt x="3914" y="9094"/>
                    <a:pt x="3914" y="9537"/>
                  </a:cubicBezTo>
                  <a:cubicBezTo>
                    <a:pt x="3914" y="9981"/>
                    <a:pt x="3559" y="10337"/>
                    <a:pt x="3114" y="10337"/>
                  </a:cubicBezTo>
                  <a:cubicBezTo>
                    <a:pt x="2672" y="10337"/>
                    <a:pt x="2319" y="9981"/>
                    <a:pt x="2319" y="9537"/>
                  </a:cubicBezTo>
                  <a:cubicBezTo>
                    <a:pt x="2319" y="9094"/>
                    <a:pt x="2672" y="8737"/>
                    <a:pt x="3114" y="8737"/>
                  </a:cubicBezTo>
                  <a:close/>
                  <a:moveTo>
                    <a:pt x="7793" y="8737"/>
                  </a:moveTo>
                  <a:cubicBezTo>
                    <a:pt x="8237" y="8737"/>
                    <a:pt x="8593" y="9094"/>
                    <a:pt x="8593" y="9537"/>
                  </a:cubicBezTo>
                  <a:cubicBezTo>
                    <a:pt x="8593" y="9981"/>
                    <a:pt x="8237" y="10337"/>
                    <a:pt x="7793" y="10337"/>
                  </a:cubicBezTo>
                  <a:cubicBezTo>
                    <a:pt x="7356" y="10337"/>
                    <a:pt x="6998" y="9981"/>
                    <a:pt x="6998" y="9537"/>
                  </a:cubicBezTo>
                  <a:cubicBezTo>
                    <a:pt x="6998" y="9094"/>
                    <a:pt x="7356" y="8737"/>
                    <a:pt x="7793" y="8737"/>
                  </a:cubicBezTo>
                  <a:close/>
                  <a:moveTo>
                    <a:pt x="12176" y="8737"/>
                  </a:moveTo>
                  <a:cubicBezTo>
                    <a:pt x="12625" y="8737"/>
                    <a:pt x="12978" y="9094"/>
                    <a:pt x="12978" y="9537"/>
                  </a:cubicBezTo>
                  <a:cubicBezTo>
                    <a:pt x="12978" y="9981"/>
                    <a:pt x="12625" y="10337"/>
                    <a:pt x="12176" y="10337"/>
                  </a:cubicBezTo>
                  <a:cubicBezTo>
                    <a:pt x="11738" y="10337"/>
                    <a:pt x="11381" y="9981"/>
                    <a:pt x="11381" y="9537"/>
                  </a:cubicBezTo>
                  <a:cubicBezTo>
                    <a:pt x="11381" y="9094"/>
                    <a:pt x="11738" y="8737"/>
                    <a:pt x="12176" y="8737"/>
                  </a:cubicBezTo>
                  <a:close/>
                  <a:moveTo>
                    <a:pt x="0" y="0"/>
                  </a:moveTo>
                  <a:lnTo>
                    <a:pt x="0" y="11529"/>
                  </a:lnTo>
                  <a:lnTo>
                    <a:pt x="15296" y="11529"/>
                  </a:lnTo>
                  <a:lnTo>
                    <a:pt x="15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65;p112">
              <a:extLst>
                <a:ext uri="{FF2B5EF4-FFF2-40B4-BE49-F238E27FC236}">
                  <a16:creationId xmlns:a16="http://schemas.microsoft.com/office/drawing/2014/main" id="{C0764F4A-B5DD-ED9B-8823-4BAA5DCE9B93}"/>
                </a:ext>
              </a:extLst>
            </p:cNvPr>
            <p:cNvSpPr/>
            <p:nvPr/>
          </p:nvSpPr>
          <p:spPr>
            <a:xfrm>
              <a:off x="4403369" y="3985590"/>
              <a:ext cx="305831" cy="53351"/>
            </a:xfrm>
            <a:custGeom>
              <a:avLst/>
              <a:gdLst/>
              <a:ahLst/>
              <a:cxnLst/>
              <a:rect l="l" t="t" r="r" b="b"/>
              <a:pathLst>
                <a:path w="19731" h="3442" extrusionOk="0">
                  <a:moveTo>
                    <a:pt x="1464" y="0"/>
                  </a:moveTo>
                  <a:cubicBezTo>
                    <a:pt x="657" y="0"/>
                    <a:pt x="1" y="653"/>
                    <a:pt x="1" y="1458"/>
                  </a:cubicBezTo>
                  <a:lnTo>
                    <a:pt x="1" y="1983"/>
                  </a:lnTo>
                  <a:cubicBezTo>
                    <a:pt x="1" y="2789"/>
                    <a:pt x="657" y="3441"/>
                    <a:pt x="1464" y="3441"/>
                  </a:cubicBezTo>
                  <a:lnTo>
                    <a:pt x="18272" y="3441"/>
                  </a:lnTo>
                  <a:cubicBezTo>
                    <a:pt x="19072" y="3441"/>
                    <a:pt x="19730" y="2789"/>
                    <a:pt x="19730" y="1983"/>
                  </a:cubicBezTo>
                  <a:lnTo>
                    <a:pt x="19730" y="1458"/>
                  </a:lnTo>
                  <a:cubicBezTo>
                    <a:pt x="19730" y="653"/>
                    <a:pt x="19072" y="0"/>
                    <a:pt x="18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6;p112">
              <a:extLst>
                <a:ext uri="{FF2B5EF4-FFF2-40B4-BE49-F238E27FC236}">
                  <a16:creationId xmlns:a16="http://schemas.microsoft.com/office/drawing/2014/main" id="{61386AEE-D3E1-2E7D-559B-902D5DCC21D8}"/>
                </a:ext>
              </a:extLst>
            </p:cNvPr>
            <p:cNvSpPr/>
            <p:nvPr/>
          </p:nvSpPr>
          <p:spPr>
            <a:xfrm>
              <a:off x="4415613" y="3558790"/>
              <a:ext cx="281340" cy="190789"/>
            </a:xfrm>
            <a:custGeom>
              <a:avLst/>
              <a:gdLst/>
              <a:ahLst/>
              <a:cxnLst/>
              <a:rect l="l" t="t" r="r" b="b"/>
              <a:pathLst>
                <a:path w="18151" h="12309" extrusionOk="0">
                  <a:moveTo>
                    <a:pt x="2055" y="9577"/>
                  </a:moveTo>
                  <a:cubicBezTo>
                    <a:pt x="2497" y="9577"/>
                    <a:pt x="2855" y="9929"/>
                    <a:pt x="2855" y="10372"/>
                  </a:cubicBezTo>
                  <a:cubicBezTo>
                    <a:pt x="2855" y="10816"/>
                    <a:pt x="2497" y="11167"/>
                    <a:pt x="2055" y="11167"/>
                  </a:cubicBezTo>
                  <a:cubicBezTo>
                    <a:pt x="1611" y="11167"/>
                    <a:pt x="1255" y="10816"/>
                    <a:pt x="1255" y="10372"/>
                  </a:cubicBezTo>
                  <a:cubicBezTo>
                    <a:pt x="1255" y="9929"/>
                    <a:pt x="1611" y="9577"/>
                    <a:pt x="2055" y="9577"/>
                  </a:cubicBezTo>
                  <a:close/>
                  <a:moveTo>
                    <a:pt x="6734" y="9577"/>
                  </a:moveTo>
                  <a:cubicBezTo>
                    <a:pt x="7176" y="9577"/>
                    <a:pt x="7534" y="9929"/>
                    <a:pt x="7534" y="10372"/>
                  </a:cubicBezTo>
                  <a:cubicBezTo>
                    <a:pt x="7534" y="10816"/>
                    <a:pt x="7176" y="11167"/>
                    <a:pt x="6734" y="11167"/>
                  </a:cubicBezTo>
                  <a:cubicBezTo>
                    <a:pt x="6294" y="11167"/>
                    <a:pt x="5938" y="10816"/>
                    <a:pt x="5938" y="10372"/>
                  </a:cubicBezTo>
                  <a:cubicBezTo>
                    <a:pt x="5938" y="9929"/>
                    <a:pt x="6294" y="9577"/>
                    <a:pt x="6734" y="9577"/>
                  </a:cubicBezTo>
                  <a:close/>
                  <a:moveTo>
                    <a:pt x="11413" y="9577"/>
                  </a:moveTo>
                  <a:cubicBezTo>
                    <a:pt x="11860" y="9577"/>
                    <a:pt x="12213" y="9929"/>
                    <a:pt x="12213" y="10372"/>
                  </a:cubicBezTo>
                  <a:cubicBezTo>
                    <a:pt x="12213" y="10816"/>
                    <a:pt x="11860" y="11167"/>
                    <a:pt x="11413" y="11167"/>
                  </a:cubicBezTo>
                  <a:cubicBezTo>
                    <a:pt x="10973" y="11167"/>
                    <a:pt x="10617" y="10816"/>
                    <a:pt x="10617" y="10372"/>
                  </a:cubicBezTo>
                  <a:cubicBezTo>
                    <a:pt x="10617" y="9929"/>
                    <a:pt x="10973" y="9577"/>
                    <a:pt x="11413" y="9577"/>
                  </a:cubicBezTo>
                  <a:close/>
                  <a:moveTo>
                    <a:pt x="15800" y="9577"/>
                  </a:moveTo>
                  <a:cubicBezTo>
                    <a:pt x="16244" y="9577"/>
                    <a:pt x="16600" y="9929"/>
                    <a:pt x="16600" y="10372"/>
                  </a:cubicBezTo>
                  <a:cubicBezTo>
                    <a:pt x="16600" y="10816"/>
                    <a:pt x="16244" y="11167"/>
                    <a:pt x="15800" y="11167"/>
                  </a:cubicBezTo>
                  <a:cubicBezTo>
                    <a:pt x="15358" y="11167"/>
                    <a:pt x="15000" y="10816"/>
                    <a:pt x="15000" y="10372"/>
                  </a:cubicBezTo>
                  <a:cubicBezTo>
                    <a:pt x="15000" y="9929"/>
                    <a:pt x="15358" y="9577"/>
                    <a:pt x="15800" y="9577"/>
                  </a:cubicBezTo>
                  <a:close/>
                  <a:moveTo>
                    <a:pt x="1" y="0"/>
                  </a:moveTo>
                  <a:lnTo>
                    <a:pt x="1" y="12309"/>
                  </a:lnTo>
                  <a:lnTo>
                    <a:pt x="18150" y="1230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67;p112">
              <a:extLst>
                <a:ext uri="{FF2B5EF4-FFF2-40B4-BE49-F238E27FC236}">
                  <a16:creationId xmlns:a16="http://schemas.microsoft.com/office/drawing/2014/main" id="{3EE87999-3B41-8DE3-B23F-2B72B7E4B7ED}"/>
                </a:ext>
              </a:extLst>
            </p:cNvPr>
            <p:cNvSpPr/>
            <p:nvPr/>
          </p:nvSpPr>
          <p:spPr>
            <a:xfrm>
              <a:off x="4374852" y="3749547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4"/>
                    <a:pt x="1" y="1459"/>
                  </a:cubicBezTo>
                  <a:lnTo>
                    <a:pt x="1" y="2249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9"/>
                  </a:cubicBezTo>
                  <a:lnTo>
                    <a:pt x="23410" y="1459"/>
                  </a:lnTo>
                  <a:cubicBezTo>
                    <a:pt x="23410" y="654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68;p112">
              <a:extLst>
                <a:ext uri="{FF2B5EF4-FFF2-40B4-BE49-F238E27FC236}">
                  <a16:creationId xmlns:a16="http://schemas.microsoft.com/office/drawing/2014/main" id="{1825590D-9501-570B-A070-C453EFBDACE3}"/>
                </a:ext>
              </a:extLst>
            </p:cNvPr>
            <p:cNvSpPr/>
            <p:nvPr/>
          </p:nvSpPr>
          <p:spPr>
            <a:xfrm>
              <a:off x="4374852" y="3501430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3"/>
                    <a:pt x="1" y="1459"/>
                  </a:cubicBezTo>
                  <a:lnTo>
                    <a:pt x="1" y="2243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3"/>
                  </a:cubicBezTo>
                  <a:lnTo>
                    <a:pt x="23410" y="1459"/>
                  </a:lnTo>
                  <a:cubicBezTo>
                    <a:pt x="23410" y="653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69;p112">
              <a:extLst>
                <a:ext uri="{FF2B5EF4-FFF2-40B4-BE49-F238E27FC236}">
                  <a16:creationId xmlns:a16="http://schemas.microsoft.com/office/drawing/2014/main" id="{8F4E12B0-FBE1-30C2-19B6-51FC954E34A4}"/>
                </a:ext>
              </a:extLst>
            </p:cNvPr>
            <p:cNvSpPr/>
            <p:nvPr/>
          </p:nvSpPr>
          <p:spPr>
            <a:xfrm>
              <a:off x="4435048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1" y="0"/>
                  </a:moveTo>
                  <a:cubicBezTo>
                    <a:pt x="357" y="0"/>
                    <a:pt x="1" y="357"/>
                    <a:pt x="1" y="800"/>
                  </a:cubicBezTo>
                  <a:cubicBezTo>
                    <a:pt x="1" y="1244"/>
                    <a:pt x="357" y="1600"/>
                    <a:pt x="801" y="1600"/>
                  </a:cubicBezTo>
                  <a:cubicBezTo>
                    <a:pt x="1243" y="1600"/>
                    <a:pt x="1601" y="1244"/>
                    <a:pt x="1601" y="800"/>
                  </a:cubicBezTo>
                  <a:cubicBezTo>
                    <a:pt x="1601" y="357"/>
                    <a:pt x="1243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70;p112">
              <a:extLst>
                <a:ext uri="{FF2B5EF4-FFF2-40B4-BE49-F238E27FC236}">
                  <a16:creationId xmlns:a16="http://schemas.microsoft.com/office/drawing/2014/main" id="{40806442-C573-BBAB-1B37-2954EB8456AA}"/>
                </a:ext>
              </a:extLst>
            </p:cNvPr>
            <p:cNvSpPr/>
            <p:nvPr/>
          </p:nvSpPr>
          <p:spPr>
            <a:xfrm>
              <a:off x="4507643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6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796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71;p112">
              <a:extLst>
                <a:ext uri="{FF2B5EF4-FFF2-40B4-BE49-F238E27FC236}">
                  <a16:creationId xmlns:a16="http://schemas.microsoft.com/office/drawing/2014/main" id="{FCCF3102-3347-0763-3B21-9730974B5106}"/>
                </a:ext>
              </a:extLst>
            </p:cNvPr>
            <p:cNvSpPr/>
            <p:nvPr/>
          </p:nvSpPr>
          <p:spPr>
            <a:xfrm>
              <a:off x="4580161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800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2;p112">
              <a:extLst>
                <a:ext uri="{FF2B5EF4-FFF2-40B4-BE49-F238E27FC236}">
                  <a16:creationId xmlns:a16="http://schemas.microsoft.com/office/drawing/2014/main" id="{C0C85230-E5CA-35CB-5618-8AEE429115CA}"/>
                </a:ext>
              </a:extLst>
            </p:cNvPr>
            <p:cNvSpPr/>
            <p:nvPr/>
          </p:nvSpPr>
          <p:spPr>
            <a:xfrm>
              <a:off x="4648092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0"/>
                  </a:moveTo>
                  <a:cubicBezTo>
                    <a:pt x="358" y="0"/>
                    <a:pt x="0" y="357"/>
                    <a:pt x="0" y="800"/>
                  </a:cubicBezTo>
                  <a:cubicBezTo>
                    <a:pt x="0" y="1244"/>
                    <a:pt x="358" y="1600"/>
                    <a:pt x="800" y="1600"/>
                  </a:cubicBezTo>
                  <a:cubicBezTo>
                    <a:pt x="1239" y="1600"/>
                    <a:pt x="1600" y="1244"/>
                    <a:pt x="1600" y="800"/>
                  </a:cubicBezTo>
                  <a:cubicBezTo>
                    <a:pt x="1600" y="357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3;p112">
              <a:extLst>
                <a:ext uri="{FF2B5EF4-FFF2-40B4-BE49-F238E27FC236}">
                  <a16:creationId xmlns:a16="http://schemas.microsoft.com/office/drawing/2014/main" id="{5C208FCF-7B0C-6FAD-AF02-710E0E471E81}"/>
                </a:ext>
              </a:extLst>
            </p:cNvPr>
            <p:cNvSpPr/>
            <p:nvPr/>
          </p:nvSpPr>
          <p:spPr>
            <a:xfrm>
              <a:off x="4473593" y="394230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1"/>
                  </a:moveTo>
                  <a:cubicBezTo>
                    <a:pt x="363" y="1"/>
                    <a:pt x="0" y="358"/>
                    <a:pt x="0" y="801"/>
                  </a:cubicBezTo>
                  <a:cubicBezTo>
                    <a:pt x="0" y="1245"/>
                    <a:pt x="363" y="1601"/>
                    <a:pt x="800" y="1601"/>
                  </a:cubicBezTo>
                  <a:cubicBezTo>
                    <a:pt x="1245" y="1601"/>
                    <a:pt x="1600" y="1245"/>
                    <a:pt x="1600" y="801"/>
                  </a:cubicBezTo>
                  <a:cubicBezTo>
                    <a:pt x="1600" y="358"/>
                    <a:pt x="1245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4;p112">
              <a:extLst>
                <a:ext uri="{FF2B5EF4-FFF2-40B4-BE49-F238E27FC236}">
                  <a16:creationId xmlns:a16="http://schemas.microsoft.com/office/drawing/2014/main" id="{43D9D420-1238-7A78-B858-F8C56A93C093}"/>
                </a:ext>
              </a:extLst>
            </p:cNvPr>
            <p:cNvSpPr/>
            <p:nvPr/>
          </p:nvSpPr>
          <p:spPr>
            <a:xfrm>
              <a:off x="4546188" y="394230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1"/>
                  </a:moveTo>
                  <a:cubicBezTo>
                    <a:pt x="358" y="1"/>
                    <a:pt x="0" y="358"/>
                    <a:pt x="0" y="801"/>
                  </a:cubicBezTo>
                  <a:cubicBezTo>
                    <a:pt x="0" y="1245"/>
                    <a:pt x="358" y="1601"/>
                    <a:pt x="795" y="1601"/>
                  </a:cubicBezTo>
                  <a:cubicBezTo>
                    <a:pt x="1239" y="1601"/>
                    <a:pt x="1595" y="1245"/>
                    <a:pt x="1595" y="801"/>
                  </a:cubicBezTo>
                  <a:cubicBezTo>
                    <a:pt x="1595" y="358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75;p112">
              <a:extLst>
                <a:ext uri="{FF2B5EF4-FFF2-40B4-BE49-F238E27FC236}">
                  <a16:creationId xmlns:a16="http://schemas.microsoft.com/office/drawing/2014/main" id="{299F3209-BD1D-5D02-D66D-D8DA70A75E7C}"/>
                </a:ext>
              </a:extLst>
            </p:cNvPr>
            <p:cNvSpPr/>
            <p:nvPr/>
          </p:nvSpPr>
          <p:spPr>
            <a:xfrm>
              <a:off x="4614119" y="3942303"/>
              <a:ext cx="24831" cy="24815"/>
            </a:xfrm>
            <a:custGeom>
              <a:avLst/>
              <a:gdLst/>
              <a:ahLst/>
              <a:cxnLst/>
              <a:rect l="l" t="t" r="r" b="b"/>
              <a:pathLst>
                <a:path w="1602" h="1601" extrusionOk="0">
                  <a:moveTo>
                    <a:pt x="801" y="1"/>
                  </a:moveTo>
                  <a:cubicBezTo>
                    <a:pt x="357" y="1"/>
                    <a:pt x="0" y="358"/>
                    <a:pt x="0" y="801"/>
                  </a:cubicBezTo>
                  <a:cubicBezTo>
                    <a:pt x="0" y="1245"/>
                    <a:pt x="357" y="1601"/>
                    <a:pt x="801" y="1601"/>
                  </a:cubicBezTo>
                  <a:cubicBezTo>
                    <a:pt x="1239" y="1601"/>
                    <a:pt x="1601" y="1245"/>
                    <a:pt x="1601" y="801"/>
                  </a:cubicBezTo>
                  <a:cubicBezTo>
                    <a:pt x="1601" y="358"/>
                    <a:pt x="1239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76;p112">
              <a:extLst>
                <a:ext uri="{FF2B5EF4-FFF2-40B4-BE49-F238E27FC236}">
                  <a16:creationId xmlns:a16="http://schemas.microsoft.com/office/drawing/2014/main" id="{84344AF4-E93A-360A-327A-66DE2E5BFBC8}"/>
                </a:ext>
              </a:extLst>
            </p:cNvPr>
            <p:cNvSpPr/>
            <p:nvPr/>
          </p:nvSpPr>
          <p:spPr>
            <a:xfrm>
              <a:off x="4512216" y="4142560"/>
              <a:ext cx="24754" cy="24815"/>
            </a:xfrm>
            <a:custGeom>
              <a:avLst/>
              <a:gdLst/>
              <a:ahLst/>
              <a:cxnLst/>
              <a:rect l="l" t="t" r="r" b="b"/>
              <a:pathLst>
                <a:path w="1597" h="1601" extrusionOk="0">
                  <a:moveTo>
                    <a:pt x="795" y="1"/>
                  </a:moveTo>
                  <a:cubicBezTo>
                    <a:pt x="357" y="1"/>
                    <a:pt x="0" y="357"/>
                    <a:pt x="0" y="801"/>
                  </a:cubicBezTo>
                  <a:cubicBezTo>
                    <a:pt x="0" y="1239"/>
                    <a:pt x="357" y="1601"/>
                    <a:pt x="795" y="1601"/>
                  </a:cubicBezTo>
                  <a:cubicBezTo>
                    <a:pt x="1239" y="1601"/>
                    <a:pt x="1597" y="1239"/>
                    <a:pt x="1597" y="801"/>
                  </a:cubicBezTo>
                  <a:cubicBezTo>
                    <a:pt x="1597" y="357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77;p112">
              <a:extLst>
                <a:ext uri="{FF2B5EF4-FFF2-40B4-BE49-F238E27FC236}">
                  <a16:creationId xmlns:a16="http://schemas.microsoft.com/office/drawing/2014/main" id="{DA150072-7CAF-CBB7-D197-301D8DBB45AB}"/>
                </a:ext>
              </a:extLst>
            </p:cNvPr>
            <p:cNvSpPr/>
            <p:nvPr/>
          </p:nvSpPr>
          <p:spPr>
            <a:xfrm>
              <a:off x="4580161" y="4142560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1"/>
                  </a:moveTo>
                  <a:cubicBezTo>
                    <a:pt x="356" y="1"/>
                    <a:pt x="0" y="357"/>
                    <a:pt x="0" y="801"/>
                  </a:cubicBezTo>
                  <a:cubicBezTo>
                    <a:pt x="0" y="1239"/>
                    <a:pt x="356" y="1601"/>
                    <a:pt x="800" y="1601"/>
                  </a:cubicBezTo>
                  <a:cubicBezTo>
                    <a:pt x="1238" y="1601"/>
                    <a:pt x="1596" y="1239"/>
                    <a:pt x="1596" y="801"/>
                  </a:cubicBezTo>
                  <a:cubicBezTo>
                    <a:pt x="1596" y="357"/>
                    <a:pt x="1238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78;p112">
              <a:extLst>
                <a:ext uri="{FF2B5EF4-FFF2-40B4-BE49-F238E27FC236}">
                  <a16:creationId xmlns:a16="http://schemas.microsoft.com/office/drawing/2014/main" id="{E525AEB5-BE7E-616E-D1F1-4205AAB54821}"/>
                </a:ext>
              </a:extLst>
            </p:cNvPr>
            <p:cNvSpPr/>
            <p:nvPr/>
          </p:nvSpPr>
          <p:spPr>
            <a:xfrm>
              <a:off x="4546188" y="4265324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0"/>
                  </a:moveTo>
                  <a:cubicBezTo>
                    <a:pt x="358" y="0"/>
                    <a:pt x="0" y="356"/>
                    <a:pt x="0" y="800"/>
                  </a:cubicBezTo>
                  <a:cubicBezTo>
                    <a:pt x="0" y="1238"/>
                    <a:pt x="358" y="1600"/>
                    <a:pt x="795" y="1600"/>
                  </a:cubicBezTo>
                  <a:cubicBezTo>
                    <a:pt x="1239" y="1600"/>
                    <a:pt x="1595" y="1238"/>
                    <a:pt x="1595" y="800"/>
                  </a:cubicBezTo>
                  <a:cubicBezTo>
                    <a:pt x="1595" y="356"/>
                    <a:pt x="1239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0">
          <a:extLst>
            <a:ext uri="{FF2B5EF4-FFF2-40B4-BE49-F238E27FC236}">
              <a16:creationId xmlns:a16="http://schemas.microsoft.com/office/drawing/2014/main" id="{08FFE8A8-761E-2C46-0F70-96E985A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102">
            <a:extLst>
              <a:ext uri="{FF2B5EF4-FFF2-40B4-BE49-F238E27FC236}">
                <a16:creationId xmlns:a16="http://schemas.microsoft.com/office/drawing/2014/main" id="{271B6A3C-B8BA-ADC5-DE7B-4ABA79985E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r>
              <a:rPr lang="en" dirty="0"/>
              <a:t>isadvantages</a:t>
            </a:r>
            <a:endParaRPr dirty="0"/>
          </a:p>
        </p:txBody>
      </p:sp>
      <p:sp>
        <p:nvSpPr>
          <p:cNvPr id="3222" name="Google Shape;3222;p102">
            <a:extLst>
              <a:ext uri="{FF2B5EF4-FFF2-40B4-BE49-F238E27FC236}">
                <a16:creationId xmlns:a16="http://schemas.microsoft.com/office/drawing/2014/main" id="{874B2F3D-CC1F-EFD0-C662-74E7B5ABC779}"/>
              </a:ext>
            </a:extLst>
          </p:cNvPr>
          <p:cNvSpPr txBox="1"/>
          <p:nvPr/>
        </p:nvSpPr>
        <p:spPr>
          <a:xfrm>
            <a:off x="983848" y="2538634"/>
            <a:ext cx="3403051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pPr algn="r"/>
            <a:r>
              <a:rPr lang="en-US" dirty="0"/>
              <a:t>The time of segment tree operations is O(log N) , which is higher than some other data structures like the Fenwick tree.</a:t>
            </a:r>
            <a:endParaRPr dirty="0">
              <a:sym typeface="Barlow"/>
            </a:endParaRPr>
          </a:p>
        </p:txBody>
      </p:sp>
      <p:grpSp>
        <p:nvGrpSpPr>
          <p:cNvPr id="3223" name="Google Shape;3223;p102">
            <a:extLst>
              <a:ext uri="{FF2B5EF4-FFF2-40B4-BE49-F238E27FC236}">
                <a16:creationId xmlns:a16="http://schemas.microsoft.com/office/drawing/2014/main" id="{70C90A2F-D283-928C-BB13-39040DF7294A}"/>
              </a:ext>
            </a:extLst>
          </p:cNvPr>
          <p:cNvGrpSpPr/>
          <p:nvPr/>
        </p:nvGrpSpPr>
        <p:grpSpPr>
          <a:xfrm>
            <a:off x="1166651" y="3399425"/>
            <a:ext cx="915194" cy="932303"/>
            <a:chOff x="1017800" y="1721600"/>
            <a:chExt cx="1377475" cy="1403225"/>
          </a:xfrm>
        </p:grpSpPr>
        <p:sp>
          <p:nvSpPr>
            <p:cNvPr id="3224" name="Google Shape;3224;p102">
              <a:extLst>
                <a:ext uri="{FF2B5EF4-FFF2-40B4-BE49-F238E27FC236}">
                  <a16:creationId xmlns:a16="http://schemas.microsoft.com/office/drawing/2014/main" id="{B61219D5-5654-171A-9E2E-C05BB3132FAF}"/>
                </a:ext>
              </a:extLst>
            </p:cNvPr>
            <p:cNvSpPr/>
            <p:nvPr/>
          </p:nvSpPr>
          <p:spPr>
            <a:xfrm>
              <a:off x="1349475" y="2529475"/>
              <a:ext cx="263675" cy="263650"/>
            </a:xfrm>
            <a:custGeom>
              <a:avLst/>
              <a:gdLst/>
              <a:ahLst/>
              <a:cxnLst/>
              <a:rect l="l" t="t" r="r" b="b"/>
              <a:pathLst>
                <a:path w="10547" h="10546" extrusionOk="0">
                  <a:moveTo>
                    <a:pt x="5270" y="2258"/>
                  </a:moveTo>
                  <a:cubicBezTo>
                    <a:pt x="6938" y="2258"/>
                    <a:pt x="8288" y="3609"/>
                    <a:pt x="8288" y="5270"/>
                  </a:cubicBezTo>
                  <a:cubicBezTo>
                    <a:pt x="8288" y="6937"/>
                    <a:pt x="6938" y="8288"/>
                    <a:pt x="5270" y="8288"/>
                  </a:cubicBezTo>
                  <a:cubicBezTo>
                    <a:pt x="3609" y="8288"/>
                    <a:pt x="2253" y="6937"/>
                    <a:pt x="2253" y="5270"/>
                  </a:cubicBezTo>
                  <a:cubicBezTo>
                    <a:pt x="2253" y="3609"/>
                    <a:pt x="3609" y="2258"/>
                    <a:pt x="5270" y="2258"/>
                  </a:cubicBezTo>
                  <a:close/>
                  <a:moveTo>
                    <a:pt x="5270" y="0"/>
                  </a:moveTo>
                  <a:cubicBezTo>
                    <a:pt x="2360" y="0"/>
                    <a:pt x="1" y="2360"/>
                    <a:pt x="1" y="5270"/>
                  </a:cubicBezTo>
                  <a:cubicBezTo>
                    <a:pt x="1" y="8181"/>
                    <a:pt x="2360" y="10546"/>
                    <a:pt x="5270" y="10546"/>
                  </a:cubicBezTo>
                  <a:cubicBezTo>
                    <a:pt x="8180" y="10546"/>
                    <a:pt x="10546" y="8181"/>
                    <a:pt x="10546" y="5270"/>
                  </a:cubicBezTo>
                  <a:cubicBezTo>
                    <a:pt x="10546" y="2360"/>
                    <a:pt x="8180" y="0"/>
                    <a:pt x="5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2">
              <a:extLst>
                <a:ext uri="{FF2B5EF4-FFF2-40B4-BE49-F238E27FC236}">
                  <a16:creationId xmlns:a16="http://schemas.microsoft.com/office/drawing/2014/main" id="{EB1B2899-927F-38B0-EAE2-0BD083EDD413}"/>
                </a:ext>
              </a:extLst>
            </p:cNvPr>
            <p:cNvSpPr/>
            <p:nvPr/>
          </p:nvSpPr>
          <p:spPr>
            <a:xfrm>
              <a:off x="1225750" y="2405725"/>
              <a:ext cx="511100" cy="511150"/>
            </a:xfrm>
            <a:custGeom>
              <a:avLst/>
              <a:gdLst/>
              <a:ahLst/>
              <a:cxnLst/>
              <a:rect l="l" t="t" r="r" b="b"/>
              <a:pathLst>
                <a:path w="20444" h="20446" extrusionOk="0">
                  <a:moveTo>
                    <a:pt x="10219" y="2687"/>
                  </a:moveTo>
                  <a:cubicBezTo>
                    <a:pt x="14378" y="2687"/>
                    <a:pt x="17752" y="6061"/>
                    <a:pt x="17752" y="10220"/>
                  </a:cubicBezTo>
                  <a:cubicBezTo>
                    <a:pt x="17752" y="14385"/>
                    <a:pt x="14378" y="17754"/>
                    <a:pt x="10219" y="17754"/>
                  </a:cubicBezTo>
                  <a:cubicBezTo>
                    <a:pt x="6060" y="17754"/>
                    <a:pt x="2687" y="14385"/>
                    <a:pt x="2687" y="10220"/>
                  </a:cubicBezTo>
                  <a:cubicBezTo>
                    <a:pt x="2687" y="6061"/>
                    <a:pt x="6060" y="2687"/>
                    <a:pt x="10219" y="2687"/>
                  </a:cubicBezTo>
                  <a:close/>
                  <a:moveTo>
                    <a:pt x="10219" y="1"/>
                  </a:moveTo>
                  <a:cubicBezTo>
                    <a:pt x="4572" y="1"/>
                    <a:pt x="0" y="4573"/>
                    <a:pt x="0" y="10220"/>
                  </a:cubicBezTo>
                  <a:cubicBezTo>
                    <a:pt x="0" y="15868"/>
                    <a:pt x="4572" y="20445"/>
                    <a:pt x="10219" y="20445"/>
                  </a:cubicBezTo>
                  <a:cubicBezTo>
                    <a:pt x="15867" y="20445"/>
                    <a:pt x="20443" y="15868"/>
                    <a:pt x="20443" y="10220"/>
                  </a:cubicBezTo>
                  <a:cubicBezTo>
                    <a:pt x="20443" y="7402"/>
                    <a:pt x="19297" y="4844"/>
                    <a:pt x="17446" y="2993"/>
                  </a:cubicBezTo>
                  <a:cubicBezTo>
                    <a:pt x="15597" y="1143"/>
                    <a:pt x="13043" y="1"/>
                    <a:pt x="102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2">
              <a:extLst>
                <a:ext uri="{FF2B5EF4-FFF2-40B4-BE49-F238E27FC236}">
                  <a16:creationId xmlns:a16="http://schemas.microsoft.com/office/drawing/2014/main" id="{E9D4B2D8-06F6-0F34-DD98-05F9A87F6492}"/>
                </a:ext>
              </a:extLst>
            </p:cNvPr>
            <p:cNvSpPr/>
            <p:nvPr/>
          </p:nvSpPr>
          <p:spPr>
            <a:xfrm>
              <a:off x="1292900" y="2472900"/>
              <a:ext cx="376675" cy="376700"/>
            </a:xfrm>
            <a:custGeom>
              <a:avLst/>
              <a:gdLst/>
              <a:ahLst/>
              <a:cxnLst/>
              <a:rect l="l" t="t" r="r" b="b"/>
              <a:pathLst>
                <a:path w="15067" h="15068" extrusionOk="0">
                  <a:moveTo>
                    <a:pt x="7533" y="2263"/>
                  </a:moveTo>
                  <a:cubicBezTo>
                    <a:pt x="10443" y="2263"/>
                    <a:pt x="12809" y="4623"/>
                    <a:pt x="12809" y="7533"/>
                  </a:cubicBezTo>
                  <a:cubicBezTo>
                    <a:pt x="12809" y="10444"/>
                    <a:pt x="10443" y="12809"/>
                    <a:pt x="7533" y="12809"/>
                  </a:cubicBezTo>
                  <a:cubicBezTo>
                    <a:pt x="4623" y="12809"/>
                    <a:pt x="2264" y="10444"/>
                    <a:pt x="2264" y="7533"/>
                  </a:cubicBezTo>
                  <a:cubicBezTo>
                    <a:pt x="2264" y="4623"/>
                    <a:pt x="4623" y="2263"/>
                    <a:pt x="7533" y="2263"/>
                  </a:cubicBezTo>
                  <a:close/>
                  <a:moveTo>
                    <a:pt x="7533" y="0"/>
                  </a:moveTo>
                  <a:cubicBezTo>
                    <a:pt x="3374" y="0"/>
                    <a:pt x="1" y="3374"/>
                    <a:pt x="1" y="7533"/>
                  </a:cubicBezTo>
                  <a:cubicBezTo>
                    <a:pt x="1" y="11698"/>
                    <a:pt x="3374" y="15067"/>
                    <a:pt x="7533" y="15067"/>
                  </a:cubicBezTo>
                  <a:cubicBezTo>
                    <a:pt x="11692" y="15067"/>
                    <a:pt x="15066" y="11698"/>
                    <a:pt x="15066" y="7533"/>
                  </a:cubicBezTo>
                  <a:cubicBezTo>
                    <a:pt x="15066" y="3374"/>
                    <a:pt x="11692" y="0"/>
                    <a:pt x="75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2">
              <a:extLst>
                <a:ext uri="{FF2B5EF4-FFF2-40B4-BE49-F238E27FC236}">
                  <a16:creationId xmlns:a16="http://schemas.microsoft.com/office/drawing/2014/main" id="{361870B6-504E-EE83-D393-96620C7D0FC9}"/>
                </a:ext>
              </a:extLst>
            </p:cNvPr>
            <p:cNvSpPr/>
            <p:nvPr/>
          </p:nvSpPr>
          <p:spPr>
            <a:xfrm>
              <a:off x="1017800" y="2197775"/>
              <a:ext cx="927000" cy="927050"/>
            </a:xfrm>
            <a:custGeom>
              <a:avLst/>
              <a:gdLst/>
              <a:ahLst/>
              <a:cxnLst/>
              <a:rect l="l" t="t" r="r" b="b"/>
              <a:pathLst>
                <a:path w="37080" h="37082" extrusionOk="0">
                  <a:moveTo>
                    <a:pt x="18537" y="8319"/>
                  </a:moveTo>
                  <a:cubicBezTo>
                    <a:pt x="24185" y="8319"/>
                    <a:pt x="28761" y="12891"/>
                    <a:pt x="28761" y="18538"/>
                  </a:cubicBezTo>
                  <a:cubicBezTo>
                    <a:pt x="28761" y="21362"/>
                    <a:pt x="27615" y="23915"/>
                    <a:pt x="25764" y="25766"/>
                  </a:cubicBezTo>
                  <a:cubicBezTo>
                    <a:pt x="23915" y="27616"/>
                    <a:pt x="21361" y="28763"/>
                    <a:pt x="18537" y="28763"/>
                  </a:cubicBezTo>
                  <a:cubicBezTo>
                    <a:pt x="12890" y="28763"/>
                    <a:pt x="8318" y="24186"/>
                    <a:pt x="8318" y="18538"/>
                  </a:cubicBezTo>
                  <a:cubicBezTo>
                    <a:pt x="8318" y="12891"/>
                    <a:pt x="12890" y="8319"/>
                    <a:pt x="18537" y="8319"/>
                  </a:cubicBezTo>
                  <a:close/>
                  <a:moveTo>
                    <a:pt x="18537" y="1"/>
                  </a:moveTo>
                  <a:cubicBezTo>
                    <a:pt x="17513" y="1"/>
                    <a:pt x="16677" y="842"/>
                    <a:pt x="16677" y="1861"/>
                  </a:cubicBezTo>
                  <a:lnTo>
                    <a:pt x="16677" y="4818"/>
                  </a:lnTo>
                  <a:cubicBezTo>
                    <a:pt x="14241" y="5143"/>
                    <a:pt x="12014" y="6102"/>
                    <a:pt x="10153" y="7524"/>
                  </a:cubicBezTo>
                  <a:lnTo>
                    <a:pt x="8064" y="5430"/>
                  </a:lnTo>
                  <a:cubicBezTo>
                    <a:pt x="7702" y="5067"/>
                    <a:pt x="7224" y="4886"/>
                    <a:pt x="6746" y="4886"/>
                  </a:cubicBezTo>
                  <a:cubicBezTo>
                    <a:pt x="6268" y="4886"/>
                    <a:pt x="5790" y="5067"/>
                    <a:pt x="5428" y="5430"/>
                  </a:cubicBezTo>
                  <a:cubicBezTo>
                    <a:pt x="4705" y="6153"/>
                    <a:pt x="4705" y="7340"/>
                    <a:pt x="5428" y="8064"/>
                  </a:cubicBezTo>
                  <a:lnTo>
                    <a:pt x="7523" y="10154"/>
                  </a:lnTo>
                  <a:cubicBezTo>
                    <a:pt x="6100" y="12014"/>
                    <a:pt x="5143" y="14242"/>
                    <a:pt x="4816" y="16679"/>
                  </a:cubicBezTo>
                  <a:lnTo>
                    <a:pt x="1861" y="16679"/>
                  </a:lnTo>
                  <a:cubicBezTo>
                    <a:pt x="840" y="16679"/>
                    <a:pt x="0" y="17514"/>
                    <a:pt x="0" y="18538"/>
                  </a:cubicBezTo>
                  <a:cubicBezTo>
                    <a:pt x="0" y="19563"/>
                    <a:pt x="840" y="20403"/>
                    <a:pt x="1861" y="20403"/>
                  </a:cubicBezTo>
                  <a:lnTo>
                    <a:pt x="4816" y="20403"/>
                  </a:lnTo>
                  <a:cubicBezTo>
                    <a:pt x="5143" y="22835"/>
                    <a:pt x="6100" y="25063"/>
                    <a:pt x="7523" y="26928"/>
                  </a:cubicBezTo>
                  <a:lnTo>
                    <a:pt x="5428" y="29013"/>
                  </a:lnTo>
                  <a:cubicBezTo>
                    <a:pt x="4705" y="29742"/>
                    <a:pt x="4705" y="30923"/>
                    <a:pt x="5428" y="31653"/>
                  </a:cubicBezTo>
                  <a:cubicBezTo>
                    <a:pt x="5790" y="32012"/>
                    <a:pt x="6268" y="32192"/>
                    <a:pt x="6746" y="32192"/>
                  </a:cubicBezTo>
                  <a:cubicBezTo>
                    <a:pt x="7224" y="32192"/>
                    <a:pt x="7702" y="32012"/>
                    <a:pt x="8064" y="31653"/>
                  </a:cubicBezTo>
                  <a:lnTo>
                    <a:pt x="10153" y="29558"/>
                  </a:lnTo>
                  <a:cubicBezTo>
                    <a:pt x="12014" y="30980"/>
                    <a:pt x="14241" y="31933"/>
                    <a:pt x="16677" y="32259"/>
                  </a:cubicBezTo>
                  <a:lnTo>
                    <a:pt x="16677" y="35216"/>
                  </a:lnTo>
                  <a:cubicBezTo>
                    <a:pt x="16677" y="36240"/>
                    <a:pt x="17513" y="37081"/>
                    <a:pt x="18537" y="37081"/>
                  </a:cubicBezTo>
                  <a:cubicBezTo>
                    <a:pt x="19562" y="37081"/>
                    <a:pt x="20403" y="36240"/>
                    <a:pt x="20403" y="35216"/>
                  </a:cubicBezTo>
                  <a:lnTo>
                    <a:pt x="20403" y="32259"/>
                  </a:lnTo>
                  <a:cubicBezTo>
                    <a:pt x="22835" y="31933"/>
                    <a:pt x="25061" y="30980"/>
                    <a:pt x="26926" y="29558"/>
                  </a:cubicBezTo>
                  <a:lnTo>
                    <a:pt x="29012" y="31653"/>
                  </a:lnTo>
                  <a:cubicBezTo>
                    <a:pt x="29376" y="32012"/>
                    <a:pt x="29854" y="32192"/>
                    <a:pt x="30331" y="32192"/>
                  </a:cubicBezTo>
                  <a:cubicBezTo>
                    <a:pt x="30808" y="32192"/>
                    <a:pt x="31285" y="32012"/>
                    <a:pt x="31647" y="31653"/>
                  </a:cubicBezTo>
                  <a:cubicBezTo>
                    <a:pt x="32370" y="30923"/>
                    <a:pt x="32370" y="29742"/>
                    <a:pt x="31647" y="29013"/>
                  </a:cubicBezTo>
                  <a:lnTo>
                    <a:pt x="29556" y="26928"/>
                  </a:lnTo>
                  <a:cubicBezTo>
                    <a:pt x="30979" y="25063"/>
                    <a:pt x="31932" y="22835"/>
                    <a:pt x="32259" y="20403"/>
                  </a:cubicBezTo>
                  <a:lnTo>
                    <a:pt x="35214" y="20403"/>
                  </a:lnTo>
                  <a:cubicBezTo>
                    <a:pt x="36239" y="20403"/>
                    <a:pt x="37079" y="19563"/>
                    <a:pt x="37079" y="18538"/>
                  </a:cubicBezTo>
                  <a:cubicBezTo>
                    <a:pt x="37079" y="17514"/>
                    <a:pt x="36239" y="16679"/>
                    <a:pt x="35214" y="16679"/>
                  </a:cubicBezTo>
                  <a:lnTo>
                    <a:pt x="32259" y="16679"/>
                  </a:lnTo>
                  <a:cubicBezTo>
                    <a:pt x="31932" y="14242"/>
                    <a:pt x="30979" y="12014"/>
                    <a:pt x="29556" y="10154"/>
                  </a:cubicBezTo>
                  <a:lnTo>
                    <a:pt x="31647" y="8064"/>
                  </a:lnTo>
                  <a:cubicBezTo>
                    <a:pt x="32370" y="7340"/>
                    <a:pt x="32370" y="6153"/>
                    <a:pt x="31647" y="5430"/>
                  </a:cubicBezTo>
                  <a:cubicBezTo>
                    <a:pt x="31285" y="5067"/>
                    <a:pt x="30808" y="4886"/>
                    <a:pt x="30331" y="4886"/>
                  </a:cubicBezTo>
                  <a:cubicBezTo>
                    <a:pt x="29854" y="4886"/>
                    <a:pt x="29376" y="5067"/>
                    <a:pt x="29012" y="5430"/>
                  </a:cubicBezTo>
                  <a:lnTo>
                    <a:pt x="26926" y="7524"/>
                  </a:lnTo>
                  <a:cubicBezTo>
                    <a:pt x="25061" y="6102"/>
                    <a:pt x="22835" y="5143"/>
                    <a:pt x="20403" y="4818"/>
                  </a:cubicBezTo>
                  <a:lnTo>
                    <a:pt x="20403" y="1861"/>
                  </a:lnTo>
                  <a:cubicBezTo>
                    <a:pt x="20403" y="842"/>
                    <a:pt x="19562" y="1"/>
                    <a:pt x="185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2">
              <a:extLst>
                <a:ext uri="{FF2B5EF4-FFF2-40B4-BE49-F238E27FC236}">
                  <a16:creationId xmlns:a16="http://schemas.microsoft.com/office/drawing/2014/main" id="{1EAC0E42-F4E4-916F-0C46-DEB869417C06}"/>
                </a:ext>
              </a:extLst>
            </p:cNvPr>
            <p:cNvSpPr/>
            <p:nvPr/>
          </p:nvSpPr>
          <p:spPr>
            <a:xfrm>
              <a:off x="1405775" y="2585925"/>
              <a:ext cx="150925" cy="150750"/>
            </a:xfrm>
            <a:custGeom>
              <a:avLst/>
              <a:gdLst/>
              <a:ahLst/>
              <a:cxnLst/>
              <a:rect l="l" t="t" r="r" b="b"/>
              <a:pathLst>
                <a:path w="6037" h="6030" extrusionOk="0">
                  <a:moveTo>
                    <a:pt x="3018" y="0"/>
                  </a:moveTo>
                  <a:cubicBezTo>
                    <a:pt x="1357" y="0"/>
                    <a:pt x="1" y="1351"/>
                    <a:pt x="1" y="3012"/>
                  </a:cubicBezTo>
                  <a:cubicBezTo>
                    <a:pt x="1" y="4679"/>
                    <a:pt x="1357" y="6030"/>
                    <a:pt x="3018" y="6030"/>
                  </a:cubicBezTo>
                  <a:cubicBezTo>
                    <a:pt x="4686" y="6030"/>
                    <a:pt x="6036" y="4679"/>
                    <a:pt x="6036" y="3012"/>
                  </a:cubicBezTo>
                  <a:cubicBezTo>
                    <a:pt x="6036" y="1351"/>
                    <a:pt x="4686" y="0"/>
                    <a:pt x="30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2">
              <a:extLst>
                <a:ext uri="{FF2B5EF4-FFF2-40B4-BE49-F238E27FC236}">
                  <a16:creationId xmlns:a16="http://schemas.microsoft.com/office/drawing/2014/main" id="{6368D1E2-07B9-6E97-DE2A-CC97663F152E}"/>
                </a:ext>
              </a:extLst>
            </p:cNvPr>
            <p:cNvSpPr/>
            <p:nvPr/>
          </p:nvSpPr>
          <p:spPr>
            <a:xfrm>
              <a:off x="1979700" y="2163650"/>
              <a:ext cx="180450" cy="180575"/>
            </a:xfrm>
            <a:custGeom>
              <a:avLst/>
              <a:gdLst/>
              <a:ahLst/>
              <a:cxnLst/>
              <a:rect l="l" t="t" r="r" b="b"/>
              <a:pathLst>
                <a:path w="7218" h="7223" extrusionOk="0">
                  <a:moveTo>
                    <a:pt x="3609" y="1"/>
                  </a:moveTo>
                  <a:cubicBezTo>
                    <a:pt x="1616" y="1"/>
                    <a:pt x="0" y="1621"/>
                    <a:pt x="0" y="3614"/>
                  </a:cubicBezTo>
                  <a:cubicBezTo>
                    <a:pt x="0" y="5607"/>
                    <a:pt x="1616" y="7223"/>
                    <a:pt x="3609" y="7223"/>
                  </a:cubicBezTo>
                  <a:cubicBezTo>
                    <a:pt x="5602" y="7223"/>
                    <a:pt x="7218" y="5607"/>
                    <a:pt x="7218" y="3614"/>
                  </a:cubicBezTo>
                  <a:cubicBezTo>
                    <a:pt x="7218" y="1621"/>
                    <a:pt x="5602" y="1"/>
                    <a:pt x="3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102">
              <a:extLst>
                <a:ext uri="{FF2B5EF4-FFF2-40B4-BE49-F238E27FC236}">
                  <a16:creationId xmlns:a16="http://schemas.microsoft.com/office/drawing/2014/main" id="{1242F753-5418-6169-8AB4-563E1836619C}"/>
                </a:ext>
              </a:extLst>
            </p:cNvPr>
            <p:cNvSpPr/>
            <p:nvPr/>
          </p:nvSpPr>
          <p:spPr>
            <a:xfrm>
              <a:off x="1890500" y="2075100"/>
              <a:ext cx="358850" cy="358825"/>
            </a:xfrm>
            <a:custGeom>
              <a:avLst/>
              <a:gdLst/>
              <a:ahLst/>
              <a:cxnLst/>
              <a:rect l="l" t="t" r="r" b="b"/>
              <a:pathLst>
                <a:path w="14354" h="14353" extrusionOk="0">
                  <a:moveTo>
                    <a:pt x="7177" y="1998"/>
                  </a:moveTo>
                  <a:cubicBezTo>
                    <a:pt x="10026" y="1998"/>
                    <a:pt x="12336" y="4307"/>
                    <a:pt x="12336" y="7156"/>
                  </a:cubicBezTo>
                  <a:cubicBezTo>
                    <a:pt x="12336" y="10000"/>
                    <a:pt x="10026" y="12308"/>
                    <a:pt x="7177" y="12308"/>
                  </a:cubicBezTo>
                  <a:cubicBezTo>
                    <a:pt x="4333" y="12308"/>
                    <a:pt x="2025" y="10000"/>
                    <a:pt x="2025" y="7156"/>
                  </a:cubicBezTo>
                  <a:cubicBezTo>
                    <a:pt x="2025" y="4307"/>
                    <a:pt x="4333" y="1998"/>
                    <a:pt x="7177" y="1998"/>
                  </a:cubicBezTo>
                  <a:close/>
                  <a:moveTo>
                    <a:pt x="7177" y="0"/>
                  </a:moveTo>
                  <a:cubicBezTo>
                    <a:pt x="3211" y="0"/>
                    <a:pt x="0" y="3211"/>
                    <a:pt x="0" y="7176"/>
                  </a:cubicBezTo>
                  <a:cubicBezTo>
                    <a:pt x="0" y="11141"/>
                    <a:pt x="3211" y="14353"/>
                    <a:pt x="7177" y="14353"/>
                  </a:cubicBezTo>
                  <a:cubicBezTo>
                    <a:pt x="11143" y="14353"/>
                    <a:pt x="14354" y="11141"/>
                    <a:pt x="14354" y="7176"/>
                  </a:cubicBezTo>
                  <a:cubicBezTo>
                    <a:pt x="14354" y="5194"/>
                    <a:pt x="13554" y="3399"/>
                    <a:pt x="12254" y="2099"/>
                  </a:cubicBezTo>
                  <a:cubicBezTo>
                    <a:pt x="10954" y="800"/>
                    <a:pt x="9160" y="0"/>
                    <a:pt x="71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102">
              <a:extLst>
                <a:ext uri="{FF2B5EF4-FFF2-40B4-BE49-F238E27FC236}">
                  <a16:creationId xmlns:a16="http://schemas.microsoft.com/office/drawing/2014/main" id="{D8E2AA6A-3597-EE75-1CE8-9B5235EF30FB}"/>
                </a:ext>
              </a:extLst>
            </p:cNvPr>
            <p:cNvSpPr/>
            <p:nvPr/>
          </p:nvSpPr>
          <p:spPr>
            <a:xfrm>
              <a:off x="1941100" y="2125025"/>
              <a:ext cx="257800" cy="257800"/>
            </a:xfrm>
            <a:custGeom>
              <a:avLst/>
              <a:gdLst/>
              <a:ahLst/>
              <a:cxnLst/>
              <a:rect l="l" t="t" r="r" b="b"/>
              <a:pathLst>
                <a:path w="10312" h="10312" extrusionOk="0">
                  <a:moveTo>
                    <a:pt x="5153" y="1546"/>
                  </a:moveTo>
                  <a:cubicBezTo>
                    <a:pt x="7146" y="1546"/>
                    <a:pt x="8762" y="3166"/>
                    <a:pt x="8762" y="5159"/>
                  </a:cubicBezTo>
                  <a:cubicBezTo>
                    <a:pt x="8762" y="7152"/>
                    <a:pt x="7146" y="8768"/>
                    <a:pt x="5153" y="8768"/>
                  </a:cubicBezTo>
                  <a:cubicBezTo>
                    <a:pt x="3160" y="8768"/>
                    <a:pt x="1544" y="7152"/>
                    <a:pt x="1544" y="5159"/>
                  </a:cubicBezTo>
                  <a:cubicBezTo>
                    <a:pt x="1544" y="3166"/>
                    <a:pt x="3160" y="1546"/>
                    <a:pt x="5153" y="1546"/>
                  </a:cubicBezTo>
                  <a:close/>
                  <a:moveTo>
                    <a:pt x="5153" y="1"/>
                  </a:moveTo>
                  <a:cubicBezTo>
                    <a:pt x="2309" y="1"/>
                    <a:pt x="1" y="2310"/>
                    <a:pt x="1" y="5159"/>
                  </a:cubicBezTo>
                  <a:cubicBezTo>
                    <a:pt x="1" y="8003"/>
                    <a:pt x="2309" y="10311"/>
                    <a:pt x="5153" y="10311"/>
                  </a:cubicBezTo>
                  <a:cubicBezTo>
                    <a:pt x="8002" y="10311"/>
                    <a:pt x="10312" y="8003"/>
                    <a:pt x="10312" y="5159"/>
                  </a:cubicBezTo>
                  <a:cubicBezTo>
                    <a:pt x="10312" y="2310"/>
                    <a:pt x="8002" y="1"/>
                    <a:pt x="5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102">
              <a:extLst>
                <a:ext uri="{FF2B5EF4-FFF2-40B4-BE49-F238E27FC236}">
                  <a16:creationId xmlns:a16="http://schemas.microsoft.com/office/drawing/2014/main" id="{CF9074CD-1C1F-C956-24E2-7C848AE925C2}"/>
                </a:ext>
              </a:extLst>
            </p:cNvPr>
            <p:cNvSpPr/>
            <p:nvPr/>
          </p:nvSpPr>
          <p:spPr>
            <a:xfrm>
              <a:off x="1744625" y="1929175"/>
              <a:ext cx="650650" cy="650650"/>
            </a:xfrm>
            <a:custGeom>
              <a:avLst/>
              <a:gdLst/>
              <a:ahLst/>
              <a:cxnLst/>
              <a:rect l="l" t="t" r="r" b="b"/>
              <a:pathLst>
                <a:path w="26026" h="26026" extrusionOk="0">
                  <a:moveTo>
                    <a:pt x="13012" y="5837"/>
                  </a:moveTo>
                  <a:cubicBezTo>
                    <a:pt x="16978" y="5837"/>
                    <a:pt x="20189" y="9048"/>
                    <a:pt x="20189" y="13013"/>
                  </a:cubicBezTo>
                  <a:cubicBezTo>
                    <a:pt x="20189" y="14996"/>
                    <a:pt x="19389" y="16790"/>
                    <a:pt x="18089" y="18084"/>
                  </a:cubicBezTo>
                  <a:cubicBezTo>
                    <a:pt x="16789" y="19385"/>
                    <a:pt x="14995" y="20190"/>
                    <a:pt x="13012" y="20190"/>
                  </a:cubicBezTo>
                  <a:cubicBezTo>
                    <a:pt x="9046" y="20190"/>
                    <a:pt x="5835" y="16978"/>
                    <a:pt x="5835" y="13013"/>
                  </a:cubicBezTo>
                  <a:cubicBezTo>
                    <a:pt x="5835" y="9048"/>
                    <a:pt x="9046" y="5837"/>
                    <a:pt x="13012" y="5837"/>
                  </a:cubicBezTo>
                  <a:close/>
                  <a:moveTo>
                    <a:pt x="13012" y="1"/>
                  </a:moveTo>
                  <a:cubicBezTo>
                    <a:pt x="12294" y="1"/>
                    <a:pt x="11707" y="587"/>
                    <a:pt x="11707" y="1306"/>
                  </a:cubicBezTo>
                  <a:lnTo>
                    <a:pt x="11707" y="3380"/>
                  </a:lnTo>
                  <a:cubicBezTo>
                    <a:pt x="10000" y="3609"/>
                    <a:pt x="8435" y="4282"/>
                    <a:pt x="7126" y="5276"/>
                  </a:cubicBezTo>
                  <a:lnTo>
                    <a:pt x="5663" y="3814"/>
                  </a:lnTo>
                  <a:cubicBezTo>
                    <a:pt x="5408" y="3559"/>
                    <a:pt x="5072" y="3431"/>
                    <a:pt x="4737" y="3431"/>
                  </a:cubicBezTo>
                  <a:cubicBezTo>
                    <a:pt x="4402" y="3431"/>
                    <a:pt x="4067" y="3559"/>
                    <a:pt x="3812" y="3814"/>
                  </a:cubicBezTo>
                  <a:cubicBezTo>
                    <a:pt x="3303" y="4318"/>
                    <a:pt x="3303" y="5148"/>
                    <a:pt x="3812" y="5658"/>
                  </a:cubicBezTo>
                  <a:lnTo>
                    <a:pt x="5280" y="7126"/>
                  </a:lnTo>
                  <a:cubicBezTo>
                    <a:pt x="4282" y="8432"/>
                    <a:pt x="3609" y="9996"/>
                    <a:pt x="3384" y="11704"/>
                  </a:cubicBezTo>
                  <a:lnTo>
                    <a:pt x="1309" y="11704"/>
                  </a:lnTo>
                  <a:cubicBezTo>
                    <a:pt x="586" y="11704"/>
                    <a:pt x="0" y="12295"/>
                    <a:pt x="0" y="13013"/>
                  </a:cubicBezTo>
                  <a:cubicBezTo>
                    <a:pt x="0" y="13732"/>
                    <a:pt x="586" y="14318"/>
                    <a:pt x="1309" y="14318"/>
                  </a:cubicBezTo>
                  <a:lnTo>
                    <a:pt x="3384" y="14318"/>
                  </a:lnTo>
                  <a:cubicBezTo>
                    <a:pt x="3609" y="16026"/>
                    <a:pt x="4282" y="17590"/>
                    <a:pt x="5280" y="18900"/>
                  </a:cubicBezTo>
                  <a:lnTo>
                    <a:pt x="3812" y="20368"/>
                  </a:lnTo>
                  <a:cubicBezTo>
                    <a:pt x="3303" y="20872"/>
                    <a:pt x="3303" y="21704"/>
                    <a:pt x="3812" y="22213"/>
                  </a:cubicBezTo>
                  <a:cubicBezTo>
                    <a:pt x="4067" y="22468"/>
                    <a:pt x="4402" y="22595"/>
                    <a:pt x="4737" y="22595"/>
                  </a:cubicBezTo>
                  <a:cubicBezTo>
                    <a:pt x="5072" y="22595"/>
                    <a:pt x="5408" y="22468"/>
                    <a:pt x="5663" y="22213"/>
                  </a:cubicBezTo>
                  <a:lnTo>
                    <a:pt x="7126" y="20745"/>
                  </a:lnTo>
                  <a:cubicBezTo>
                    <a:pt x="8435" y="21744"/>
                    <a:pt x="10000" y="22417"/>
                    <a:pt x="11707" y="22641"/>
                  </a:cubicBezTo>
                  <a:lnTo>
                    <a:pt x="11707" y="24716"/>
                  </a:lnTo>
                  <a:cubicBezTo>
                    <a:pt x="11707" y="25440"/>
                    <a:pt x="12294" y="26026"/>
                    <a:pt x="13012" y="26026"/>
                  </a:cubicBezTo>
                  <a:cubicBezTo>
                    <a:pt x="13731" y="26026"/>
                    <a:pt x="14322" y="25440"/>
                    <a:pt x="14322" y="24716"/>
                  </a:cubicBezTo>
                  <a:lnTo>
                    <a:pt x="14322" y="22641"/>
                  </a:lnTo>
                  <a:cubicBezTo>
                    <a:pt x="16030" y="22417"/>
                    <a:pt x="17594" y="21744"/>
                    <a:pt x="18900" y="20745"/>
                  </a:cubicBezTo>
                  <a:lnTo>
                    <a:pt x="20367" y="22213"/>
                  </a:lnTo>
                  <a:cubicBezTo>
                    <a:pt x="20622" y="22468"/>
                    <a:pt x="20957" y="22595"/>
                    <a:pt x="21291" y="22595"/>
                  </a:cubicBezTo>
                  <a:cubicBezTo>
                    <a:pt x="21626" y="22595"/>
                    <a:pt x="21960" y="22468"/>
                    <a:pt x="22212" y="22213"/>
                  </a:cubicBezTo>
                  <a:cubicBezTo>
                    <a:pt x="22722" y="21704"/>
                    <a:pt x="22722" y="20872"/>
                    <a:pt x="22212" y="20368"/>
                  </a:cubicBezTo>
                  <a:lnTo>
                    <a:pt x="20749" y="18900"/>
                  </a:lnTo>
                  <a:cubicBezTo>
                    <a:pt x="21744" y="17590"/>
                    <a:pt x="22416" y="16026"/>
                    <a:pt x="22645" y="14318"/>
                  </a:cubicBezTo>
                  <a:lnTo>
                    <a:pt x="24720" y="14318"/>
                  </a:lnTo>
                  <a:cubicBezTo>
                    <a:pt x="25438" y="14318"/>
                    <a:pt x="26025" y="13732"/>
                    <a:pt x="26025" y="13013"/>
                  </a:cubicBezTo>
                  <a:cubicBezTo>
                    <a:pt x="26025" y="12295"/>
                    <a:pt x="25438" y="11704"/>
                    <a:pt x="24720" y="11704"/>
                  </a:cubicBezTo>
                  <a:lnTo>
                    <a:pt x="22645" y="11704"/>
                  </a:lnTo>
                  <a:cubicBezTo>
                    <a:pt x="22416" y="9996"/>
                    <a:pt x="21744" y="8432"/>
                    <a:pt x="20749" y="7126"/>
                  </a:cubicBezTo>
                  <a:lnTo>
                    <a:pt x="22212" y="5658"/>
                  </a:lnTo>
                  <a:cubicBezTo>
                    <a:pt x="22722" y="5148"/>
                    <a:pt x="22722" y="4318"/>
                    <a:pt x="22212" y="3814"/>
                  </a:cubicBezTo>
                  <a:cubicBezTo>
                    <a:pt x="21960" y="3559"/>
                    <a:pt x="21626" y="3431"/>
                    <a:pt x="21291" y="3431"/>
                  </a:cubicBezTo>
                  <a:cubicBezTo>
                    <a:pt x="20957" y="3431"/>
                    <a:pt x="20622" y="3559"/>
                    <a:pt x="20367" y="3814"/>
                  </a:cubicBezTo>
                  <a:lnTo>
                    <a:pt x="18900" y="5276"/>
                  </a:lnTo>
                  <a:cubicBezTo>
                    <a:pt x="17594" y="4282"/>
                    <a:pt x="16030" y="3609"/>
                    <a:pt x="14322" y="3380"/>
                  </a:cubicBezTo>
                  <a:lnTo>
                    <a:pt x="14322" y="1306"/>
                  </a:lnTo>
                  <a:cubicBezTo>
                    <a:pt x="14322" y="587"/>
                    <a:pt x="13731" y="1"/>
                    <a:pt x="130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102">
              <a:extLst>
                <a:ext uri="{FF2B5EF4-FFF2-40B4-BE49-F238E27FC236}">
                  <a16:creationId xmlns:a16="http://schemas.microsoft.com/office/drawing/2014/main" id="{7B972381-9F46-882C-5709-FB1189D3E505}"/>
                </a:ext>
              </a:extLst>
            </p:cNvPr>
            <p:cNvSpPr/>
            <p:nvPr/>
          </p:nvSpPr>
          <p:spPr>
            <a:xfrm>
              <a:off x="1459700" y="1841025"/>
              <a:ext cx="293600" cy="293450"/>
            </a:xfrm>
            <a:custGeom>
              <a:avLst/>
              <a:gdLst/>
              <a:ahLst/>
              <a:cxnLst/>
              <a:rect l="l" t="t" r="r" b="b"/>
              <a:pathLst>
                <a:path w="11744" h="11738" extrusionOk="0">
                  <a:moveTo>
                    <a:pt x="5872" y="2558"/>
                  </a:moveTo>
                  <a:cubicBezTo>
                    <a:pt x="7702" y="2558"/>
                    <a:pt x="9179" y="4042"/>
                    <a:pt x="9179" y="5872"/>
                  </a:cubicBezTo>
                  <a:cubicBezTo>
                    <a:pt x="9179" y="7701"/>
                    <a:pt x="7702" y="9180"/>
                    <a:pt x="5872" y="9180"/>
                  </a:cubicBezTo>
                  <a:cubicBezTo>
                    <a:pt x="4042" y="9180"/>
                    <a:pt x="2559" y="7701"/>
                    <a:pt x="2559" y="5872"/>
                  </a:cubicBezTo>
                  <a:cubicBezTo>
                    <a:pt x="2559" y="4042"/>
                    <a:pt x="4042" y="2558"/>
                    <a:pt x="5872" y="2558"/>
                  </a:cubicBezTo>
                  <a:close/>
                  <a:moveTo>
                    <a:pt x="5872" y="0"/>
                  </a:moveTo>
                  <a:cubicBezTo>
                    <a:pt x="2625" y="0"/>
                    <a:pt x="0" y="2624"/>
                    <a:pt x="0" y="5872"/>
                  </a:cubicBezTo>
                  <a:cubicBezTo>
                    <a:pt x="0" y="9114"/>
                    <a:pt x="2625" y="11737"/>
                    <a:pt x="5872" y="11737"/>
                  </a:cubicBezTo>
                  <a:cubicBezTo>
                    <a:pt x="9113" y="11737"/>
                    <a:pt x="11739" y="9114"/>
                    <a:pt x="11739" y="5872"/>
                  </a:cubicBezTo>
                  <a:lnTo>
                    <a:pt x="11743" y="5872"/>
                  </a:lnTo>
                  <a:cubicBezTo>
                    <a:pt x="11743" y="2624"/>
                    <a:pt x="9113" y="0"/>
                    <a:pt x="5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102">
              <a:extLst>
                <a:ext uri="{FF2B5EF4-FFF2-40B4-BE49-F238E27FC236}">
                  <a16:creationId xmlns:a16="http://schemas.microsoft.com/office/drawing/2014/main" id="{56161E9C-CEF8-C4C9-089F-0288CB8F87D8}"/>
                </a:ext>
              </a:extLst>
            </p:cNvPr>
            <p:cNvSpPr/>
            <p:nvPr/>
          </p:nvSpPr>
          <p:spPr>
            <a:xfrm>
              <a:off x="1340300" y="1721600"/>
              <a:ext cx="532400" cy="532425"/>
            </a:xfrm>
            <a:custGeom>
              <a:avLst/>
              <a:gdLst/>
              <a:ahLst/>
              <a:cxnLst/>
              <a:rect l="l" t="t" r="r" b="b"/>
              <a:pathLst>
                <a:path w="21296" h="21297" extrusionOk="0">
                  <a:moveTo>
                    <a:pt x="10648" y="4777"/>
                  </a:moveTo>
                  <a:cubicBezTo>
                    <a:pt x="13889" y="4777"/>
                    <a:pt x="16519" y="7401"/>
                    <a:pt x="16519" y="10649"/>
                  </a:cubicBezTo>
                  <a:lnTo>
                    <a:pt x="16515" y="10649"/>
                  </a:lnTo>
                  <a:cubicBezTo>
                    <a:pt x="16515" y="13891"/>
                    <a:pt x="13889" y="16514"/>
                    <a:pt x="10648" y="16514"/>
                  </a:cubicBezTo>
                  <a:cubicBezTo>
                    <a:pt x="7401" y="16514"/>
                    <a:pt x="4776" y="13891"/>
                    <a:pt x="4776" y="10649"/>
                  </a:cubicBezTo>
                  <a:cubicBezTo>
                    <a:pt x="4776" y="7401"/>
                    <a:pt x="7401" y="4777"/>
                    <a:pt x="10648" y="4777"/>
                  </a:cubicBezTo>
                  <a:close/>
                  <a:moveTo>
                    <a:pt x="10648" y="0"/>
                  </a:moveTo>
                  <a:cubicBezTo>
                    <a:pt x="10057" y="0"/>
                    <a:pt x="9577" y="480"/>
                    <a:pt x="9577" y="1071"/>
                  </a:cubicBezTo>
                  <a:lnTo>
                    <a:pt x="9577" y="2769"/>
                  </a:lnTo>
                  <a:cubicBezTo>
                    <a:pt x="8180" y="2957"/>
                    <a:pt x="6901" y="3503"/>
                    <a:pt x="5831" y="4319"/>
                  </a:cubicBezTo>
                  <a:lnTo>
                    <a:pt x="4633" y="3120"/>
                  </a:lnTo>
                  <a:cubicBezTo>
                    <a:pt x="4421" y="2911"/>
                    <a:pt x="4146" y="2807"/>
                    <a:pt x="3872" y="2807"/>
                  </a:cubicBezTo>
                  <a:cubicBezTo>
                    <a:pt x="3598" y="2807"/>
                    <a:pt x="3326" y="2911"/>
                    <a:pt x="3120" y="3120"/>
                  </a:cubicBezTo>
                  <a:cubicBezTo>
                    <a:pt x="2702" y="3533"/>
                    <a:pt x="2702" y="4211"/>
                    <a:pt x="3120" y="4634"/>
                  </a:cubicBezTo>
                  <a:lnTo>
                    <a:pt x="4317" y="5832"/>
                  </a:lnTo>
                  <a:cubicBezTo>
                    <a:pt x="3502" y="6902"/>
                    <a:pt x="2956" y="8182"/>
                    <a:pt x="2768" y="9579"/>
                  </a:cubicBezTo>
                  <a:lnTo>
                    <a:pt x="1071" y="9579"/>
                  </a:lnTo>
                  <a:cubicBezTo>
                    <a:pt x="479" y="9579"/>
                    <a:pt x="1" y="10057"/>
                    <a:pt x="1" y="10649"/>
                  </a:cubicBezTo>
                  <a:cubicBezTo>
                    <a:pt x="1" y="11235"/>
                    <a:pt x="479" y="11719"/>
                    <a:pt x="1071" y="11719"/>
                  </a:cubicBezTo>
                  <a:lnTo>
                    <a:pt x="2768" y="11719"/>
                  </a:lnTo>
                  <a:cubicBezTo>
                    <a:pt x="2956" y="13110"/>
                    <a:pt x="3502" y="14390"/>
                    <a:pt x="4317" y="15460"/>
                  </a:cubicBezTo>
                  <a:lnTo>
                    <a:pt x="3120" y="16662"/>
                  </a:lnTo>
                  <a:cubicBezTo>
                    <a:pt x="2702" y="17076"/>
                    <a:pt x="2702" y="17758"/>
                    <a:pt x="3120" y="18177"/>
                  </a:cubicBezTo>
                  <a:cubicBezTo>
                    <a:pt x="3326" y="18383"/>
                    <a:pt x="3598" y="18486"/>
                    <a:pt x="3872" y="18486"/>
                  </a:cubicBezTo>
                  <a:cubicBezTo>
                    <a:pt x="4146" y="18486"/>
                    <a:pt x="4421" y="18383"/>
                    <a:pt x="4633" y="18177"/>
                  </a:cubicBezTo>
                  <a:lnTo>
                    <a:pt x="5831" y="16973"/>
                  </a:lnTo>
                  <a:cubicBezTo>
                    <a:pt x="6901" y="17789"/>
                    <a:pt x="8180" y="18339"/>
                    <a:pt x="9577" y="18528"/>
                  </a:cubicBezTo>
                  <a:lnTo>
                    <a:pt x="9577" y="20226"/>
                  </a:lnTo>
                  <a:cubicBezTo>
                    <a:pt x="9577" y="20812"/>
                    <a:pt x="10057" y="21296"/>
                    <a:pt x="10648" y="21296"/>
                  </a:cubicBezTo>
                  <a:cubicBezTo>
                    <a:pt x="11234" y="21296"/>
                    <a:pt x="11718" y="20812"/>
                    <a:pt x="11718" y="20226"/>
                  </a:cubicBezTo>
                  <a:lnTo>
                    <a:pt x="11718" y="18528"/>
                  </a:lnTo>
                  <a:cubicBezTo>
                    <a:pt x="13109" y="18339"/>
                    <a:pt x="14389" y="17789"/>
                    <a:pt x="15459" y="16973"/>
                  </a:cubicBezTo>
                  <a:lnTo>
                    <a:pt x="16663" y="18177"/>
                  </a:lnTo>
                  <a:cubicBezTo>
                    <a:pt x="16869" y="18383"/>
                    <a:pt x="17142" y="18486"/>
                    <a:pt x="17417" y="18486"/>
                  </a:cubicBezTo>
                  <a:cubicBezTo>
                    <a:pt x="17691" y="18486"/>
                    <a:pt x="17967" y="18383"/>
                    <a:pt x="18176" y="18177"/>
                  </a:cubicBezTo>
                  <a:cubicBezTo>
                    <a:pt x="18589" y="17758"/>
                    <a:pt x="18589" y="17076"/>
                    <a:pt x="18176" y="16662"/>
                  </a:cubicBezTo>
                  <a:lnTo>
                    <a:pt x="16973" y="15460"/>
                  </a:lnTo>
                  <a:cubicBezTo>
                    <a:pt x="17788" y="14390"/>
                    <a:pt x="18338" y="13110"/>
                    <a:pt x="18528" y="11719"/>
                  </a:cubicBezTo>
                  <a:lnTo>
                    <a:pt x="20225" y="11719"/>
                  </a:lnTo>
                  <a:cubicBezTo>
                    <a:pt x="20811" y="11719"/>
                    <a:pt x="21295" y="11235"/>
                    <a:pt x="21295" y="10649"/>
                  </a:cubicBezTo>
                  <a:cubicBezTo>
                    <a:pt x="21295" y="10057"/>
                    <a:pt x="20811" y="9579"/>
                    <a:pt x="20225" y="9579"/>
                  </a:cubicBezTo>
                  <a:lnTo>
                    <a:pt x="18528" y="9579"/>
                  </a:lnTo>
                  <a:cubicBezTo>
                    <a:pt x="18338" y="8182"/>
                    <a:pt x="17788" y="6902"/>
                    <a:pt x="16973" y="5832"/>
                  </a:cubicBezTo>
                  <a:lnTo>
                    <a:pt x="18176" y="4634"/>
                  </a:lnTo>
                  <a:cubicBezTo>
                    <a:pt x="18589" y="4211"/>
                    <a:pt x="18589" y="3533"/>
                    <a:pt x="18176" y="3120"/>
                  </a:cubicBezTo>
                  <a:cubicBezTo>
                    <a:pt x="17967" y="2911"/>
                    <a:pt x="17691" y="2807"/>
                    <a:pt x="17417" y="2807"/>
                  </a:cubicBezTo>
                  <a:cubicBezTo>
                    <a:pt x="17142" y="2807"/>
                    <a:pt x="16869" y="2911"/>
                    <a:pt x="16663" y="3120"/>
                  </a:cubicBezTo>
                  <a:lnTo>
                    <a:pt x="15459" y="4319"/>
                  </a:lnTo>
                  <a:cubicBezTo>
                    <a:pt x="14389" y="3503"/>
                    <a:pt x="13109" y="2957"/>
                    <a:pt x="11718" y="2769"/>
                  </a:cubicBezTo>
                  <a:lnTo>
                    <a:pt x="11718" y="1071"/>
                  </a:lnTo>
                  <a:cubicBezTo>
                    <a:pt x="11718" y="480"/>
                    <a:pt x="11234" y="0"/>
                    <a:pt x="10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102">
              <a:extLst>
                <a:ext uri="{FF2B5EF4-FFF2-40B4-BE49-F238E27FC236}">
                  <a16:creationId xmlns:a16="http://schemas.microsoft.com/office/drawing/2014/main" id="{08226706-A96D-AD2B-6895-74BFDA22BEE4}"/>
                </a:ext>
              </a:extLst>
            </p:cNvPr>
            <p:cNvSpPr/>
            <p:nvPr/>
          </p:nvSpPr>
          <p:spPr>
            <a:xfrm>
              <a:off x="1523675" y="1904975"/>
              <a:ext cx="165525" cy="165550"/>
            </a:xfrm>
            <a:custGeom>
              <a:avLst/>
              <a:gdLst/>
              <a:ahLst/>
              <a:cxnLst/>
              <a:rect l="l" t="t" r="r" b="b"/>
              <a:pathLst>
                <a:path w="6621" h="6622" extrusionOk="0">
                  <a:moveTo>
                    <a:pt x="3313" y="0"/>
                  </a:moveTo>
                  <a:cubicBezTo>
                    <a:pt x="1483" y="0"/>
                    <a:pt x="0" y="1484"/>
                    <a:pt x="0" y="3314"/>
                  </a:cubicBezTo>
                  <a:cubicBezTo>
                    <a:pt x="0" y="5143"/>
                    <a:pt x="1483" y="6622"/>
                    <a:pt x="3313" y="6622"/>
                  </a:cubicBezTo>
                  <a:cubicBezTo>
                    <a:pt x="5143" y="6622"/>
                    <a:pt x="6620" y="5143"/>
                    <a:pt x="6620" y="3314"/>
                  </a:cubicBezTo>
                  <a:cubicBezTo>
                    <a:pt x="6620" y="1484"/>
                    <a:pt x="5143" y="0"/>
                    <a:pt x="33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36" name="Google Shape;3236;p102">
            <a:extLst>
              <a:ext uri="{FF2B5EF4-FFF2-40B4-BE49-F238E27FC236}">
                <a16:creationId xmlns:a16="http://schemas.microsoft.com/office/drawing/2014/main" id="{383870D8-8752-4DD4-69B9-914FC644CA6B}"/>
              </a:ext>
            </a:extLst>
          </p:cNvPr>
          <p:cNvSpPr txBox="1"/>
          <p:nvPr/>
        </p:nvSpPr>
        <p:spPr>
          <a:xfrm>
            <a:off x="4730800" y="1448900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Complex to implement and maintain, especially for large arrays or high-dimensional data.</a:t>
            </a:r>
            <a:endParaRPr dirty="0">
              <a:sym typeface="Barlow"/>
            </a:endParaRPr>
          </a:p>
        </p:txBody>
      </p:sp>
      <p:grpSp>
        <p:nvGrpSpPr>
          <p:cNvPr id="3258" name="Google Shape;3258;p102">
            <a:extLst>
              <a:ext uri="{FF2B5EF4-FFF2-40B4-BE49-F238E27FC236}">
                <a16:creationId xmlns:a16="http://schemas.microsoft.com/office/drawing/2014/main" id="{5CB4F0C8-3E6B-0F40-BCEA-BBE8269E8315}"/>
              </a:ext>
            </a:extLst>
          </p:cNvPr>
          <p:cNvGrpSpPr/>
          <p:nvPr/>
        </p:nvGrpSpPr>
        <p:grpSpPr>
          <a:xfrm>
            <a:off x="2332650" y="1309700"/>
            <a:ext cx="4237350" cy="3263100"/>
            <a:chOff x="2332650" y="1309700"/>
            <a:chExt cx="4237350" cy="3263100"/>
          </a:xfrm>
        </p:grpSpPr>
        <p:sp>
          <p:nvSpPr>
            <p:cNvPr id="3259" name="Google Shape;3259;p102">
              <a:extLst>
                <a:ext uri="{FF2B5EF4-FFF2-40B4-BE49-F238E27FC236}">
                  <a16:creationId xmlns:a16="http://schemas.microsoft.com/office/drawing/2014/main" id="{3F8655A4-C9A7-6D2D-D28E-D692F4285A06}"/>
                </a:ext>
              </a:extLst>
            </p:cNvPr>
            <p:cNvSpPr/>
            <p:nvPr/>
          </p:nvSpPr>
          <p:spPr>
            <a:xfrm>
              <a:off x="4545450" y="2399438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102">
              <a:extLst>
                <a:ext uri="{FF2B5EF4-FFF2-40B4-BE49-F238E27FC236}">
                  <a16:creationId xmlns:a16="http://schemas.microsoft.com/office/drawing/2014/main" id="{5500A005-1B92-F7D8-3EF8-75D84C0F3AF1}"/>
                </a:ext>
              </a:extLst>
            </p:cNvPr>
            <p:cNvSpPr/>
            <p:nvPr/>
          </p:nvSpPr>
          <p:spPr>
            <a:xfrm>
              <a:off x="4554888" y="2751038"/>
              <a:ext cx="2015112" cy="3804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Time complexity</a:t>
              </a:r>
            </a:p>
          </p:txBody>
        </p:sp>
        <p:sp>
          <p:nvSpPr>
            <p:cNvPr id="3261" name="Google Shape;3261;p102">
              <a:extLst>
                <a:ext uri="{FF2B5EF4-FFF2-40B4-BE49-F238E27FC236}">
                  <a16:creationId xmlns:a16="http://schemas.microsoft.com/office/drawing/2014/main" id="{651FD6DE-7485-F581-630A-B9722D6AD6E2}"/>
                </a:ext>
              </a:extLst>
            </p:cNvPr>
            <p:cNvSpPr/>
            <p:nvPr/>
          </p:nvSpPr>
          <p:spPr>
            <a:xfrm>
              <a:off x="4545450" y="13097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102">
              <a:extLst>
                <a:ext uri="{FF2B5EF4-FFF2-40B4-BE49-F238E27FC236}">
                  <a16:creationId xmlns:a16="http://schemas.microsoft.com/office/drawing/2014/main" id="{E3FEB5EE-7030-984F-F830-1FE61C0EB351}"/>
                </a:ext>
              </a:extLst>
            </p:cNvPr>
            <p:cNvSpPr/>
            <p:nvPr/>
          </p:nvSpPr>
          <p:spPr>
            <a:xfrm>
              <a:off x="2332650" y="166130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accen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complexity</a:t>
              </a:r>
              <a:endParaRPr sz="2400" dirty="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3263" name="Google Shape;3263;p102">
              <a:extLst>
                <a:ext uri="{FF2B5EF4-FFF2-40B4-BE49-F238E27FC236}">
                  <a16:creationId xmlns:a16="http://schemas.microsoft.com/office/drawing/2014/main" id="{568FBB55-CD19-3B46-A12C-9B826B2AE13B}"/>
                </a:ext>
              </a:extLst>
            </p:cNvPr>
            <p:cNvSpPr/>
            <p:nvPr/>
          </p:nvSpPr>
          <p:spPr>
            <a:xfrm>
              <a:off x="4545450" y="3489200"/>
              <a:ext cx="53100" cy="1083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102">
              <a:extLst>
                <a:ext uri="{FF2B5EF4-FFF2-40B4-BE49-F238E27FC236}">
                  <a16:creationId xmlns:a16="http://schemas.microsoft.com/office/drawing/2014/main" id="{CFDA83D7-4BF1-EF05-9466-DB946207D1C4}"/>
                </a:ext>
              </a:extLst>
            </p:cNvPr>
            <p:cNvSpPr/>
            <p:nvPr/>
          </p:nvSpPr>
          <p:spPr>
            <a:xfrm>
              <a:off x="2332650" y="3835750"/>
              <a:ext cx="2265900" cy="380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S</a:t>
              </a:r>
              <a:r>
                <a:rPr lang="en" sz="21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pacce complexity</a:t>
              </a:r>
              <a:endParaRPr sz="21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3265" name="Google Shape;3265;p102">
            <a:extLst>
              <a:ext uri="{FF2B5EF4-FFF2-40B4-BE49-F238E27FC236}">
                <a16:creationId xmlns:a16="http://schemas.microsoft.com/office/drawing/2014/main" id="{8508C734-E415-1398-9D41-7BDBE51E7F95}"/>
              </a:ext>
            </a:extLst>
          </p:cNvPr>
          <p:cNvSpPr txBox="1"/>
          <p:nvPr/>
        </p:nvSpPr>
        <p:spPr>
          <a:xfrm>
            <a:off x="4730800" y="3628388"/>
            <a:ext cx="3270142" cy="8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 algn="just">
              <a:buNone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</a:lstStyle>
          <a:p>
            <a:r>
              <a:rPr lang="en-US" dirty="0"/>
              <a:t>The space complexity of a segment tree is O(4N) which is relatively high.</a:t>
            </a:r>
            <a:endParaRPr dirty="0">
              <a:sym typeface="Barlow"/>
            </a:endParaRPr>
          </a:p>
        </p:txBody>
      </p:sp>
      <p:grpSp>
        <p:nvGrpSpPr>
          <p:cNvPr id="3266" name="Google Shape;3266;p102">
            <a:extLst>
              <a:ext uri="{FF2B5EF4-FFF2-40B4-BE49-F238E27FC236}">
                <a16:creationId xmlns:a16="http://schemas.microsoft.com/office/drawing/2014/main" id="{52918726-C7A1-5326-5EA4-BDA7D2178CFE}"/>
              </a:ext>
            </a:extLst>
          </p:cNvPr>
          <p:cNvGrpSpPr/>
          <p:nvPr/>
        </p:nvGrpSpPr>
        <p:grpSpPr>
          <a:xfrm>
            <a:off x="7377714" y="2589596"/>
            <a:ext cx="563964" cy="714272"/>
            <a:chOff x="1717199" y="1479988"/>
            <a:chExt cx="1434293" cy="1817023"/>
          </a:xfrm>
        </p:grpSpPr>
        <p:sp>
          <p:nvSpPr>
            <p:cNvPr id="3267" name="Google Shape;3267;p102">
              <a:extLst>
                <a:ext uri="{FF2B5EF4-FFF2-40B4-BE49-F238E27FC236}">
                  <a16:creationId xmlns:a16="http://schemas.microsoft.com/office/drawing/2014/main" id="{3C744152-4B40-5E9D-9A60-AE3539127218}"/>
                </a:ext>
              </a:extLst>
            </p:cNvPr>
            <p:cNvSpPr/>
            <p:nvPr/>
          </p:nvSpPr>
          <p:spPr>
            <a:xfrm>
              <a:off x="2333986" y="3053069"/>
              <a:ext cx="200744" cy="100499"/>
            </a:xfrm>
            <a:custGeom>
              <a:avLst/>
              <a:gdLst/>
              <a:ahLst/>
              <a:cxnLst/>
              <a:rect l="l" t="t" r="r" b="b"/>
              <a:pathLst>
                <a:path w="5521" h="2764" extrusionOk="0">
                  <a:moveTo>
                    <a:pt x="2758" y="1"/>
                  </a:moveTo>
                  <a:cubicBezTo>
                    <a:pt x="1234" y="1"/>
                    <a:pt x="1" y="1239"/>
                    <a:pt x="1" y="2763"/>
                  </a:cubicBezTo>
                  <a:lnTo>
                    <a:pt x="862" y="2763"/>
                  </a:lnTo>
                  <a:cubicBezTo>
                    <a:pt x="862" y="1775"/>
                    <a:pt x="1616" y="938"/>
                    <a:pt x="2615" y="862"/>
                  </a:cubicBezTo>
                  <a:cubicBezTo>
                    <a:pt x="2632" y="860"/>
                    <a:pt x="2649" y="860"/>
                    <a:pt x="2665" y="860"/>
                  </a:cubicBezTo>
                  <a:cubicBezTo>
                    <a:pt x="2697" y="860"/>
                    <a:pt x="2727" y="862"/>
                    <a:pt x="2758" y="862"/>
                  </a:cubicBezTo>
                  <a:cubicBezTo>
                    <a:pt x="3746" y="862"/>
                    <a:pt x="4582" y="1622"/>
                    <a:pt x="4659" y="2620"/>
                  </a:cubicBezTo>
                  <a:cubicBezTo>
                    <a:pt x="4664" y="2671"/>
                    <a:pt x="4654" y="2717"/>
                    <a:pt x="4654" y="2763"/>
                  </a:cubicBezTo>
                  <a:lnTo>
                    <a:pt x="5520" y="2763"/>
                  </a:lnTo>
                  <a:cubicBezTo>
                    <a:pt x="5520" y="1239"/>
                    <a:pt x="4282" y="1"/>
                    <a:pt x="275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102">
              <a:extLst>
                <a:ext uri="{FF2B5EF4-FFF2-40B4-BE49-F238E27FC236}">
                  <a16:creationId xmlns:a16="http://schemas.microsoft.com/office/drawing/2014/main" id="{77A7461C-568B-18A1-2881-2AC619B12953}"/>
                </a:ext>
              </a:extLst>
            </p:cNvPr>
            <p:cNvSpPr/>
            <p:nvPr/>
          </p:nvSpPr>
          <p:spPr>
            <a:xfrm>
              <a:off x="2205560" y="2924824"/>
              <a:ext cx="457591" cy="228741"/>
            </a:xfrm>
            <a:custGeom>
              <a:avLst/>
              <a:gdLst/>
              <a:ahLst/>
              <a:cxnLst/>
              <a:rect l="l" t="t" r="r" b="b"/>
              <a:pathLst>
                <a:path w="12585" h="6291" extrusionOk="0">
                  <a:moveTo>
                    <a:pt x="6290" y="0"/>
                  </a:moveTo>
                  <a:cubicBezTo>
                    <a:pt x="2818" y="0"/>
                    <a:pt x="0" y="2818"/>
                    <a:pt x="0" y="6290"/>
                  </a:cubicBezTo>
                  <a:lnTo>
                    <a:pt x="2350" y="6290"/>
                  </a:lnTo>
                  <a:cubicBezTo>
                    <a:pt x="2350" y="4109"/>
                    <a:pt x="4114" y="2345"/>
                    <a:pt x="6290" y="2345"/>
                  </a:cubicBezTo>
                  <a:cubicBezTo>
                    <a:pt x="7380" y="2345"/>
                    <a:pt x="8365" y="2783"/>
                    <a:pt x="9078" y="3502"/>
                  </a:cubicBezTo>
                  <a:cubicBezTo>
                    <a:pt x="9796" y="4215"/>
                    <a:pt x="10240" y="5199"/>
                    <a:pt x="10240" y="6290"/>
                  </a:cubicBezTo>
                  <a:lnTo>
                    <a:pt x="12585" y="6290"/>
                  </a:lnTo>
                  <a:cubicBezTo>
                    <a:pt x="12585" y="2818"/>
                    <a:pt x="9765" y="0"/>
                    <a:pt x="62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102">
              <a:extLst>
                <a:ext uri="{FF2B5EF4-FFF2-40B4-BE49-F238E27FC236}">
                  <a16:creationId xmlns:a16="http://schemas.microsoft.com/office/drawing/2014/main" id="{ED1E435E-4B9E-773E-5025-AA9B4D28550F}"/>
                </a:ext>
              </a:extLst>
            </p:cNvPr>
            <p:cNvSpPr/>
            <p:nvPr/>
          </p:nvSpPr>
          <p:spPr>
            <a:xfrm>
              <a:off x="1892312" y="2441115"/>
              <a:ext cx="1083855" cy="712438"/>
            </a:xfrm>
            <a:custGeom>
              <a:avLst/>
              <a:gdLst/>
              <a:ahLst/>
              <a:cxnLst/>
              <a:rect l="l" t="t" r="r" b="b"/>
              <a:pathLst>
                <a:path w="29809" h="19594" extrusionOk="0">
                  <a:moveTo>
                    <a:pt x="11622" y="0"/>
                  </a:moveTo>
                  <a:cubicBezTo>
                    <a:pt x="10777" y="2564"/>
                    <a:pt x="7851" y="5363"/>
                    <a:pt x="3992" y="7233"/>
                  </a:cubicBezTo>
                  <a:cubicBezTo>
                    <a:pt x="353" y="9002"/>
                    <a:pt x="1" y="16525"/>
                    <a:pt x="12" y="19593"/>
                  </a:cubicBezTo>
                  <a:lnTo>
                    <a:pt x="3498" y="19593"/>
                  </a:lnTo>
                  <a:cubicBezTo>
                    <a:pt x="3498" y="18961"/>
                    <a:pt x="4013" y="18446"/>
                    <a:pt x="4644" y="18446"/>
                  </a:cubicBezTo>
                  <a:lnTo>
                    <a:pt x="6460" y="18446"/>
                  </a:lnTo>
                  <a:cubicBezTo>
                    <a:pt x="6663" y="16953"/>
                    <a:pt x="7255" y="15582"/>
                    <a:pt x="8126" y="14435"/>
                  </a:cubicBezTo>
                  <a:lnTo>
                    <a:pt x="6841" y="13145"/>
                  </a:lnTo>
                  <a:cubicBezTo>
                    <a:pt x="6392" y="12702"/>
                    <a:pt x="6392" y="11973"/>
                    <a:pt x="6841" y="11529"/>
                  </a:cubicBezTo>
                  <a:cubicBezTo>
                    <a:pt x="7063" y="11305"/>
                    <a:pt x="7356" y="11194"/>
                    <a:pt x="7650" y="11194"/>
                  </a:cubicBezTo>
                  <a:cubicBezTo>
                    <a:pt x="7944" y="11194"/>
                    <a:pt x="8238" y="11305"/>
                    <a:pt x="8462" y="11529"/>
                  </a:cubicBezTo>
                  <a:lnTo>
                    <a:pt x="9747" y="12814"/>
                  </a:lnTo>
                  <a:cubicBezTo>
                    <a:pt x="10894" y="11938"/>
                    <a:pt x="12264" y="11351"/>
                    <a:pt x="13758" y="11153"/>
                  </a:cubicBezTo>
                  <a:lnTo>
                    <a:pt x="13758" y="9332"/>
                  </a:lnTo>
                  <a:cubicBezTo>
                    <a:pt x="13758" y="8701"/>
                    <a:pt x="14278" y="8186"/>
                    <a:pt x="14905" y="8186"/>
                  </a:cubicBezTo>
                  <a:cubicBezTo>
                    <a:pt x="15221" y="8186"/>
                    <a:pt x="15506" y="8313"/>
                    <a:pt x="15715" y="8527"/>
                  </a:cubicBezTo>
                  <a:cubicBezTo>
                    <a:pt x="15924" y="8732"/>
                    <a:pt x="16051" y="9017"/>
                    <a:pt x="16051" y="9332"/>
                  </a:cubicBezTo>
                  <a:lnTo>
                    <a:pt x="16051" y="11153"/>
                  </a:lnTo>
                  <a:cubicBezTo>
                    <a:pt x="17550" y="11351"/>
                    <a:pt x="18921" y="11938"/>
                    <a:pt x="20062" y="12814"/>
                  </a:cubicBezTo>
                  <a:lnTo>
                    <a:pt x="21353" y="11529"/>
                  </a:lnTo>
                  <a:cubicBezTo>
                    <a:pt x="21574" y="11305"/>
                    <a:pt x="21867" y="11194"/>
                    <a:pt x="22161" y="11194"/>
                  </a:cubicBezTo>
                  <a:cubicBezTo>
                    <a:pt x="22455" y="11194"/>
                    <a:pt x="22749" y="11305"/>
                    <a:pt x="22974" y="11529"/>
                  </a:cubicBezTo>
                  <a:cubicBezTo>
                    <a:pt x="23416" y="11973"/>
                    <a:pt x="23416" y="12702"/>
                    <a:pt x="22974" y="13145"/>
                  </a:cubicBezTo>
                  <a:lnTo>
                    <a:pt x="21689" y="14435"/>
                  </a:lnTo>
                  <a:cubicBezTo>
                    <a:pt x="22560" y="15582"/>
                    <a:pt x="23146" y="16953"/>
                    <a:pt x="23350" y="18446"/>
                  </a:cubicBezTo>
                  <a:lnTo>
                    <a:pt x="25165" y="18446"/>
                  </a:lnTo>
                  <a:cubicBezTo>
                    <a:pt x="25797" y="18446"/>
                    <a:pt x="26312" y="18961"/>
                    <a:pt x="26312" y="19593"/>
                  </a:cubicBezTo>
                  <a:lnTo>
                    <a:pt x="29798" y="19593"/>
                  </a:lnTo>
                  <a:cubicBezTo>
                    <a:pt x="29808" y="16525"/>
                    <a:pt x="29462" y="9002"/>
                    <a:pt x="25818" y="7233"/>
                  </a:cubicBezTo>
                  <a:cubicBezTo>
                    <a:pt x="21964" y="5363"/>
                    <a:pt x="19038" y="2564"/>
                    <a:pt x="18187" y="0"/>
                  </a:cubicBezTo>
                  <a:cubicBezTo>
                    <a:pt x="18095" y="26"/>
                    <a:pt x="17999" y="36"/>
                    <a:pt x="17897" y="36"/>
                  </a:cubicBezTo>
                  <a:lnTo>
                    <a:pt x="11913" y="36"/>
                  </a:lnTo>
                  <a:cubicBezTo>
                    <a:pt x="11816" y="36"/>
                    <a:pt x="11714" y="26"/>
                    <a:pt x="116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102">
              <a:extLst>
                <a:ext uri="{FF2B5EF4-FFF2-40B4-BE49-F238E27FC236}">
                  <a16:creationId xmlns:a16="http://schemas.microsoft.com/office/drawing/2014/main" id="{0BA53A83-2016-7517-E933-3C31C7520D0E}"/>
                </a:ext>
              </a:extLst>
            </p:cNvPr>
            <p:cNvSpPr/>
            <p:nvPr/>
          </p:nvSpPr>
          <p:spPr>
            <a:xfrm>
              <a:off x="2290971" y="3010091"/>
              <a:ext cx="286917" cy="143477"/>
            </a:xfrm>
            <a:custGeom>
              <a:avLst/>
              <a:gdLst/>
              <a:ahLst/>
              <a:cxnLst/>
              <a:rect l="l" t="t" r="r" b="b"/>
              <a:pathLst>
                <a:path w="7891" h="3946" extrusionOk="0">
                  <a:moveTo>
                    <a:pt x="3941" y="0"/>
                  </a:moveTo>
                  <a:cubicBezTo>
                    <a:pt x="1765" y="0"/>
                    <a:pt x="1" y="1764"/>
                    <a:pt x="1" y="3945"/>
                  </a:cubicBezTo>
                  <a:lnTo>
                    <a:pt x="1184" y="3945"/>
                  </a:lnTo>
                  <a:cubicBezTo>
                    <a:pt x="1184" y="2421"/>
                    <a:pt x="2417" y="1183"/>
                    <a:pt x="3941" y="1183"/>
                  </a:cubicBezTo>
                  <a:cubicBezTo>
                    <a:pt x="4706" y="1183"/>
                    <a:pt x="5393" y="1494"/>
                    <a:pt x="5893" y="1993"/>
                  </a:cubicBezTo>
                  <a:cubicBezTo>
                    <a:pt x="6392" y="2492"/>
                    <a:pt x="6703" y="3185"/>
                    <a:pt x="6703" y="3945"/>
                  </a:cubicBezTo>
                  <a:lnTo>
                    <a:pt x="7891" y="3945"/>
                  </a:lnTo>
                  <a:cubicBezTo>
                    <a:pt x="7891" y="1764"/>
                    <a:pt x="6117" y="0"/>
                    <a:pt x="3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102">
              <a:extLst>
                <a:ext uri="{FF2B5EF4-FFF2-40B4-BE49-F238E27FC236}">
                  <a16:creationId xmlns:a16="http://schemas.microsoft.com/office/drawing/2014/main" id="{3F893868-9B7F-DB61-E9E8-E9657B0A185F}"/>
                </a:ext>
              </a:extLst>
            </p:cNvPr>
            <p:cNvSpPr/>
            <p:nvPr/>
          </p:nvSpPr>
          <p:spPr>
            <a:xfrm>
              <a:off x="2019502" y="2738766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11407" y="0"/>
                  </a:moveTo>
                  <a:cubicBezTo>
                    <a:pt x="10780" y="0"/>
                    <a:pt x="10260" y="515"/>
                    <a:pt x="10260" y="1146"/>
                  </a:cubicBezTo>
                  <a:lnTo>
                    <a:pt x="10260" y="2967"/>
                  </a:lnTo>
                  <a:cubicBezTo>
                    <a:pt x="8766" y="3165"/>
                    <a:pt x="7396" y="3752"/>
                    <a:pt x="6249" y="4628"/>
                  </a:cubicBezTo>
                  <a:lnTo>
                    <a:pt x="4964" y="3343"/>
                  </a:lnTo>
                  <a:cubicBezTo>
                    <a:pt x="4740" y="3119"/>
                    <a:pt x="4446" y="3008"/>
                    <a:pt x="4152" y="3008"/>
                  </a:cubicBezTo>
                  <a:cubicBezTo>
                    <a:pt x="3858" y="3008"/>
                    <a:pt x="3565" y="3119"/>
                    <a:pt x="3343" y="3343"/>
                  </a:cubicBezTo>
                  <a:cubicBezTo>
                    <a:pt x="2894" y="3787"/>
                    <a:pt x="2894" y="4516"/>
                    <a:pt x="3343" y="4959"/>
                  </a:cubicBezTo>
                  <a:lnTo>
                    <a:pt x="4628" y="6249"/>
                  </a:lnTo>
                  <a:cubicBezTo>
                    <a:pt x="3757" y="7396"/>
                    <a:pt x="3165" y="8767"/>
                    <a:pt x="2962" y="10260"/>
                  </a:cubicBezTo>
                  <a:lnTo>
                    <a:pt x="1146" y="10260"/>
                  </a:lnTo>
                  <a:cubicBezTo>
                    <a:pt x="515" y="10260"/>
                    <a:pt x="0" y="10775"/>
                    <a:pt x="0" y="11407"/>
                  </a:cubicBezTo>
                  <a:lnTo>
                    <a:pt x="5117" y="11407"/>
                  </a:lnTo>
                  <a:cubicBezTo>
                    <a:pt x="5117" y="7935"/>
                    <a:pt x="7935" y="5117"/>
                    <a:pt x="11407" y="5117"/>
                  </a:cubicBezTo>
                  <a:cubicBezTo>
                    <a:pt x="13145" y="5117"/>
                    <a:pt x="14720" y="5820"/>
                    <a:pt x="15856" y="6963"/>
                  </a:cubicBezTo>
                  <a:cubicBezTo>
                    <a:pt x="16999" y="8099"/>
                    <a:pt x="17702" y="9674"/>
                    <a:pt x="17702" y="11407"/>
                  </a:cubicBezTo>
                  <a:lnTo>
                    <a:pt x="22814" y="11407"/>
                  </a:lnTo>
                  <a:cubicBezTo>
                    <a:pt x="22814" y="10775"/>
                    <a:pt x="22299" y="10260"/>
                    <a:pt x="21667" y="10260"/>
                  </a:cubicBezTo>
                  <a:lnTo>
                    <a:pt x="19852" y="10260"/>
                  </a:lnTo>
                  <a:cubicBezTo>
                    <a:pt x="19648" y="8767"/>
                    <a:pt x="19062" y="7396"/>
                    <a:pt x="18191" y="6249"/>
                  </a:cubicBezTo>
                  <a:lnTo>
                    <a:pt x="19476" y="4959"/>
                  </a:lnTo>
                  <a:cubicBezTo>
                    <a:pt x="19918" y="4516"/>
                    <a:pt x="19918" y="3787"/>
                    <a:pt x="19476" y="3343"/>
                  </a:cubicBezTo>
                  <a:cubicBezTo>
                    <a:pt x="19251" y="3119"/>
                    <a:pt x="18957" y="3008"/>
                    <a:pt x="18663" y="3008"/>
                  </a:cubicBezTo>
                  <a:cubicBezTo>
                    <a:pt x="18369" y="3008"/>
                    <a:pt x="18076" y="3119"/>
                    <a:pt x="17855" y="3343"/>
                  </a:cubicBezTo>
                  <a:lnTo>
                    <a:pt x="16564" y="4628"/>
                  </a:lnTo>
                  <a:cubicBezTo>
                    <a:pt x="15423" y="3752"/>
                    <a:pt x="14052" y="3165"/>
                    <a:pt x="12553" y="2967"/>
                  </a:cubicBezTo>
                  <a:lnTo>
                    <a:pt x="12553" y="1146"/>
                  </a:lnTo>
                  <a:cubicBezTo>
                    <a:pt x="12553" y="515"/>
                    <a:pt x="12038" y="0"/>
                    <a:pt x="114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102">
              <a:extLst>
                <a:ext uri="{FF2B5EF4-FFF2-40B4-BE49-F238E27FC236}">
                  <a16:creationId xmlns:a16="http://schemas.microsoft.com/office/drawing/2014/main" id="{2A5326AE-41B1-F711-E4E4-6E325AB020BB}"/>
                </a:ext>
              </a:extLst>
            </p:cNvPr>
            <p:cNvSpPr/>
            <p:nvPr/>
          </p:nvSpPr>
          <p:spPr>
            <a:xfrm>
              <a:off x="2365329" y="3084303"/>
              <a:ext cx="138241" cy="69266"/>
            </a:xfrm>
            <a:custGeom>
              <a:avLst/>
              <a:gdLst/>
              <a:ahLst/>
              <a:cxnLst/>
              <a:rect l="l" t="t" r="r" b="b"/>
              <a:pathLst>
                <a:path w="3802" h="1905" extrusionOk="0">
                  <a:moveTo>
                    <a:pt x="1803" y="1"/>
                  </a:moveTo>
                  <a:cubicBezTo>
                    <a:pt x="1787" y="1"/>
                    <a:pt x="1770" y="1"/>
                    <a:pt x="1753" y="3"/>
                  </a:cubicBezTo>
                  <a:cubicBezTo>
                    <a:pt x="754" y="79"/>
                    <a:pt x="0" y="916"/>
                    <a:pt x="0" y="1904"/>
                  </a:cubicBezTo>
                  <a:lnTo>
                    <a:pt x="3792" y="1904"/>
                  </a:lnTo>
                  <a:cubicBezTo>
                    <a:pt x="3792" y="1858"/>
                    <a:pt x="3802" y="1812"/>
                    <a:pt x="3797" y="1761"/>
                  </a:cubicBezTo>
                  <a:cubicBezTo>
                    <a:pt x="3720" y="763"/>
                    <a:pt x="2884" y="3"/>
                    <a:pt x="1896" y="3"/>
                  </a:cubicBezTo>
                  <a:cubicBezTo>
                    <a:pt x="1865" y="3"/>
                    <a:pt x="1835" y="1"/>
                    <a:pt x="1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102">
              <a:extLst>
                <a:ext uri="{FF2B5EF4-FFF2-40B4-BE49-F238E27FC236}">
                  <a16:creationId xmlns:a16="http://schemas.microsoft.com/office/drawing/2014/main" id="{3A711675-CF23-7BD5-6982-71E29490B251}"/>
                </a:ext>
              </a:extLst>
            </p:cNvPr>
            <p:cNvSpPr/>
            <p:nvPr/>
          </p:nvSpPr>
          <p:spPr>
            <a:xfrm>
              <a:off x="1717199" y="3153534"/>
              <a:ext cx="1434293" cy="143477"/>
            </a:xfrm>
            <a:custGeom>
              <a:avLst/>
              <a:gdLst/>
              <a:ahLst/>
              <a:cxnLst/>
              <a:rect l="l" t="t" r="r" b="b"/>
              <a:pathLst>
                <a:path w="39447" h="3946" extrusionOk="0">
                  <a:moveTo>
                    <a:pt x="1968" y="0"/>
                  </a:moveTo>
                  <a:cubicBezTo>
                    <a:pt x="888" y="0"/>
                    <a:pt x="1" y="887"/>
                    <a:pt x="1" y="1972"/>
                  </a:cubicBezTo>
                  <a:cubicBezTo>
                    <a:pt x="1" y="3058"/>
                    <a:pt x="888" y="3945"/>
                    <a:pt x="1968" y="3945"/>
                  </a:cubicBezTo>
                  <a:lnTo>
                    <a:pt x="37473" y="3945"/>
                  </a:lnTo>
                  <a:cubicBezTo>
                    <a:pt x="38559" y="3945"/>
                    <a:pt x="39446" y="3058"/>
                    <a:pt x="39446" y="1972"/>
                  </a:cubicBezTo>
                  <a:cubicBezTo>
                    <a:pt x="39446" y="887"/>
                    <a:pt x="38559" y="0"/>
                    <a:pt x="37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102">
              <a:extLst>
                <a:ext uri="{FF2B5EF4-FFF2-40B4-BE49-F238E27FC236}">
                  <a16:creationId xmlns:a16="http://schemas.microsoft.com/office/drawing/2014/main" id="{FCB9C47A-B821-8DAF-A419-623E0776AFE5}"/>
                </a:ext>
              </a:extLst>
            </p:cNvPr>
            <p:cNvSpPr/>
            <p:nvPr/>
          </p:nvSpPr>
          <p:spPr>
            <a:xfrm>
              <a:off x="1892312" y="1623613"/>
              <a:ext cx="1083855" cy="712256"/>
            </a:xfrm>
            <a:custGeom>
              <a:avLst/>
              <a:gdLst/>
              <a:ahLst/>
              <a:cxnLst/>
              <a:rect l="l" t="t" r="r" b="b"/>
              <a:pathLst>
                <a:path w="29809" h="19589" extrusionOk="0">
                  <a:moveTo>
                    <a:pt x="12" y="1"/>
                  </a:moveTo>
                  <a:cubicBezTo>
                    <a:pt x="1" y="3069"/>
                    <a:pt x="353" y="10592"/>
                    <a:pt x="3992" y="12356"/>
                  </a:cubicBezTo>
                  <a:cubicBezTo>
                    <a:pt x="7851" y="14231"/>
                    <a:pt x="10777" y="17030"/>
                    <a:pt x="11622" y="19589"/>
                  </a:cubicBezTo>
                  <a:cubicBezTo>
                    <a:pt x="11714" y="19568"/>
                    <a:pt x="11816" y="19558"/>
                    <a:pt x="11913" y="19558"/>
                  </a:cubicBezTo>
                  <a:lnTo>
                    <a:pt x="17897" y="19558"/>
                  </a:lnTo>
                  <a:cubicBezTo>
                    <a:pt x="17999" y="19558"/>
                    <a:pt x="18095" y="19568"/>
                    <a:pt x="18187" y="19589"/>
                  </a:cubicBezTo>
                  <a:cubicBezTo>
                    <a:pt x="19038" y="17030"/>
                    <a:pt x="21964" y="14231"/>
                    <a:pt x="25818" y="12356"/>
                  </a:cubicBezTo>
                  <a:cubicBezTo>
                    <a:pt x="29462" y="10592"/>
                    <a:pt x="29808" y="3069"/>
                    <a:pt x="29798" y="1"/>
                  </a:cubicBezTo>
                  <a:lnTo>
                    <a:pt x="26312" y="1"/>
                  </a:lnTo>
                  <a:cubicBezTo>
                    <a:pt x="26312" y="628"/>
                    <a:pt x="25797" y="1142"/>
                    <a:pt x="25165" y="1142"/>
                  </a:cubicBezTo>
                  <a:lnTo>
                    <a:pt x="23350" y="1142"/>
                  </a:lnTo>
                  <a:cubicBezTo>
                    <a:pt x="23146" y="2641"/>
                    <a:pt x="22560" y="4012"/>
                    <a:pt x="21689" y="5159"/>
                  </a:cubicBezTo>
                  <a:lnTo>
                    <a:pt x="22974" y="6444"/>
                  </a:lnTo>
                  <a:cubicBezTo>
                    <a:pt x="23416" y="6891"/>
                    <a:pt x="23416" y="7621"/>
                    <a:pt x="22974" y="8065"/>
                  </a:cubicBezTo>
                  <a:cubicBezTo>
                    <a:pt x="22749" y="8288"/>
                    <a:pt x="22455" y="8400"/>
                    <a:pt x="22161" y="8400"/>
                  </a:cubicBezTo>
                  <a:cubicBezTo>
                    <a:pt x="21867" y="8400"/>
                    <a:pt x="21574" y="8288"/>
                    <a:pt x="21353" y="8065"/>
                  </a:cubicBezTo>
                  <a:lnTo>
                    <a:pt x="20062" y="6775"/>
                  </a:lnTo>
                  <a:cubicBezTo>
                    <a:pt x="18921" y="7651"/>
                    <a:pt x="17550" y="8243"/>
                    <a:pt x="16051" y="8441"/>
                  </a:cubicBezTo>
                  <a:lnTo>
                    <a:pt x="16051" y="10255"/>
                  </a:lnTo>
                  <a:cubicBezTo>
                    <a:pt x="16051" y="10893"/>
                    <a:pt x="15536" y="11408"/>
                    <a:pt x="14905" y="11408"/>
                  </a:cubicBezTo>
                  <a:cubicBezTo>
                    <a:pt x="14588" y="11408"/>
                    <a:pt x="14303" y="11281"/>
                    <a:pt x="14094" y="11066"/>
                  </a:cubicBezTo>
                  <a:cubicBezTo>
                    <a:pt x="13885" y="10862"/>
                    <a:pt x="13758" y="10572"/>
                    <a:pt x="13758" y="10255"/>
                  </a:cubicBezTo>
                  <a:lnTo>
                    <a:pt x="13758" y="8441"/>
                  </a:lnTo>
                  <a:cubicBezTo>
                    <a:pt x="12264" y="8243"/>
                    <a:pt x="10894" y="7651"/>
                    <a:pt x="9747" y="6775"/>
                  </a:cubicBezTo>
                  <a:lnTo>
                    <a:pt x="8462" y="8065"/>
                  </a:lnTo>
                  <a:cubicBezTo>
                    <a:pt x="8238" y="8288"/>
                    <a:pt x="7944" y="8400"/>
                    <a:pt x="7650" y="8400"/>
                  </a:cubicBezTo>
                  <a:cubicBezTo>
                    <a:pt x="7356" y="8400"/>
                    <a:pt x="7063" y="8288"/>
                    <a:pt x="6841" y="8065"/>
                  </a:cubicBezTo>
                  <a:cubicBezTo>
                    <a:pt x="6392" y="7621"/>
                    <a:pt x="6392" y="6891"/>
                    <a:pt x="6841" y="6444"/>
                  </a:cubicBezTo>
                  <a:lnTo>
                    <a:pt x="8126" y="5159"/>
                  </a:lnTo>
                  <a:cubicBezTo>
                    <a:pt x="7255" y="4012"/>
                    <a:pt x="6663" y="2641"/>
                    <a:pt x="6460" y="1142"/>
                  </a:cubicBezTo>
                  <a:lnTo>
                    <a:pt x="4644" y="1142"/>
                  </a:lnTo>
                  <a:cubicBezTo>
                    <a:pt x="4013" y="1142"/>
                    <a:pt x="3498" y="628"/>
                    <a:pt x="3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102">
              <a:extLst>
                <a:ext uri="{FF2B5EF4-FFF2-40B4-BE49-F238E27FC236}">
                  <a16:creationId xmlns:a16="http://schemas.microsoft.com/office/drawing/2014/main" id="{A8A4C34A-BACB-D8D9-07B2-9EFF9704B8E7}"/>
                </a:ext>
              </a:extLst>
            </p:cNvPr>
            <p:cNvSpPr/>
            <p:nvPr/>
          </p:nvSpPr>
          <p:spPr>
            <a:xfrm>
              <a:off x="2205560" y="1623613"/>
              <a:ext cx="457591" cy="228559"/>
            </a:xfrm>
            <a:custGeom>
              <a:avLst/>
              <a:gdLst/>
              <a:ahLst/>
              <a:cxnLst/>
              <a:rect l="l" t="t" r="r" b="b"/>
              <a:pathLst>
                <a:path w="12585" h="6286" extrusionOk="0">
                  <a:moveTo>
                    <a:pt x="0" y="1"/>
                  </a:moveTo>
                  <a:cubicBezTo>
                    <a:pt x="0" y="3472"/>
                    <a:pt x="2818" y="6286"/>
                    <a:pt x="6290" y="6286"/>
                  </a:cubicBezTo>
                  <a:cubicBezTo>
                    <a:pt x="9765" y="6286"/>
                    <a:pt x="12585" y="3472"/>
                    <a:pt x="12585" y="1"/>
                  </a:cubicBezTo>
                  <a:lnTo>
                    <a:pt x="10235" y="1"/>
                  </a:lnTo>
                  <a:cubicBezTo>
                    <a:pt x="10235" y="2177"/>
                    <a:pt x="8466" y="3941"/>
                    <a:pt x="6290" y="3941"/>
                  </a:cubicBezTo>
                  <a:cubicBezTo>
                    <a:pt x="5199" y="3941"/>
                    <a:pt x="4215" y="3503"/>
                    <a:pt x="3502" y="2789"/>
                  </a:cubicBezTo>
                  <a:cubicBezTo>
                    <a:pt x="2788" y="2076"/>
                    <a:pt x="2350" y="1092"/>
                    <a:pt x="2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102">
              <a:extLst>
                <a:ext uri="{FF2B5EF4-FFF2-40B4-BE49-F238E27FC236}">
                  <a16:creationId xmlns:a16="http://schemas.microsoft.com/office/drawing/2014/main" id="{24A68C51-DD98-2DED-E257-4D9481B2E474}"/>
                </a:ext>
              </a:extLst>
            </p:cNvPr>
            <p:cNvSpPr/>
            <p:nvPr/>
          </p:nvSpPr>
          <p:spPr>
            <a:xfrm>
              <a:off x="2333986" y="1623613"/>
              <a:ext cx="200744" cy="100317"/>
            </a:xfrm>
            <a:custGeom>
              <a:avLst/>
              <a:gdLst/>
              <a:ahLst/>
              <a:cxnLst/>
              <a:rect l="l" t="t" r="r" b="b"/>
              <a:pathLst>
                <a:path w="5521" h="2759" extrusionOk="0">
                  <a:moveTo>
                    <a:pt x="1" y="1"/>
                  </a:moveTo>
                  <a:cubicBezTo>
                    <a:pt x="1" y="761"/>
                    <a:pt x="307" y="1454"/>
                    <a:pt x="811" y="1948"/>
                  </a:cubicBezTo>
                  <a:cubicBezTo>
                    <a:pt x="1305" y="2447"/>
                    <a:pt x="1994" y="2758"/>
                    <a:pt x="2758" y="2758"/>
                  </a:cubicBezTo>
                  <a:cubicBezTo>
                    <a:pt x="4282" y="2758"/>
                    <a:pt x="5520" y="1525"/>
                    <a:pt x="5520" y="1"/>
                  </a:cubicBezTo>
                  <a:lnTo>
                    <a:pt x="4654" y="1"/>
                  </a:lnTo>
                  <a:cubicBezTo>
                    <a:pt x="4654" y="984"/>
                    <a:pt x="3904" y="1826"/>
                    <a:pt x="2900" y="1897"/>
                  </a:cubicBezTo>
                  <a:cubicBezTo>
                    <a:pt x="2883" y="1899"/>
                    <a:pt x="2867" y="1899"/>
                    <a:pt x="2851" y="1899"/>
                  </a:cubicBezTo>
                  <a:cubicBezTo>
                    <a:pt x="2819" y="1899"/>
                    <a:pt x="2788" y="1897"/>
                    <a:pt x="2758" y="1897"/>
                  </a:cubicBezTo>
                  <a:cubicBezTo>
                    <a:pt x="1768" y="1897"/>
                    <a:pt x="933" y="1142"/>
                    <a:pt x="857" y="139"/>
                  </a:cubicBezTo>
                  <a:cubicBezTo>
                    <a:pt x="857" y="93"/>
                    <a:pt x="862" y="47"/>
                    <a:pt x="8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102">
              <a:extLst>
                <a:ext uri="{FF2B5EF4-FFF2-40B4-BE49-F238E27FC236}">
                  <a16:creationId xmlns:a16="http://schemas.microsoft.com/office/drawing/2014/main" id="{B43D8C35-64FF-86FD-A792-31562E0378CB}"/>
                </a:ext>
              </a:extLst>
            </p:cNvPr>
            <p:cNvSpPr/>
            <p:nvPr/>
          </p:nvSpPr>
          <p:spPr>
            <a:xfrm>
              <a:off x="2290971" y="1623613"/>
              <a:ext cx="286771" cy="143295"/>
            </a:xfrm>
            <a:custGeom>
              <a:avLst/>
              <a:gdLst/>
              <a:ahLst/>
              <a:cxnLst/>
              <a:rect l="l" t="t" r="r" b="b"/>
              <a:pathLst>
                <a:path w="7887" h="3941" extrusionOk="0">
                  <a:moveTo>
                    <a:pt x="1" y="1"/>
                  </a:moveTo>
                  <a:cubicBezTo>
                    <a:pt x="1" y="1092"/>
                    <a:pt x="439" y="2076"/>
                    <a:pt x="1153" y="2789"/>
                  </a:cubicBezTo>
                  <a:cubicBezTo>
                    <a:pt x="1866" y="3503"/>
                    <a:pt x="2850" y="3941"/>
                    <a:pt x="3941" y="3941"/>
                  </a:cubicBezTo>
                  <a:cubicBezTo>
                    <a:pt x="6117" y="3941"/>
                    <a:pt x="7886" y="2177"/>
                    <a:pt x="7886" y="1"/>
                  </a:cubicBezTo>
                  <a:lnTo>
                    <a:pt x="6703" y="1"/>
                  </a:lnTo>
                  <a:cubicBezTo>
                    <a:pt x="6703" y="761"/>
                    <a:pt x="6392" y="1454"/>
                    <a:pt x="5893" y="1948"/>
                  </a:cubicBezTo>
                  <a:cubicBezTo>
                    <a:pt x="5393" y="2447"/>
                    <a:pt x="4706" y="2758"/>
                    <a:pt x="3941" y="2758"/>
                  </a:cubicBezTo>
                  <a:cubicBezTo>
                    <a:pt x="2417" y="2758"/>
                    <a:pt x="1184" y="1525"/>
                    <a:pt x="11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102">
              <a:extLst>
                <a:ext uri="{FF2B5EF4-FFF2-40B4-BE49-F238E27FC236}">
                  <a16:creationId xmlns:a16="http://schemas.microsoft.com/office/drawing/2014/main" id="{AA419F70-B0B6-53C2-CCBA-44B1D6143560}"/>
                </a:ext>
              </a:extLst>
            </p:cNvPr>
            <p:cNvSpPr/>
            <p:nvPr/>
          </p:nvSpPr>
          <p:spPr>
            <a:xfrm>
              <a:off x="2019502" y="1623613"/>
              <a:ext cx="829517" cy="414795"/>
            </a:xfrm>
            <a:custGeom>
              <a:avLst/>
              <a:gdLst/>
              <a:ahLst/>
              <a:cxnLst/>
              <a:rect l="l" t="t" r="r" b="b"/>
              <a:pathLst>
                <a:path w="22814" h="11408" extrusionOk="0">
                  <a:moveTo>
                    <a:pt x="0" y="1"/>
                  </a:moveTo>
                  <a:cubicBezTo>
                    <a:pt x="0" y="628"/>
                    <a:pt x="515" y="1142"/>
                    <a:pt x="1146" y="1142"/>
                  </a:cubicBezTo>
                  <a:lnTo>
                    <a:pt x="2962" y="1142"/>
                  </a:lnTo>
                  <a:cubicBezTo>
                    <a:pt x="3165" y="2641"/>
                    <a:pt x="3757" y="4012"/>
                    <a:pt x="4628" y="5159"/>
                  </a:cubicBezTo>
                  <a:lnTo>
                    <a:pt x="3343" y="6444"/>
                  </a:lnTo>
                  <a:cubicBezTo>
                    <a:pt x="2894" y="6891"/>
                    <a:pt x="2894" y="7621"/>
                    <a:pt x="3343" y="8065"/>
                  </a:cubicBezTo>
                  <a:cubicBezTo>
                    <a:pt x="3565" y="8288"/>
                    <a:pt x="3858" y="8400"/>
                    <a:pt x="4152" y="8400"/>
                  </a:cubicBezTo>
                  <a:cubicBezTo>
                    <a:pt x="4446" y="8400"/>
                    <a:pt x="4740" y="8288"/>
                    <a:pt x="4964" y="8065"/>
                  </a:cubicBezTo>
                  <a:lnTo>
                    <a:pt x="6249" y="6775"/>
                  </a:lnTo>
                  <a:cubicBezTo>
                    <a:pt x="7396" y="7651"/>
                    <a:pt x="8766" y="8243"/>
                    <a:pt x="10260" y="8441"/>
                  </a:cubicBezTo>
                  <a:lnTo>
                    <a:pt x="10260" y="10255"/>
                  </a:lnTo>
                  <a:cubicBezTo>
                    <a:pt x="10260" y="10893"/>
                    <a:pt x="10780" y="11408"/>
                    <a:pt x="11407" y="11408"/>
                  </a:cubicBezTo>
                  <a:cubicBezTo>
                    <a:pt x="12038" y="11408"/>
                    <a:pt x="12553" y="10893"/>
                    <a:pt x="12553" y="10255"/>
                  </a:cubicBezTo>
                  <a:lnTo>
                    <a:pt x="12553" y="8441"/>
                  </a:lnTo>
                  <a:cubicBezTo>
                    <a:pt x="14052" y="8243"/>
                    <a:pt x="15423" y="7651"/>
                    <a:pt x="16564" y="6775"/>
                  </a:cubicBezTo>
                  <a:lnTo>
                    <a:pt x="17855" y="8065"/>
                  </a:lnTo>
                  <a:cubicBezTo>
                    <a:pt x="18076" y="8288"/>
                    <a:pt x="18369" y="8400"/>
                    <a:pt x="18663" y="8400"/>
                  </a:cubicBezTo>
                  <a:cubicBezTo>
                    <a:pt x="18957" y="8400"/>
                    <a:pt x="19251" y="8288"/>
                    <a:pt x="19476" y="8065"/>
                  </a:cubicBezTo>
                  <a:cubicBezTo>
                    <a:pt x="19918" y="7621"/>
                    <a:pt x="19918" y="6891"/>
                    <a:pt x="19476" y="6444"/>
                  </a:cubicBezTo>
                  <a:lnTo>
                    <a:pt x="18191" y="5159"/>
                  </a:lnTo>
                  <a:cubicBezTo>
                    <a:pt x="19062" y="4012"/>
                    <a:pt x="19648" y="2641"/>
                    <a:pt x="19852" y="1142"/>
                  </a:cubicBezTo>
                  <a:lnTo>
                    <a:pt x="21667" y="1142"/>
                  </a:lnTo>
                  <a:cubicBezTo>
                    <a:pt x="22299" y="1142"/>
                    <a:pt x="22814" y="628"/>
                    <a:pt x="22814" y="1"/>
                  </a:cubicBezTo>
                  <a:lnTo>
                    <a:pt x="17702" y="1"/>
                  </a:lnTo>
                  <a:cubicBezTo>
                    <a:pt x="17702" y="3472"/>
                    <a:pt x="14882" y="6286"/>
                    <a:pt x="11407" y="6286"/>
                  </a:cubicBezTo>
                  <a:cubicBezTo>
                    <a:pt x="7935" y="6286"/>
                    <a:pt x="5117" y="3472"/>
                    <a:pt x="51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102">
              <a:extLst>
                <a:ext uri="{FF2B5EF4-FFF2-40B4-BE49-F238E27FC236}">
                  <a16:creationId xmlns:a16="http://schemas.microsoft.com/office/drawing/2014/main" id="{A9768067-BD98-DBEB-8981-D9A1212E045E}"/>
                </a:ext>
              </a:extLst>
            </p:cNvPr>
            <p:cNvSpPr/>
            <p:nvPr/>
          </p:nvSpPr>
          <p:spPr>
            <a:xfrm>
              <a:off x="2365147" y="1623613"/>
              <a:ext cx="138095" cy="69084"/>
            </a:xfrm>
            <a:custGeom>
              <a:avLst/>
              <a:gdLst/>
              <a:ahLst/>
              <a:cxnLst/>
              <a:rect l="l" t="t" r="r" b="b"/>
              <a:pathLst>
                <a:path w="3798" h="1900" extrusionOk="0">
                  <a:moveTo>
                    <a:pt x="5" y="1"/>
                  </a:moveTo>
                  <a:cubicBezTo>
                    <a:pt x="5" y="47"/>
                    <a:pt x="0" y="93"/>
                    <a:pt x="0" y="139"/>
                  </a:cubicBezTo>
                  <a:cubicBezTo>
                    <a:pt x="76" y="1142"/>
                    <a:pt x="911" y="1897"/>
                    <a:pt x="1901" y="1897"/>
                  </a:cubicBezTo>
                  <a:cubicBezTo>
                    <a:pt x="1931" y="1897"/>
                    <a:pt x="1962" y="1899"/>
                    <a:pt x="1994" y="1899"/>
                  </a:cubicBezTo>
                  <a:cubicBezTo>
                    <a:pt x="2010" y="1899"/>
                    <a:pt x="2026" y="1899"/>
                    <a:pt x="2043" y="1897"/>
                  </a:cubicBezTo>
                  <a:cubicBezTo>
                    <a:pt x="3047" y="1826"/>
                    <a:pt x="3797" y="984"/>
                    <a:pt x="37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102">
              <a:extLst>
                <a:ext uri="{FF2B5EF4-FFF2-40B4-BE49-F238E27FC236}">
                  <a16:creationId xmlns:a16="http://schemas.microsoft.com/office/drawing/2014/main" id="{CD6D6E3A-04AF-81AD-18DB-4D06D258B3CE}"/>
                </a:ext>
              </a:extLst>
            </p:cNvPr>
            <p:cNvSpPr/>
            <p:nvPr/>
          </p:nvSpPr>
          <p:spPr>
            <a:xfrm>
              <a:off x="1717199" y="1479988"/>
              <a:ext cx="1434293" cy="143658"/>
            </a:xfrm>
            <a:custGeom>
              <a:avLst/>
              <a:gdLst/>
              <a:ahLst/>
              <a:cxnLst/>
              <a:rect l="l" t="t" r="r" b="b"/>
              <a:pathLst>
                <a:path w="39447" h="3951" extrusionOk="0">
                  <a:moveTo>
                    <a:pt x="1968" y="1"/>
                  </a:moveTo>
                  <a:cubicBezTo>
                    <a:pt x="888" y="1"/>
                    <a:pt x="1" y="888"/>
                    <a:pt x="1" y="1979"/>
                  </a:cubicBezTo>
                  <a:cubicBezTo>
                    <a:pt x="1" y="3059"/>
                    <a:pt x="888" y="3951"/>
                    <a:pt x="1968" y="3951"/>
                  </a:cubicBezTo>
                  <a:lnTo>
                    <a:pt x="37473" y="3951"/>
                  </a:lnTo>
                  <a:cubicBezTo>
                    <a:pt x="38559" y="3951"/>
                    <a:pt x="39446" y="3059"/>
                    <a:pt x="39446" y="1979"/>
                  </a:cubicBezTo>
                  <a:cubicBezTo>
                    <a:pt x="39446" y="888"/>
                    <a:pt x="38559" y="1"/>
                    <a:pt x="374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102">
              <a:extLst>
                <a:ext uri="{FF2B5EF4-FFF2-40B4-BE49-F238E27FC236}">
                  <a16:creationId xmlns:a16="http://schemas.microsoft.com/office/drawing/2014/main" id="{B6FE9488-ABD2-9DE5-CE56-3CB8DA46E825}"/>
                </a:ext>
              </a:extLst>
            </p:cNvPr>
            <p:cNvSpPr/>
            <p:nvPr/>
          </p:nvSpPr>
          <p:spPr>
            <a:xfrm>
              <a:off x="2271737" y="2334760"/>
              <a:ext cx="325240" cy="107662"/>
            </a:xfrm>
            <a:custGeom>
              <a:avLst/>
              <a:gdLst/>
              <a:ahLst/>
              <a:cxnLst/>
              <a:rect l="l" t="t" r="r" b="b"/>
              <a:pathLst>
                <a:path w="8945" h="2961" extrusionOk="0">
                  <a:moveTo>
                    <a:pt x="1478" y="0"/>
                  </a:moveTo>
                  <a:cubicBezTo>
                    <a:pt x="1381" y="0"/>
                    <a:pt x="1279" y="10"/>
                    <a:pt x="1187" y="31"/>
                  </a:cubicBezTo>
                  <a:cubicBezTo>
                    <a:pt x="514" y="168"/>
                    <a:pt x="0" y="765"/>
                    <a:pt x="0" y="1478"/>
                  </a:cubicBezTo>
                  <a:cubicBezTo>
                    <a:pt x="0" y="2191"/>
                    <a:pt x="514" y="2793"/>
                    <a:pt x="1187" y="2925"/>
                  </a:cubicBezTo>
                  <a:cubicBezTo>
                    <a:pt x="1279" y="2951"/>
                    <a:pt x="1381" y="2961"/>
                    <a:pt x="1478" y="2961"/>
                  </a:cubicBezTo>
                  <a:lnTo>
                    <a:pt x="7462" y="2961"/>
                  </a:lnTo>
                  <a:cubicBezTo>
                    <a:pt x="7564" y="2961"/>
                    <a:pt x="7660" y="2951"/>
                    <a:pt x="7752" y="2925"/>
                  </a:cubicBezTo>
                  <a:cubicBezTo>
                    <a:pt x="8430" y="2793"/>
                    <a:pt x="8945" y="2191"/>
                    <a:pt x="8945" y="1478"/>
                  </a:cubicBezTo>
                  <a:cubicBezTo>
                    <a:pt x="8945" y="765"/>
                    <a:pt x="8430" y="168"/>
                    <a:pt x="7752" y="31"/>
                  </a:cubicBezTo>
                  <a:cubicBezTo>
                    <a:pt x="7660" y="10"/>
                    <a:pt x="7564" y="0"/>
                    <a:pt x="7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559;p112">
            <a:extLst>
              <a:ext uri="{FF2B5EF4-FFF2-40B4-BE49-F238E27FC236}">
                <a16:creationId xmlns:a16="http://schemas.microsoft.com/office/drawing/2014/main" id="{F2A2DD8D-E287-A3AB-C9F3-BB88DA7061D6}"/>
              </a:ext>
            </a:extLst>
          </p:cNvPr>
          <p:cNvGrpSpPr/>
          <p:nvPr/>
        </p:nvGrpSpPr>
        <p:grpSpPr>
          <a:xfrm>
            <a:off x="1356253" y="1464456"/>
            <a:ext cx="323459" cy="774088"/>
            <a:chOff x="4374852" y="3501430"/>
            <a:chExt cx="362871" cy="868407"/>
          </a:xfrm>
        </p:grpSpPr>
        <p:sp>
          <p:nvSpPr>
            <p:cNvPr id="5" name="Google Shape;3560;p112">
              <a:extLst>
                <a:ext uri="{FF2B5EF4-FFF2-40B4-BE49-F238E27FC236}">
                  <a16:creationId xmlns:a16="http://schemas.microsoft.com/office/drawing/2014/main" id="{F9F15FEB-B33C-3859-18E4-71D7E94699EE}"/>
                </a:ext>
              </a:extLst>
            </p:cNvPr>
            <p:cNvSpPr/>
            <p:nvPr/>
          </p:nvSpPr>
          <p:spPr>
            <a:xfrm>
              <a:off x="4478801" y="4225989"/>
              <a:ext cx="154954" cy="80492"/>
            </a:xfrm>
            <a:custGeom>
              <a:avLst/>
              <a:gdLst/>
              <a:ahLst/>
              <a:cxnLst/>
              <a:rect l="l" t="t" r="r" b="b"/>
              <a:pathLst>
                <a:path w="9997" h="5193" extrusionOk="0">
                  <a:moveTo>
                    <a:pt x="5143" y="2538"/>
                  </a:moveTo>
                  <a:cubicBezTo>
                    <a:pt x="5587" y="2538"/>
                    <a:pt x="5943" y="2894"/>
                    <a:pt x="5943" y="3338"/>
                  </a:cubicBezTo>
                  <a:cubicBezTo>
                    <a:pt x="5943" y="3776"/>
                    <a:pt x="5587" y="4138"/>
                    <a:pt x="5143" y="4138"/>
                  </a:cubicBezTo>
                  <a:cubicBezTo>
                    <a:pt x="4706" y="4138"/>
                    <a:pt x="4348" y="3776"/>
                    <a:pt x="4348" y="3338"/>
                  </a:cubicBezTo>
                  <a:cubicBezTo>
                    <a:pt x="4348" y="2894"/>
                    <a:pt x="4706" y="2538"/>
                    <a:pt x="5143" y="2538"/>
                  </a:cubicBezTo>
                  <a:close/>
                  <a:moveTo>
                    <a:pt x="1" y="0"/>
                  </a:moveTo>
                  <a:lnTo>
                    <a:pt x="1" y="5193"/>
                  </a:lnTo>
                  <a:cubicBezTo>
                    <a:pt x="210" y="5122"/>
                    <a:pt x="429" y="5077"/>
                    <a:pt x="658" y="5077"/>
                  </a:cubicBezTo>
                  <a:lnTo>
                    <a:pt x="9338" y="5077"/>
                  </a:lnTo>
                  <a:cubicBezTo>
                    <a:pt x="9568" y="5077"/>
                    <a:pt x="9787" y="5122"/>
                    <a:pt x="9996" y="5193"/>
                  </a:cubicBezTo>
                  <a:lnTo>
                    <a:pt x="99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561;p112">
              <a:extLst>
                <a:ext uri="{FF2B5EF4-FFF2-40B4-BE49-F238E27FC236}">
                  <a16:creationId xmlns:a16="http://schemas.microsoft.com/office/drawing/2014/main" id="{F52DB97A-A7D5-5DD6-7176-E08334AB34C3}"/>
                </a:ext>
              </a:extLst>
            </p:cNvPr>
            <p:cNvSpPr/>
            <p:nvPr/>
          </p:nvSpPr>
          <p:spPr>
            <a:xfrm>
              <a:off x="4464588" y="4038921"/>
              <a:ext cx="183381" cy="141887"/>
            </a:xfrm>
            <a:custGeom>
              <a:avLst/>
              <a:gdLst/>
              <a:ahLst/>
              <a:cxnLst/>
              <a:rect l="l" t="t" r="r" b="b"/>
              <a:pathLst>
                <a:path w="11831" h="9154" extrusionOk="0">
                  <a:moveTo>
                    <a:pt x="3868" y="6688"/>
                  </a:moveTo>
                  <a:cubicBezTo>
                    <a:pt x="4312" y="6688"/>
                    <a:pt x="4670" y="7044"/>
                    <a:pt x="4670" y="7483"/>
                  </a:cubicBezTo>
                  <a:cubicBezTo>
                    <a:pt x="4670" y="7931"/>
                    <a:pt x="4312" y="8283"/>
                    <a:pt x="3868" y="8283"/>
                  </a:cubicBezTo>
                  <a:cubicBezTo>
                    <a:pt x="3430" y="8283"/>
                    <a:pt x="3068" y="7931"/>
                    <a:pt x="3068" y="7483"/>
                  </a:cubicBezTo>
                  <a:cubicBezTo>
                    <a:pt x="3068" y="7044"/>
                    <a:pt x="3430" y="6688"/>
                    <a:pt x="3868" y="6688"/>
                  </a:cubicBezTo>
                  <a:close/>
                  <a:moveTo>
                    <a:pt x="8253" y="6688"/>
                  </a:moveTo>
                  <a:cubicBezTo>
                    <a:pt x="8700" y="6688"/>
                    <a:pt x="9053" y="7044"/>
                    <a:pt x="9053" y="7483"/>
                  </a:cubicBezTo>
                  <a:cubicBezTo>
                    <a:pt x="9053" y="7931"/>
                    <a:pt x="8700" y="8283"/>
                    <a:pt x="8253" y="8283"/>
                  </a:cubicBezTo>
                  <a:cubicBezTo>
                    <a:pt x="7813" y="8283"/>
                    <a:pt x="7457" y="7931"/>
                    <a:pt x="7457" y="7483"/>
                  </a:cubicBezTo>
                  <a:cubicBezTo>
                    <a:pt x="7457" y="7044"/>
                    <a:pt x="7813" y="6688"/>
                    <a:pt x="8253" y="6688"/>
                  </a:cubicBezTo>
                  <a:close/>
                  <a:moveTo>
                    <a:pt x="0" y="0"/>
                  </a:moveTo>
                  <a:lnTo>
                    <a:pt x="0" y="9154"/>
                  </a:lnTo>
                  <a:lnTo>
                    <a:pt x="11831" y="9154"/>
                  </a:lnTo>
                  <a:lnTo>
                    <a:pt x="11831" y="9139"/>
                  </a:lnTo>
                  <a:lnTo>
                    <a:pt x="1183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562;p112">
              <a:extLst>
                <a:ext uri="{FF2B5EF4-FFF2-40B4-BE49-F238E27FC236}">
                  <a16:creationId xmlns:a16="http://schemas.microsoft.com/office/drawing/2014/main" id="{2B52D89B-0BDE-03D6-371A-B217BD132B2A}"/>
                </a:ext>
              </a:extLst>
            </p:cNvPr>
            <p:cNvSpPr/>
            <p:nvPr/>
          </p:nvSpPr>
          <p:spPr>
            <a:xfrm>
              <a:off x="4456374" y="4304660"/>
              <a:ext cx="199733" cy="65178"/>
            </a:xfrm>
            <a:custGeom>
              <a:avLst/>
              <a:gdLst/>
              <a:ahLst/>
              <a:cxnLst/>
              <a:rect l="l" t="t" r="r" b="b"/>
              <a:pathLst>
                <a:path w="12886" h="4205" extrusionOk="0">
                  <a:moveTo>
                    <a:pt x="2105" y="1"/>
                  </a:moveTo>
                  <a:cubicBezTo>
                    <a:pt x="1876" y="1"/>
                    <a:pt x="1657" y="46"/>
                    <a:pt x="1448" y="117"/>
                  </a:cubicBezTo>
                  <a:cubicBezTo>
                    <a:pt x="612" y="398"/>
                    <a:pt x="1" y="1177"/>
                    <a:pt x="1" y="2105"/>
                  </a:cubicBezTo>
                  <a:cubicBezTo>
                    <a:pt x="1" y="3262"/>
                    <a:pt x="949" y="4205"/>
                    <a:pt x="2105" y="4205"/>
                  </a:cubicBezTo>
                  <a:lnTo>
                    <a:pt x="10785" y="4205"/>
                  </a:lnTo>
                  <a:cubicBezTo>
                    <a:pt x="11942" y="4205"/>
                    <a:pt x="12885" y="3262"/>
                    <a:pt x="12885" y="2105"/>
                  </a:cubicBezTo>
                  <a:cubicBezTo>
                    <a:pt x="12885" y="1177"/>
                    <a:pt x="12279" y="398"/>
                    <a:pt x="11443" y="117"/>
                  </a:cubicBezTo>
                  <a:cubicBezTo>
                    <a:pt x="11234" y="46"/>
                    <a:pt x="11015" y="1"/>
                    <a:pt x="107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563;p112">
              <a:extLst>
                <a:ext uri="{FF2B5EF4-FFF2-40B4-BE49-F238E27FC236}">
                  <a16:creationId xmlns:a16="http://schemas.microsoft.com/office/drawing/2014/main" id="{B58B86D7-B4DA-28A1-EC4F-4BDE95AE939C}"/>
                </a:ext>
              </a:extLst>
            </p:cNvPr>
            <p:cNvSpPr/>
            <p:nvPr/>
          </p:nvSpPr>
          <p:spPr>
            <a:xfrm>
              <a:off x="4438039" y="4180780"/>
              <a:ext cx="236483" cy="45229"/>
            </a:xfrm>
            <a:custGeom>
              <a:avLst/>
              <a:gdLst/>
              <a:ahLst/>
              <a:cxnLst/>
              <a:rect l="l" t="t" r="r" b="b"/>
              <a:pathLst>
                <a:path w="15257" h="2918" extrusionOk="0">
                  <a:moveTo>
                    <a:pt x="1459" y="1"/>
                  </a:moveTo>
                  <a:cubicBezTo>
                    <a:pt x="658" y="1"/>
                    <a:pt x="1" y="659"/>
                    <a:pt x="1" y="1459"/>
                  </a:cubicBezTo>
                  <a:cubicBezTo>
                    <a:pt x="1" y="2259"/>
                    <a:pt x="658" y="2917"/>
                    <a:pt x="1459" y="2917"/>
                  </a:cubicBezTo>
                  <a:lnTo>
                    <a:pt x="13798" y="2917"/>
                  </a:lnTo>
                  <a:cubicBezTo>
                    <a:pt x="14598" y="2917"/>
                    <a:pt x="15256" y="2259"/>
                    <a:pt x="15256" y="1459"/>
                  </a:cubicBezTo>
                  <a:cubicBezTo>
                    <a:pt x="15256" y="659"/>
                    <a:pt x="14598" y="1"/>
                    <a:pt x="137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564;p112">
              <a:extLst>
                <a:ext uri="{FF2B5EF4-FFF2-40B4-BE49-F238E27FC236}">
                  <a16:creationId xmlns:a16="http://schemas.microsoft.com/office/drawing/2014/main" id="{CFFB5E46-30AB-2991-C205-C504DCD28FE2}"/>
                </a:ext>
              </a:extLst>
            </p:cNvPr>
            <p:cNvSpPr/>
            <p:nvPr/>
          </p:nvSpPr>
          <p:spPr>
            <a:xfrm>
              <a:off x="4437729" y="3806907"/>
              <a:ext cx="237088" cy="178715"/>
            </a:xfrm>
            <a:custGeom>
              <a:avLst/>
              <a:gdLst/>
              <a:ahLst/>
              <a:cxnLst/>
              <a:rect l="l" t="t" r="r" b="b"/>
              <a:pathLst>
                <a:path w="15296" h="11530" extrusionOk="0">
                  <a:moveTo>
                    <a:pt x="3114" y="8737"/>
                  </a:moveTo>
                  <a:cubicBezTo>
                    <a:pt x="3559" y="8737"/>
                    <a:pt x="3914" y="9094"/>
                    <a:pt x="3914" y="9537"/>
                  </a:cubicBezTo>
                  <a:cubicBezTo>
                    <a:pt x="3914" y="9981"/>
                    <a:pt x="3559" y="10337"/>
                    <a:pt x="3114" y="10337"/>
                  </a:cubicBezTo>
                  <a:cubicBezTo>
                    <a:pt x="2672" y="10337"/>
                    <a:pt x="2319" y="9981"/>
                    <a:pt x="2319" y="9537"/>
                  </a:cubicBezTo>
                  <a:cubicBezTo>
                    <a:pt x="2319" y="9094"/>
                    <a:pt x="2672" y="8737"/>
                    <a:pt x="3114" y="8737"/>
                  </a:cubicBezTo>
                  <a:close/>
                  <a:moveTo>
                    <a:pt x="7793" y="8737"/>
                  </a:moveTo>
                  <a:cubicBezTo>
                    <a:pt x="8237" y="8737"/>
                    <a:pt x="8593" y="9094"/>
                    <a:pt x="8593" y="9537"/>
                  </a:cubicBezTo>
                  <a:cubicBezTo>
                    <a:pt x="8593" y="9981"/>
                    <a:pt x="8237" y="10337"/>
                    <a:pt x="7793" y="10337"/>
                  </a:cubicBezTo>
                  <a:cubicBezTo>
                    <a:pt x="7356" y="10337"/>
                    <a:pt x="6998" y="9981"/>
                    <a:pt x="6998" y="9537"/>
                  </a:cubicBezTo>
                  <a:cubicBezTo>
                    <a:pt x="6998" y="9094"/>
                    <a:pt x="7356" y="8737"/>
                    <a:pt x="7793" y="8737"/>
                  </a:cubicBezTo>
                  <a:close/>
                  <a:moveTo>
                    <a:pt x="12176" y="8737"/>
                  </a:moveTo>
                  <a:cubicBezTo>
                    <a:pt x="12625" y="8737"/>
                    <a:pt x="12978" y="9094"/>
                    <a:pt x="12978" y="9537"/>
                  </a:cubicBezTo>
                  <a:cubicBezTo>
                    <a:pt x="12978" y="9981"/>
                    <a:pt x="12625" y="10337"/>
                    <a:pt x="12176" y="10337"/>
                  </a:cubicBezTo>
                  <a:cubicBezTo>
                    <a:pt x="11738" y="10337"/>
                    <a:pt x="11381" y="9981"/>
                    <a:pt x="11381" y="9537"/>
                  </a:cubicBezTo>
                  <a:cubicBezTo>
                    <a:pt x="11381" y="9094"/>
                    <a:pt x="11738" y="8737"/>
                    <a:pt x="12176" y="8737"/>
                  </a:cubicBezTo>
                  <a:close/>
                  <a:moveTo>
                    <a:pt x="0" y="0"/>
                  </a:moveTo>
                  <a:lnTo>
                    <a:pt x="0" y="11529"/>
                  </a:lnTo>
                  <a:lnTo>
                    <a:pt x="15296" y="11529"/>
                  </a:lnTo>
                  <a:lnTo>
                    <a:pt x="15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565;p112">
              <a:extLst>
                <a:ext uri="{FF2B5EF4-FFF2-40B4-BE49-F238E27FC236}">
                  <a16:creationId xmlns:a16="http://schemas.microsoft.com/office/drawing/2014/main" id="{33C9275B-9216-6902-DE0F-D708912767F7}"/>
                </a:ext>
              </a:extLst>
            </p:cNvPr>
            <p:cNvSpPr/>
            <p:nvPr/>
          </p:nvSpPr>
          <p:spPr>
            <a:xfrm>
              <a:off x="4403369" y="3985590"/>
              <a:ext cx="305831" cy="53351"/>
            </a:xfrm>
            <a:custGeom>
              <a:avLst/>
              <a:gdLst/>
              <a:ahLst/>
              <a:cxnLst/>
              <a:rect l="l" t="t" r="r" b="b"/>
              <a:pathLst>
                <a:path w="19731" h="3442" extrusionOk="0">
                  <a:moveTo>
                    <a:pt x="1464" y="0"/>
                  </a:moveTo>
                  <a:cubicBezTo>
                    <a:pt x="657" y="0"/>
                    <a:pt x="1" y="653"/>
                    <a:pt x="1" y="1458"/>
                  </a:cubicBezTo>
                  <a:lnTo>
                    <a:pt x="1" y="1983"/>
                  </a:lnTo>
                  <a:cubicBezTo>
                    <a:pt x="1" y="2789"/>
                    <a:pt x="657" y="3441"/>
                    <a:pt x="1464" y="3441"/>
                  </a:cubicBezTo>
                  <a:lnTo>
                    <a:pt x="18272" y="3441"/>
                  </a:lnTo>
                  <a:cubicBezTo>
                    <a:pt x="19072" y="3441"/>
                    <a:pt x="19730" y="2789"/>
                    <a:pt x="19730" y="1983"/>
                  </a:cubicBezTo>
                  <a:lnTo>
                    <a:pt x="19730" y="1458"/>
                  </a:lnTo>
                  <a:cubicBezTo>
                    <a:pt x="19730" y="653"/>
                    <a:pt x="19072" y="0"/>
                    <a:pt x="182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566;p112">
              <a:extLst>
                <a:ext uri="{FF2B5EF4-FFF2-40B4-BE49-F238E27FC236}">
                  <a16:creationId xmlns:a16="http://schemas.microsoft.com/office/drawing/2014/main" id="{3402EBA6-53EE-BC76-D54E-B57E64CB4330}"/>
                </a:ext>
              </a:extLst>
            </p:cNvPr>
            <p:cNvSpPr/>
            <p:nvPr/>
          </p:nvSpPr>
          <p:spPr>
            <a:xfrm>
              <a:off x="4415613" y="3558790"/>
              <a:ext cx="281340" cy="190789"/>
            </a:xfrm>
            <a:custGeom>
              <a:avLst/>
              <a:gdLst/>
              <a:ahLst/>
              <a:cxnLst/>
              <a:rect l="l" t="t" r="r" b="b"/>
              <a:pathLst>
                <a:path w="18151" h="12309" extrusionOk="0">
                  <a:moveTo>
                    <a:pt x="2055" y="9577"/>
                  </a:moveTo>
                  <a:cubicBezTo>
                    <a:pt x="2497" y="9577"/>
                    <a:pt x="2855" y="9929"/>
                    <a:pt x="2855" y="10372"/>
                  </a:cubicBezTo>
                  <a:cubicBezTo>
                    <a:pt x="2855" y="10816"/>
                    <a:pt x="2497" y="11167"/>
                    <a:pt x="2055" y="11167"/>
                  </a:cubicBezTo>
                  <a:cubicBezTo>
                    <a:pt x="1611" y="11167"/>
                    <a:pt x="1255" y="10816"/>
                    <a:pt x="1255" y="10372"/>
                  </a:cubicBezTo>
                  <a:cubicBezTo>
                    <a:pt x="1255" y="9929"/>
                    <a:pt x="1611" y="9577"/>
                    <a:pt x="2055" y="9577"/>
                  </a:cubicBezTo>
                  <a:close/>
                  <a:moveTo>
                    <a:pt x="6734" y="9577"/>
                  </a:moveTo>
                  <a:cubicBezTo>
                    <a:pt x="7176" y="9577"/>
                    <a:pt x="7534" y="9929"/>
                    <a:pt x="7534" y="10372"/>
                  </a:cubicBezTo>
                  <a:cubicBezTo>
                    <a:pt x="7534" y="10816"/>
                    <a:pt x="7176" y="11167"/>
                    <a:pt x="6734" y="11167"/>
                  </a:cubicBezTo>
                  <a:cubicBezTo>
                    <a:pt x="6294" y="11167"/>
                    <a:pt x="5938" y="10816"/>
                    <a:pt x="5938" y="10372"/>
                  </a:cubicBezTo>
                  <a:cubicBezTo>
                    <a:pt x="5938" y="9929"/>
                    <a:pt x="6294" y="9577"/>
                    <a:pt x="6734" y="9577"/>
                  </a:cubicBezTo>
                  <a:close/>
                  <a:moveTo>
                    <a:pt x="11413" y="9577"/>
                  </a:moveTo>
                  <a:cubicBezTo>
                    <a:pt x="11860" y="9577"/>
                    <a:pt x="12213" y="9929"/>
                    <a:pt x="12213" y="10372"/>
                  </a:cubicBezTo>
                  <a:cubicBezTo>
                    <a:pt x="12213" y="10816"/>
                    <a:pt x="11860" y="11167"/>
                    <a:pt x="11413" y="11167"/>
                  </a:cubicBezTo>
                  <a:cubicBezTo>
                    <a:pt x="10973" y="11167"/>
                    <a:pt x="10617" y="10816"/>
                    <a:pt x="10617" y="10372"/>
                  </a:cubicBezTo>
                  <a:cubicBezTo>
                    <a:pt x="10617" y="9929"/>
                    <a:pt x="10973" y="9577"/>
                    <a:pt x="11413" y="9577"/>
                  </a:cubicBezTo>
                  <a:close/>
                  <a:moveTo>
                    <a:pt x="15800" y="9577"/>
                  </a:moveTo>
                  <a:cubicBezTo>
                    <a:pt x="16244" y="9577"/>
                    <a:pt x="16600" y="9929"/>
                    <a:pt x="16600" y="10372"/>
                  </a:cubicBezTo>
                  <a:cubicBezTo>
                    <a:pt x="16600" y="10816"/>
                    <a:pt x="16244" y="11167"/>
                    <a:pt x="15800" y="11167"/>
                  </a:cubicBezTo>
                  <a:cubicBezTo>
                    <a:pt x="15358" y="11167"/>
                    <a:pt x="15000" y="10816"/>
                    <a:pt x="15000" y="10372"/>
                  </a:cubicBezTo>
                  <a:cubicBezTo>
                    <a:pt x="15000" y="9929"/>
                    <a:pt x="15358" y="9577"/>
                    <a:pt x="15800" y="9577"/>
                  </a:cubicBezTo>
                  <a:close/>
                  <a:moveTo>
                    <a:pt x="1" y="0"/>
                  </a:moveTo>
                  <a:lnTo>
                    <a:pt x="1" y="12309"/>
                  </a:lnTo>
                  <a:lnTo>
                    <a:pt x="18150" y="12309"/>
                  </a:lnTo>
                  <a:lnTo>
                    <a:pt x="181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567;p112">
              <a:extLst>
                <a:ext uri="{FF2B5EF4-FFF2-40B4-BE49-F238E27FC236}">
                  <a16:creationId xmlns:a16="http://schemas.microsoft.com/office/drawing/2014/main" id="{CC71760F-CC09-79CD-6575-8EFBCB5B5E2D}"/>
                </a:ext>
              </a:extLst>
            </p:cNvPr>
            <p:cNvSpPr/>
            <p:nvPr/>
          </p:nvSpPr>
          <p:spPr>
            <a:xfrm>
              <a:off x="4374852" y="3749547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4"/>
                    <a:pt x="1" y="1459"/>
                  </a:cubicBezTo>
                  <a:lnTo>
                    <a:pt x="1" y="2249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9"/>
                  </a:cubicBezTo>
                  <a:lnTo>
                    <a:pt x="23410" y="1459"/>
                  </a:lnTo>
                  <a:cubicBezTo>
                    <a:pt x="23410" y="654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568;p112">
              <a:extLst>
                <a:ext uri="{FF2B5EF4-FFF2-40B4-BE49-F238E27FC236}">
                  <a16:creationId xmlns:a16="http://schemas.microsoft.com/office/drawing/2014/main" id="{3EE629EA-184B-8291-77AE-73BE1DBD5462}"/>
                </a:ext>
              </a:extLst>
            </p:cNvPr>
            <p:cNvSpPr/>
            <p:nvPr/>
          </p:nvSpPr>
          <p:spPr>
            <a:xfrm>
              <a:off x="4374852" y="3501430"/>
              <a:ext cx="362871" cy="57381"/>
            </a:xfrm>
            <a:custGeom>
              <a:avLst/>
              <a:gdLst/>
              <a:ahLst/>
              <a:cxnLst/>
              <a:rect l="l" t="t" r="r" b="b"/>
              <a:pathLst>
                <a:path w="23411" h="3702" extrusionOk="0">
                  <a:moveTo>
                    <a:pt x="1458" y="1"/>
                  </a:moveTo>
                  <a:cubicBezTo>
                    <a:pt x="658" y="1"/>
                    <a:pt x="1" y="653"/>
                    <a:pt x="1" y="1459"/>
                  </a:cubicBezTo>
                  <a:lnTo>
                    <a:pt x="1" y="2243"/>
                  </a:lnTo>
                  <a:cubicBezTo>
                    <a:pt x="1" y="3049"/>
                    <a:pt x="658" y="3701"/>
                    <a:pt x="1458" y="3701"/>
                  </a:cubicBezTo>
                  <a:lnTo>
                    <a:pt x="21952" y="3701"/>
                  </a:lnTo>
                  <a:cubicBezTo>
                    <a:pt x="22753" y="3701"/>
                    <a:pt x="23410" y="3049"/>
                    <a:pt x="23410" y="2243"/>
                  </a:cubicBezTo>
                  <a:lnTo>
                    <a:pt x="23410" y="1459"/>
                  </a:lnTo>
                  <a:cubicBezTo>
                    <a:pt x="23410" y="653"/>
                    <a:pt x="22753" y="1"/>
                    <a:pt x="219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569;p112">
              <a:extLst>
                <a:ext uri="{FF2B5EF4-FFF2-40B4-BE49-F238E27FC236}">
                  <a16:creationId xmlns:a16="http://schemas.microsoft.com/office/drawing/2014/main" id="{274A034D-268C-7F38-825F-769854A1334A}"/>
                </a:ext>
              </a:extLst>
            </p:cNvPr>
            <p:cNvSpPr/>
            <p:nvPr/>
          </p:nvSpPr>
          <p:spPr>
            <a:xfrm>
              <a:off x="4435048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1" y="0"/>
                  </a:moveTo>
                  <a:cubicBezTo>
                    <a:pt x="357" y="0"/>
                    <a:pt x="1" y="357"/>
                    <a:pt x="1" y="800"/>
                  </a:cubicBezTo>
                  <a:cubicBezTo>
                    <a:pt x="1" y="1244"/>
                    <a:pt x="357" y="1600"/>
                    <a:pt x="801" y="1600"/>
                  </a:cubicBezTo>
                  <a:cubicBezTo>
                    <a:pt x="1243" y="1600"/>
                    <a:pt x="1601" y="1244"/>
                    <a:pt x="1601" y="800"/>
                  </a:cubicBezTo>
                  <a:cubicBezTo>
                    <a:pt x="1601" y="357"/>
                    <a:pt x="1243" y="0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570;p112">
              <a:extLst>
                <a:ext uri="{FF2B5EF4-FFF2-40B4-BE49-F238E27FC236}">
                  <a16:creationId xmlns:a16="http://schemas.microsoft.com/office/drawing/2014/main" id="{7713E05B-A99F-F60D-2416-A91283B0E2DC}"/>
                </a:ext>
              </a:extLst>
            </p:cNvPr>
            <p:cNvSpPr/>
            <p:nvPr/>
          </p:nvSpPr>
          <p:spPr>
            <a:xfrm>
              <a:off x="4507643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6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796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7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571;p112">
              <a:extLst>
                <a:ext uri="{FF2B5EF4-FFF2-40B4-BE49-F238E27FC236}">
                  <a16:creationId xmlns:a16="http://schemas.microsoft.com/office/drawing/2014/main" id="{BA739DC5-64FA-1E61-11FF-9944CDEE9E15}"/>
                </a:ext>
              </a:extLst>
            </p:cNvPr>
            <p:cNvSpPr/>
            <p:nvPr/>
          </p:nvSpPr>
          <p:spPr>
            <a:xfrm>
              <a:off x="4580161" y="370714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0"/>
                  </a:moveTo>
                  <a:cubicBezTo>
                    <a:pt x="356" y="0"/>
                    <a:pt x="0" y="357"/>
                    <a:pt x="0" y="800"/>
                  </a:cubicBezTo>
                  <a:cubicBezTo>
                    <a:pt x="0" y="1244"/>
                    <a:pt x="356" y="1600"/>
                    <a:pt x="800" y="1600"/>
                  </a:cubicBezTo>
                  <a:cubicBezTo>
                    <a:pt x="1238" y="1600"/>
                    <a:pt x="1596" y="1244"/>
                    <a:pt x="1596" y="800"/>
                  </a:cubicBezTo>
                  <a:cubicBezTo>
                    <a:pt x="1596" y="357"/>
                    <a:pt x="1238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572;p112">
              <a:extLst>
                <a:ext uri="{FF2B5EF4-FFF2-40B4-BE49-F238E27FC236}">
                  <a16:creationId xmlns:a16="http://schemas.microsoft.com/office/drawing/2014/main" id="{64250057-4FBF-2566-68C5-F6CA73F06559}"/>
                </a:ext>
              </a:extLst>
            </p:cNvPr>
            <p:cNvSpPr/>
            <p:nvPr/>
          </p:nvSpPr>
          <p:spPr>
            <a:xfrm>
              <a:off x="4648092" y="370714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0"/>
                  </a:moveTo>
                  <a:cubicBezTo>
                    <a:pt x="358" y="0"/>
                    <a:pt x="0" y="357"/>
                    <a:pt x="0" y="800"/>
                  </a:cubicBezTo>
                  <a:cubicBezTo>
                    <a:pt x="0" y="1244"/>
                    <a:pt x="358" y="1600"/>
                    <a:pt x="800" y="1600"/>
                  </a:cubicBezTo>
                  <a:cubicBezTo>
                    <a:pt x="1239" y="1600"/>
                    <a:pt x="1600" y="1244"/>
                    <a:pt x="1600" y="800"/>
                  </a:cubicBezTo>
                  <a:cubicBezTo>
                    <a:pt x="1600" y="357"/>
                    <a:pt x="1239" y="0"/>
                    <a:pt x="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573;p112">
              <a:extLst>
                <a:ext uri="{FF2B5EF4-FFF2-40B4-BE49-F238E27FC236}">
                  <a16:creationId xmlns:a16="http://schemas.microsoft.com/office/drawing/2014/main" id="{AD7CE49C-21D3-14A2-9FCB-8BDB4D56B41A}"/>
                </a:ext>
              </a:extLst>
            </p:cNvPr>
            <p:cNvSpPr/>
            <p:nvPr/>
          </p:nvSpPr>
          <p:spPr>
            <a:xfrm>
              <a:off x="4473593" y="3942303"/>
              <a:ext cx="24815" cy="24815"/>
            </a:xfrm>
            <a:custGeom>
              <a:avLst/>
              <a:gdLst/>
              <a:ahLst/>
              <a:cxnLst/>
              <a:rect l="l" t="t" r="r" b="b"/>
              <a:pathLst>
                <a:path w="1601" h="1601" extrusionOk="0">
                  <a:moveTo>
                    <a:pt x="800" y="1"/>
                  </a:moveTo>
                  <a:cubicBezTo>
                    <a:pt x="363" y="1"/>
                    <a:pt x="0" y="358"/>
                    <a:pt x="0" y="801"/>
                  </a:cubicBezTo>
                  <a:cubicBezTo>
                    <a:pt x="0" y="1245"/>
                    <a:pt x="363" y="1601"/>
                    <a:pt x="800" y="1601"/>
                  </a:cubicBezTo>
                  <a:cubicBezTo>
                    <a:pt x="1245" y="1601"/>
                    <a:pt x="1600" y="1245"/>
                    <a:pt x="1600" y="801"/>
                  </a:cubicBezTo>
                  <a:cubicBezTo>
                    <a:pt x="1600" y="358"/>
                    <a:pt x="1245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574;p112">
              <a:extLst>
                <a:ext uri="{FF2B5EF4-FFF2-40B4-BE49-F238E27FC236}">
                  <a16:creationId xmlns:a16="http://schemas.microsoft.com/office/drawing/2014/main" id="{80191808-6FF7-59EA-67FF-E9A4D220F122}"/>
                </a:ext>
              </a:extLst>
            </p:cNvPr>
            <p:cNvSpPr/>
            <p:nvPr/>
          </p:nvSpPr>
          <p:spPr>
            <a:xfrm>
              <a:off x="4546188" y="3942303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1"/>
                  </a:moveTo>
                  <a:cubicBezTo>
                    <a:pt x="358" y="1"/>
                    <a:pt x="0" y="358"/>
                    <a:pt x="0" y="801"/>
                  </a:cubicBezTo>
                  <a:cubicBezTo>
                    <a:pt x="0" y="1245"/>
                    <a:pt x="358" y="1601"/>
                    <a:pt x="795" y="1601"/>
                  </a:cubicBezTo>
                  <a:cubicBezTo>
                    <a:pt x="1239" y="1601"/>
                    <a:pt x="1595" y="1245"/>
                    <a:pt x="1595" y="801"/>
                  </a:cubicBezTo>
                  <a:cubicBezTo>
                    <a:pt x="1595" y="358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575;p112">
              <a:extLst>
                <a:ext uri="{FF2B5EF4-FFF2-40B4-BE49-F238E27FC236}">
                  <a16:creationId xmlns:a16="http://schemas.microsoft.com/office/drawing/2014/main" id="{1BC1055D-40DF-53E8-34CA-3E29829C51AC}"/>
                </a:ext>
              </a:extLst>
            </p:cNvPr>
            <p:cNvSpPr/>
            <p:nvPr/>
          </p:nvSpPr>
          <p:spPr>
            <a:xfrm>
              <a:off x="4614119" y="3942303"/>
              <a:ext cx="24831" cy="24815"/>
            </a:xfrm>
            <a:custGeom>
              <a:avLst/>
              <a:gdLst/>
              <a:ahLst/>
              <a:cxnLst/>
              <a:rect l="l" t="t" r="r" b="b"/>
              <a:pathLst>
                <a:path w="1602" h="1601" extrusionOk="0">
                  <a:moveTo>
                    <a:pt x="801" y="1"/>
                  </a:moveTo>
                  <a:cubicBezTo>
                    <a:pt x="357" y="1"/>
                    <a:pt x="0" y="358"/>
                    <a:pt x="0" y="801"/>
                  </a:cubicBezTo>
                  <a:cubicBezTo>
                    <a:pt x="0" y="1245"/>
                    <a:pt x="357" y="1601"/>
                    <a:pt x="801" y="1601"/>
                  </a:cubicBezTo>
                  <a:cubicBezTo>
                    <a:pt x="1239" y="1601"/>
                    <a:pt x="1601" y="1245"/>
                    <a:pt x="1601" y="801"/>
                  </a:cubicBezTo>
                  <a:cubicBezTo>
                    <a:pt x="1601" y="358"/>
                    <a:pt x="1239" y="1"/>
                    <a:pt x="8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576;p112">
              <a:extLst>
                <a:ext uri="{FF2B5EF4-FFF2-40B4-BE49-F238E27FC236}">
                  <a16:creationId xmlns:a16="http://schemas.microsoft.com/office/drawing/2014/main" id="{97A9D66C-A480-EA0B-3BFB-0592B1CD3CD8}"/>
                </a:ext>
              </a:extLst>
            </p:cNvPr>
            <p:cNvSpPr/>
            <p:nvPr/>
          </p:nvSpPr>
          <p:spPr>
            <a:xfrm>
              <a:off x="4512216" y="4142560"/>
              <a:ext cx="24754" cy="24815"/>
            </a:xfrm>
            <a:custGeom>
              <a:avLst/>
              <a:gdLst/>
              <a:ahLst/>
              <a:cxnLst/>
              <a:rect l="l" t="t" r="r" b="b"/>
              <a:pathLst>
                <a:path w="1597" h="1601" extrusionOk="0">
                  <a:moveTo>
                    <a:pt x="795" y="1"/>
                  </a:moveTo>
                  <a:cubicBezTo>
                    <a:pt x="357" y="1"/>
                    <a:pt x="0" y="357"/>
                    <a:pt x="0" y="801"/>
                  </a:cubicBezTo>
                  <a:cubicBezTo>
                    <a:pt x="0" y="1239"/>
                    <a:pt x="357" y="1601"/>
                    <a:pt x="795" y="1601"/>
                  </a:cubicBezTo>
                  <a:cubicBezTo>
                    <a:pt x="1239" y="1601"/>
                    <a:pt x="1597" y="1239"/>
                    <a:pt x="1597" y="801"/>
                  </a:cubicBezTo>
                  <a:cubicBezTo>
                    <a:pt x="1597" y="357"/>
                    <a:pt x="1239" y="1"/>
                    <a:pt x="7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577;p112">
              <a:extLst>
                <a:ext uri="{FF2B5EF4-FFF2-40B4-BE49-F238E27FC236}">
                  <a16:creationId xmlns:a16="http://schemas.microsoft.com/office/drawing/2014/main" id="{2C1042BC-2B7D-6BEF-8407-7AC3D8AF71DB}"/>
                </a:ext>
              </a:extLst>
            </p:cNvPr>
            <p:cNvSpPr/>
            <p:nvPr/>
          </p:nvSpPr>
          <p:spPr>
            <a:xfrm>
              <a:off x="4580161" y="4142560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800" y="1"/>
                  </a:moveTo>
                  <a:cubicBezTo>
                    <a:pt x="356" y="1"/>
                    <a:pt x="0" y="357"/>
                    <a:pt x="0" y="801"/>
                  </a:cubicBezTo>
                  <a:cubicBezTo>
                    <a:pt x="0" y="1239"/>
                    <a:pt x="356" y="1601"/>
                    <a:pt x="800" y="1601"/>
                  </a:cubicBezTo>
                  <a:cubicBezTo>
                    <a:pt x="1238" y="1601"/>
                    <a:pt x="1596" y="1239"/>
                    <a:pt x="1596" y="801"/>
                  </a:cubicBezTo>
                  <a:cubicBezTo>
                    <a:pt x="1596" y="357"/>
                    <a:pt x="1238" y="1"/>
                    <a:pt x="8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578;p112">
              <a:extLst>
                <a:ext uri="{FF2B5EF4-FFF2-40B4-BE49-F238E27FC236}">
                  <a16:creationId xmlns:a16="http://schemas.microsoft.com/office/drawing/2014/main" id="{50039F4E-712F-3BFC-19C5-5F0BAEB24BEE}"/>
                </a:ext>
              </a:extLst>
            </p:cNvPr>
            <p:cNvSpPr/>
            <p:nvPr/>
          </p:nvSpPr>
          <p:spPr>
            <a:xfrm>
              <a:off x="4546188" y="4265324"/>
              <a:ext cx="24738" cy="24815"/>
            </a:xfrm>
            <a:custGeom>
              <a:avLst/>
              <a:gdLst/>
              <a:ahLst/>
              <a:cxnLst/>
              <a:rect l="l" t="t" r="r" b="b"/>
              <a:pathLst>
                <a:path w="1596" h="1601" extrusionOk="0">
                  <a:moveTo>
                    <a:pt x="795" y="0"/>
                  </a:moveTo>
                  <a:cubicBezTo>
                    <a:pt x="358" y="0"/>
                    <a:pt x="0" y="356"/>
                    <a:pt x="0" y="800"/>
                  </a:cubicBezTo>
                  <a:cubicBezTo>
                    <a:pt x="0" y="1238"/>
                    <a:pt x="358" y="1600"/>
                    <a:pt x="795" y="1600"/>
                  </a:cubicBezTo>
                  <a:cubicBezTo>
                    <a:pt x="1239" y="1600"/>
                    <a:pt x="1595" y="1238"/>
                    <a:pt x="1595" y="800"/>
                  </a:cubicBezTo>
                  <a:cubicBezTo>
                    <a:pt x="1595" y="356"/>
                    <a:pt x="1239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7693830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2" name="Google Shape;3452;p111"/>
          <p:cNvSpPr txBox="1">
            <a:spLocks noGrp="1"/>
          </p:cNvSpPr>
          <p:nvPr>
            <p:ph type="ctrTitle"/>
          </p:nvPr>
        </p:nvSpPr>
        <p:spPr>
          <a:xfrm>
            <a:off x="1831038" y="537500"/>
            <a:ext cx="5481900" cy="93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3453" name="Google Shape;3453;p111"/>
          <p:cNvSpPr txBox="1">
            <a:spLocks noGrp="1"/>
          </p:cNvSpPr>
          <p:nvPr>
            <p:ph type="subTitle" idx="1"/>
          </p:nvPr>
        </p:nvSpPr>
        <p:spPr>
          <a:xfrm>
            <a:off x="1831050" y="1546116"/>
            <a:ext cx="5481900" cy="103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  <a:endParaRPr b="1" dirty="0"/>
          </a:p>
        </p:txBody>
      </p:sp>
      <p:sp>
        <p:nvSpPr>
          <p:cNvPr id="3454" name="Google Shape;3454;p111"/>
          <p:cNvSpPr txBox="1"/>
          <p:nvPr/>
        </p:nvSpPr>
        <p:spPr>
          <a:xfrm>
            <a:off x="3038250" y="4341953"/>
            <a:ext cx="3067500" cy="2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</a:t>
            </a:r>
            <a:endParaRPr sz="1100" dirty="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3455" name="Google Shape;3455;p111"/>
          <p:cNvGrpSpPr/>
          <p:nvPr/>
        </p:nvGrpSpPr>
        <p:grpSpPr>
          <a:xfrm>
            <a:off x="3773001" y="2962461"/>
            <a:ext cx="454860" cy="454860"/>
            <a:chOff x="2866317" y="3817357"/>
            <a:chExt cx="356865" cy="356865"/>
          </a:xfrm>
        </p:grpSpPr>
        <p:sp>
          <p:nvSpPr>
            <p:cNvPr id="3456" name="Google Shape;3456;p111"/>
            <p:cNvSpPr/>
            <p:nvPr/>
          </p:nvSpPr>
          <p:spPr>
            <a:xfrm>
              <a:off x="2866317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111"/>
            <p:cNvSpPr/>
            <p:nvPr/>
          </p:nvSpPr>
          <p:spPr>
            <a:xfrm>
              <a:off x="2928367" y="3894561"/>
              <a:ext cx="194175" cy="279662"/>
            </a:xfrm>
            <a:custGeom>
              <a:avLst/>
              <a:gdLst/>
              <a:ahLst/>
              <a:cxnLst/>
              <a:rect l="l" t="t" r="r" b="b"/>
              <a:pathLst>
                <a:path w="7407" h="10668" extrusionOk="0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58" name="Google Shape;3458;p111"/>
          <p:cNvGrpSpPr/>
          <p:nvPr/>
        </p:nvGrpSpPr>
        <p:grpSpPr>
          <a:xfrm>
            <a:off x="4344575" y="2962461"/>
            <a:ext cx="454860" cy="454392"/>
            <a:chOff x="3314750" y="3817357"/>
            <a:chExt cx="356865" cy="356498"/>
          </a:xfrm>
        </p:grpSpPr>
        <p:sp>
          <p:nvSpPr>
            <p:cNvPr id="3459" name="Google Shape;3459;p111"/>
            <p:cNvSpPr/>
            <p:nvPr/>
          </p:nvSpPr>
          <p:spPr>
            <a:xfrm>
              <a:off x="3314750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111"/>
            <p:cNvSpPr/>
            <p:nvPr/>
          </p:nvSpPr>
          <p:spPr>
            <a:xfrm>
              <a:off x="3379082" y="3881296"/>
              <a:ext cx="228595" cy="228595"/>
            </a:xfrm>
            <a:custGeom>
              <a:avLst/>
              <a:gdLst/>
              <a:ahLst/>
              <a:cxnLst/>
              <a:rect l="l" t="t" r="r" b="b"/>
              <a:pathLst>
                <a:path w="8720" h="8720" extrusionOk="0">
                  <a:moveTo>
                    <a:pt x="6886" y="448"/>
                  </a:moveTo>
                  <a:cubicBezTo>
                    <a:pt x="7651" y="448"/>
                    <a:pt x="8272" y="1069"/>
                    <a:pt x="8272" y="1834"/>
                  </a:cubicBezTo>
                  <a:lnTo>
                    <a:pt x="8272" y="6872"/>
                  </a:lnTo>
                  <a:lnTo>
                    <a:pt x="8272" y="6886"/>
                  </a:lnTo>
                  <a:cubicBezTo>
                    <a:pt x="8272" y="7652"/>
                    <a:pt x="7651" y="8272"/>
                    <a:pt x="6872" y="8272"/>
                  </a:cubicBezTo>
                  <a:lnTo>
                    <a:pt x="1848" y="8272"/>
                  </a:lnTo>
                  <a:cubicBezTo>
                    <a:pt x="1069" y="8272"/>
                    <a:pt x="448" y="7652"/>
                    <a:pt x="448" y="6886"/>
                  </a:cubicBezTo>
                  <a:lnTo>
                    <a:pt x="448" y="1834"/>
                  </a:lnTo>
                  <a:cubicBezTo>
                    <a:pt x="448" y="1069"/>
                    <a:pt x="1069" y="448"/>
                    <a:pt x="1848" y="448"/>
                  </a:cubicBezTo>
                  <a:close/>
                  <a:moveTo>
                    <a:pt x="1848" y="1"/>
                  </a:moveTo>
                  <a:cubicBezTo>
                    <a:pt x="823" y="1"/>
                    <a:pt x="0" y="824"/>
                    <a:pt x="0" y="1834"/>
                  </a:cubicBezTo>
                  <a:lnTo>
                    <a:pt x="0" y="6872"/>
                  </a:lnTo>
                  <a:cubicBezTo>
                    <a:pt x="0" y="7897"/>
                    <a:pt x="823" y="8720"/>
                    <a:pt x="1848" y="8720"/>
                  </a:cubicBezTo>
                  <a:lnTo>
                    <a:pt x="6886" y="8720"/>
                  </a:lnTo>
                  <a:cubicBezTo>
                    <a:pt x="7897" y="8720"/>
                    <a:pt x="8719" y="7897"/>
                    <a:pt x="8719" y="6886"/>
                  </a:cubicBezTo>
                  <a:lnTo>
                    <a:pt x="8719" y="1834"/>
                  </a:lnTo>
                  <a:cubicBezTo>
                    <a:pt x="8719" y="824"/>
                    <a:pt x="7897" y="1"/>
                    <a:pt x="68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111"/>
            <p:cNvSpPr/>
            <p:nvPr/>
          </p:nvSpPr>
          <p:spPr>
            <a:xfrm>
              <a:off x="3412768" y="3935430"/>
              <a:ext cx="140408" cy="120274"/>
            </a:xfrm>
            <a:custGeom>
              <a:avLst/>
              <a:gdLst/>
              <a:ahLst/>
              <a:cxnLst/>
              <a:rect l="l" t="t" r="r" b="b"/>
              <a:pathLst>
                <a:path w="5356" h="4588" extrusionOk="0">
                  <a:moveTo>
                    <a:pt x="3063" y="447"/>
                  </a:moveTo>
                  <a:cubicBezTo>
                    <a:pt x="4013" y="447"/>
                    <a:pt x="4923" y="1183"/>
                    <a:pt x="4923" y="2295"/>
                  </a:cubicBezTo>
                  <a:cubicBezTo>
                    <a:pt x="4908" y="3320"/>
                    <a:pt x="4085" y="4143"/>
                    <a:pt x="3075" y="4143"/>
                  </a:cubicBezTo>
                  <a:cubicBezTo>
                    <a:pt x="1429" y="4143"/>
                    <a:pt x="592" y="2151"/>
                    <a:pt x="1761" y="996"/>
                  </a:cubicBezTo>
                  <a:cubicBezTo>
                    <a:pt x="2140" y="617"/>
                    <a:pt x="2606" y="447"/>
                    <a:pt x="3063" y="447"/>
                  </a:cubicBezTo>
                  <a:close/>
                  <a:moveTo>
                    <a:pt x="3075" y="0"/>
                  </a:moveTo>
                  <a:cubicBezTo>
                    <a:pt x="1025" y="0"/>
                    <a:pt x="0" y="2468"/>
                    <a:pt x="1444" y="3912"/>
                  </a:cubicBezTo>
                  <a:cubicBezTo>
                    <a:pt x="1910" y="4379"/>
                    <a:pt x="2484" y="4587"/>
                    <a:pt x="3047" y="4587"/>
                  </a:cubicBezTo>
                  <a:cubicBezTo>
                    <a:pt x="4225" y="4587"/>
                    <a:pt x="5356" y="3673"/>
                    <a:pt x="5356" y="2295"/>
                  </a:cubicBezTo>
                  <a:cubicBezTo>
                    <a:pt x="5356" y="1025"/>
                    <a:pt x="4331" y="0"/>
                    <a:pt x="3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111"/>
            <p:cNvSpPr/>
            <p:nvPr/>
          </p:nvSpPr>
          <p:spPr>
            <a:xfrm>
              <a:off x="3539518" y="3910447"/>
              <a:ext cx="31065" cy="31039"/>
            </a:xfrm>
            <a:custGeom>
              <a:avLst/>
              <a:gdLst/>
              <a:ahLst/>
              <a:cxnLst/>
              <a:rect l="l" t="t" r="r" b="b"/>
              <a:pathLst>
                <a:path w="1185" h="1184" extrusionOk="0">
                  <a:moveTo>
                    <a:pt x="593" y="0"/>
                  </a:moveTo>
                  <a:cubicBezTo>
                    <a:pt x="275" y="0"/>
                    <a:pt x="1" y="260"/>
                    <a:pt x="1" y="592"/>
                  </a:cubicBezTo>
                  <a:cubicBezTo>
                    <a:pt x="1" y="910"/>
                    <a:pt x="275" y="1184"/>
                    <a:pt x="593" y="1184"/>
                  </a:cubicBezTo>
                  <a:cubicBezTo>
                    <a:pt x="925" y="1184"/>
                    <a:pt x="1185" y="910"/>
                    <a:pt x="1185" y="592"/>
                  </a:cubicBezTo>
                  <a:cubicBezTo>
                    <a:pt x="1185" y="260"/>
                    <a:pt x="925" y="0"/>
                    <a:pt x="5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3" name="Google Shape;3463;p111"/>
          <p:cNvGrpSpPr/>
          <p:nvPr/>
        </p:nvGrpSpPr>
        <p:grpSpPr>
          <a:xfrm>
            <a:off x="4916149" y="2962461"/>
            <a:ext cx="454860" cy="454392"/>
            <a:chOff x="3763184" y="3817357"/>
            <a:chExt cx="356865" cy="356498"/>
          </a:xfrm>
        </p:grpSpPr>
        <p:sp>
          <p:nvSpPr>
            <p:cNvPr id="3464" name="Google Shape;3464;p111"/>
            <p:cNvSpPr/>
            <p:nvPr/>
          </p:nvSpPr>
          <p:spPr>
            <a:xfrm>
              <a:off x="3763184" y="3817357"/>
              <a:ext cx="356865" cy="356498"/>
            </a:xfrm>
            <a:custGeom>
              <a:avLst/>
              <a:gdLst/>
              <a:ahLst/>
              <a:cxnLst/>
              <a:rect l="l" t="t" r="r" b="b"/>
              <a:pathLst>
                <a:path w="13613" h="13599" extrusionOk="0">
                  <a:moveTo>
                    <a:pt x="6814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814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8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111"/>
            <p:cNvSpPr/>
            <p:nvPr/>
          </p:nvSpPr>
          <p:spPr>
            <a:xfrm>
              <a:off x="3848330" y="3964188"/>
              <a:ext cx="39375" cy="116945"/>
            </a:xfrm>
            <a:custGeom>
              <a:avLst/>
              <a:gdLst/>
              <a:ahLst/>
              <a:cxnLst/>
              <a:rect l="l" t="t" r="r" b="b"/>
              <a:pathLst>
                <a:path w="1502" h="4461" extrusionOk="0">
                  <a:moveTo>
                    <a:pt x="58" y="0"/>
                  </a:moveTo>
                  <a:cubicBezTo>
                    <a:pt x="29" y="0"/>
                    <a:pt x="0" y="29"/>
                    <a:pt x="0" y="58"/>
                  </a:cubicBezTo>
                  <a:lnTo>
                    <a:pt x="0" y="4403"/>
                  </a:lnTo>
                  <a:cubicBezTo>
                    <a:pt x="0" y="4432"/>
                    <a:pt x="29" y="4461"/>
                    <a:pt x="58" y="4461"/>
                  </a:cubicBezTo>
                  <a:lnTo>
                    <a:pt x="1444" y="4461"/>
                  </a:lnTo>
                  <a:cubicBezTo>
                    <a:pt x="1473" y="4461"/>
                    <a:pt x="1502" y="4446"/>
                    <a:pt x="1502" y="4403"/>
                  </a:cubicBezTo>
                  <a:lnTo>
                    <a:pt x="1502" y="58"/>
                  </a:lnTo>
                  <a:cubicBezTo>
                    <a:pt x="1502" y="29"/>
                    <a:pt x="1473" y="0"/>
                    <a:pt x="14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111"/>
            <p:cNvSpPr/>
            <p:nvPr/>
          </p:nvSpPr>
          <p:spPr>
            <a:xfrm>
              <a:off x="3832418" y="3894403"/>
              <a:ext cx="55287" cy="47475"/>
            </a:xfrm>
            <a:custGeom>
              <a:avLst/>
              <a:gdLst/>
              <a:ahLst/>
              <a:cxnLst/>
              <a:rect l="l" t="t" r="r" b="b"/>
              <a:pathLst>
                <a:path w="2109" h="1811" extrusionOk="0">
                  <a:moveTo>
                    <a:pt x="1208" y="0"/>
                  </a:moveTo>
                  <a:cubicBezTo>
                    <a:pt x="987" y="0"/>
                    <a:pt x="761" y="83"/>
                    <a:pt x="578" y="266"/>
                  </a:cubicBezTo>
                  <a:cubicBezTo>
                    <a:pt x="1" y="829"/>
                    <a:pt x="405" y="1810"/>
                    <a:pt x="1214" y="1810"/>
                  </a:cubicBezTo>
                  <a:cubicBezTo>
                    <a:pt x="1704" y="1810"/>
                    <a:pt x="2109" y="1406"/>
                    <a:pt x="2109" y="901"/>
                  </a:cubicBezTo>
                  <a:cubicBezTo>
                    <a:pt x="2109" y="355"/>
                    <a:pt x="1668" y="0"/>
                    <a:pt x="12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111"/>
            <p:cNvSpPr/>
            <p:nvPr/>
          </p:nvSpPr>
          <p:spPr>
            <a:xfrm>
              <a:off x="3925901" y="3964161"/>
              <a:ext cx="124914" cy="117365"/>
            </a:xfrm>
            <a:custGeom>
              <a:avLst/>
              <a:gdLst/>
              <a:ahLst/>
              <a:cxnLst/>
              <a:rect l="l" t="t" r="r" b="b"/>
              <a:pathLst>
                <a:path w="4765" h="4477" extrusionOk="0">
                  <a:moveTo>
                    <a:pt x="2716" y="1"/>
                  </a:moveTo>
                  <a:cubicBezTo>
                    <a:pt x="2701" y="1"/>
                    <a:pt x="2686" y="1"/>
                    <a:pt x="2671" y="1"/>
                  </a:cubicBezTo>
                  <a:cubicBezTo>
                    <a:pt x="2180" y="1"/>
                    <a:pt x="1718" y="145"/>
                    <a:pt x="1314" y="434"/>
                  </a:cubicBezTo>
                  <a:cubicBezTo>
                    <a:pt x="1304" y="441"/>
                    <a:pt x="1294" y="444"/>
                    <a:pt x="1284" y="444"/>
                  </a:cubicBezTo>
                  <a:cubicBezTo>
                    <a:pt x="1248" y="444"/>
                    <a:pt x="1213" y="410"/>
                    <a:pt x="1213" y="376"/>
                  </a:cubicBezTo>
                  <a:lnTo>
                    <a:pt x="1213" y="59"/>
                  </a:lnTo>
                  <a:cubicBezTo>
                    <a:pt x="1213" y="30"/>
                    <a:pt x="1170" y="1"/>
                    <a:pt x="1141" y="1"/>
                  </a:cubicBezTo>
                  <a:lnTo>
                    <a:pt x="58" y="1"/>
                  </a:lnTo>
                  <a:cubicBezTo>
                    <a:pt x="29" y="1"/>
                    <a:pt x="1" y="30"/>
                    <a:pt x="1" y="59"/>
                  </a:cubicBezTo>
                  <a:lnTo>
                    <a:pt x="1" y="4389"/>
                  </a:lnTo>
                  <a:cubicBezTo>
                    <a:pt x="1" y="4433"/>
                    <a:pt x="29" y="4462"/>
                    <a:pt x="58" y="4462"/>
                  </a:cubicBezTo>
                  <a:lnTo>
                    <a:pt x="1430" y="4462"/>
                  </a:lnTo>
                  <a:cubicBezTo>
                    <a:pt x="1473" y="4462"/>
                    <a:pt x="1502" y="4433"/>
                    <a:pt x="1502" y="4389"/>
                  </a:cubicBezTo>
                  <a:lnTo>
                    <a:pt x="1502" y="2859"/>
                  </a:lnTo>
                  <a:cubicBezTo>
                    <a:pt x="1502" y="2354"/>
                    <a:pt x="1617" y="1502"/>
                    <a:pt x="2382" y="1502"/>
                  </a:cubicBezTo>
                  <a:cubicBezTo>
                    <a:pt x="3133" y="1502"/>
                    <a:pt x="3249" y="2354"/>
                    <a:pt x="3249" y="2859"/>
                  </a:cubicBezTo>
                  <a:lnTo>
                    <a:pt x="3249" y="4404"/>
                  </a:lnTo>
                  <a:cubicBezTo>
                    <a:pt x="3249" y="4433"/>
                    <a:pt x="3277" y="4462"/>
                    <a:pt x="3321" y="4462"/>
                  </a:cubicBezTo>
                  <a:lnTo>
                    <a:pt x="3321" y="4476"/>
                  </a:lnTo>
                  <a:lnTo>
                    <a:pt x="4692" y="4476"/>
                  </a:lnTo>
                  <a:cubicBezTo>
                    <a:pt x="4721" y="4476"/>
                    <a:pt x="4750" y="4433"/>
                    <a:pt x="4750" y="4404"/>
                  </a:cubicBezTo>
                  <a:lnTo>
                    <a:pt x="4750" y="2383"/>
                  </a:lnTo>
                  <a:cubicBezTo>
                    <a:pt x="4764" y="1806"/>
                    <a:pt x="4591" y="1243"/>
                    <a:pt x="4259" y="766"/>
                  </a:cubicBezTo>
                  <a:cubicBezTo>
                    <a:pt x="3893" y="287"/>
                    <a:pt x="3320" y="1"/>
                    <a:pt x="27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52"/>
          <p:cNvSpPr txBox="1">
            <a:spLocks noGrp="1"/>
          </p:cNvSpPr>
          <p:nvPr>
            <p:ph type="ctrTitle"/>
          </p:nvPr>
        </p:nvSpPr>
        <p:spPr>
          <a:xfrm>
            <a:off x="1713082" y="1351475"/>
            <a:ext cx="5599855" cy="188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SEGMENT TREE</a:t>
            </a:r>
            <a:endParaRPr dirty="0"/>
          </a:p>
        </p:txBody>
      </p:sp>
      <p:sp>
        <p:nvSpPr>
          <p:cNvPr id="1152" name="Google Shape;1152;p52"/>
          <p:cNvSpPr txBox="1">
            <a:spLocks noGrp="1"/>
          </p:cNvSpPr>
          <p:nvPr>
            <p:ph type="subTitle" idx="1"/>
          </p:nvPr>
        </p:nvSpPr>
        <p:spPr>
          <a:xfrm>
            <a:off x="1831067" y="2666474"/>
            <a:ext cx="5481900" cy="3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Structures and Algorithms</a:t>
            </a:r>
            <a:endParaRPr dirty="0"/>
          </a:p>
        </p:txBody>
      </p:sp>
      <p:sp>
        <p:nvSpPr>
          <p:cNvPr id="1153" name="Google Shape;1153;p52"/>
          <p:cNvSpPr/>
          <p:nvPr/>
        </p:nvSpPr>
        <p:spPr>
          <a:xfrm>
            <a:off x="-1560604" y="-1539047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52"/>
          <p:cNvSpPr/>
          <p:nvPr/>
        </p:nvSpPr>
        <p:spPr>
          <a:xfrm>
            <a:off x="6942871" y="3895765"/>
            <a:ext cx="3115837" cy="3107530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>
              <a:alpha val="2011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5" name="Google Shape;1155;p52"/>
          <p:cNvSpPr/>
          <p:nvPr/>
        </p:nvSpPr>
        <p:spPr>
          <a:xfrm>
            <a:off x="-616787" y="4308126"/>
            <a:ext cx="1096808" cy="1096771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52"/>
          <p:cNvSpPr/>
          <p:nvPr/>
        </p:nvSpPr>
        <p:spPr>
          <a:xfrm flipH="1">
            <a:off x="923139" y="4128334"/>
            <a:ext cx="319630" cy="319630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80" y="1370"/>
                </a:moveTo>
                <a:cubicBezTo>
                  <a:pt x="4037" y="1370"/>
                  <a:pt x="4323" y="1656"/>
                  <a:pt x="4323" y="2001"/>
                </a:cubicBezTo>
                <a:cubicBezTo>
                  <a:pt x="4323" y="2358"/>
                  <a:pt x="4037" y="2644"/>
                  <a:pt x="3680" y="2644"/>
                </a:cubicBezTo>
                <a:cubicBezTo>
                  <a:pt x="3335" y="2644"/>
                  <a:pt x="3049" y="2358"/>
                  <a:pt x="3049" y="2001"/>
                </a:cubicBezTo>
                <a:cubicBezTo>
                  <a:pt x="3049" y="1656"/>
                  <a:pt x="3335" y="1370"/>
                  <a:pt x="3680" y="1370"/>
                </a:cubicBezTo>
                <a:close/>
                <a:moveTo>
                  <a:pt x="1918" y="3132"/>
                </a:moveTo>
                <a:cubicBezTo>
                  <a:pt x="2275" y="3132"/>
                  <a:pt x="2561" y="3418"/>
                  <a:pt x="2561" y="3775"/>
                </a:cubicBezTo>
                <a:cubicBezTo>
                  <a:pt x="2561" y="4120"/>
                  <a:pt x="2275" y="4406"/>
                  <a:pt x="1918" y="4406"/>
                </a:cubicBezTo>
                <a:cubicBezTo>
                  <a:pt x="1572" y="4406"/>
                  <a:pt x="1287" y="4120"/>
                  <a:pt x="1287" y="3775"/>
                </a:cubicBezTo>
                <a:cubicBezTo>
                  <a:pt x="1287" y="3418"/>
                  <a:pt x="1572" y="3132"/>
                  <a:pt x="1918" y="3132"/>
                </a:cubicBezTo>
                <a:close/>
                <a:moveTo>
                  <a:pt x="3692" y="3132"/>
                </a:moveTo>
                <a:cubicBezTo>
                  <a:pt x="4049" y="3132"/>
                  <a:pt x="4335" y="3418"/>
                  <a:pt x="4335" y="3775"/>
                </a:cubicBezTo>
                <a:cubicBezTo>
                  <a:pt x="4335" y="4120"/>
                  <a:pt x="4049" y="4406"/>
                  <a:pt x="3692" y="4406"/>
                </a:cubicBezTo>
                <a:cubicBezTo>
                  <a:pt x="3346" y="4406"/>
                  <a:pt x="3061" y="4120"/>
                  <a:pt x="3061" y="3775"/>
                </a:cubicBezTo>
                <a:cubicBezTo>
                  <a:pt x="3061" y="3418"/>
                  <a:pt x="3346" y="3132"/>
                  <a:pt x="3692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8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7" y="4406"/>
                  <a:pt x="4811" y="4120"/>
                  <a:pt x="4811" y="3775"/>
                </a:cubicBezTo>
                <a:cubicBezTo>
                  <a:pt x="4811" y="3418"/>
                  <a:pt x="5097" y="3132"/>
                  <a:pt x="5454" y="3132"/>
                </a:cubicBezTo>
                <a:close/>
                <a:moveTo>
                  <a:pt x="3680" y="4894"/>
                </a:moveTo>
                <a:cubicBezTo>
                  <a:pt x="4037" y="4894"/>
                  <a:pt x="4323" y="5180"/>
                  <a:pt x="4323" y="5537"/>
                </a:cubicBezTo>
                <a:cubicBezTo>
                  <a:pt x="4323" y="5883"/>
                  <a:pt x="4037" y="6168"/>
                  <a:pt x="3680" y="6168"/>
                </a:cubicBezTo>
                <a:cubicBezTo>
                  <a:pt x="3335" y="6168"/>
                  <a:pt x="3049" y="5883"/>
                  <a:pt x="3049" y="5537"/>
                </a:cubicBezTo>
                <a:cubicBezTo>
                  <a:pt x="3049" y="5180"/>
                  <a:pt x="3335" y="4894"/>
                  <a:pt x="3680" y="4894"/>
                </a:cubicBezTo>
                <a:close/>
                <a:moveTo>
                  <a:pt x="3537" y="1"/>
                </a:moveTo>
                <a:cubicBezTo>
                  <a:pt x="3442" y="1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70" y="501"/>
                </a:cubicBezTo>
                <a:cubicBezTo>
                  <a:pt x="3168" y="513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8" y="213"/>
                  <a:pt x="2490" y="213"/>
                </a:cubicBezTo>
                <a:cubicBezTo>
                  <a:pt x="2466" y="213"/>
                  <a:pt x="2442" y="218"/>
                  <a:pt x="2418" y="227"/>
                </a:cubicBezTo>
                <a:lnTo>
                  <a:pt x="2132" y="346"/>
                </a:lnTo>
                <a:cubicBezTo>
                  <a:pt x="2049" y="382"/>
                  <a:pt x="2001" y="489"/>
                  <a:pt x="2037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8" y="858"/>
                </a:cubicBezTo>
                <a:cubicBezTo>
                  <a:pt x="1989" y="953"/>
                  <a:pt x="1811" y="1072"/>
                  <a:pt x="1656" y="1203"/>
                </a:cubicBezTo>
                <a:cubicBezTo>
                  <a:pt x="1644" y="1191"/>
                  <a:pt x="1644" y="1180"/>
                  <a:pt x="1632" y="1168"/>
                </a:cubicBezTo>
                <a:lnTo>
                  <a:pt x="1441" y="977"/>
                </a:lnTo>
                <a:cubicBezTo>
                  <a:pt x="1406" y="941"/>
                  <a:pt x="1361" y="924"/>
                  <a:pt x="1316" y="924"/>
                </a:cubicBezTo>
                <a:cubicBezTo>
                  <a:pt x="1272" y="924"/>
                  <a:pt x="1227" y="941"/>
                  <a:pt x="1191" y="977"/>
                </a:cubicBezTo>
                <a:lnTo>
                  <a:pt x="977" y="1203"/>
                </a:lnTo>
                <a:cubicBezTo>
                  <a:pt x="906" y="1263"/>
                  <a:pt x="906" y="1370"/>
                  <a:pt x="977" y="1442"/>
                </a:cubicBezTo>
                <a:lnTo>
                  <a:pt x="1168" y="1632"/>
                </a:lnTo>
                <a:cubicBezTo>
                  <a:pt x="1179" y="1644"/>
                  <a:pt x="1179" y="1656"/>
                  <a:pt x="1191" y="1656"/>
                </a:cubicBezTo>
                <a:cubicBezTo>
                  <a:pt x="1060" y="1811"/>
                  <a:pt x="953" y="1977"/>
                  <a:pt x="858" y="2156"/>
                </a:cubicBezTo>
                <a:cubicBezTo>
                  <a:pt x="846" y="2156"/>
                  <a:pt x="834" y="2144"/>
                  <a:pt x="834" y="2144"/>
                </a:cubicBezTo>
                <a:lnTo>
                  <a:pt x="572" y="2037"/>
                </a:lnTo>
                <a:cubicBezTo>
                  <a:pt x="551" y="2028"/>
                  <a:pt x="528" y="2023"/>
                  <a:pt x="505" y="2023"/>
                </a:cubicBezTo>
                <a:cubicBezTo>
                  <a:pt x="439" y="2023"/>
                  <a:pt x="373" y="2061"/>
                  <a:pt x="346" y="2132"/>
                </a:cubicBezTo>
                <a:lnTo>
                  <a:pt x="227" y="2418"/>
                </a:lnTo>
                <a:cubicBezTo>
                  <a:pt x="191" y="2501"/>
                  <a:pt x="227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7" y="2954"/>
                  <a:pt x="489" y="3168"/>
                  <a:pt x="465" y="3370"/>
                </a:cubicBezTo>
                <a:lnTo>
                  <a:pt x="167" y="3370"/>
                </a:lnTo>
                <a:cubicBezTo>
                  <a:pt x="72" y="3370"/>
                  <a:pt x="1" y="3454"/>
                  <a:pt x="1" y="3549"/>
                </a:cubicBezTo>
                <a:lnTo>
                  <a:pt x="1" y="3858"/>
                </a:lnTo>
                <a:cubicBezTo>
                  <a:pt x="1" y="3954"/>
                  <a:pt x="72" y="4037"/>
                  <a:pt x="167" y="4037"/>
                </a:cubicBezTo>
                <a:lnTo>
                  <a:pt x="453" y="4037"/>
                </a:lnTo>
                <a:cubicBezTo>
                  <a:pt x="453" y="4037"/>
                  <a:pt x="465" y="4025"/>
                  <a:pt x="465" y="4025"/>
                </a:cubicBezTo>
                <a:cubicBezTo>
                  <a:pt x="489" y="4204"/>
                  <a:pt x="525" y="4382"/>
                  <a:pt x="560" y="4549"/>
                </a:cubicBezTo>
                <a:lnTo>
                  <a:pt x="548" y="4549"/>
                </a:lnTo>
                <a:lnTo>
                  <a:pt x="287" y="4656"/>
                </a:lnTo>
                <a:cubicBezTo>
                  <a:pt x="203" y="4692"/>
                  <a:pt x="156" y="4787"/>
                  <a:pt x="191" y="4871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2"/>
                  <a:pt x="525" y="5263"/>
                </a:cubicBezTo>
                <a:lnTo>
                  <a:pt x="775" y="5168"/>
                </a:lnTo>
                <a:cubicBezTo>
                  <a:pt x="787" y="5168"/>
                  <a:pt x="787" y="5168"/>
                  <a:pt x="798" y="5156"/>
                </a:cubicBezTo>
                <a:cubicBezTo>
                  <a:pt x="906" y="5371"/>
                  <a:pt x="1037" y="5573"/>
                  <a:pt x="1179" y="5752"/>
                </a:cubicBezTo>
                <a:cubicBezTo>
                  <a:pt x="1179" y="5763"/>
                  <a:pt x="1168" y="5763"/>
                  <a:pt x="1168" y="5763"/>
                </a:cubicBezTo>
                <a:lnTo>
                  <a:pt x="977" y="5966"/>
                </a:lnTo>
                <a:cubicBezTo>
                  <a:pt x="906" y="6025"/>
                  <a:pt x="906" y="6144"/>
                  <a:pt x="977" y="6204"/>
                </a:cubicBezTo>
                <a:lnTo>
                  <a:pt x="1191" y="6430"/>
                </a:lnTo>
                <a:cubicBezTo>
                  <a:pt x="1227" y="6460"/>
                  <a:pt x="1272" y="6475"/>
                  <a:pt x="1316" y="6475"/>
                </a:cubicBezTo>
                <a:cubicBezTo>
                  <a:pt x="1361" y="6475"/>
                  <a:pt x="1406" y="6460"/>
                  <a:pt x="1441" y="6430"/>
                </a:cubicBezTo>
                <a:lnTo>
                  <a:pt x="1632" y="6228"/>
                </a:lnTo>
                <a:cubicBezTo>
                  <a:pt x="1644" y="6228"/>
                  <a:pt x="1644" y="6228"/>
                  <a:pt x="1644" y="6216"/>
                </a:cubicBezTo>
                <a:cubicBezTo>
                  <a:pt x="1787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30" y="6883"/>
                  <a:pt x="1977" y="6978"/>
                  <a:pt x="2061" y="7026"/>
                </a:cubicBezTo>
                <a:lnTo>
                  <a:pt x="2346" y="7145"/>
                </a:lnTo>
                <a:cubicBezTo>
                  <a:pt x="2368" y="7154"/>
                  <a:pt x="2391" y="7158"/>
                  <a:pt x="2415" y="7158"/>
                </a:cubicBezTo>
                <a:cubicBezTo>
                  <a:pt x="2481" y="7158"/>
                  <a:pt x="2546" y="7123"/>
                  <a:pt x="2573" y="7061"/>
                </a:cubicBezTo>
                <a:lnTo>
                  <a:pt x="2680" y="6811"/>
                </a:lnTo>
                <a:cubicBezTo>
                  <a:pt x="2692" y="6799"/>
                  <a:pt x="2692" y="6799"/>
                  <a:pt x="2692" y="6787"/>
                </a:cubicBezTo>
                <a:cubicBezTo>
                  <a:pt x="2906" y="6859"/>
                  <a:pt x="3132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8"/>
                </a:lnTo>
                <a:cubicBezTo>
                  <a:pt x="3370" y="7323"/>
                  <a:pt x="3442" y="7395"/>
                  <a:pt x="3537" y="7395"/>
                </a:cubicBezTo>
                <a:lnTo>
                  <a:pt x="3858" y="7395"/>
                </a:lnTo>
                <a:cubicBezTo>
                  <a:pt x="3954" y="7395"/>
                  <a:pt x="4025" y="7323"/>
                  <a:pt x="4025" y="7228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30"/>
                </a:cubicBezTo>
                <a:cubicBezTo>
                  <a:pt x="4239" y="6906"/>
                  <a:pt x="4442" y="6859"/>
                  <a:pt x="4632" y="6799"/>
                </a:cubicBezTo>
                <a:cubicBezTo>
                  <a:pt x="4632" y="6811"/>
                  <a:pt x="4644" y="6823"/>
                  <a:pt x="4644" y="6835"/>
                </a:cubicBezTo>
                <a:lnTo>
                  <a:pt x="4751" y="7085"/>
                </a:lnTo>
                <a:cubicBezTo>
                  <a:pt x="4779" y="7149"/>
                  <a:pt x="4842" y="7192"/>
                  <a:pt x="4913" y="7192"/>
                </a:cubicBezTo>
                <a:cubicBezTo>
                  <a:pt x="4934" y="7192"/>
                  <a:pt x="4956" y="7189"/>
                  <a:pt x="4978" y="7180"/>
                </a:cubicBezTo>
                <a:lnTo>
                  <a:pt x="5263" y="7061"/>
                </a:lnTo>
                <a:cubicBezTo>
                  <a:pt x="5347" y="7026"/>
                  <a:pt x="5394" y="6918"/>
                  <a:pt x="5359" y="6835"/>
                </a:cubicBezTo>
                <a:lnTo>
                  <a:pt x="5251" y="6573"/>
                </a:lnTo>
                <a:cubicBezTo>
                  <a:pt x="5251" y="6561"/>
                  <a:pt x="5240" y="6561"/>
                  <a:pt x="5240" y="6549"/>
                </a:cubicBezTo>
                <a:cubicBezTo>
                  <a:pt x="5418" y="6454"/>
                  <a:pt x="5585" y="6335"/>
                  <a:pt x="5740" y="6204"/>
                </a:cubicBezTo>
                <a:cubicBezTo>
                  <a:pt x="5751" y="6216"/>
                  <a:pt x="5751" y="6228"/>
                  <a:pt x="5763" y="6228"/>
                </a:cubicBezTo>
                <a:lnTo>
                  <a:pt x="5954" y="6430"/>
                </a:lnTo>
                <a:cubicBezTo>
                  <a:pt x="5990" y="6460"/>
                  <a:pt x="6034" y="6475"/>
                  <a:pt x="6079" y="6475"/>
                </a:cubicBezTo>
                <a:cubicBezTo>
                  <a:pt x="6124" y="6475"/>
                  <a:pt x="6168" y="6460"/>
                  <a:pt x="6204" y="6430"/>
                </a:cubicBezTo>
                <a:lnTo>
                  <a:pt x="6430" y="6204"/>
                </a:lnTo>
                <a:cubicBezTo>
                  <a:pt x="6490" y="6144"/>
                  <a:pt x="6490" y="6025"/>
                  <a:pt x="6430" y="5966"/>
                </a:cubicBezTo>
                <a:lnTo>
                  <a:pt x="6228" y="5763"/>
                </a:lnTo>
                <a:cubicBezTo>
                  <a:pt x="6216" y="5763"/>
                  <a:pt x="6204" y="5752"/>
                  <a:pt x="6192" y="5740"/>
                </a:cubicBezTo>
                <a:cubicBezTo>
                  <a:pt x="6323" y="5585"/>
                  <a:pt x="6430" y="5418"/>
                  <a:pt x="6525" y="5240"/>
                </a:cubicBezTo>
                <a:cubicBezTo>
                  <a:pt x="6537" y="5252"/>
                  <a:pt x="6549" y="5252"/>
                  <a:pt x="6573" y="5263"/>
                </a:cubicBezTo>
                <a:lnTo>
                  <a:pt x="6823" y="5371"/>
                </a:lnTo>
                <a:cubicBezTo>
                  <a:pt x="6844" y="5380"/>
                  <a:pt x="6867" y="5384"/>
                  <a:pt x="6890" y="5384"/>
                </a:cubicBezTo>
                <a:cubicBezTo>
                  <a:pt x="6956" y="5384"/>
                  <a:pt x="7023" y="5346"/>
                  <a:pt x="7049" y="5275"/>
                </a:cubicBezTo>
                <a:lnTo>
                  <a:pt x="7168" y="4990"/>
                </a:lnTo>
                <a:cubicBezTo>
                  <a:pt x="7204" y="4906"/>
                  <a:pt x="7168" y="4799"/>
                  <a:pt x="7073" y="4763"/>
                </a:cubicBezTo>
                <a:lnTo>
                  <a:pt x="6823" y="4656"/>
                </a:lnTo>
                <a:cubicBezTo>
                  <a:pt x="6811" y="4656"/>
                  <a:pt x="6787" y="4644"/>
                  <a:pt x="6775" y="4644"/>
                </a:cubicBezTo>
                <a:cubicBezTo>
                  <a:pt x="6835" y="4442"/>
                  <a:pt x="6883" y="4239"/>
                  <a:pt x="6894" y="4025"/>
                </a:cubicBezTo>
                <a:lnTo>
                  <a:pt x="7228" y="4025"/>
                </a:lnTo>
                <a:cubicBezTo>
                  <a:pt x="7323" y="4025"/>
                  <a:pt x="7395" y="3954"/>
                  <a:pt x="7395" y="3858"/>
                </a:cubicBezTo>
                <a:lnTo>
                  <a:pt x="7395" y="3549"/>
                </a:lnTo>
                <a:cubicBezTo>
                  <a:pt x="7395" y="3454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894" y="3382"/>
                </a:cubicBezTo>
                <a:cubicBezTo>
                  <a:pt x="6883" y="3204"/>
                  <a:pt x="6847" y="3025"/>
                  <a:pt x="6799" y="2858"/>
                </a:cubicBezTo>
                <a:cubicBezTo>
                  <a:pt x="6823" y="2858"/>
                  <a:pt x="6835" y="2858"/>
                  <a:pt x="6847" y="2846"/>
                </a:cubicBezTo>
                <a:lnTo>
                  <a:pt x="7109" y="2751"/>
                </a:lnTo>
                <a:cubicBezTo>
                  <a:pt x="7204" y="2715"/>
                  <a:pt x="7240" y="2620"/>
                  <a:pt x="7204" y="2525"/>
                </a:cubicBezTo>
                <a:lnTo>
                  <a:pt x="7097" y="2239"/>
                </a:lnTo>
                <a:cubicBezTo>
                  <a:pt x="7068" y="2163"/>
                  <a:pt x="7002" y="2125"/>
                  <a:pt x="6927" y="2125"/>
                </a:cubicBezTo>
                <a:cubicBezTo>
                  <a:pt x="6909" y="2125"/>
                  <a:pt x="6890" y="2127"/>
                  <a:pt x="6871" y="2132"/>
                </a:cubicBezTo>
                <a:lnTo>
                  <a:pt x="6621" y="2239"/>
                </a:lnTo>
                <a:cubicBezTo>
                  <a:pt x="6597" y="2239"/>
                  <a:pt x="6585" y="2251"/>
                  <a:pt x="6573" y="2263"/>
                </a:cubicBezTo>
                <a:cubicBezTo>
                  <a:pt x="6466" y="2049"/>
                  <a:pt x="6335" y="1846"/>
                  <a:pt x="6180" y="1668"/>
                </a:cubicBezTo>
                <a:cubicBezTo>
                  <a:pt x="6204" y="1656"/>
                  <a:pt x="6216" y="1644"/>
                  <a:pt x="6228" y="1632"/>
                </a:cubicBezTo>
                <a:lnTo>
                  <a:pt x="6430" y="1442"/>
                </a:lnTo>
                <a:cubicBezTo>
                  <a:pt x="6490" y="1370"/>
                  <a:pt x="6490" y="1263"/>
                  <a:pt x="6430" y="1203"/>
                </a:cubicBezTo>
                <a:lnTo>
                  <a:pt x="6204" y="977"/>
                </a:lnTo>
                <a:cubicBezTo>
                  <a:pt x="6168" y="941"/>
                  <a:pt x="6124" y="924"/>
                  <a:pt x="6079" y="924"/>
                </a:cubicBezTo>
                <a:cubicBezTo>
                  <a:pt x="6034" y="924"/>
                  <a:pt x="5990" y="941"/>
                  <a:pt x="5954" y="977"/>
                </a:cubicBezTo>
                <a:lnTo>
                  <a:pt x="5763" y="1168"/>
                </a:lnTo>
                <a:cubicBezTo>
                  <a:pt x="5751" y="1180"/>
                  <a:pt x="5740" y="1203"/>
                  <a:pt x="5740" y="1215"/>
                </a:cubicBezTo>
                <a:cubicBezTo>
                  <a:pt x="5597" y="1096"/>
                  <a:pt x="5442" y="1001"/>
                  <a:pt x="5287" y="906"/>
                </a:cubicBezTo>
                <a:cubicBezTo>
                  <a:pt x="5299" y="894"/>
                  <a:pt x="5311" y="882"/>
                  <a:pt x="5311" y="858"/>
                </a:cubicBezTo>
                <a:lnTo>
                  <a:pt x="5430" y="608"/>
                </a:lnTo>
                <a:cubicBezTo>
                  <a:pt x="5466" y="525"/>
                  <a:pt x="5430" y="418"/>
                  <a:pt x="5335" y="382"/>
                </a:cubicBezTo>
                <a:lnTo>
                  <a:pt x="5049" y="251"/>
                </a:lnTo>
                <a:cubicBezTo>
                  <a:pt x="5030" y="243"/>
                  <a:pt x="5010" y="239"/>
                  <a:pt x="4989" y="239"/>
                </a:cubicBezTo>
                <a:cubicBezTo>
                  <a:pt x="4920" y="239"/>
                  <a:pt x="4850" y="282"/>
                  <a:pt x="4823" y="346"/>
                </a:cubicBezTo>
                <a:lnTo>
                  <a:pt x="4716" y="596"/>
                </a:lnTo>
                <a:cubicBezTo>
                  <a:pt x="4704" y="608"/>
                  <a:pt x="4704" y="632"/>
                  <a:pt x="4704" y="644"/>
                </a:cubicBezTo>
                <a:cubicBezTo>
                  <a:pt x="4478" y="572"/>
                  <a:pt x="4251" y="525"/>
                  <a:pt x="4025" y="501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4" y="1"/>
                  <a:pt x="385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52"/>
          <p:cNvSpPr/>
          <p:nvPr/>
        </p:nvSpPr>
        <p:spPr>
          <a:xfrm flipH="1">
            <a:off x="77988" y="3546361"/>
            <a:ext cx="815738" cy="813318"/>
          </a:xfrm>
          <a:custGeom>
            <a:avLst/>
            <a:gdLst/>
            <a:ahLst/>
            <a:cxnLst/>
            <a:rect l="l" t="t" r="r" b="b"/>
            <a:pathLst>
              <a:path w="18873" h="18817" extrusionOk="0">
                <a:moveTo>
                  <a:pt x="11200" y="3195"/>
                </a:moveTo>
                <a:cubicBezTo>
                  <a:pt x="11272" y="3195"/>
                  <a:pt x="11346" y="3206"/>
                  <a:pt x="11419" y="3229"/>
                </a:cubicBezTo>
                <a:cubicBezTo>
                  <a:pt x="12824" y="3694"/>
                  <a:pt x="14038" y="4622"/>
                  <a:pt x="14836" y="5861"/>
                </a:cubicBezTo>
                <a:cubicBezTo>
                  <a:pt x="15074" y="6230"/>
                  <a:pt x="14931" y="6730"/>
                  <a:pt x="14538" y="6920"/>
                </a:cubicBezTo>
                <a:cubicBezTo>
                  <a:pt x="14122" y="7123"/>
                  <a:pt x="13717" y="7313"/>
                  <a:pt x="13300" y="7504"/>
                </a:cubicBezTo>
                <a:cubicBezTo>
                  <a:pt x="13197" y="7553"/>
                  <a:pt x="13089" y="7577"/>
                  <a:pt x="12981" y="7577"/>
                </a:cubicBezTo>
                <a:cubicBezTo>
                  <a:pt x="12752" y="7577"/>
                  <a:pt x="12529" y="7468"/>
                  <a:pt x="12383" y="7265"/>
                </a:cubicBezTo>
                <a:cubicBezTo>
                  <a:pt x="11967" y="6670"/>
                  <a:pt x="11371" y="6218"/>
                  <a:pt x="10693" y="5968"/>
                </a:cubicBezTo>
                <a:cubicBezTo>
                  <a:pt x="10359" y="5837"/>
                  <a:pt x="10157" y="5491"/>
                  <a:pt x="10228" y="5146"/>
                </a:cubicBezTo>
                <a:cubicBezTo>
                  <a:pt x="10312" y="4694"/>
                  <a:pt x="10395" y="4241"/>
                  <a:pt x="10478" y="3801"/>
                </a:cubicBezTo>
                <a:cubicBezTo>
                  <a:pt x="10547" y="3437"/>
                  <a:pt x="10859" y="3195"/>
                  <a:pt x="11200" y="3195"/>
                </a:cubicBezTo>
                <a:close/>
                <a:moveTo>
                  <a:pt x="6244" y="3840"/>
                </a:moveTo>
                <a:cubicBezTo>
                  <a:pt x="6517" y="3840"/>
                  <a:pt x="6779" y="3994"/>
                  <a:pt x="6906" y="4265"/>
                </a:cubicBezTo>
                <a:cubicBezTo>
                  <a:pt x="7109" y="4670"/>
                  <a:pt x="7299" y="5087"/>
                  <a:pt x="7502" y="5491"/>
                </a:cubicBezTo>
                <a:cubicBezTo>
                  <a:pt x="7657" y="5825"/>
                  <a:pt x="7549" y="6206"/>
                  <a:pt x="7252" y="6408"/>
                </a:cubicBezTo>
                <a:cubicBezTo>
                  <a:pt x="6656" y="6837"/>
                  <a:pt x="6204" y="7420"/>
                  <a:pt x="5954" y="8099"/>
                </a:cubicBezTo>
                <a:cubicBezTo>
                  <a:pt x="5839" y="8402"/>
                  <a:pt x="5559" y="8586"/>
                  <a:pt x="5258" y="8586"/>
                </a:cubicBezTo>
                <a:cubicBezTo>
                  <a:pt x="5217" y="8586"/>
                  <a:pt x="5174" y="8582"/>
                  <a:pt x="5132" y="8575"/>
                </a:cubicBezTo>
                <a:cubicBezTo>
                  <a:pt x="4680" y="8492"/>
                  <a:pt x="4228" y="8408"/>
                  <a:pt x="3787" y="8325"/>
                </a:cubicBezTo>
                <a:cubicBezTo>
                  <a:pt x="3346" y="8242"/>
                  <a:pt x="3085" y="7801"/>
                  <a:pt x="3227" y="7373"/>
                </a:cubicBezTo>
                <a:cubicBezTo>
                  <a:pt x="3680" y="5968"/>
                  <a:pt x="4609" y="4765"/>
                  <a:pt x="5847" y="3956"/>
                </a:cubicBezTo>
                <a:cubicBezTo>
                  <a:pt x="5972" y="3877"/>
                  <a:pt x="6109" y="3840"/>
                  <a:pt x="6244" y="3840"/>
                </a:cubicBezTo>
                <a:close/>
                <a:moveTo>
                  <a:pt x="9211" y="7035"/>
                </a:moveTo>
                <a:cubicBezTo>
                  <a:pt x="9716" y="7035"/>
                  <a:pt x="10226" y="7195"/>
                  <a:pt x="10657" y="7527"/>
                </a:cubicBezTo>
                <a:cubicBezTo>
                  <a:pt x="11693" y="8325"/>
                  <a:pt x="11883" y="9813"/>
                  <a:pt x="11086" y="10849"/>
                </a:cubicBezTo>
                <a:cubicBezTo>
                  <a:pt x="10620" y="11454"/>
                  <a:pt x="9919" y="11771"/>
                  <a:pt x="9210" y="11771"/>
                </a:cubicBezTo>
                <a:cubicBezTo>
                  <a:pt x="8704" y="11771"/>
                  <a:pt x="8195" y="11610"/>
                  <a:pt x="7764" y="11278"/>
                </a:cubicBezTo>
                <a:cubicBezTo>
                  <a:pt x="6728" y="10480"/>
                  <a:pt x="6537" y="8992"/>
                  <a:pt x="7335" y="7956"/>
                </a:cubicBezTo>
                <a:cubicBezTo>
                  <a:pt x="7801" y="7351"/>
                  <a:pt x="8502" y="7035"/>
                  <a:pt x="9211" y="7035"/>
                </a:cubicBezTo>
                <a:close/>
                <a:moveTo>
                  <a:pt x="13533" y="10220"/>
                </a:moveTo>
                <a:cubicBezTo>
                  <a:pt x="13574" y="10220"/>
                  <a:pt x="13615" y="10223"/>
                  <a:pt x="13657" y="10230"/>
                </a:cubicBezTo>
                <a:cubicBezTo>
                  <a:pt x="14110" y="10313"/>
                  <a:pt x="14550" y="10409"/>
                  <a:pt x="15003" y="10492"/>
                </a:cubicBezTo>
                <a:cubicBezTo>
                  <a:pt x="15431" y="10563"/>
                  <a:pt x="15705" y="11016"/>
                  <a:pt x="15562" y="11433"/>
                </a:cubicBezTo>
                <a:cubicBezTo>
                  <a:pt x="15110" y="12838"/>
                  <a:pt x="14181" y="14052"/>
                  <a:pt x="12931" y="14850"/>
                </a:cubicBezTo>
                <a:cubicBezTo>
                  <a:pt x="12809" y="14929"/>
                  <a:pt x="12672" y="14966"/>
                  <a:pt x="12537" y="14966"/>
                </a:cubicBezTo>
                <a:cubicBezTo>
                  <a:pt x="12264" y="14966"/>
                  <a:pt x="11999" y="14815"/>
                  <a:pt x="11871" y="14552"/>
                </a:cubicBezTo>
                <a:cubicBezTo>
                  <a:pt x="11681" y="14135"/>
                  <a:pt x="11478" y="13731"/>
                  <a:pt x="11288" y="13314"/>
                </a:cubicBezTo>
                <a:cubicBezTo>
                  <a:pt x="11133" y="12992"/>
                  <a:pt x="11240" y="12599"/>
                  <a:pt x="11538" y="12397"/>
                </a:cubicBezTo>
                <a:cubicBezTo>
                  <a:pt x="12121" y="11980"/>
                  <a:pt x="12586" y="11385"/>
                  <a:pt x="12836" y="10706"/>
                </a:cubicBezTo>
                <a:cubicBezTo>
                  <a:pt x="12941" y="10412"/>
                  <a:pt x="13222" y="10220"/>
                  <a:pt x="13533" y="10220"/>
                </a:cubicBezTo>
                <a:close/>
                <a:moveTo>
                  <a:pt x="5799" y="11231"/>
                </a:moveTo>
                <a:cubicBezTo>
                  <a:pt x="6031" y="11231"/>
                  <a:pt x="6255" y="11343"/>
                  <a:pt x="6394" y="11540"/>
                </a:cubicBezTo>
                <a:cubicBezTo>
                  <a:pt x="6823" y="12135"/>
                  <a:pt x="7407" y="12588"/>
                  <a:pt x="8097" y="12849"/>
                </a:cubicBezTo>
                <a:cubicBezTo>
                  <a:pt x="8430" y="12969"/>
                  <a:pt x="8633" y="13314"/>
                  <a:pt x="8561" y="13671"/>
                </a:cubicBezTo>
                <a:cubicBezTo>
                  <a:pt x="8478" y="14112"/>
                  <a:pt x="8395" y="14564"/>
                  <a:pt x="8311" y="15016"/>
                </a:cubicBezTo>
                <a:cubicBezTo>
                  <a:pt x="8243" y="15370"/>
                  <a:pt x="7931" y="15610"/>
                  <a:pt x="7584" y="15610"/>
                </a:cubicBezTo>
                <a:cubicBezTo>
                  <a:pt x="7510" y="15610"/>
                  <a:pt x="7434" y="15599"/>
                  <a:pt x="7359" y="15576"/>
                </a:cubicBezTo>
                <a:cubicBezTo>
                  <a:pt x="5954" y="15124"/>
                  <a:pt x="4751" y="14195"/>
                  <a:pt x="3954" y="12945"/>
                </a:cubicBezTo>
                <a:cubicBezTo>
                  <a:pt x="3704" y="12576"/>
                  <a:pt x="3847" y="12076"/>
                  <a:pt x="4251" y="11885"/>
                </a:cubicBezTo>
                <a:cubicBezTo>
                  <a:pt x="4656" y="11695"/>
                  <a:pt x="5073" y="11492"/>
                  <a:pt x="5490" y="11302"/>
                </a:cubicBezTo>
                <a:cubicBezTo>
                  <a:pt x="5590" y="11254"/>
                  <a:pt x="5695" y="11231"/>
                  <a:pt x="5799" y="11231"/>
                </a:cubicBezTo>
                <a:close/>
                <a:moveTo>
                  <a:pt x="8666" y="0"/>
                </a:moveTo>
                <a:cubicBezTo>
                  <a:pt x="8651" y="0"/>
                  <a:pt x="8636" y="1"/>
                  <a:pt x="8621" y="3"/>
                </a:cubicBezTo>
                <a:lnTo>
                  <a:pt x="7823" y="110"/>
                </a:lnTo>
                <a:cubicBezTo>
                  <a:pt x="7585" y="146"/>
                  <a:pt x="7407" y="360"/>
                  <a:pt x="7442" y="598"/>
                </a:cubicBezTo>
                <a:lnTo>
                  <a:pt x="7537" y="1300"/>
                </a:lnTo>
                <a:cubicBezTo>
                  <a:pt x="7537" y="1324"/>
                  <a:pt x="7549" y="1348"/>
                  <a:pt x="7549" y="1372"/>
                </a:cubicBezTo>
                <a:cubicBezTo>
                  <a:pt x="7049" y="1491"/>
                  <a:pt x="6561" y="1646"/>
                  <a:pt x="6097" y="1860"/>
                </a:cubicBezTo>
                <a:cubicBezTo>
                  <a:pt x="6085" y="1836"/>
                  <a:pt x="6073" y="1812"/>
                  <a:pt x="6061" y="1789"/>
                </a:cubicBezTo>
                <a:lnTo>
                  <a:pt x="5716" y="1181"/>
                </a:lnTo>
                <a:cubicBezTo>
                  <a:pt x="5636" y="1037"/>
                  <a:pt x="5490" y="957"/>
                  <a:pt x="5339" y="957"/>
                </a:cubicBezTo>
                <a:cubicBezTo>
                  <a:pt x="5265" y="957"/>
                  <a:pt x="5190" y="976"/>
                  <a:pt x="5121" y="1015"/>
                </a:cubicBezTo>
                <a:lnTo>
                  <a:pt x="4418" y="1408"/>
                </a:lnTo>
                <a:cubicBezTo>
                  <a:pt x="4216" y="1527"/>
                  <a:pt x="4144" y="1800"/>
                  <a:pt x="4263" y="2003"/>
                </a:cubicBezTo>
                <a:lnTo>
                  <a:pt x="4609" y="2622"/>
                </a:lnTo>
                <a:cubicBezTo>
                  <a:pt x="4620" y="2634"/>
                  <a:pt x="4632" y="2658"/>
                  <a:pt x="4644" y="2670"/>
                </a:cubicBezTo>
                <a:cubicBezTo>
                  <a:pt x="4204" y="2979"/>
                  <a:pt x="3787" y="3348"/>
                  <a:pt x="3406" y="3753"/>
                </a:cubicBezTo>
                <a:cubicBezTo>
                  <a:pt x="3370" y="3694"/>
                  <a:pt x="3335" y="3646"/>
                  <a:pt x="3287" y="3610"/>
                </a:cubicBezTo>
                <a:lnTo>
                  <a:pt x="2715" y="3170"/>
                </a:lnTo>
                <a:cubicBezTo>
                  <a:pt x="2637" y="3111"/>
                  <a:pt x="2545" y="3082"/>
                  <a:pt x="2453" y="3082"/>
                </a:cubicBezTo>
                <a:cubicBezTo>
                  <a:pt x="2322" y="3082"/>
                  <a:pt x="2192" y="3141"/>
                  <a:pt x="2108" y="3253"/>
                </a:cubicBezTo>
                <a:lnTo>
                  <a:pt x="1608" y="3896"/>
                </a:lnTo>
                <a:cubicBezTo>
                  <a:pt x="1465" y="4086"/>
                  <a:pt x="1501" y="4360"/>
                  <a:pt x="1692" y="4515"/>
                </a:cubicBezTo>
                <a:lnTo>
                  <a:pt x="2251" y="4944"/>
                </a:lnTo>
                <a:cubicBezTo>
                  <a:pt x="2299" y="4979"/>
                  <a:pt x="2358" y="5015"/>
                  <a:pt x="2418" y="5027"/>
                </a:cubicBezTo>
                <a:cubicBezTo>
                  <a:pt x="2168" y="5420"/>
                  <a:pt x="1953" y="5825"/>
                  <a:pt x="1787" y="6242"/>
                </a:cubicBezTo>
                <a:cubicBezTo>
                  <a:pt x="1775" y="6242"/>
                  <a:pt x="1751" y="6230"/>
                  <a:pt x="1739" y="6230"/>
                </a:cubicBezTo>
                <a:lnTo>
                  <a:pt x="1060" y="6027"/>
                </a:lnTo>
                <a:cubicBezTo>
                  <a:pt x="1018" y="6014"/>
                  <a:pt x="976" y="6008"/>
                  <a:pt x="933" y="6008"/>
                </a:cubicBezTo>
                <a:cubicBezTo>
                  <a:pt x="748" y="6008"/>
                  <a:pt x="573" y="6129"/>
                  <a:pt x="525" y="6313"/>
                </a:cubicBezTo>
                <a:lnTo>
                  <a:pt x="287" y="7087"/>
                </a:lnTo>
                <a:cubicBezTo>
                  <a:pt x="215" y="7313"/>
                  <a:pt x="346" y="7563"/>
                  <a:pt x="584" y="7635"/>
                </a:cubicBezTo>
                <a:lnTo>
                  <a:pt x="1263" y="7837"/>
                </a:lnTo>
                <a:lnTo>
                  <a:pt x="1299" y="7837"/>
                </a:lnTo>
                <a:cubicBezTo>
                  <a:pt x="1191" y="8444"/>
                  <a:pt x="1144" y="9039"/>
                  <a:pt x="1156" y="9647"/>
                </a:cubicBezTo>
                <a:lnTo>
                  <a:pt x="1108" y="9647"/>
                </a:lnTo>
                <a:lnTo>
                  <a:pt x="418" y="9742"/>
                </a:lnTo>
                <a:cubicBezTo>
                  <a:pt x="168" y="9766"/>
                  <a:pt x="1" y="9992"/>
                  <a:pt x="37" y="10230"/>
                </a:cubicBezTo>
                <a:lnTo>
                  <a:pt x="144" y="11028"/>
                </a:lnTo>
                <a:cubicBezTo>
                  <a:pt x="165" y="11244"/>
                  <a:pt x="354" y="11402"/>
                  <a:pt x="567" y="11402"/>
                </a:cubicBezTo>
                <a:cubicBezTo>
                  <a:pt x="589" y="11402"/>
                  <a:pt x="610" y="11400"/>
                  <a:pt x="632" y="11397"/>
                </a:cubicBezTo>
                <a:lnTo>
                  <a:pt x="1322" y="11314"/>
                </a:lnTo>
                <a:cubicBezTo>
                  <a:pt x="1346" y="11302"/>
                  <a:pt x="1358" y="11302"/>
                  <a:pt x="1370" y="11302"/>
                </a:cubicBezTo>
                <a:cubicBezTo>
                  <a:pt x="1477" y="11742"/>
                  <a:pt x="1620" y="12183"/>
                  <a:pt x="1799" y="12611"/>
                </a:cubicBezTo>
                <a:cubicBezTo>
                  <a:pt x="1787" y="12623"/>
                  <a:pt x="1775" y="12623"/>
                  <a:pt x="1763" y="12635"/>
                </a:cubicBezTo>
                <a:lnTo>
                  <a:pt x="1144" y="12969"/>
                </a:lnTo>
                <a:cubicBezTo>
                  <a:pt x="930" y="13088"/>
                  <a:pt x="846" y="13350"/>
                  <a:pt x="965" y="13564"/>
                </a:cubicBezTo>
                <a:lnTo>
                  <a:pt x="1346" y="14266"/>
                </a:lnTo>
                <a:cubicBezTo>
                  <a:pt x="1428" y="14414"/>
                  <a:pt x="1578" y="14499"/>
                  <a:pt x="1733" y="14499"/>
                </a:cubicBezTo>
                <a:cubicBezTo>
                  <a:pt x="1804" y="14499"/>
                  <a:pt x="1875" y="14482"/>
                  <a:pt x="1942" y="14445"/>
                </a:cubicBezTo>
                <a:lnTo>
                  <a:pt x="2561" y="14112"/>
                </a:lnTo>
                <a:cubicBezTo>
                  <a:pt x="2573" y="14100"/>
                  <a:pt x="2596" y="14088"/>
                  <a:pt x="2608" y="14076"/>
                </a:cubicBezTo>
                <a:cubicBezTo>
                  <a:pt x="2942" y="14552"/>
                  <a:pt x="3323" y="15004"/>
                  <a:pt x="3763" y="15421"/>
                </a:cubicBezTo>
                <a:cubicBezTo>
                  <a:pt x="3751" y="15433"/>
                  <a:pt x="3727" y="15445"/>
                  <a:pt x="3716" y="15469"/>
                </a:cubicBezTo>
                <a:lnTo>
                  <a:pt x="3287" y="16017"/>
                </a:lnTo>
                <a:cubicBezTo>
                  <a:pt x="3144" y="16219"/>
                  <a:pt x="3180" y="16493"/>
                  <a:pt x="3370" y="16636"/>
                </a:cubicBezTo>
                <a:lnTo>
                  <a:pt x="4001" y="17124"/>
                </a:lnTo>
                <a:cubicBezTo>
                  <a:pt x="4080" y="17183"/>
                  <a:pt x="4172" y="17211"/>
                  <a:pt x="4265" y="17211"/>
                </a:cubicBezTo>
                <a:cubicBezTo>
                  <a:pt x="4397" y="17211"/>
                  <a:pt x="4529" y="17153"/>
                  <a:pt x="4620" y="17040"/>
                </a:cubicBezTo>
                <a:lnTo>
                  <a:pt x="5049" y="16481"/>
                </a:lnTo>
                <a:cubicBezTo>
                  <a:pt x="5061" y="16469"/>
                  <a:pt x="5073" y="16445"/>
                  <a:pt x="5085" y="16421"/>
                </a:cubicBezTo>
                <a:cubicBezTo>
                  <a:pt x="5549" y="16707"/>
                  <a:pt x="6025" y="16945"/>
                  <a:pt x="6514" y="17124"/>
                </a:cubicBezTo>
                <a:cubicBezTo>
                  <a:pt x="6502" y="17148"/>
                  <a:pt x="6490" y="17171"/>
                  <a:pt x="6478" y="17195"/>
                </a:cubicBezTo>
                <a:lnTo>
                  <a:pt x="6299" y="17874"/>
                </a:lnTo>
                <a:cubicBezTo>
                  <a:pt x="6240" y="18112"/>
                  <a:pt x="6383" y="18350"/>
                  <a:pt x="6609" y="18410"/>
                </a:cubicBezTo>
                <a:lnTo>
                  <a:pt x="7383" y="18624"/>
                </a:lnTo>
                <a:cubicBezTo>
                  <a:pt x="7419" y="18633"/>
                  <a:pt x="7456" y="18638"/>
                  <a:pt x="7492" y="18638"/>
                </a:cubicBezTo>
                <a:cubicBezTo>
                  <a:pt x="7690" y="18638"/>
                  <a:pt x="7868" y="18506"/>
                  <a:pt x="7918" y="18314"/>
                </a:cubicBezTo>
                <a:lnTo>
                  <a:pt x="8109" y="17624"/>
                </a:lnTo>
                <a:cubicBezTo>
                  <a:pt x="8109" y="17600"/>
                  <a:pt x="8121" y="17576"/>
                  <a:pt x="8121" y="17541"/>
                </a:cubicBezTo>
                <a:cubicBezTo>
                  <a:pt x="8528" y="17607"/>
                  <a:pt x="8943" y="17643"/>
                  <a:pt x="9354" y="17643"/>
                </a:cubicBezTo>
                <a:cubicBezTo>
                  <a:pt x="9459" y="17643"/>
                  <a:pt x="9564" y="17641"/>
                  <a:pt x="9669" y="17636"/>
                </a:cubicBezTo>
                <a:cubicBezTo>
                  <a:pt x="9669" y="17671"/>
                  <a:pt x="9669" y="17695"/>
                  <a:pt x="9681" y="17731"/>
                </a:cubicBezTo>
                <a:lnTo>
                  <a:pt x="9764" y="18433"/>
                </a:lnTo>
                <a:cubicBezTo>
                  <a:pt x="9797" y="18656"/>
                  <a:pt x="9987" y="18817"/>
                  <a:pt x="10207" y="18817"/>
                </a:cubicBezTo>
                <a:cubicBezTo>
                  <a:pt x="10222" y="18817"/>
                  <a:pt x="10237" y="18816"/>
                  <a:pt x="10252" y="18814"/>
                </a:cubicBezTo>
                <a:lnTo>
                  <a:pt x="11050" y="18707"/>
                </a:lnTo>
                <a:cubicBezTo>
                  <a:pt x="11288" y="18672"/>
                  <a:pt x="11455" y="18457"/>
                  <a:pt x="11431" y="18219"/>
                </a:cubicBezTo>
                <a:lnTo>
                  <a:pt x="11336" y="17517"/>
                </a:lnTo>
                <a:cubicBezTo>
                  <a:pt x="11336" y="17481"/>
                  <a:pt x="11324" y="17445"/>
                  <a:pt x="11312" y="17421"/>
                </a:cubicBezTo>
                <a:cubicBezTo>
                  <a:pt x="11812" y="17302"/>
                  <a:pt x="12300" y="17136"/>
                  <a:pt x="12764" y="16921"/>
                </a:cubicBezTo>
                <a:cubicBezTo>
                  <a:pt x="12776" y="16957"/>
                  <a:pt x="12788" y="16993"/>
                  <a:pt x="12812" y="17029"/>
                </a:cubicBezTo>
                <a:lnTo>
                  <a:pt x="13157" y="17636"/>
                </a:lnTo>
                <a:cubicBezTo>
                  <a:pt x="13238" y="17780"/>
                  <a:pt x="13383" y="17860"/>
                  <a:pt x="13535" y="17860"/>
                </a:cubicBezTo>
                <a:cubicBezTo>
                  <a:pt x="13608" y="17860"/>
                  <a:pt x="13683" y="17841"/>
                  <a:pt x="13753" y="17802"/>
                </a:cubicBezTo>
                <a:lnTo>
                  <a:pt x="14455" y="17398"/>
                </a:lnTo>
                <a:cubicBezTo>
                  <a:pt x="14657" y="17279"/>
                  <a:pt x="14729" y="17017"/>
                  <a:pt x="14610" y="16802"/>
                </a:cubicBezTo>
                <a:lnTo>
                  <a:pt x="14265" y="16195"/>
                </a:lnTo>
                <a:cubicBezTo>
                  <a:pt x="14241" y="16159"/>
                  <a:pt x="14217" y="16124"/>
                  <a:pt x="14193" y="16100"/>
                </a:cubicBezTo>
                <a:cubicBezTo>
                  <a:pt x="14622" y="15790"/>
                  <a:pt x="15027" y="15433"/>
                  <a:pt x="15408" y="15040"/>
                </a:cubicBezTo>
                <a:cubicBezTo>
                  <a:pt x="15431" y="15064"/>
                  <a:pt x="15455" y="15100"/>
                  <a:pt x="15491" y="15124"/>
                </a:cubicBezTo>
                <a:lnTo>
                  <a:pt x="16050" y="15552"/>
                </a:lnTo>
                <a:cubicBezTo>
                  <a:pt x="16131" y="15618"/>
                  <a:pt x="16227" y="15649"/>
                  <a:pt x="16322" y="15649"/>
                </a:cubicBezTo>
                <a:cubicBezTo>
                  <a:pt x="16451" y="15649"/>
                  <a:pt x="16580" y="15591"/>
                  <a:pt x="16670" y="15481"/>
                </a:cubicBezTo>
                <a:lnTo>
                  <a:pt x="17158" y="14838"/>
                </a:lnTo>
                <a:cubicBezTo>
                  <a:pt x="17301" y="14647"/>
                  <a:pt x="17265" y="14373"/>
                  <a:pt x="17074" y="14231"/>
                </a:cubicBezTo>
                <a:lnTo>
                  <a:pt x="16515" y="13802"/>
                </a:lnTo>
                <a:cubicBezTo>
                  <a:pt x="16479" y="13766"/>
                  <a:pt x="16443" y="13754"/>
                  <a:pt x="16408" y="13731"/>
                </a:cubicBezTo>
                <a:cubicBezTo>
                  <a:pt x="16646" y="13350"/>
                  <a:pt x="16848" y="12945"/>
                  <a:pt x="17015" y="12528"/>
                </a:cubicBezTo>
                <a:cubicBezTo>
                  <a:pt x="17051" y="12552"/>
                  <a:pt x="17086" y="12576"/>
                  <a:pt x="17134" y="12588"/>
                </a:cubicBezTo>
                <a:lnTo>
                  <a:pt x="17813" y="12790"/>
                </a:lnTo>
                <a:cubicBezTo>
                  <a:pt x="17855" y="12803"/>
                  <a:pt x="17897" y="12809"/>
                  <a:pt x="17940" y="12809"/>
                </a:cubicBezTo>
                <a:cubicBezTo>
                  <a:pt x="18125" y="12809"/>
                  <a:pt x="18300" y="12688"/>
                  <a:pt x="18348" y="12504"/>
                </a:cubicBezTo>
                <a:lnTo>
                  <a:pt x="18586" y="11730"/>
                </a:lnTo>
                <a:cubicBezTo>
                  <a:pt x="18658" y="11504"/>
                  <a:pt x="18527" y="11254"/>
                  <a:pt x="18289" y="11183"/>
                </a:cubicBezTo>
                <a:lnTo>
                  <a:pt x="17610" y="10980"/>
                </a:lnTo>
                <a:cubicBezTo>
                  <a:pt x="17574" y="10968"/>
                  <a:pt x="17527" y="10968"/>
                  <a:pt x="17479" y="10968"/>
                </a:cubicBezTo>
                <a:cubicBezTo>
                  <a:pt x="17598" y="10373"/>
                  <a:pt x="17646" y="9766"/>
                  <a:pt x="17622" y="9159"/>
                </a:cubicBezTo>
                <a:lnTo>
                  <a:pt x="17622" y="9159"/>
                </a:lnTo>
                <a:cubicBezTo>
                  <a:pt x="17670" y="9170"/>
                  <a:pt x="17717" y="9170"/>
                  <a:pt x="17765" y="9170"/>
                </a:cubicBezTo>
                <a:lnTo>
                  <a:pt x="18456" y="9075"/>
                </a:lnTo>
                <a:cubicBezTo>
                  <a:pt x="18706" y="9051"/>
                  <a:pt x="18872" y="8825"/>
                  <a:pt x="18837" y="8587"/>
                </a:cubicBezTo>
                <a:lnTo>
                  <a:pt x="18729" y="7789"/>
                </a:lnTo>
                <a:cubicBezTo>
                  <a:pt x="18708" y="7573"/>
                  <a:pt x="18519" y="7415"/>
                  <a:pt x="18306" y="7415"/>
                </a:cubicBezTo>
                <a:cubicBezTo>
                  <a:pt x="18284" y="7415"/>
                  <a:pt x="18263" y="7417"/>
                  <a:pt x="18241" y="7420"/>
                </a:cubicBezTo>
                <a:lnTo>
                  <a:pt x="17551" y="7504"/>
                </a:lnTo>
                <a:cubicBezTo>
                  <a:pt x="17503" y="7515"/>
                  <a:pt x="17455" y="7527"/>
                  <a:pt x="17420" y="7539"/>
                </a:cubicBezTo>
                <a:cubicBezTo>
                  <a:pt x="17313" y="7099"/>
                  <a:pt x="17170" y="6658"/>
                  <a:pt x="16991" y="6230"/>
                </a:cubicBezTo>
                <a:cubicBezTo>
                  <a:pt x="17039" y="6218"/>
                  <a:pt x="17074" y="6206"/>
                  <a:pt x="17110" y="6182"/>
                </a:cubicBezTo>
                <a:lnTo>
                  <a:pt x="17729" y="5849"/>
                </a:lnTo>
                <a:cubicBezTo>
                  <a:pt x="17944" y="5730"/>
                  <a:pt x="18027" y="5468"/>
                  <a:pt x="17908" y="5253"/>
                </a:cubicBezTo>
                <a:lnTo>
                  <a:pt x="17527" y="4551"/>
                </a:lnTo>
                <a:cubicBezTo>
                  <a:pt x="17445" y="4403"/>
                  <a:pt x="17295" y="4318"/>
                  <a:pt x="17140" y="4318"/>
                </a:cubicBezTo>
                <a:cubicBezTo>
                  <a:pt x="17070" y="4318"/>
                  <a:pt x="16998" y="4335"/>
                  <a:pt x="16932" y="4372"/>
                </a:cubicBezTo>
                <a:lnTo>
                  <a:pt x="16312" y="4706"/>
                </a:lnTo>
                <a:cubicBezTo>
                  <a:pt x="16277" y="4729"/>
                  <a:pt x="16241" y="4753"/>
                  <a:pt x="16217" y="4777"/>
                </a:cubicBezTo>
                <a:cubicBezTo>
                  <a:pt x="15884" y="4301"/>
                  <a:pt x="15503" y="3848"/>
                  <a:pt x="15074" y="3432"/>
                </a:cubicBezTo>
                <a:cubicBezTo>
                  <a:pt x="15098" y="3408"/>
                  <a:pt x="15134" y="3384"/>
                  <a:pt x="15157" y="3348"/>
                </a:cubicBezTo>
                <a:lnTo>
                  <a:pt x="15586" y="2789"/>
                </a:lnTo>
                <a:cubicBezTo>
                  <a:pt x="15729" y="2598"/>
                  <a:pt x="15693" y="2324"/>
                  <a:pt x="15503" y="2181"/>
                </a:cubicBezTo>
                <a:lnTo>
                  <a:pt x="14872" y="1693"/>
                </a:lnTo>
                <a:cubicBezTo>
                  <a:pt x="14791" y="1628"/>
                  <a:pt x="14696" y="1596"/>
                  <a:pt x="14601" y="1596"/>
                </a:cubicBezTo>
                <a:cubicBezTo>
                  <a:pt x="14471" y="1596"/>
                  <a:pt x="14342" y="1655"/>
                  <a:pt x="14253" y="1765"/>
                </a:cubicBezTo>
                <a:lnTo>
                  <a:pt x="13824" y="2324"/>
                </a:lnTo>
                <a:cubicBezTo>
                  <a:pt x="13800" y="2360"/>
                  <a:pt x="13788" y="2396"/>
                  <a:pt x="13764" y="2420"/>
                </a:cubicBezTo>
                <a:cubicBezTo>
                  <a:pt x="13312" y="2134"/>
                  <a:pt x="12836" y="1908"/>
                  <a:pt x="12348" y="1717"/>
                </a:cubicBezTo>
                <a:cubicBezTo>
                  <a:pt x="12371" y="1681"/>
                  <a:pt x="12383" y="1658"/>
                  <a:pt x="12395" y="1622"/>
                </a:cubicBezTo>
                <a:lnTo>
                  <a:pt x="12574" y="943"/>
                </a:lnTo>
                <a:cubicBezTo>
                  <a:pt x="12633" y="705"/>
                  <a:pt x="12490" y="467"/>
                  <a:pt x="12264" y="407"/>
                </a:cubicBezTo>
                <a:lnTo>
                  <a:pt x="11490" y="193"/>
                </a:lnTo>
                <a:cubicBezTo>
                  <a:pt x="11454" y="184"/>
                  <a:pt x="11417" y="180"/>
                  <a:pt x="11381" y="180"/>
                </a:cubicBezTo>
                <a:cubicBezTo>
                  <a:pt x="11183" y="180"/>
                  <a:pt x="11005" y="311"/>
                  <a:pt x="10955" y="503"/>
                </a:cubicBezTo>
                <a:lnTo>
                  <a:pt x="10764" y="1181"/>
                </a:lnTo>
                <a:cubicBezTo>
                  <a:pt x="10764" y="1217"/>
                  <a:pt x="10752" y="1253"/>
                  <a:pt x="10752" y="1277"/>
                </a:cubicBezTo>
                <a:cubicBezTo>
                  <a:pt x="10304" y="1204"/>
                  <a:pt x="9847" y="1167"/>
                  <a:pt x="9397" y="1167"/>
                </a:cubicBezTo>
                <a:cubicBezTo>
                  <a:pt x="9333" y="1167"/>
                  <a:pt x="9268" y="1168"/>
                  <a:pt x="9204" y="1169"/>
                </a:cubicBezTo>
                <a:cubicBezTo>
                  <a:pt x="9204" y="1146"/>
                  <a:pt x="9204" y="1110"/>
                  <a:pt x="9192" y="1086"/>
                </a:cubicBezTo>
                <a:lnTo>
                  <a:pt x="9109" y="384"/>
                </a:lnTo>
                <a:cubicBezTo>
                  <a:pt x="9076" y="161"/>
                  <a:pt x="8886" y="0"/>
                  <a:pt x="866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2"/>
          <p:cNvSpPr/>
          <p:nvPr/>
        </p:nvSpPr>
        <p:spPr>
          <a:xfrm>
            <a:off x="22713" y="2638726"/>
            <a:ext cx="610447" cy="599751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52"/>
          <p:cNvSpPr/>
          <p:nvPr/>
        </p:nvSpPr>
        <p:spPr>
          <a:xfrm>
            <a:off x="562950" y="4605944"/>
            <a:ext cx="1040016" cy="1021794"/>
          </a:xfrm>
          <a:custGeom>
            <a:avLst/>
            <a:gdLst/>
            <a:ahLst/>
            <a:cxnLst/>
            <a:rect l="l" t="t" r="r" b="b"/>
            <a:pathLst>
              <a:path w="55020" h="54056" extrusionOk="0">
                <a:moveTo>
                  <a:pt x="27409" y="22218"/>
                </a:moveTo>
                <a:cubicBezTo>
                  <a:pt x="30147" y="22218"/>
                  <a:pt x="32374" y="24397"/>
                  <a:pt x="32374" y="27100"/>
                </a:cubicBezTo>
                <a:cubicBezTo>
                  <a:pt x="32374" y="29802"/>
                  <a:pt x="30147" y="31981"/>
                  <a:pt x="27409" y="31981"/>
                </a:cubicBezTo>
                <a:cubicBezTo>
                  <a:pt x="24658" y="31981"/>
                  <a:pt x="22432" y="29802"/>
                  <a:pt x="22432" y="27100"/>
                </a:cubicBezTo>
                <a:cubicBezTo>
                  <a:pt x="22432" y="24397"/>
                  <a:pt x="24658" y="22218"/>
                  <a:pt x="27409" y="22218"/>
                </a:cubicBezTo>
                <a:close/>
                <a:moveTo>
                  <a:pt x="29099" y="6907"/>
                </a:moveTo>
                <a:cubicBezTo>
                  <a:pt x="39708" y="7752"/>
                  <a:pt x="48042" y="16467"/>
                  <a:pt x="48042" y="27100"/>
                </a:cubicBezTo>
                <a:cubicBezTo>
                  <a:pt x="48042" y="29767"/>
                  <a:pt x="47507" y="32326"/>
                  <a:pt x="46554" y="34660"/>
                </a:cubicBezTo>
                <a:lnTo>
                  <a:pt x="34779" y="28052"/>
                </a:lnTo>
                <a:cubicBezTo>
                  <a:pt x="34826" y="27742"/>
                  <a:pt x="34850" y="27421"/>
                  <a:pt x="34850" y="27100"/>
                </a:cubicBezTo>
                <a:cubicBezTo>
                  <a:pt x="34850" y="23635"/>
                  <a:pt x="32398" y="20742"/>
                  <a:pt x="29099" y="19980"/>
                </a:cubicBezTo>
                <a:lnTo>
                  <a:pt x="29099" y="6907"/>
                </a:lnTo>
                <a:close/>
                <a:moveTo>
                  <a:pt x="26552" y="6847"/>
                </a:moveTo>
                <a:lnTo>
                  <a:pt x="26552" y="19837"/>
                </a:lnTo>
                <a:cubicBezTo>
                  <a:pt x="22837" y="20253"/>
                  <a:pt x="19955" y="23349"/>
                  <a:pt x="19955" y="27100"/>
                </a:cubicBezTo>
                <a:cubicBezTo>
                  <a:pt x="19955" y="27492"/>
                  <a:pt x="20003" y="27873"/>
                  <a:pt x="20063" y="28243"/>
                </a:cubicBezTo>
                <a:lnTo>
                  <a:pt x="8323" y="34827"/>
                </a:lnTo>
                <a:cubicBezTo>
                  <a:pt x="7323" y="32445"/>
                  <a:pt x="6775" y="29838"/>
                  <a:pt x="6775" y="27100"/>
                </a:cubicBezTo>
                <a:cubicBezTo>
                  <a:pt x="6775" y="16193"/>
                  <a:pt x="15550" y="7300"/>
                  <a:pt x="26552" y="6847"/>
                </a:cubicBezTo>
                <a:close/>
                <a:moveTo>
                  <a:pt x="33993" y="30505"/>
                </a:moveTo>
                <a:lnTo>
                  <a:pt x="45447" y="36922"/>
                </a:lnTo>
                <a:cubicBezTo>
                  <a:pt x="41934" y="43149"/>
                  <a:pt x="35172" y="47364"/>
                  <a:pt x="27409" y="47364"/>
                </a:cubicBezTo>
                <a:cubicBezTo>
                  <a:pt x="19705" y="47364"/>
                  <a:pt x="12990" y="43221"/>
                  <a:pt x="9454" y="37077"/>
                </a:cubicBezTo>
                <a:lnTo>
                  <a:pt x="20908" y="30660"/>
                </a:lnTo>
                <a:cubicBezTo>
                  <a:pt x="22170" y="32898"/>
                  <a:pt x="24611" y="34410"/>
                  <a:pt x="27409" y="34410"/>
                </a:cubicBezTo>
                <a:cubicBezTo>
                  <a:pt x="30266" y="34410"/>
                  <a:pt x="32743" y="32826"/>
                  <a:pt x="33993" y="30505"/>
                </a:cubicBezTo>
                <a:close/>
                <a:moveTo>
                  <a:pt x="26325" y="1"/>
                </a:moveTo>
                <a:cubicBezTo>
                  <a:pt x="25635" y="1"/>
                  <a:pt x="25063" y="572"/>
                  <a:pt x="25063" y="1275"/>
                </a:cubicBezTo>
                <a:lnTo>
                  <a:pt x="25063" y="3263"/>
                </a:lnTo>
                <a:cubicBezTo>
                  <a:pt x="25063" y="3382"/>
                  <a:pt x="25087" y="3490"/>
                  <a:pt x="25111" y="3597"/>
                </a:cubicBezTo>
                <a:cubicBezTo>
                  <a:pt x="23551" y="3740"/>
                  <a:pt x="22027" y="4037"/>
                  <a:pt x="20551" y="4466"/>
                </a:cubicBezTo>
                <a:cubicBezTo>
                  <a:pt x="20539" y="4359"/>
                  <a:pt x="20515" y="4263"/>
                  <a:pt x="20467" y="4156"/>
                </a:cubicBezTo>
                <a:lnTo>
                  <a:pt x="19694" y="2311"/>
                </a:lnTo>
                <a:cubicBezTo>
                  <a:pt x="19487" y="1826"/>
                  <a:pt x="19016" y="1537"/>
                  <a:pt x="18526" y="1537"/>
                </a:cubicBezTo>
                <a:cubicBezTo>
                  <a:pt x="18367" y="1537"/>
                  <a:pt x="18205" y="1568"/>
                  <a:pt x="18050" y="1632"/>
                </a:cubicBezTo>
                <a:lnTo>
                  <a:pt x="15872" y="2513"/>
                </a:lnTo>
                <a:cubicBezTo>
                  <a:pt x="15217" y="2787"/>
                  <a:pt x="14907" y="3537"/>
                  <a:pt x="15181" y="4180"/>
                </a:cubicBezTo>
                <a:lnTo>
                  <a:pt x="15967" y="6037"/>
                </a:lnTo>
                <a:cubicBezTo>
                  <a:pt x="16003" y="6121"/>
                  <a:pt x="16050" y="6192"/>
                  <a:pt x="16098" y="6264"/>
                </a:cubicBezTo>
                <a:cubicBezTo>
                  <a:pt x="14752" y="6966"/>
                  <a:pt x="13478" y="7800"/>
                  <a:pt x="12300" y="8740"/>
                </a:cubicBezTo>
                <a:cubicBezTo>
                  <a:pt x="12252" y="8657"/>
                  <a:pt x="12193" y="8585"/>
                  <a:pt x="12133" y="8526"/>
                </a:cubicBezTo>
                <a:lnTo>
                  <a:pt x="10681" y="7097"/>
                </a:lnTo>
                <a:cubicBezTo>
                  <a:pt x="10430" y="6853"/>
                  <a:pt x="10109" y="6731"/>
                  <a:pt x="9789" y="6731"/>
                </a:cubicBezTo>
                <a:cubicBezTo>
                  <a:pt x="9469" y="6731"/>
                  <a:pt x="9151" y="6853"/>
                  <a:pt x="8906" y="7097"/>
                </a:cubicBezTo>
                <a:lnTo>
                  <a:pt x="7252" y="8716"/>
                </a:lnTo>
                <a:cubicBezTo>
                  <a:pt x="6740" y="9216"/>
                  <a:pt x="6740" y="10026"/>
                  <a:pt x="7252" y="10526"/>
                </a:cubicBezTo>
                <a:lnTo>
                  <a:pt x="8704" y="11955"/>
                </a:lnTo>
                <a:cubicBezTo>
                  <a:pt x="8752" y="12002"/>
                  <a:pt x="8799" y="12038"/>
                  <a:pt x="8859" y="12074"/>
                </a:cubicBezTo>
                <a:cubicBezTo>
                  <a:pt x="7906" y="13205"/>
                  <a:pt x="7073" y="14431"/>
                  <a:pt x="6347" y="15717"/>
                </a:cubicBezTo>
                <a:cubicBezTo>
                  <a:pt x="6287" y="15681"/>
                  <a:pt x="6228" y="15646"/>
                  <a:pt x="6156" y="15622"/>
                </a:cubicBezTo>
                <a:lnTo>
                  <a:pt x="4251" y="14836"/>
                </a:lnTo>
                <a:cubicBezTo>
                  <a:pt x="4093" y="14772"/>
                  <a:pt x="3929" y="14741"/>
                  <a:pt x="3767" y="14741"/>
                </a:cubicBezTo>
                <a:cubicBezTo>
                  <a:pt x="3273" y="14741"/>
                  <a:pt x="2803" y="15027"/>
                  <a:pt x="2596" y="15503"/>
                </a:cubicBezTo>
                <a:lnTo>
                  <a:pt x="1703" y="17610"/>
                </a:lnTo>
                <a:cubicBezTo>
                  <a:pt x="1429" y="18265"/>
                  <a:pt x="1727" y="19003"/>
                  <a:pt x="2382" y="19277"/>
                </a:cubicBezTo>
                <a:lnTo>
                  <a:pt x="4287" y="20063"/>
                </a:lnTo>
                <a:cubicBezTo>
                  <a:pt x="4346" y="20087"/>
                  <a:pt x="4394" y="20099"/>
                  <a:pt x="4442" y="20111"/>
                </a:cubicBezTo>
                <a:cubicBezTo>
                  <a:pt x="3977" y="21563"/>
                  <a:pt x="3668" y="23087"/>
                  <a:pt x="3501" y="24647"/>
                </a:cubicBezTo>
                <a:cubicBezTo>
                  <a:pt x="3453" y="24635"/>
                  <a:pt x="3394" y="24623"/>
                  <a:pt x="3346" y="24623"/>
                </a:cubicBezTo>
                <a:lnTo>
                  <a:pt x="1263" y="24623"/>
                </a:lnTo>
                <a:cubicBezTo>
                  <a:pt x="572" y="24623"/>
                  <a:pt x="1" y="25195"/>
                  <a:pt x="1" y="25897"/>
                </a:cubicBezTo>
                <a:lnTo>
                  <a:pt x="1" y="28171"/>
                </a:lnTo>
                <a:cubicBezTo>
                  <a:pt x="1" y="28862"/>
                  <a:pt x="572" y="29433"/>
                  <a:pt x="1263" y="29433"/>
                </a:cubicBezTo>
                <a:lnTo>
                  <a:pt x="3346" y="29433"/>
                </a:lnTo>
                <a:cubicBezTo>
                  <a:pt x="3394" y="29433"/>
                  <a:pt x="3442" y="29421"/>
                  <a:pt x="3489" y="29421"/>
                </a:cubicBezTo>
                <a:cubicBezTo>
                  <a:pt x="3620" y="30719"/>
                  <a:pt x="3858" y="31993"/>
                  <a:pt x="4192" y="33219"/>
                </a:cubicBezTo>
                <a:cubicBezTo>
                  <a:pt x="4156" y="33231"/>
                  <a:pt x="4108" y="33231"/>
                  <a:pt x="4073" y="33243"/>
                </a:cubicBezTo>
                <a:lnTo>
                  <a:pt x="2132" y="33969"/>
                </a:lnTo>
                <a:cubicBezTo>
                  <a:pt x="1477" y="34219"/>
                  <a:pt x="1144" y="34958"/>
                  <a:pt x="1406" y="35613"/>
                </a:cubicBezTo>
                <a:lnTo>
                  <a:pt x="2227" y="37744"/>
                </a:lnTo>
                <a:cubicBezTo>
                  <a:pt x="2420" y="38248"/>
                  <a:pt x="2895" y="38555"/>
                  <a:pt x="3402" y="38555"/>
                </a:cubicBezTo>
                <a:cubicBezTo>
                  <a:pt x="3554" y="38555"/>
                  <a:pt x="3708" y="38527"/>
                  <a:pt x="3858" y="38470"/>
                </a:cubicBezTo>
                <a:lnTo>
                  <a:pt x="5787" y="37744"/>
                </a:lnTo>
                <a:cubicBezTo>
                  <a:pt x="5835" y="37732"/>
                  <a:pt x="5882" y="37708"/>
                  <a:pt x="5918" y="37684"/>
                </a:cubicBezTo>
                <a:cubicBezTo>
                  <a:pt x="6716" y="39244"/>
                  <a:pt x="7680" y="40696"/>
                  <a:pt x="8787" y="42042"/>
                </a:cubicBezTo>
                <a:cubicBezTo>
                  <a:pt x="8764" y="42066"/>
                  <a:pt x="8728" y="42078"/>
                  <a:pt x="8704" y="42113"/>
                </a:cubicBezTo>
                <a:lnTo>
                  <a:pt x="7252" y="43542"/>
                </a:lnTo>
                <a:cubicBezTo>
                  <a:pt x="6740" y="44030"/>
                  <a:pt x="6740" y="44852"/>
                  <a:pt x="7252" y="45340"/>
                </a:cubicBezTo>
                <a:lnTo>
                  <a:pt x="8906" y="46971"/>
                </a:lnTo>
                <a:cubicBezTo>
                  <a:pt x="9151" y="47209"/>
                  <a:pt x="9469" y="47328"/>
                  <a:pt x="9789" y="47328"/>
                </a:cubicBezTo>
                <a:cubicBezTo>
                  <a:pt x="10109" y="47328"/>
                  <a:pt x="10430" y="47209"/>
                  <a:pt x="10681" y="46971"/>
                </a:cubicBezTo>
                <a:lnTo>
                  <a:pt x="12133" y="45542"/>
                </a:lnTo>
                <a:cubicBezTo>
                  <a:pt x="12169" y="45495"/>
                  <a:pt x="12205" y="45459"/>
                  <a:pt x="12240" y="45411"/>
                </a:cubicBezTo>
                <a:cubicBezTo>
                  <a:pt x="13276" y="46245"/>
                  <a:pt x="14395" y="46995"/>
                  <a:pt x="15574" y="47650"/>
                </a:cubicBezTo>
                <a:cubicBezTo>
                  <a:pt x="15550" y="47685"/>
                  <a:pt x="15526" y="47733"/>
                  <a:pt x="15503" y="47769"/>
                </a:cubicBezTo>
                <a:lnTo>
                  <a:pt x="14681" y="49602"/>
                </a:lnTo>
                <a:cubicBezTo>
                  <a:pt x="14383" y="50245"/>
                  <a:pt x="14681" y="51007"/>
                  <a:pt x="15324" y="51281"/>
                </a:cubicBezTo>
                <a:lnTo>
                  <a:pt x="17479" y="52222"/>
                </a:lnTo>
                <a:cubicBezTo>
                  <a:pt x="17641" y="52292"/>
                  <a:pt x="17811" y="52326"/>
                  <a:pt x="17978" y="52326"/>
                </a:cubicBezTo>
                <a:cubicBezTo>
                  <a:pt x="18460" y="52326"/>
                  <a:pt x="18922" y="52047"/>
                  <a:pt x="19134" y="51579"/>
                </a:cubicBezTo>
                <a:lnTo>
                  <a:pt x="19967" y="49745"/>
                </a:lnTo>
                <a:cubicBezTo>
                  <a:pt x="19991" y="49686"/>
                  <a:pt x="20003" y="49626"/>
                  <a:pt x="20027" y="49567"/>
                </a:cubicBezTo>
                <a:cubicBezTo>
                  <a:pt x="21646" y="50079"/>
                  <a:pt x="23337" y="50436"/>
                  <a:pt x="25087" y="50602"/>
                </a:cubicBezTo>
                <a:cubicBezTo>
                  <a:pt x="25075" y="50662"/>
                  <a:pt x="25063" y="50722"/>
                  <a:pt x="25063" y="50793"/>
                </a:cubicBezTo>
                <a:lnTo>
                  <a:pt x="25063" y="52793"/>
                </a:lnTo>
                <a:cubicBezTo>
                  <a:pt x="25063" y="53484"/>
                  <a:pt x="25635" y="54055"/>
                  <a:pt x="26325" y="54055"/>
                </a:cubicBezTo>
                <a:lnTo>
                  <a:pt x="28695" y="54055"/>
                </a:lnTo>
                <a:cubicBezTo>
                  <a:pt x="29397" y="54055"/>
                  <a:pt x="29957" y="53484"/>
                  <a:pt x="29957" y="52793"/>
                </a:cubicBezTo>
                <a:lnTo>
                  <a:pt x="29957" y="50793"/>
                </a:lnTo>
                <a:cubicBezTo>
                  <a:pt x="29957" y="50722"/>
                  <a:pt x="29945" y="50650"/>
                  <a:pt x="29933" y="50579"/>
                </a:cubicBezTo>
                <a:cubicBezTo>
                  <a:pt x="31505" y="50424"/>
                  <a:pt x="33017" y="50114"/>
                  <a:pt x="34481" y="49674"/>
                </a:cubicBezTo>
                <a:cubicBezTo>
                  <a:pt x="34493" y="49745"/>
                  <a:pt x="34517" y="49829"/>
                  <a:pt x="34553" y="49900"/>
                </a:cubicBezTo>
                <a:lnTo>
                  <a:pt x="35338" y="51757"/>
                </a:lnTo>
                <a:cubicBezTo>
                  <a:pt x="35537" y="52236"/>
                  <a:pt x="36009" y="52529"/>
                  <a:pt x="36506" y="52529"/>
                </a:cubicBezTo>
                <a:cubicBezTo>
                  <a:pt x="36665" y="52529"/>
                  <a:pt x="36826" y="52499"/>
                  <a:pt x="36981" y="52436"/>
                </a:cubicBezTo>
                <a:lnTo>
                  <a:pt x="39148" y="51543"/>
                </a:lnTo>
                <a:cubicBezTo>
                  <a:pt x="39803" y="51281"/>
                  <a:pt x="40113" y="50531"/>
                  <a:pt x="39839" y="49876"/>
                </a:cubicBezTo>
                <a:lnTo>
                  <a:pt x="39053" y="48031"/>
                </a:lnTo>
                <a:cubicBezTo>
                  <a:pt x="39029" y="47959"/>
                  <a:pt x="38982" y="47888"/>
                  <a:pt x="38946" y="47816"/>
                </a:cubicBezTo>
                <a:cubicBezTo>
                  <a:pt x="40279" y="47102"/>
                  <a:pt x="41542" y="46257"/>
                  <a:pt x="42708" y="45304"/>
                </a:cubicBezTo>
                <a:cubicBezTo>
                  <a:pt x="42768" y="45388"/>
                  <a:pt x="42827" y="45471"/>
                  <a:pt x="42899" y="45542"/>
                </a:cubicBezTo>
                <a:lnTo>
                  <a:pt x="44351" y="46971"/>
                </a:lnTo>
                <a:cubicBezTo>
                  <a:pt x="44595" y="47209"/>
                  <a:pt x="44914" y="47328"/>
                  <a:pt x="45234" y="47328"/>
                </a:cubicBezTo>
                <a:cubicBezTo>
                  <a:pt x="45554" y="47328"/>
                  <a:pt x="45875" y="47209"/>
                  <a:pt x="46125" y="46971"/>
                </a:cubicBezTo>
                <a:lnTo>
                  <a:pt x="47780" y="45340"/>
                </a:lnTo>
                <a:cubicBezTo>
                  <a:pt x="48280" y="44852"/>
                  <a:pt x="48280" y="44030"/>
                  <a:pt x="47780" y="43542"/>
                </a:cubicBezTo>
                <a:lnTo>
                  <a:pt x="46328" y="42113"/>
                </a:lnTo>
                <a:cubicBezTo>
                  <a:pt x="46256" y="42042"/>
                  <a:pt x="46173" y="41982"/>
                  <a:pt x="46102" y="41935"/>
                </a:cubicBezTo>
                <a:cubicBezTo>
                  <a:pt x="47042" y="40792"/>
                  <a:pt x="47876" y="39577"/>
                  <a:pt x="48590" y="38268"/>
                </a:cubicBezTo>
                <a:cubicBezTo>
                  <a:pt x="48673" y="38339"/>
                  <a:pt x="48769" y="38399"/>
                  <a:pt x="48864" y="38434"/>
                </a:cubicBezTo>
                <a:lnTo>
                  <a:pt x="50781" y="39232"/>
                </a:lnTo>
                <a:cubicBezTo>
                  <a:pt x="50939" y="39296"/>
                  <a:pt x="51102" y="39327"/>
                  <a:pt x="51262" y="39327"/>
                </a:cubicBezTo>
                <a:cubicBezTo>
                  <a:pt x="51753" y="39327"/>
                  <a:pt x="52217" y="39038"/>
                  <a:pt x="52424" y="38553"/>
                </a:cubicBezTo>
                <a:lnTo>
                  <a:pt x="53329" y="36446"/>
                </a:lnTo>
                <a:cubicBezTo>
                  <a:pt x="53603" y="35803"/>
                  <a:pt x="53293" y="35053"/>
                  <a:pt x="52638" y="34779"/>
                </a:cubicBezTo>
                <a:lnTo>
                  <a:pt x="50733" y="33993"/>
                </a:lnTo>
                <a:cubicBezTo>
                  <a:pt x="50626" y="33958"/>
                  <a:pt x="50531" y="33934"/>
                  <a:pt x="50424" y="33922"/>
                </a:cubicBezTo>
                <a:cubicBezTo>
                  <a:pt x="50864" y="32457"/>
                  <a:pt x="51174" y="30945"/>
                  <a:pt x="51328" y="29374"/>
                </a:cubicBezTo>
                <a:cubicBezTo>
                  <a:pt x="51436" y="29409"/>
                  <a:pt x="51555" y="29433"/>
                  <a:pt x="51674" y="29433"/>
                </a:cubicBezTo>
                <a:lnTo>
                  <a:pt x="53757" y="29433"/>
                </a:lnTo>
                <a:cubicBezTo>
                  <a:pt x="54460" y="29433"/>
                  <a:pt x="55019" y="28862"/>
                  <a:pt x="55019" y="28171"/>
                </a:cubicBezTo>
                <a:lnTo>
                  <a:pt x="55019" y="25897"/>
                </a:lnTo>
                <a:cubicBezTo>
                  <a:pt x="55019" y="25195"/>
                  <a:pt x="54460" y="24623"/>
                  <a:pt x="53757" y="24623"/>
                </a:cubicBezTo>
                <a:lnTo>
                  <a:pt x="51674" y="24623"/>
                </a:lnTo>
                <a:cubicBezTo>
                  <a:pt x="51555" y="24623"/>
                  <a:pt x="51436" y="24647"/>
                  <a:pt x="51317" y="24683"/>
                </a:cubicBezTo>
                <a:cubicBezTo>
                  <a:pt x="51186" y="23385"/>
                  <a:pt x="50936" y="22111"/>
                  <a:pt x="50590" y="20885"/>
                </a:cubicBezTo>
                <a:cubicBezTo>
                  <a:pt x="50709" y="20873"/>
                  <a:pt x="50828" y="20861"/>
                  <a:pt x="50947" y="20813"/>
                </a:cubicBezTo>
                <a:lnTo>
                  <a:pt x="52888" y="20087"/>
                </a:lnTo>
                <a:cubicBezTo>
                  <a:pt x="53543" y="19837"/>
                  <a:pt x="53876" y="19099"/>
                  <a:pt x="53626" y="18444"/>
                </a:cubicBezTo>
                <a:lnTo>
                  <a:pt x="52793" y="16313"/>
                </a:lnTo>
                <a:cubicBezTo>
                  <a:pt x="52599" y="15813"/>
                  <a:pt x="52117" y="15508"/>
                  <a:pt x="51611" y="15508"/>
                </a:cubicBezTo>
                <a:cubicBezTo>
                  <a:pt x="51465" y="15508"/>
                  <a:pt x="51317" y="15533"/>
                  <a:pt x="51174" y="15586"/>
                </a:cubicBezTo>
                <a:lnTo>
                  <a:pt x="49233" y="16313"/>
                </a:lnTo>
                <a:cubicBezTo>
                  <a:pt x="49102" y="16360"/>
                  <a:pt x="48995" y="16432"/>
                  <a:pt x="48888" y="16515"/>
                </a:cubicBezTo>
                <a:cubicBezTo>
                  <a:pt x="48090" y="14955"/>
                  <a:pt x="47126" y="13503"/>
                  <a:pt x="46018" y="12169"/>
                </a:cubicBezTo>
                <a:cubicBezTo>
                  <a:pt x="46125" y="12110"/>
                  <a:pt x="46233" y="12038"/>
                  <a:pt x="46328" y="11955"/>
                </a:cubicBezTo>
                <a:lnTo>
                  <a:pt x="47780" y="10526"/>
                </a:lnTo>
                <a:cubicBezTo>
                  <a:pt x="48280" y="10026"/>
                  <a:pt x="48280" y="9216"/>
                  <a:pt x="47780" y="8716"/>
                </a:cubicBezTo>
                <a:lnTo>
                  <a:pt x="46125" y="7097"/>
                </a:lnTo>
                <a:cubicBezTo>
                  <a:pt x="45875" y="6853"/>
                  <a:pt x="45554" y="6731"/>
                  <a:pt x="45234" y="6731"/>
                </a:cubicBezTo>
                <a:cubicBezTo>
                  <a:pt x="44914" y="6731"/>
                  <a:pt x="44595" y="6853"/>
                  <a:pt x="44351" y="7097"/>
                </a:cubicBezTo>
                <a:lnTo>
                  <a:pt x="42899" y="8526"/>
                </a:lnTo>
                <a:cubicBezTo>
                  <a:pt x="42792" y="8621"/>
                  <a:pt x="42720" y="8728"/>
                  <a:pt x="42661" y="8847"/>
                </a:cubicBezTo>
                <a:cubicBezTo>
                  <a:pt x="41613" y="8014"/>
                  <a:pt x="40494" y="7252"/>
                  <a:pt x="39315" y="6597"/>
                </a:cubicBezTo>
                <a:cubicBezTo>
                  <a:pt x="39398" y="6502"/>
                  <a:pt x="39470" y="6407"/>
                  <a:pt x="39517" y="6287"/>
                </a:cubicBezTo>
                <a:lnTo>
                  <a:pt x="40351" y="4454"/>
                </a:lnTo>
                <a:cubicBezTo>
                  <a:pt x="40637" y="3811"/>
                  <a:pt x="40339" y="3061"/>
                  <a:pt x="39696" y="2775"/>
                </a:cubicBezTo>
                <a:lnTo>
                  <a:pt x="37541" y="1835"/>
                </a:lnTo>
                <a:cubicBezTo>
                  <a:pt x="37379" y="1764"/>
                  <a:pt x="37209" y="1731"/>
                  <a:pt x="37042" y="1731"/>
                </a:cubicBezTo>
                <a:cubicBezTo>
                  <a:pt x="36560" y="1731"/>
                  <a:pt x="36098" y="2009"/>
                  <a:pt x="35886" y="2477"/>
                </a:cubicBezTo>
                <a:lnTo>
                  <a:pt x="35065" y="4311"/>
                </a:lnTo>
                <a:cubicBezTo>
                  <a:pt x="35005" y="4430"/>
                  <a:pt x="34981" y="4561"/>
                  <a:pt x="34969" y="4692"/>
                </a:cubicBezTo>
                <a:cubicBezTo>
                  <a:pt x="33350" y="4156"/>
                  <a:pt x="31659" y="3787"/>
                  <a:pt x="29909" y="3620"/>
                </a:cubicBezTo>
                <a:cubicBezTo>
                  <a:pt x="29933" y="3501"/>
                  <a:pt x="29957" y="3394"/>
                  <a:pt x="29957" y="3263"/>
                </a:cubicBezTo>
                <a:lnTo>
                  <a:pt x="29957" y="1275"/>
                </a:lnTo>
                <a:cubicBezTo>
                  <a:pt x="29957" y="572"/>
                  <a:pt x="29397" y="1"/>
                  <a:pt x="2869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0" name="Google Shape;1160;p52"/>
          <p:cNvGrpSpPr/>
          <p:nvPr/>
        </p:nvGrpSpPr>
        <p:grpSpPr>
          <a:xfrm>
            <a:off x="-76190" y="2319687"/>
            <a:ext cx="1658138" cy="2823578"/>
            <a:chOff x="-76190" y="2319687"/>
            <a:chExt cx="1658138" cy="2823578"/>
          </a:xfrm>
        </p:grpSpPr>
        <p:sp>
          <p:nvSpPr>
            <p:cNvPr id="1161" name="Google Shape;1161;p52"/>
            <p:cNvSpPr/>
            <p:nvPr/>
          </p:nvSpPr>
          <p:spPr>
            <a:xfrm rot="10800000">
              <a:off x="1390538" y="3767624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2"/>
            <p:cNvSpPr/>
            <p:nvPr/>
          </p:nvSpPr>
          <p:spPr>
            <a:xfrm rot="10800000">
              <a:off x="-70998" y="3311310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3" name="Google Shape;1163;p52"/>
            <p:cNvGrpSpPr/>
            <p:nvPr/>
          </p:nvGrpSpPr>
          <p:grpSpPr>
            <a:xfrm>
              <a:off x="923941" y="3235697"/>
              <a:ext cx="658007" cy="734657"/>
              <a:chOff x="1000141" y="3235697"/>
              <a:chExt cx="658007" cy="734657"/>
            </a:xfrm>
          </p:grpSpPr>
          <p:sp>
            <p:nvSpPr>
              <p:cNvPr id="1164" name="Google Shape;1164;p52"/>
              <p:cNvSpPr/>
              <p:nvPr/>
            </p:nvSpPr>
            <p:spPr>
              <a:xfrm rot="10800000">
                <a:off x="1035614" y="3301545"/>
                <a:ext cx="562864" cy="634329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52"/>
              <p:cNvSpPr/>
              <p:nvPr/>
            </p:nvSpPr>
            <p:spPr>
              <a:xfrm rot="10800000">
                <a:off x="1392119" y="3899321"/>
                <a:ext cx="266029" cy="71033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52"/>
              <p:cNvSpPr/>
              <p:nvPr/>
            </p:nvSpPr>
            <p:spPr>
              <a:xfrm rot="10800000">
                <a:off x="1000141" y="3235697"/>
                <a:ext cx="71033" cy="265467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7" name="Google Shape;1167;p52"/>
            <p:cNvGrpSpPr/>
            <p:nvPr/>
          </p:nvGrpSpPr>
          <p:grpSpPr>
            <a:xfrm rot="10800000">
              <a:off x="-76190" y="2319687"/>
              <a:ext cx="842543" cy="1012261"/>
              <a:chOff x="4910125" y="3264927"/>
              <a:chExt cx="487498" cy="585698"/>
            </a:xfrm>
          </p:grpSpPr>
          <p:sp>
            <p:nvSpPr>
              <p:cNvPr id="1168" name="Google Shape;1168;p52"/>
              <p:cNvSpPr/>
              <p:nvPr/>
            </p:nvSpPr>
            <p:spPr>
              <a:xfrm>
                <a:off x="4950311" y="3264927"/>
                <a:ext cx="70575" cy="277946"/>
              </a:xfrm>
              <a:custGeom>
                <a:avLst/>
                <a:gdLst/>
                <a:ahLst/>
                <a:cxnLst/>
                <a:rect l="l" t="t" r="r" b="b"/>
                <a:pathLst>
                  <a:path w="2823" h="31838" extrusionOk="0">
                    <a:moveTo>
                      <a:pt x="1" y="0"/>
                    </a:moveTo>
                    <a:lnTo>
                      <a:pt x="1" y="31838"/>
                    </a:lnTo>
                    <a:lnTo>
                      <a:pt x="2823" y="31838"/>
                    </a:lnTo>
                    <a:lnTo>
                      <a:pt x="282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52"/>
              <p:cNvSpPr/>
              <p:nvPr/>
            </p:nvSpPr>
            <p:spPr>
              <a:xfrm>
                <a:off x="5200657" y="3736300"/>
                <a:ext cx="196966" cy="70575"/>
              </a:xfrm>
              <a:custGeom>
                <a:avLst/>
                <a:gdLst/>
                <a:ahLst/>
                <a:cxnLst/>
                <a:rect l="l" t="t" r="r" b="b"/>
                <a:pathLst>
                  <a:path w="26635" h="2823" extrusionOk="0">
                    <a:moveTo>
                      <a:pt x="0" y="1"/>
                    </a:moveTo>
                    <a:lnTo>
                      <a:pt x="0" y="2822"/>
                    </a:lnTo>
                    <a:lnTo>
                      <a:pt x="26634" y="2822"/>
                    </a:lnTo>
                    <a:lnTo>
                      <a:pt x="266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52"/>
              <p:cNvSpPr/>
              <p:nvPr/>
            </p:nvSpPr>
            <p:spPr>
              <a:xfrm>
                <a:off x="4944650" y="3445500"/>
                <a:ext cx="325675" cy="367025"/>
              </a:xfrm>
              <a:custGeom>
                <a:avLst/>
                <a:gdLst/>
                <a:ahLst/>
                <a:cxnLst/>
                <a:rect l="l" t="t" r="r" b="b"/>
                <a:pathLst>
                  <a:path w="13027" h="14681" extrusionOk="0">
                    <a:moveTo>
                      <a:pt x="1" y="0"/>
                    </a:moveTo>
                    <a:lnTo>
                      <a:pt x="1" y="4239"/>
                    </a:lnTo>
                    <a:cubicBezTo>
                      <a:pt x="1" y="10001"/>
                      <a:pt x="4692" y="14681"/>
                      <a:pt x="10442" y="14681"/>
                    </a:cubicBezTo>
                    <a:lnTo>
                      <a:pt x="13026" y="14681"/>
                    </a:lnTo>
                    <a:lnTo>
                      <a:pt x="13026" y="11406"/>
                    </a:lnTo>
                    <a:lnTo>
                      <a:pt x="10442" y="11406"/>
                    </a:lnTo>
                    <a:cubicBezTo>
                      <a:pt x="6490" y="11406"/>
                      <a:pt x="3275" y="8192"/>
                      <a:pt x="3275" y="4239"/>
                    </a:cubicBezTo>
                    <a:lnTo>
                      <a:pt x="32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52"/>
              <p:cNvSpPr/>
              <p:nvPr/>
            </p:nvSpPr>
            <p:spPr>
              <a:xfrm>
                <a:off x="4910125" y="3425550"/>
                <a:ext cx="153925" cy="41100"/>
              </a:xfrm>
              <a:custGeom>
                <a:avLst/>
                <a:gdLst/>
                <a:ahLst/>
                <a:cxnLst/>
                <a:rect l="l" t="t" r="r" b="b"/>
                <a:pathLst>
                  <a:path w="6157" h="1644" extrusionOk="0">
                    <a:moveTo>
                      <a:pt x="822" y="1"/>
                    </a:moveTo>
                    <a:cubicBezTo>
                      <a:pt x="370" y="1"/>
                      <a:pt x="1" y="370"/>
                      <a:pt x="1" y="822"/>
                    </a:cubicBezTo>
                    <a:cubicBezTo>
                      <a:pt x="1" y="1275"/>
                      <a:pt x="370" y="1644"/>
                      <a:pt x="822" y="1644"/>
                    </a:cubicBezTo>
                    <a:lnTo>
                      <a:pt x="5335" y="1644"/>
                    </a:lnTo>
                    <a:cubicBezTo>
                      <a:pt x="5787" y="1644"/>
                      <a:pt x="6156" y="1275"/>
                      <a:pt x="6156" y="822"/>
                    </a:cubicBezTo>
                    <a:cubicBezTo>
                      <a:pt x="6156" y="370"/>
                      <a:pt x="5787" y="1"/>
                      <a:pt x="5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52"/>
              <p:cNvSpPr/>
              <p:nvPr/>
            </p:nvSpPr>
            <p:spPr>
              <a:xfrm>
                <a:off x="5249750" y="3697025"/>
                <a:ext cx="41100" cy="153600"/>
              </a:xfrm>
              <a:custGeom>
                <a:avLst/>
                <a:gdLst/>
                <a:ahLst/>
                <a:cxnLst/>
                <a:rect l="l" t="t" r="r" b="b"/>
                <a:pathLst>
                  <a:path w="1644" h="6144" extrusionOk="0">
                    <a:moveTo>
                      <a:pt x="822" y="0"/>
                    </a:moveTo>
                    <a:cubicBezTo>
                      <a:pt x="370" y="0"/>
                      <a:pt x="1" y="357"/>
                      <a:pt x="1" y="810"/>
                    </a:cubicBezTo>
                    <a:lnTo>
                      <a:pt x="1" y="5322"/>
                    </a:lnTo>
                    <a:cubicBezTo>
                      <a:pt x="1" y="5775"/>
                      <a:pt x="370" y="6144"/>
                      <a:pt x="822" y="6144"/>
                    </a:cubicBezTo>
                    <a:cubicBezTo>
                      <a:pt x="1286" y="6144"/>
                      <a:pt x="1644" y="5775"/>
                      <a:pt x="1644" y="5322"/>
                    </a:cubicBezTo>
                    <a:lnTo>
                      <a:pt x="1644" y="810"/>
                    </a:lnTo>
                    <a:cubicBezTo>
                      <a:pt x="1644" y="357"/>
                      <a:pt x="1286" y="0"/>
                      <a:pt x="82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73" name="Google Shape;1173;p52"/>
          <p:cNvSpPr/>
          <p:nvPr/>
        </p:nvSpPr>
        <p:spPr>
          <a:xfrm>
            <a:off x="8234360" y="822990"/>
            <a:ext cx="319519" cy="319519"/>
          </a:xfrm>
          <a:custGeom>
            <a:avLst/>
            <a:gdLst/>
            <a:ahLst/>
            <a:cxnLst/>
            <a:rect l="l" t="t" r="r" b="b"/>
            <a:pathLst>
              <a:path w="7395" h="7395" extrusionOk="0">
                <a:moveTo>
                  <a:pt x="3691" y="1370"/>
                </a:moveTo>
                <a:cubicBezTo>
                  <a:pt x="4037" y="1370"/>
                  <a:pt x="4322" y="1655"/>
                  <a:pt x="4322" y="2001"/>
                </a:cubicBezTo>
                <a:cubicBezTo>
                  <a:pt x="4322" y="2358"/>
                  <a:pt x="4037" y="2644"/>
                  <a:pt x="3691" y="2644"/>
                </a:cubicBezTo>
                <a:cubicBezTo>
                  <a:pt x="3334" y="2644"/>
                  <a:pt x="3048" y="2358"/>
                  <a:pt x="3048" y="2001"/>
                </a:cubicBezTo>
                <a:cubicBezTo>
                  <a:pt x="3048" y="1655"/>
                  <a:pt x="3334" y="1370"/>
                  <a:pt x="3691" y="1370"/>
                </a:cubicBezTo>
                <a:close/>
                <a:moveTo>
                  <a:pt x="1917" y="3132"/>
                </a:moveTo>
                <a:cubicBezTo>
                  <a:pt x="2275" y="3132"/>
                  <a:pt x="2560" y="3417"/>
                  <a:pt x="2560" y="3775"/>
                </a:cubicBezTo>
                <a:cubicBezTo>
                  <a:pt x="2560" y="4120"/>
                  <a:pt x="2275" y="4406"/>
                  <a:pt x="1917" y="4406"/>
                </a:cubicBezTo>
                <a:cubicBezTo>
                  <a:pt x="1572" y="4406"/>
                  <a:pt x="1286" y="4120"/>
                  <a:pt x="1286" y="3775"/>
                </a:cubicBezTo>
                <a:cubicBezTo>
                  <a:pt x="1286" y="3417"/>
                  <a:pt x="1572" y="3132"/>
                  <a:pt x="1917" y="3132"/>
                </a:cubicBezTo>
                <a:close/>
                <a:moveTo>
                  <a:pt x="3703" y="3132"/>
                </a:moveTo>
                <a:cubicBezTo>
                  <a:pt x="4049" y="3132"/>
                  <a:pt x="4334" y="3417"/>
                  <a:pt x="4334" y="3775"/>
                </a:cubicBezTo>
                <a:cubicBezTo>
                  <a:pt x="4334" y="4120"/>
                  <a:pt x="4049" y="4406"/>
                  <a:pt x="3703" y="4406"/>
                </a:cubicBezTo>
                <a:cubicBezTo>
                  <a:pt x="3346" y="4406"/>
                  <a:pt x="3060" y="4120"/>
                  <a:pt x="3060" y="3775"/>
                </a:cubicBezTo>
                <a:cubicBezTo>
                  <a:pt x="3060" y="3417"/>
                  <a:pt x="3346" y="3132"/>
                  <a:pt x="3703" y="3132"/>
                </a:cubicBezTo>
                <a:close/>
                <a:moveTo>
                  <a:pt x="5454" y="3132"/>
                </a:moveTo>
                <a:cubicBezTo>
                  <a:pt x="5799" y="3132"/>
                  <a:pt x="6085" y="3417"/>
                  <a:pt x="6085" y="3775"/>
                </a:cubicBezTo>
                <a:cubicBezTo>
                  <a:pt x="6085" y="4120"/>
                  <a:pt x="5799" y="4406"/>
                  <a:pt x="5454" y="4406"/>
                </a:cubicBezTo>
                <a:cubicBezTo>
                  <a:pt x="5096" y="4406"/>
                  <a:pt x="4811" y="4120"/>
                  <a:pt x="4811" y="3775"/>
                </a:cubicBezTo>
                <a:cubicBezTo>
                  <a:pt x="4811" y="3417"/>
                  <a:pt x="5096" y="3132"/>
                  <a:pt x="5454" y="3132"/>
                </a:cubicBezTo>
                <a:close/>
                <a:moveTo>
                  <a:pt x="3691" y="4894"/>
                </a:moveTo>
                <a:cubicBezTo>
                  <a:pt x="4037" y="4894"/>
                  <a:pt x="4322" y="5180"/>
                  <a:pt x="4322" y="5537"/>
                </a:cubicBezTo>
                <a:cubicBezTo>
                  <a:pt x="4322" y="5882"/>
                  <a:pt x="4037" y="6168"/>
                  <a:pt x="3691" y="6168"/>
                </a:cubicBezTo>
                <a:cubicBezTo>
                  <a:pt x="3334" y="6168"/>
                  <a:pt x="3048" y="5882"/>
                  <a:pt x="3048" y="5537"/>
                </a:cubicBezTo>
                <a:cubicBezTo>
                  <a:pt x="3048" y="5180"/>
                  <a:pt x="3334" y="4894"/>
                  <a:pt x="3691" y="4894"/>
                </a:cubicBezTo>
                <a:close/>
                <a:moveTo>
                  <a:pt x="3549" y="0"/>
                </a:moveTo>
                <a:cubicBezTo>
                  <a:pt x="3453" y="0"/>
                  <a:pt x="3370" y="84"/>
                  <a:pt x="3370" y="179"/>
                </a:cubicBezTo>
                <a:lnTo>
                  <a:pt x="3370" y="453"/>
                </a:lnTo>
                <a:cubicBezTo>
                  <a:pt x="3370" y="465"/>
                  <a:pt x="3370" y="477"/>
                  <a:pt x="3382" y="500"/>
                </a:cubicBezTo>
                <a:cubicBezTo>
                  <a:pt x="3168" y="512"/>
                  <a:pt x="2965" y="560"/>
                  <a:pt x="2763" y="620"/>
                </a:cubicBezTo>
                <a:cubicBezTo>
                  <a:pt x="2763" y="596"/>
                  <a:pt x="2763" y="584"/>
                  <a:pt x="2751" y="572"/>
                </a:cubicBezTo>
                <a:lnTo>
                  <a:pt x="2644" y="322"/>
                </a:lnTo>
                <a:cubicBezTo>
                  <a:pt x="2617" y="251"/>
                  <a:pt x="2557" y="213"/>
                  <a:pt x="2494" y="213"/>
                </a:cubicBezTo>
                <a:cubicBezTo>
                  <a:pt x="2473" y="213"/>
                  <a:pt x="2451" y="217"/>
                  <a:pt x="2429" y="227"/>
                </a:cubicBezTo>
                <a:lnTo>
                  <a:pt x="2132" y="346"/>
                </a:lnTo>
                <a:cubicBezTo>
                  <a:pt x="2048" y="381"/>
                  <a:pt x="2001" y="489"/>
                  <a:pt x="2048" y="572"/>
                </a:cubicBezTo>
                <a:lnTo>
                  <a:pt x="2144" y="822"/>
                </a:lnTo>
                <a:cubicBezTo>
                  <a:pt x="2156" y="834"/>
                  <a:pt x="2156" y="846"/>
                  <a:pt x="2167" y="858"/>
                </a:cubicBezTo>
                <a:cubicBezTo>
                  <a:pt x="1989" y="953"/>
                  <a:pt x="1810" y="1072"/>
                  <a:pt x="1655" y="1203"/>
                </a:cubicBezTo>
                <a:cubicBezTo>
                  <a:pt x="1655" y="1191"/>
                  <a:pt x="1644" y="1179"/>
                  <a:pt x="1632" y="1167"/>
                </a:cubicBezTo>
                <a:lnTo>
                  <a:pt x="1441" y="977"/>
                </a:lnTo>
                <a:cubicBezTo>
                  <a:pt x="1405" y="941"/>
                  <a:pt x="1361" y="923"/>
                  <a:pt x="1316" y="923"/>
                </a:cubicBezTo>
                <a:cubicBezTo>
                  <a:pt x="1271" y="923"/>
                  <a:pt x="1227" y="941"/>
                  <a:pt x="1191" y="977"/>
                </a:cubicBezTo>
                <a:lnTo>
                  <a:pt x="977" y="1203"/>
                </a:lnTo>
                <a:cubicBezTo>
                  <a:pt x="905" y="1262"/>
                  <a:pt x="905" y="1370"/>
                  <a:pt x="977" y="1441"/>
                </a:cubicBezTo>
                <a:lnTo>
                  <a:pt x="1167" y="1632"/>
                </a:lnTo>
                <a:cubicBezTo>
                  <a:pt x="1179" y="1643"/>
                  <a:pt x="1191" y="1643"/>
                  <a:pt x="1191" y="1655"/>
                </a:cubicBezTo>
                <a:cubicBezTo>
                  <a:pt x="1072" y="1810"/>
                  <a:pt x="953" y="1977"/>
                  <a:pt x="858" y="2155"/>
                </a:cubicBezTo>
                <a:cubicBezTo>
                  <a:pt x="846" y="2144"/>
                  <a:pt x="834" y="2144"/>
                  <a:pt x="834" y="2144"/>
                </a:cubicBezTo>
                <a:lnTo>
                  <a:pt x="572" y="2036"/>
                </a:lnTo>
                <a:cubicBezTo>
                  <a:pt x="551" y="2027"/>
                  <a:pt x="529" y="2023"/>
                  <a:pt x="507" y="2023"/>
                </a:cubicBezTo>
                <a:cubicBezTo>
                  <a:pt x="443" y="2023"/>
                  <a:pt x="381" y="2061"/>
                  <a:pt x="346" y="2132"/>
                </a:cubicBezTo>
                <a:lnTo>
                  <a:pt x="227" y="2417"/>
                </a:lnTo>
                <a:cubicBezTo>
                  <a:pt x="191" y="2501"/>
                  <a:pt x="239" y="2608"/>
                  <a:pt x="322" y="2644"/>
                </a:cubicBezTo>
                <a:lnTo>
                  <a:pt x="572" y="2751"/>
                </a:lnTo>
                <a:lnTo>
                  <a:pt x="596" y="2751"/>
                </a:lnTo>
                <a:cubicBezTo>
                  <a:pt x="536" y="2953"/>
                  <a:pt x="501" y="3156"/>
                  <a:pt x="477" y="3370"/>
                </a:cubicBezTo>
                <a:lnTo>
                  <a:pt x="179" y="3370"/>
                </a:lnTo>
                <a:cubicBezTo>
                  <a:pt x="84" y="3370"/>
                  <a:pt x="0" y="3453"/>
                  <a:pt x="0" y="3548"/>
                </a:cubicBezTo>
                <a:lnTo>
                  <a:pt x="0" y="3858"/>
                </a:lnTo>
                <a:cubicBezTo>
                  <a:pt x="0" y="3953"/>
                  <a:pt x="84" y="4025"/>
                  <a:pt x="179" y="4025"/>
                </a:cubicBezTo>
                <a:lnTo>
                  <a:pt x="477" y="4025"/>
                </a:lnTo>
                <a:cubicBezTo>
                  <a:pt x="489" y="4203"/>
                  <a:pt x="524" y="4382"/>
                  <a:pt x="560" y="4549"/>
                </a:cubicBezTo>
                <a:lnTo>
                  <a:pt x="548" y="4549"/>
                </a:lnTo>
                <a:lnTo>
                  <a:pt x="286" y="4656"/>
                </a:lnTo>
                <a:cubicBezTo>
                  <a:pt x="203" y="4691"/>
                  <a:pt x="155" y="4787"/>
                  <a:pt x="191" y="4870"/>
                </a:cubicBezTo>
                <a:lnTo>
                  <a:pt x="298" y="5168"/>
                </a:lnTo>
                <a:cubicBezTo>
                  <a:pt x="326" y="5232"/>
                  <a:pt x="389" y="5275"/>
                  <a:pt x="460" y="5275"/>
                </a:cubicBezTo>
                <a:cubicBezTo>
                  <a:pt x="481" y="5275"/>
                  <a:pt x="503" y="5271"/>
                  <a:pt x="524" y="5263"/>
                </a:cubicBezTo>
                <a:lnTo>
                  <a:pt x="786" y="5168"/>
                </a:lnTo>
                <a:cubicBezTo>
                  <a:pt x="786" y="5168"/>
                  <a:pt x="798" y="5168"/>
                  <a:pt x="798" y="5156"/>
                </a:cubicBezTo>
                <a:cubicBezTo>
                  <a:pt x="905" y="5370"/>
                  <a:pt x="1036" y="5573"/>
                  <a:pt x="1179" y="5751"/>
                </a:cubicBezTo>
                <a:cubicBezTo>
                  <a:pt x="1179" y="5763"/>
                  <a:pt x="1179" y="5763"/>
                  <a:pt x="1167" y="5763"/>
                </a:cubicBezTo>
                <a:lnTo>
                  <a:pt x="977" y="5965"/>
                </a:lnTo>
                <a:cubicBezTo>
                  <a:pt x="905" y="6025"/>
                  <a:pt x="905" y="6132"/>
                  <a:pt x="977" y="6204"/>
                </a:cubicBezTo>
                <a:lnTo>
                  <a:pt x="1191" y="6430"/>
                </a:lnTo>
                <a:cubicBezTo>
                  <a:pt x="1227" y="6460"/>
                  <a:pt x="1271" y="6474"/>
                  <a:pt x="1316" y="6474"/>
                </a:cubicBezTo>
                <a:cubicBezTo>
                  <a:pt x="1361" y="6474"/>
                  <a:pt x="1405" y="6460"/>
                  <a:pt x="1441" y="6430"/>
                </a:cubicBezTo>
                <a:lnTo>
                  <a:pt x="1632" y="6227"/>
                </a:lnTo>
                <a:cubicBezTo>
                  <a:pt x="1644" y="6227"/>
                  <a:pt x="1644" y="6227"/>
                  <a:pt x="1644" y="6215"/>
                </a:cubicBezTo>
                <a:cubicBezTo>
                  <a:pt x="1786" y="6335"/>
                  <a:pt x="1941" y="6430"/>
                  <a:pt x="2096" y="6525"/>
                </a:cubicBezTo>
                <a:cubicBezTo>
                  <a:pt x="2096" y="6525"/>
                  <a:pt x="2084" y="6537"/>
                  <a:pt x="2084" y="6537"/>
                </a:cubicBezTo>
                <a:lnTo>
                  <a:pt x="1977" y="6799"/>
                </a:lnTo>
                <a:cubicBezTo>
                  <a:pt x="1941" y="6882"/>
                  <a:pt x="1977" y="6977"/>
                  <a:pt x="2060" y="7025"/>
                </a:cubicBezTo>
                <a:lnTo>
                  <a:pt x="2346" y="7144"/>
                </a:lnTo>
                <a:cubicBezTo>
                  <a:pt x="2371" y="7153"/>
                  <a:pt x="2396" y="7158"/>
                  <a:pt x="2420" y="7158"/>
                </a:cubicBezTo>
                <a:cubicBezTo>
                  <a:pt x="2487" y="7158"/>
                  <a:pt x="2546" y="7122"/>
                  <a:pt x="2572" y="7061"/>
                </a:cubicBezTo>
                <a:lnTo>
                  <a:pt x="2691" y="6811"/>
                </a:lnTo>
                <a:cubicBezTo>
                  <a:pt x="2691" y="6799"/>
                  <a:pt x="2691" y="6787"/>
                  <a:pt x="2691" y="6787"/>
                </a:cubicBezTo>
                <a:cubicBezTo>
                  <a:pt x="2918" y="6858"/>
                  <a:pt x="3144" y="6906"/>
                  <a:pt x="3370" y="6930"/>
                </a:cubicBezTo>
                <a:cubicBezTo>
                  <a:pt x="3370" y="6930"/>
                  <a:pt x="3370" y="6942"/>
                  <a:pt x="3370" y="6954"/>
                </a:cubicBezTo>
                <a:lnTo>
                  <a:pt x="3370" y="7227"/>
                </a:lnTo>
                <a:cubicBezTo>
                  <a:pt x="3370" y="7323"/>
                  <a:pt x="3453" y="7394"/>
                  <a:pt x="3549" y="7394"/>
                </a:cubicBezTo>
                <a:lnTo>
                  <a:pt x="3858" y="7394"/>
                </a:lnTo>
                <a:cubicBezTo>
                  <a:pt x="3953" y="7394"/>
                  <a:pt x="4025" y="7323"/>
                  <a:pt x="4025" y="7227"/>
                </a:cubicBezTo>
                <a:lnTo>
                  <a:pt x="4025" y="6954"/>
                </a:lnTo>
                <a:cubicBezTo>
                  <a:pt x="4025" y="6942"/>
                  <a:pt x="4025" y="6930"/>
                  <a:pt x="4025" y="6918"/>
                </a:cubicBezTo>
                <a:cubicBezTo>
                  <a:pt x="4239" y="6906"/>
                  <a:pt x="4442" y="6858"/>
                  <a:pt x="4632" y="6799"/>
                </a:cubicBezTo>
                <a:cubicBezTo>
                  <a:pt x="4644" y="6811"/>
                  <a:pt x="4644" y="6823"/>
                  <a:pt x="4644" y="6823"/>
                </a:cubicBezTo>
                <a:lnTo>
                  <a:pt x="4751" y="7085"/>
                </a:lnTo>
                <a:cubicBezTo>
                  <a:pt x="4779" y="7149"/>
                  <a:pt x="4849" y="7192"/>
                  <a:pt x="4917" y="7192"/>
                </a:cubicBezTo>
                <a:cubicBezTo>
                  <a:pt x="4938" y="7192"/>
                  <a:pt x="4958" y="7188"/>
                  <a:pt x="4977" y="7180"/>
                </a:cubicBezTo>
                <a:lnTo>
                  <a:pt x="5263" y="7061"/>
                </a:lnTo>
                <a:cubicBezTo>
                  <a:pt x="5358" y="7013"/>
                  <a:pt x="5394" y="6918"/>
                  <a:pt x="5358" y="6835"/>
                </a:cubicBezTo>
                <a:lnTo>
                  <a:pt x="5251" y="6573"/>
                </a:lnTo>
                <a:cubicBezTo>
                  <a:pt x="5251" y="6561"/>
                  <a:pt x="5239" y="6561"/>
                  <a:pt x="5239" y="6549"/>
                </a:cubicBezTo>
                <a:cubicBezTo>
                  <a:pt x="5418" y="6442"/>
                  <a:pt x="5585" y="6335"/>
                  <a:pt x="5739" y="6204"/>
                </a:cubicBezTo>
                <a:cubicBezTo>
                  <a:pt x="5751" y="6215"/>
                  <a:pt x="5763" y="6227"/>
                  <a:pt x="5763" y="6227"/>
                </a:cubicBezTo>
                <a:lnTo>
                  <a:pt x="5966" y="6430"/>
                </a:lnTo>
                <a:cubicBezTo>
                  <a:pt x="5995" y="6460"/>
                  <a:pt x="6037" y="6474"/>
                  <a:pt x="6080" y="6474"/>
                </a:cubicBezTo>
                <a:cubicBezTo>
                  <a:pt x="6123" y="6474"/>
                  <a:pt x="6168" y="6460"/>
                  <a:pt x="6204" y="6430"/>
                </a:cubicBezTo>
                <a:lnTo>
                  <a:pt x="6430" y="6204"/>
                </a:lnTo>
                <a:cubicBezTo>
                  <a:pt x="6489" y="6144"/>
                  <a:pt x="6489" y="6025"/>
                  <a:pt x="6430" y="5965"/>
                </a:cubicBezTo>
                <a:lnTo>
                  <a:pt x="6227" y="5763"/>
                </a:lnTo>
                <a:cubicBezTo>
                  <a:pt x="6216" y="5751"/>
                  <a:pt x="6216" y="5751"/>
                  <a:pt x="6204" y="5739"/>
                </a:cubicBezTo>
                <a:cubicBezTo>
                  <a:pt x="6323" y="5584"/>
                  <a:pt x="6442" y="5418"/>
                  <a:pt x="6537" y="5239"/>
                </a:cubicBezTo>
                <a:cubicBezTo>
                  <a:pt x="6549" y="5251"/>
                  <a:pt x="6561" y="5251"/>
                  <a:pt x="6573" y="5263"/>
                </a:cubicBezTo>
                <a:lnTo>
                  <a:pt x="6823" y="5370"/>
                </a:lnTo>
                <a:cubicBezTo>
                  <a:pt x="6847" y="5379"/>
                  <a:pt x="6871" y="5384"/>
                  <a:pt x="6895" y="5384"/>
                </a:cubicBezTo>
                <a:cubicBezTo>
                  <a:pt x="6963" y="5384"/>
                  <a:pt x="7022" y="5346"/>
                  <a:pt x="7049" y="5275"/>
                </a:cubicBezTo>
                <a:lnTo>
                  <a:pt x="7168" y="4989"/>
                </a:lnTo>
                <a:cubicBezTo>
                  <a:pt x="7204" y="4906"/>
                  <a:pt x="7168" y="4799"/>
                  <a:pt x="7085" y="4763"/>
                </a:cubicBezTo>
                <a:lnTo>
                  <a:pt x="6823" y="4656"/>
                </a:lnTo>
                <a:cubicBezTo>
                  <a:pt x="6811" y="4644"/>
                  <a:pt x="6799" y="4644"/>
                  <a:pt x="6775" y="4644"/>
                </a:cubicBezTo>
                <a:cubicBezTo>
                  <a:pt x="6835" y="4441"/>
                  <a:pt x="6882" y="4239"/>
                  <a:pt x="6906" y="4025"/>
                </a:cubicBezTo>
                <a:lnTo>
                  <a:pt x="7228" y="4025"/>
                </a:lnTo>
                <a:cubicBezTo>
                  <a:pt x="7323" y="4025"/>
                  <a:pt x="7394" y="3953"/>
                  <a:pt x="7394" y="3858"/>
                </a:cubicBezTo>
                <a:lnTo>
                  <a:pt x="7394" y="3548"/>
                </a:lnTo>
                <a:cubicBezTo>
                  <a:pt x="7394" y="3453"/>
                  <a:pt x="7323" y="3370"/>
                  <a:pt x="7228" y="3370"/>
                </a:cubicBezTo>
                <a:lnTo>
                  <a:pt x="6954" y="3370"/>
                </a:lnTo>
                <a:cubicBezTo>
                  <a:pt x="6930" y="3370"/>
                  <a:pt x="6918" y="3382"/>
                  <a:pt x="6906" y="3382"/>
                </a:cubicBezTo>
                <a:cubicBezTo>
                  <a:pt x="6882" y="3203"/>
                  <a:pt x="6847" y="3025"/>
                  <a:pt x="6799" y="2858"/>
                </a:cubicBezTo>
                <a:cubicBezTo>
                  <a:pt x="6823" y="2858"/>
                  <a:pt x="6835" y="2858"/>
                  <a:pt x="6858" y="2846"/>
                </a:cubicBezTo>
                <a:lnTo>
                  <a:pt x="7109" y="2751"/>
                </a:lnTo>
                <a:cubicBezTo>
                  <a:pt x="7204" y="2715"/>
                  <a:pt x="7251" y="2620"/>
                  <a:pt x="7216" y="2525"/>
                </a:cubicBezTo>
                <a:lnTo>
                  <a:pt x="7097" y="2239"/>
                </a:lnTo>
                <a:cubicBezTo>
                  <a:pt x="7068" y="2163"/>
                  <a:pt x="7001" y="2124"/>
                  <a:pt x="6933" y="2124"/>
                </a:cubicBezTo>
                <a:cubicBezTo>
                  <a:pt x="6916" y="2124"/>
                  <a:pt x="6899" y="2127"/>
                  <a:pt x="6882" y="2132"/>
                </a:cubicBezTo>
                <a:lnTo>
                  <a:pt x="6620" y="2239"/>
                </a:lnTo>
                <a:cubicBezTo>
                  <a:pt x="6608" y="2239"/>
                  <a:pt x="6585" y="2251"/>
                  <a:pt x="6573" y="2263"/>
                </a:cubicBezTo>
                <a:cubicBezTo>
                  <a:pt x="6466" y="2048"/>
                  <a:pt x="6335" y="1846"/>
                  <a:pt x="6192" y="1667"/>
                </a:cubicBezTo>
                <a:cubicBezTo>
                  <a:pt x="6204" y="1655"/>
                  <a:pt x="6216" y="1643"/>
                  <a:pt x="6227" y="1632"/>
                </a:cubicBezTo>
                <a:lnTo>
                  <a:pt x="6430" y="1441"/>
                </a:lnTo>
                <a:cubicBezTo>
                  <a:pt x="6489" y="1370"/>
                  <a:pt x="6489" y="1262"/>
                  <a:pt x="6430" y="1203"/>
                </a:cubicBezTo>
                <a:lnTo>
                  <a:pt x="6204" y="977"/>
                </a:lnTo>
                <a:cubicBezTo>
                  <a:pt x="6168" y="941"/>
                  <a:pt x="6123" y="923"/>
                  <a:pt x="6080" y="923"/>
                </a:cubicBezTo>
                <a:cubicBezTo>
                  <a:pt x="6037" y="923"/>
                  <a:pt x="5995" y="941"/>
                  <a:pt x="5966" y="977"/>
                </a:cubicBezTo>
                <a:lnTo>
                  <a:pt x="5763" y="1167"/>
                </a:lnTo>
                <a:cubicBezTo>
                  <a:pt x="5751" y="1179"/>
                  <a:pt x="5739" y="1203"/>
                  <a:pt x="5739" y="1215"/>
                </a:cubicBezTo>
                <a:cubicBezTo>
                  <a:pt x="5596" y="1096"/>
                  <a:pt x="5442" y="1001"/>
                  <a:pt x="5287" y="905"/>
                </a:cubicBezTo>
                <a:cubicBezTo>
                  <a:pt x="5299" y="893"/>
                  <a:pt x="5311" y="881"/>
                  <a:pt x="5311" y="858"/>
                </a:cubicBezTo>
                <a:lnTo>
                  <a:pt x="5430" y="608"/>
                </a:lnTo>
                <a:cubicBezTo>
                  <a:pt x="5465" y="524"/>
                  <a:pt x="5430" y="417"/>
                  <a:pt x="5334" y="381"/>
                </a:cubicBezTo>
                <a:lnTo>
                  <a:pt x="5049" y="250"/>
                </a:lnTo>
                <a:cubicBezTo>
                  <a:pt x="5030" y="242"/>
                  <a:pt x="5010" y="238"/>
                  <a:pt x="4990" y="238"/>
                </a:cubicBezTo>
                <a:cubicBezTo>
                  <a:pt x="4924" y="238"/>
                  <a:pt x="4859" y="281"/>
                  <a:pt x="4823" y="346"/>
                </a:cubicBezTo>
                <a:lnTo>
                  <a:pt x="4715" y="596"/>
                </a:lnTo>
                <a:cubicBezTo>
                  <a:pt x="4703" y="608"/>
                  <a:pt x="4703" y="631"/>
                  <a:pt x="4703" y="643"/>
                </a:cubicBezTo>
                <a:cubicBezTo>
                  <a:pt x="4489" y="572"/>
                  <a:pt x="4263" y="524"/>
                  <a:pt x="4025" y="500"/>
                </a:cubicBezTo>
                <a:cubicBezTo>
                  <a:pt x="4025" y="489"/>
                  <a:pt x="4025" y="465"/>
                  <a:pt x="4025" y="453"/>
                </a:cubicBezTo>
                <a:lnTo>
                  <a:pt x="4025" y="179"/>
                </a:lnTo>
                <a:cubicBezTo>
                  <a:pt x="4025" y="84"/>
                  <a:pt x="3953" y="0"/>
                  <a:pt x="3858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4" name="Google Shape;1174;p52"/>
          <p:cNvGrpSpPr/>
          <p:nvPr/>
        </p:nvGrpSpPr>
        <p:grpSpPr>
          <a:xfrm>
            <a:off x="7952949" y="136207"/>
            <a:ext cx="652865" cy="641026"/>
            <a:chOff x="7952949" y="136207"/>
            <a:chExt cx="652865" cy="641026"/>
          </a:xfrm>
        </p:grpSpPr>
        <p:sp>
          <p:nvSpPr>
            <p:cNvPr id="1175" name="Google Shape;1175;p52"/>
            <p:cNvSpPr/>
            <p:nvPr/>
          </p:nvSpPr>
          <p:spPr>
            <a:xfrm>
              <a:off x="7993089" y="177859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8190115" y="370780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2"/>
            <p:cNvSpPr/>
            <p:nvPr/>
          </p:nvSpPr>
          <p:spPr>
            <a:xfrm>
              <a:off x="8250303" y="136207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2"/>
            <p:cNvSpPr/>
            <p:nvPr/>
          </p:nvSpPr>
          <p:spPr>
            <a:xfrm>
              <a:off x="8250303" y="723699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2"/>
            <p:cNvSpPr/>
            <p:nvPr/>
          </p:nvSpPr>
          <p:spPr>
            <a:xfrm>
              <a:off x="8551243" y="428419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2"/>
            <p:cNvSpPr/>
            <p:nvPr/>
          </p:nvSpPr>
          <p:spPr>
            <a:xfrm>
              <a:off x="7952949" y="428419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2"/>
            <p:cNvSpPr/>
            <p:nvPr/>
          </p:nvSpPr>
          <p:spPr>
            <a:xfrm>
              <a:off x="8456100" y="631494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2"/>
            <p:cNvSpPr/>
            <p:nvPr/>
          </p:nvSpPr>
          <p:spPr>
            <a:xfrm>
              <a:off x="8033229" y="21596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2"/>
            <p:cNvSpPr/>
            <p:nvPr/>
          </p:nvSpPr>
          <p:spPr>
            <a:xfrm>
              <a:off x="8033229" y="631494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2"/>
            <p:cNvSpPr/>
            <p:nvPr/>
          </p:nvSpPr>
          <p:spPr>
            <a:xfrm>
              <a:off x="8456100" y="215968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2"/>
            <p:cNvSpPr/>
            <p:nvPr/>
          </p:nvSpPr>
          <p:spPr>
            <a:xfrm>
              <a:off x="7966862" y="529697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52"/>
            <p:cNvSpPr/>
            <p:nvPr/>
          </p:nvSpPr>
          <p:spPr>
            <a:xfrm>
              <a:off x="8525016" y="320055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52"/>
            <p:cNvSpPr/>
            <p:nvPr/>
          </p:nvSpPr>
          <p:spPr>
            <a:xfrm>
              <a:off x="7969930" y="311067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52"/>
            <p:cNvSpPr/>
            <p:nvPr/>
          </p:nvSpPr>
          <p:spPr>
            <a:xfrm>
              <a:off x="8521430" y="538425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52"/>
            <p:cNvSpPr/>
            <p:nvPr/>
          </p:nvSpPr>
          <p:spPr>
            <a:xfrm>
              <a:off x="8129927" y="154656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52"/>
            <p:cNvSpPr/>
            <p:nvPr/>
          </p:nvSpPr>
          <p:spPr>
            <a:xfrm>
              <a:off x="8359877" y="696867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52"/>
            <p:cNvSpPr/>
            <p:nvPr/>
          </p:nvSpPr>
          <p:spPr>
            <a:xfrm>
              <a:off x="8365538" y="156903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52"/>
            <p:cNvSpPr/>
            <p:nvPr/>
          </p:nvSpPr>
          <p:spPr>
            <a:xfrm>
              <a:off x="8123748" y="693972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52"/>
            <p:cNvSpPr/>
            <p:nvPr/>
          </p:nvSpPr>
          <p:spPr>
            <a:xfrm>
              <a:off x="8267802" y="204129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52"/>
            <p:cNvSpPr/>
            <p:nvPr/>
          </p:nvSpPr>
          <p:spPr>
            <a:xfrm>
              <a:off x="8045543" y="464411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2"/>
            <p:cNvSpPr/>
            <p:nvPr/>
          </p:nvSpPr>
          <p:spPr>
            <a:xfrm>
              <a:off x="8338274" y="46186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6" name="Google Shape;1196;p52"/>
          <p:cNvSpPr/>
          <p:nvPr/>
        </p:nvSpPr>
        <p:spPr>
          <a:xfrm>
            <a:off x="8557422" y="798578"/>
            <a:ext cx="814937" cy="812776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7" name="Google Shape;1197;p52"/>
          <p:cNvSpPr/>
          <p:nvPr/>
        </p:nvSpPr>
        <p:spPr>
          <a:xfrm>
            <a:off x="8856850" y="-113"/>
            <a:ext cx="122450" cy="230512"/>
          </a:xfrm>
          <a:custGeom>
            <a:avLst/>
            <a:gdLst/>
            <a:ahLst/>
            <a:cxnLst/>
            <a:rect l="l" t="t" r="r" b="b"/>
            <a:pathLst>
              <a:path w="2834" h="5335" extrusionOk="0">
                <a:moveTo>
                  <a:pt x="0" y="0"/>
                </a:moveTo>
                <a:lnTo>
                  <a:pt x="0" y="5334"/>
                </a:lnTo>
                <a:lnTo>
                  <a:pt x="2834" y="5334"/>
                </a:lnTo>
                <a:lnTo>
                  <a:pt x="283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8" name="Google Shape;1198;p52"/>
          <p:cNvSpPr/>
          <p:nvPr/>
        </p:nvSpPr>
        <p:spPr>
          <a:xfrm>
            <a:off x="9090905" y="433042"/>
            <a:ext cx="280417" cy="122493"/>
          </a:xfrm>
          <a:custGeom>
            <a:avLst/>
            <a:gdLst/>
            <a:ahLst/>
            <a:cxnLst/>
            <a:rect l="l" t="t" r="r" b="b"/>
            <a:pathLst>
              <a:path w="6490" h="2835" extrusionOk="0">
                <a:moveTo>
                  <a:pt x="0" y="0"/>
                </a:moveTo>
                <a:lnTo>
                  <a:pt x="0" y="2834"/>
                </a:lnTo>
                <a:lnTo>
                  <a:pt x="6489" y="2834"/>
                </a:lnTo>
                <a:lnTo>
                  <a:pt x="64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9" name="Google Shape;1199;p52"/>
          <p:cNvSpPr/>
          <p:nvPr/>
        </p:nvSpPr>
        <p:spPr>
          <a:xfrm>
            <a:off x="8847560" y="65217"/>
            <a:ext cx="377115" cy="498528"/>
          </a:xfrm>
          <a:custGeom>
            <a:avLst/>
            <a:gdLst/>
            <a:ahLst/>
            <a:cxnLst/>
            <a:rect l="l" t="t" r="r" b="b"/>
            <a:pathLst>
              <a:path w="8728" h="11538" extrusionOk="0">
                <a:moveTo>
                  <a:pt x="1" y="1"/>
                </a:moveTo>
                <a:lnTo>
                  <a:pt x="1" y="2584"/>
                </a:lnTo>
                <a:cubicBezTo>
                  <a:pt x="1" y="8335"/>
                  <a:pt x="1703" y="11538"/>
                  <a:pt x="7454" y="11538"/>
                </a:cubicBezTo>
                <a:lnTo>
                  <a:pt x="8728" y="11538"/>
                </a:lnTo>
                <a:lnTo>
                  <a:pt x="8728" y="8263"/>
                </a:lnTo>
                <a:lnTo>
                  <a:pt x="7454" y="8263"/>
                </a:lnTo>
                <a:cubicBezTo>
                  <a:pt x="3513" y="8263"/>
                  <a:pt x="3275" y="6537"/>
                  <a:pt x="3275" y="2584"/>
                </a:cubicBezTo>
                <a:lnTo>
                  <a:pt x="327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52"/>
          <p:cNvSpPr/>
          <p:nvPr/>
        </p:nvSpPr>
        <p:spPr>
          <a:xfrm>
            <a:off x="9188122" y="357429"/>
            <a:ext cx="70515" cy="265985"/>
          </a:xfrm>
          <a:custGeom>
            <a:avLst/>
            <a:gdLst/>
            <a:ahLst/>
            <a:cxnLst/>
            <a:rect l="l" t="t" r="r" b="b"/>
            <a:pathLst>
              <a:path w="1632" h="6156" extrusionOk="0">
                <a:moveTo>
                  <a:pt x="810" y="0"/>
                </a:moveTo>
                <a:cubicBezTo>
                  <a:pt x="358" y="0"/>
                  <a:pt x="1" y="369"/>
                  <a:pt x="1" y="822"/>
                </a:cubicBezTo>
                <a:lnTo>
                  <a:pt x="1" y="5334"/>
                </a:lnTo>
                <a:cubicBezTo>
                  <a:pt x="1" y="5787"/>
                  <a:pt x="358" y="6156"/>
                  <a:pt x="810" y="6156"/>
                </a:cubicBezTo>
                <a:cubicBezTo>
                  <a:pt x="1275" y="6156"/>
                  <a:pt x="1632" y="5787"/>
                  <a:pt x="1632" y="5334"/>
                </a:cubicBezTo>
                <a:lnTo>
                  <a:pt x="1632" y="822"/>
                </a:lnTo>
                <a:cubicBezTo>
                  <a:pt x="1632" y="369"/>
                  <a:pt x="1275" y="0"/>
                  <a:pt x="81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1" name="Google Shape;1201;p52"/>
          <p:cNvSpPr/>
          <p:nvPr/>
        </p:nvSpPr>
        <p:spPr>
          <a:xfrm>
            <a:off x="8781712" y="29700"/>
            <a:ext cx="265510" cy="71076"/>
          </a:xfrm>
          <a:custGeom>
            <a:avLst/>
            <a:gdLst/>
            <a:ahLst/>
            <a:cxnLst/>
            <a:rect l="l" t="t" r="r" b="b"/>
            <a:pathLst>
              <a:path w="6145" h="1645" extrusionOk="0">
                <a:moveTo>
                  <a:pt x="822" y="1"/>
                </a:moveTo>
                <a:cubicBezTo>
                  <a:pt x="358" y="1"/>
                  <a:pt x="1" y="370"/>
                  <a:pt x="1" y="823"/>
                </a:cubicBezTo>
                <a:cubicBezTo>
                  <a:pt x="1" y="1275"/>
                  <a:pt x="358" y="1644"/>
                  <a:pt x="822" y="1644"/>
                </a:cubicBezTo>
                <a:lnTo>
                  <a:pt x="5323" y="1644"/>
                </a:lnTo>
                <a:cubicBezTo>
                  <a:pt x="5775" y="1644"/>
                  <a:pt x="6144" y="1275"/>
                  <a:pt x="6144" y="823"/>
                </a:cubicBezTo>
                <a:cubicBezTo>
                  <a:pt x="6144" y="370"/>
                  <a:pt x="5775" y="1"/>
                  <a:pt x="53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2" name="Google Shape;1202;p52"/>
          <p:cNvGrpSpPr/>
          <p:nvPr/>
        </p:nvGrpSpPr>
        <p:grpSpPr>
          <a:xfrm>
            <a:off x="7718376" y="406"/>
            <a:ext cx="1652946" cy="1907568"/>
            <a:chOff x="7718376" y="406"/>
            <a:chExt cx="1652946" cy="1907568"/>
          </a:xfrm>
        </p:grpSpPr>
        <p:sp>
          <p:nvSpPr>
            <p:cNvPr id="1203" name="Google Shape;1203;p52"/>
            <p:cNvSpPr/>
            <p:nvPr/>
          </p:nvSpPr>
          <p:spPr>
            <a:xfrm>
              <a:off x="7787810" y="406"/>
              <a:ext cx="121975" cy="1375640"/>
            </a:xfrm>
            <a:custGeom>
              <a:avLst/>
              <a:gdLst/>
              <a:ahLst/>
              <a:cxnLst/>
              <a:rect l="l" t="t" r="r" b="b"/>
              <a:pathLst>
                <a:path w="2823" h="31838" extrusionOk="0">
                  <a:moveTo>
                    <a:pt x="1" y="0"/>
                  </a:moveTo>
                  <a:lnTo>
                    <a:pt x="1" y="31838"/>
                  </a:lnTo>
                  <a:lnTo>
                    <a:pt x="2823" y="31838"/>
                  </a:lnTo>
                  <a:lnTo>
                    <a:pt x="28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52"/>
            <p:cNvSpPr/>
            <p:nvPr/>
          </p:nvSpPr>
          <p:spPr>
            <a:xfrm>
              <a:off x="8220490" y="1710386"/>
              <a:ext cx="1150832" cy="121975"/>
            </a:xfrm>
            <a:custGeom>
              <a:avLst/>
              <a:gdLst/>
              <a:ahLst/>
              <a:cxnLst/>
              <a:rect l="l" t="t" r="r" b="b"/>
              <a:pathLst>
                <a:path w="26635" h="2823" extrusionOk="0">
                  <a:moveTo>
                    <a:pt x="0" y="1"/>
                  </a:moveTo>
                  <a:lnTo>
                    <a:pt x="0" y="2822"/>
                  </a:lnTo>
                  <a:lnTo>
                    <a:pt x="26634" y="2822"/>
                  </a:lnTo>
                  <a:lnTo>
                    <a:pt x="266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52"/>
            <p:cNvSpPr/>
            <p:nvPr/>
          </p:nvSpPr>
          <p:spPr>
            <a:xfrm>
              <a:off x="7778045" y="1207796"/>
              <a:ext cx="562864" cy="634329"/>
            </a:xfrm>
            <a:custGeom>
              <a:avLst/>
              <a:gdLst/>
              <a:ahLst/>
              <a:cxnLst/>
              <a:rect l="l" t="t" r="r" b="b"/>
              <a:pathLst>
                <a:path w="13027" h="14681" extrusionOk="0">
                  <a:moveTo>
                    <a:pt x="1" y="0"/>
                  </a:moveTo>
                  <a:lnTo>
                    <a:pt x="1" y="4239"/>
                  </a:lnTo>
                  <a:cubicBezTo>
                    <a:pt x="1" y="10001"/>
                    <a:pt x="4692" y="14681"/>
                    <a:pt x="10442" y="14681"/>
                  </a:cubicBezTo>
                  <a:lnTo>
                    <a:pt x="13026" y="14681"/>
                  </a:lnTo>
                  <a:lnTo>
                    <a:pt x="13026" y="11406"/>
                  </a:lnTo>
                  <a:lnTo>
                    <a:pt x="10442" y="11406"/>
                  </a:lnTo>
                  <a:cubicBezTo>
                    <a:pt x="6490" y="11406"/>
                    <a:pt x="3275" y="8192"/>
                    <a:pt x="3275" y="4239"/>
                  </a:cubicBezTo>
                  <a:lnTo>
                    <a:pt x="32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52"/>
            <p:cNvSpPr/>
            <p:nvPr/>
          </p:nvSpPr>
          <p:spPr>
            <a:xfrm>
              <a:off x="7718376" y="1173316"/>
              <a:ext cx="266029" cy="71033"/>
            </a:xfrm>
            <a:custGeom>
              <a:avLst/>
              <a:gdLst/>
              <a:ahLst/>
              <a:cxnLst/>
              <a:rect l="l" t="t" r="r" b="b"/>
              <a:pathLst>
                <a:path w="6157" h="1644" extrusionOk="0">
                  <a:moveTo>
                    <a:pt x="822" y="1"/>
                  </a:moveTo>
                  <a:cubicBezTo>
                    <a:pt x="370" y="1"/>
                    <a:pt x="1" y="370"/>
                    <a:pt x="1" y="822"/>
                  </a:cubicBezTo>
                  <a:cubicBezTo>
                    <a:pt x="1" y="1275"/>
                    <a:pt x="370" y="1644"/>
                    <a:pt x="822" y="1644"/>
                  </a:cubicBezTo>
                  <a:lnTo>
                    <a:pt x="5335" y="1644"/>
                  </a:lnTo>
                  <a:cubicBezTo>
                    <a:pt x="5787" y="1644"/>
                    <a:pt x="6156" y="1275"/>
                    <a:pt x="6156" y="822"/>
                  </a:cubicBezTo>
                  <a:cubicBezTo>
                    <a:pt x="6156" y="370"/>
                    <a:pt x="5787" y="1"/>
                    <a:pt x="53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52"/>
            <p:cNvSpPr/>
            <p:nvPr/>
          </p:nvSpPr>
          <p:spPr>
            <a:xfrm>
              <a:off x="8305349" y="1642507"/>
              <a:ext cx="71033" cy="265467"/>
            </a:xfrm>
            <a:custGeom>
              <a:avLst/>
              <a:gdLst/>
              <a:ahLst/>
              <a:cxnLst/>
              <a:rect l="l" t="t" r="r" b="b"/>
              <a:pathLst>
                <a:path w="1644" h="6144" extrusionOk="0">
                  <a:moveTo>
                    <a:pt x="822" y="0"/>
                  </a:moveTo>
                  <a:cubicBezTo>
                    <a:pt x="370" y="0"/>
                    <a:pt x="1" y="357"/>
                    <a:pt x="1" y="810"/>
                  </a:cubicBezTo>
                  <a:lnTo>
                    <a:pt x="1" y="5322"/>
                  </a:lnTo>
                  <a:cubicBezTo>
                    <a:pt x="1" y="5775"/>
                    <a:pt x="370" y="6144"/>
                    <a:pt x="822" y="6144"/>
                  </a:cubicBezTo>
                  <a:cubicBezTo>
                    <a:pt x="1286" y="6144"/>
                    <a:pt x="1644" y="5775"/>
                    <a:pt x="1644" y="5322"/>
                  </a:cubicBezTo>
                  <a:lnTo>
                    <a:pt x="1644" y="810"/>
                  </a:lnTo>
                  <a:cubicBezTo>
                    <a:pt x="1644" y="357"/>
                    <a:pt x="1286" y="0"/>
                    <a:pt x="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52"/>
          <p:cNvGrpSpPr/>
          <p:nvPr/>
        </p:nvGrpSpPr>
        <p:grpSpPr>
          <a:xfrm>
            <a:off x="7713234" y="406"/>
            <a:ext cx="1658120" cy="5142859"/>
            <a:chOff x="7713234" y="406"/>
            <a:chExt cx="1658120" cy="5142859"/>
          </a:xfrm>
        </p:grpSpPr>
        <p:sp>
          <p:nvSpPr>
            <p:cNvPr id="1209" name="Google Shape;1209;p52"/>
            <p:cNvSpPr/>
            <p:nvPr/>
          </p:nvSpPr>
          <p:spPr>
            <a:xfrm>
              <a:off x="8384074" y="2746977"/>
              <a:ext cx="375041" cy="142023"/>
            </a:xfrm>
            <a:custGeom>
              <a:avLst/>
              <a:gdLst/>
              <a:ahLst/>
              <a:cxnLst/>
              <a:rect l="l" t="t" r="r" b="b"/>
              <a:pathLst>
                <a:path w="8680" h="3287" extrusionOk="0">
                  <a:moveTo>
                    <a:pt x="0" y="1"/>
                  </a:moveTo>
                  <a:lnTo>
                    <a:pt x="0" y="3287"/>
                  </a:lnTo>
                  <a:lnTo>
                    <a:pt x="8680" y="3287"/>
                  </a:lnTo>
                  <a:lnTo>
                    <a:pt x="86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52"/>
            <p:cNvSpPr/>
            <p:nvPr/>
          </p:nvSpPr>
          <p:spPr>
            <a:xfrm>
              <a:off x="7870639" y="2771173"/>
              <a:ext cx="503670" cy="93674"/>
            </a:xfrm>
            <a:custGeom>
              <a:avLst/>
              <a:gdLst/>
              <a:ahLst/>
              <a:cxnLst/>
              <a:rect l="l" t="t" r="r" b="b"/>
              <a:pathLst>
                <a:path w="11657" h="2168" extrusionOk="0">
                  <a:moveTo>
                    <a:pt x="1" y="0"/>
                  </a:moveTo>
                  <a:lnTo>
                    <a:pt x="1" y="2167"/>
                  </a:lnTo>
                  <a:lnTo>
                    <a:pt x="11657" y="2167"/>
                  </a:ln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52"/>
            <p:cNvSpPr/>
            <p:nvPr/>
          </p:nvSpPr>
          <p:spPr>
            <a:xfrm>
              <a:off x="8352662" y="2694523"/>
              <a:ext cx="62824" cy="246974"/>
            </a:xfrm>
            <a:custGeom>
              <a:avLst/>
              <a:gdLst/>
              <a:ahLst/>
              <a:cxnLst/>
              <a:rect l="l" t="t" r="r" b="b"/>
              <a:pathLst>
                <a:path w="1454" h="5716" extrusionOk="0">
                  <a:moveTo>
                    <a:pt x="727" y="0"/>
                  </a:moveTo>
                  <a:cubicBezTo>
                    <a:pt x="334" y="0"/>
                    <a:pt x="1" y="334"/>
                    <a:pt x="1" y="727"/>
                  </a:cubicBezTo>
                  <a:lnTo>
                    <a:pt x="1" y="4989"/>
                  </a:lnTo>
                  <a:cubicBezTo>
                    <a:pt x="1" y="5382"/>
                    <a:pt x="334" y="5715"/>
                    <a:pt x="727" y="5715"/>
                  </a:cubicBezTo>
                  <a:cubicBezTo>
                    <a:pt x="1132" y="5715"/>
                    <a:pt x="1453" y="5382"/>
                    <a:pt x="1453" y="4989"/>
                  </a:cubicBezTo>
                  <a:lnTo>
                    <a:pt x="1453" y="727"/>
                  </a:lnTo>
                  <a:cubicBezTo>
                    <a:pt x="1453" y="334"/>
                    <a:pt x="1132" y="0"/>
                    <a:pt x="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52"/>
            <p:cNvSpPr/>
            <p:nvPr/>
          </p:nvSpPr>
          <p:spPr>
            <a:xfrm>
              <a:off x="9061049" y="3753236"/>
              <a:ext cx="122493" cy="1390028"/>
            </a:xfrm>
            <a:custGeom>
              <a:avLst/>
              <a:gdLst/>
              <a:ahLst/>
              <a:cxnLst/>
              <a:rect l="l" t="t" r="r" b="b"/>
              <a:pathLst>
                <a:path w="2835" h="32171" extrusionOk="0">
                  <a:moveTo>
                    <a:pt x="1" y="0"/>
                  </a:moveTo>
                  <a:lnTo>
                    <a:pt x="1" y="32171"/>
                  </a:lnTo>
                  <a:lnTo>
                    <a:pt x="2835" y="32171"/>
                  </a:lnTo>
                  <a:lnTo>
                    <a:pt x="28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52"/>
            <p:cNvSpPr/>
            <p:nvPr/>
          </p:nvSpPr>
          <p:spPr>
            <a:xfrm>
              <a:off x="7787810" y="2449623"/>
              <a:ext cx="121975" cy="808758"/>
            </a:xfrm>
            <a:custGeom>
              <a:avLst/>
              <a:gdLst/>
              <a:ahLst/>
              <a:cxnLst/>
              <a:rect l="l" t="t" r="r" b="b"/>
              <a:pathLst>
                <a:path w="2823" h="18718" extrusionOk="0">
                  <a:moveTo>
                    <a:pt x="1" y="1"/>
                  </a:moveTo>
                  <a:lnTo>
                    <a:pt x="1" y="18717"/>
                  </a:lnTo>
                  <a:lnTo>
                    <a:pt x="2823" y="18717"/>
                  </a:lnTo>
                  <a:lnTo>
                    <a:pt x="2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2"/>
            <p:cNvSpPr/>
            <p:nvPr/>
          </p:nvSpPr>
          <p:spPr>
            <a:xfrm>
              <a:off x="8279675" y="2163625"/>
              <a:ext cx="1091679" cy="122450"/>
            </a:xfrm>
            <a:custGeom>
              <a:avLst/>
              <a:gdLst/>
              <a:ahLst/>
              <a:cxnLst/>
              <a:rect l="l" t="t" r="r" b="b"/>
              <a:pathLst>
                <a:path w="26635" h="2834" extrusionOk="0">
                  <a:moveTo>
                    <a:pt x="0" y="0"/>
                  </a:moveTo>
                  <a:lnTo>
                    <a:pt x="0" y="2834"/>
                  </a:lnTo>
                  <a:lnTo>
                    <a:pt x="26634" y="2834"/>
                  </a:lnTo>
                  <a:lnTo>
                    <a:pt x="266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2"/>
            <p:cNvSpPr/>
            <p:nvPr/>
          </p:nvSpPr>
          <p:spPr>
            <a:xfrm>
              <a:off x="8156202" y="3428100"/>
              <a:ext cx="793316" cy="122506"/>
            </a:xfrm>
            <a:custGeom>
              <a:avLst/>
              <a:gdLst/>
              <a:ahLst/>
              <a:cxnLst/>
              <a:rect l="l" t="t" r="r" b="b"/>
              <a:pathLst>
                <a:path w="21492" h="2835" extrusionOk="0">
                  <a:moveTo>
                    <a:pt x="0" y="1"/>
                  </a:moveTo>
                  <a:lnTo>
                    <a:pt x="0" y="2834"/>
                  </a:lnTo>
                  <a:lnTo>
                    <a:pt x="21491" y="2834"/>
                  </a:lnTo>
                  <a:lnTo>
                    <a:pt x="214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52"/>
            <p:cNvSpPr/>
            <p:nvPr/>
          </p:nvSpPr>
          <p:spPr>
            <a:xfrm>
              <a:off x="8815673" y="3419890"/>
              <a:ext cx="377115" cy="498528"/>
            </a:xfrm>
            <a:custGeom>
              <a:avLst/>
              <a:gdLst/>
              <a:ahLst/>
              <a:cxnLst/>
              <a:rect l="l" t="t" r="r" b="b"/>
              <a:pathLst>
                <a:path w="8728" h="11538" extrusionOk="0">
                  <a:moveTo>
                    <a:pt x="1" y="0"/>
                  </a:moveTo>
                  <a:lnTo>
                    <a:pt x="1" y="3274"/>
                  </a:lnTo>
                  <a:lnTo>
                    <a:pt x="1275" y="3274"/>
                  </a:lnTo>
                  <a:cubicBezTo>
                    <a:pt x="5215" y="3274"/>
                    <a:pt x="5454" y="5001"/>
                    <a:pt x="5454" y="8954"/>
                  </a:cubicBezTo>
                  <a:lnTo>
                    <a:pt x="5454" y="11537"/>
                  </a:lnTo>
                  <a:lnTo>
                    <a:pt x="8728" y="11537"/>
                  </a:lnTo>
                  <a:lnTo>
                    <a:pt x="8728" y="8954"/>
                  </a:lnTo>
                  <a:cubicBezTo>
                    <a:pt x="8728" y="3191"/>
                    <a:pt x="7025" y="0"/>
                    <a:pt x="1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2"/>
            <p:cNvSpPr/>
            <p:nvPr/>
          </p:nvSpPr>
          <p:spPr>
            <a:xfrm>
              <a:off x="8781712" y="3360178"/>
              <a:ext cx="71033" cy="265510"/>
            </a:xfrm>
            <a:custGeom>
              <a:avLst/>
              <a:gdLst/>
              <a:ahLst/>
              <a:cxnLst/>
              <a:rect l="l" t="t" r="r" b="b"/>
              <a:pathLst>
                <a:path w="1644" h="6145" extrusionOk="0">
                  <a:moveTo>
                    <a:pt x="822" y="1"/>
                  </a:moveTo>
                  <a:cubicBezTo>
                    <a:pt x="358" y="1"/>
                    <a:pt x="1" y="370"/>
                    <a:pt x="1" y="822"/>
                  </a:cubicBezTo>
                  <a:lnTo>
                    <a:pt x="1" y="5335"/>
                  </a:lnTo>
                  <a:cubicBezTo>
                    <a:pt x="1" y="5787"/>
                    <a:pt x="358" y="6145"/>
                    <a:pt x="822" y="6145"/>
                  </a:cubicBezTo>
                  <a:cubicBezTo>
                    <a:pt x="1275" y="6145"/>
                    <a:pt x="1644" y="5787"/>
                    <a:pt x="1644" y="5335"/>
                  </a:cubicBezTo>
                  <a:lnTo>
                    <a:pt x="1644" y="822"/>
                  </a:lnTo>
                  <a:cubicBezTo>
                    <a:pt x="1644" y="370"/>
                    <a:pt x="1275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52"/>
            <p:cNvSpPr/>
            <p:nvPr/>
          </p:nvSpPr>
          <p:spPr>
            <a:xfrm>
              <a:off x="8993170" y="3882859"/>
              <a:ext cx="265467" cy="71033"/>
            </a:xfrm>
            <a:custGeom>
              <a:avLst/>
              <a:gdLst/>
              <a:ahLst/>
              <a:cxnLst/>
              <a:rect l="l" t="t" r="r" b="b"/>
              <a:pathLst>
                <a:path w="6144" h="1644" extrusionOk="0">
                  <a:moveTo>
                    <a:pt x="822" y="1"/>
                  </a:moveTo>
                  <a:cubicBezTo>
                    <a:pt x="369" y="1"/>
                    <a:pt x="0" y="370"/>
                    <a:pt x="0" y="822"/>
                  </a:cubicBezTo>
                  <a:cubicBezTo>
                    <a:pt x="0" y="1275"/>
                    <a:pt x="369" y="1644"/>
                    <a:pt x="822" y="1644"/>
                  </a:cubicBezTo>
                  <a:lnTo>
                    <a:pt x="5322" y="1644"/>
                  </a:lnTo>
                  <a:cubicBezTo>
                    <a:pt x="5787" y="1644"/>
                    <a:pt x="6144" y="1275"/>
                    <a:pt x="6144" y="822"/>
                  </a:cubicBezTo>
                  <a:cubicBezTo>
                    <a:pt x="6144" y="370"/>
                    <a:pt x="5787" y="1"/>
                    <a:pt x="53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52"/>
            <p:cNvSpPr/>
            <p:nvPr/>
          </p:nvSpPr>
          <p:spPr>
            <a:xfrm>
              <a:off x="7779082" y="3053577"/>
              <a:ext cx="377115" cy="499047"/>
            </a:xfrm>
            <a:custGeom>
              <a:avLst/>
              <a:gdLst/>
              <a:ahLst/>
              <a:cxnLst/>
              <a:rect l="l" t="t" r="r" b="b"/>
              <a:pathLst>
                <a:path w="8728" h="11550" extrusionOk="0">
                  <a:moveTo>
                    <a:pt x="0" y="1"/>
                  </a:moveTo>
                  <a:lnTo>
                    <a:pt x="0" y="2596"/>
                  </a:lnTo>
                  <a:cubicBezTo>
                    <a:pt x="0" y="8347"/>
                    <a:pt x="1703" y="11550"/>
                    <a:pt x="7454" y="11550"/>
                  </a:cubicBezTo>
                  <a:lnTo>
                    <a:pt x="8728" y="11550"/>
                  </a:lnTo>
                  <a:lnTo>
                    <a:pt x="8728" y="8276"/>
                  </a:lnTo>
                  <a:lnTo>
                    <a:pt x="7454" y="8276"/>
                  </a:lnTo>
                  <a:cubicBezTo>
                    <a:pt x="3513" y="8276"/>
                    <a:pt x="3275" y="6549"/>
                    <a:pt x="3275" y="2596"/>
                  </a:cubicBezTo>
                  <a:lnTo>
                    <a:pt x="32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2"/>
            <p:cNvSpPr/>
            <p:nvPr/>
          </p:nvSpPr>
          <p:spPr>
            <a:xfrm>
              <a:off x="8119644" y="3346308"/>
              <a:ext cx="70515" cy="265985"/>
            </a:xfrm>
            <a:custGeom>
              <a:avLst/>
              <a:gdLst/>
              <a:ahLst/>
              <a:cxnLst/>
              <a:rect l="l" t="t" r="r" b="b"/>
              <a:pathLst>
                <a:path w="1632" h="6156" extrusionOk="0">
                  <a:moveTo>
                    <a:pt x="810" y="0"/>
                  </a:moveTo>
                  <a:cubicBezTo>
                    <a:pt x="358" y="0"/>
                    <a:pt x="0" y="370"/>
                    <a:pt x="0" y="822"/>
                  </a:cubicBezTo>
                  <a:lnTo>
                    <a:pt x="0" y="5334"/>
                  </a:lnTo>
                  <a:cubicBezTo>
                    <a:pt x="0" y="5787"/>
                    <a:pt x="358" y="6156"/>
                    <a:pt x="810" y="6156"/>
                  </a:cubicBezTo>
                  <a:cubicBezTo>
                    <a:pt x="1274" y="6156"/>
                    <a:pt x="1632" y="5787"/>
                    <a:pt x="1632" y="5334"/>
                  </a:cubicBezTo>
                  <a:lnTo>
                    <a:pt x="1632" y="822"/>
                  </a:lnTo>
                  <a:cubicBezTo>
                    <a:pt x="1632" y="370"/>
                    <a:pt x="1274" y="0"/>
                    <a:pt x="8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2"/>
            <p:cNvSpPr/>
            <p:nvPr/>
          </p:nvSpPr>
          <p:spPr>
            <a:xfrm>
              <a:off x="7713234" y="3018104"/>
              <a:ext cx="265510" cy="71033"/>
            </a:xfrm>
            <a:custGeom>
              <a:avLst/>
              <a:gdLst/>
              <a:ahLst/>
              <a:cxnLst/>
              <a:rect l="l" t="t" r="r" b="b"/>
              <a:pathLst>
                <a:path w="6145" h="1644" extrusionOk="0">
                  <a:moveTo>
                    <a:pt x="822" y="0"/>
                  </a:moveTo>
                  <a:cubicBezTo>
                    <a:pt x="358" y="0"/>
                    <a:pt x="0" y="369"/>
                    <a:pt x="0" y="822"/>
                  </a:cubicBezTo>
                  <a:cubicBezTo>
                    <a:pt x="0" y="1274"/>
                    <a:pt x="358" y="1643"/>
                    <a:pt x="822" y="1643"/>
                  </a:cubicBezTo>
                  <a:lnTo>
                    <a:pt x="5323" y="1643"/>
                  </a:lnTo>
                  <a:cubicBezTo>
                    <a:pt x="5382" y="1643"/>
                    <a:pt x="5442" y="1643"/>
                    <a:pt x="5489" y="1631"/>
                  </a:cubicBezTo>
                  <a:cubicBezTo>
                    <a:pt x="5858" y="1560"/>
                    <a:pt x="6144" y="1227"/>
                    <a:pt x="6144" y="822"/>
                  </a:cubicBezTo>
                  <a:cubicBezTo>
                    <a:pt x="6144" y="369"/>
                    <a:pt x="5775" y="0"/>
                    <a:pt x="53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52"/>
            <p:cNvSpPr/>
            <p:nvPr/>
          </p:nvSpPr>
          <p:spPr>
            <a:xfrm>
              <a:off x="7780638" y="2155898"/>
              <a:ext cx="499047" cy="377634"/>
            </a:xfrm>
            <a:custGeom>
              <a:avLst/>
              <a:gdLst/>
              <a:ahLst/>
              <a:cxnLst/>
              <a:rect l="l" t="t" r="r" b="b"/>
              <a:pathLst>
                <a:path w="11550" h="8740" extrusionOk="0">
                  <a:moveTo>
                    <a:pt x="8954" y="0"/>
                  </a:moveTo>
                  <a:cubicBezTo>
                    <a:pt x="3203" y="0"/>
                    <a:pt x="0" y="1715"/>
                    <a:pt x="0" y="7466"/>
                  </a:cubicBezTo>
                  <a:lnTo>
                    <a:pt x="0" y="8740"/>
                  </a:lnTo>
                  <a:lnTo>
                    <a:pt x="3274" y="8740"/>
                  </a:lnTo>
                  <a:lnTo>
                    <a:pt x="3274" y="7466"/>
                  </a:lnTo>
                  <a:cubicBezTo>
                    <a:pt x="3274" y="3513"/>
                    <a:pt x="5001" y="3275"/>
                    <a:pt x="8954" y="3275"/>
                  </a:cubicBezTo>
                  <a:lnTo>
                    <a:pt x="11549" y="3275"/>
                  </a:lnTo>
                  <a:lnTo>
                    <a:pt x="115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52"/>
            <p:cNvSpPr/>
            <p:nvPr/>
          </p:nvSpPr>
          <p:spPr>
            <a:xfrm>
              <a:off x="7720968" y="2496460"/>
              <a:ext cx="265985" cy="71033"/>
            </a:xfrm>
            <a:custGeom>
              <a:avLst/>
              <a:gdLst/>
              <a:ahLst/>
              <a:cxnLst/>
              <a:rect l="l" t="t" r="r" b="b"/>
              <a:pathLst>
                <a:path w="6156" h="1644" extrusionOk="0">
                  <a:moveTo>
                    <a:pt x="822" y="0"/>
                  </a:moveTo>
                  <a:cubicBezTo>
                    <a:pt x="369" y="0"/>
                    <a:pt x="0" y="369"/>
                    <a:pt x="0" y="822"/>
                  </a:cubicBezTo>
                  <a:cubicBezTo>
                    <a:pt x="0" y="1274"/>
                    <a:pt x="369" y="1643"/>
                    <a:pt x="822" y="1643"/>
                  </a:cubicBezTo>
                  <a:lnTo>
                    <a:pt x="5334" y="1643"/>
                  </a:lnTo>
                  <a:cubicBezTo>
                    <a:pt x="5739" y="1643"/>
                    <a:pt x="6084" y="1346"/>
                    <a:pt x="6144" y="953"/>
                  </a:cubicBezTo>
                  <a:cubicBezTo>
                    <a:pt x="6144" y="905"/>
                    <a:pt x="6156" y="870"/>
                    <a:pt x="6156" y="822"/>
                  </a:cubicBezTo>
                  <a:cubicBezTo>
                    <a:pt x="6156" y="369"/>
                    <a:pt x="5786" y="0"/>
                    <a:pt x="5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52"/>
            <p:cNvSpPr/>
            <p:nvPr/>
          </p:nvSpPr>
          <p:spPr>
            <a:xfrm>
              <a:off x="8244124" y="2090050"/>
              <a:ext cx="71033" cy="265985"/>
            </a:xfrm>
            <a:custGeom>
              <a:avLst/>
              <a:gdLst/>
              <a:ahLst/>
              <a:cxnLst/>
              <a:rect l="l" t="t" r="r" b="b"/>
              <a:pathLst>
                <a:path w="1644" h="6156" extrusionOk="0">
                  <a:moveTo>
                    <a:pt x="822" y="0"/>
                  </a:moveTo>
                  <a:cubicBezTo>
                    <a:pt x="370" y="0"/>
                    <a:pt x="1" y="370"/>
                    <a:pt x="1" y="822"/>
                  </a:cubicBezTo>
                  <a:lnTo>
                    <a:pt x="1" y="5334"/>
                  </a:lnTo>
                  <a:cubicBezTo>
                    <a:pt x="1" y="5787"/>
                    <a:pt x="358" y="6156"/>
                    <a:pt x="822" y="6156"/>
                  </a:cubicBezTo>
                  <a:cubicBezTo>
                    <a:pt x="1275" y="6156"/>
                    <a:pt x="1644" y="5787"/>
                    <a:pt x="1644" y="5334"/>
                  </a:cubicBezTo>
                  <a:lnTo>
                    <a:pt x="1644" y="822"/>
                  </a:lnTo>
                  <a:cubicBezTo>
                    <a:pt x="1644" y="370"/>
                    <a:pt x="1275" y="0"/>
                    <a:pt x="8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52"/>
            <p:cNvSpPr/>
            <p:nvPr/>
          </p:nvSpPr>
          <p:spPr>
            <a:xfrm>
              <a:off x="8627893" y="406"/>
              <a:ext cx="122493" cy="5139791"/>
            </a:xfrm>
            <a:custGeom>
              <a:avLst/>
              <a:gdLst/>
              <a:ahLst/>
              <a:cxnLst/>
              <a:rect l="l" t="t" r="r" b="b"/>
              <a:pathLst>
                <a:path w="2835" h="118956" extrusionOk="0">
                  <a:moveTo>
                    <a:pt x="1" y="0"/>
                  </a:moveTo>
                  <a:lnTo>
                    <a:pt x="1" y="118955"/>
                  </a:lnTo>
                  <a:lnTo>
                    <a:pt x="2834" y="118955"/>
                  </a:lnTo>
                  <a:lnTo>
                    <a:pt x="283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52"/>
            <p:cNvSpPr/>
            <p:nvPr/>
          </p:nvSpPr>
          <p:spPr>
            <a:xfrm>
              <a:off x="8617610" y="2466085"/>
              <a:ext cx="141505" cy="680648"/>
            </a:xfrm>
            <a:custGeom>
              <a:avLst/>
              <a:gdLst/>
              <a:ahLst/>
              <a:cxnLst/>
              <a:rect l="l" t="t" r="r" b="b"/>
              <a:pathLst>
                <a:path w="3275" h="15753" extrusionOk="0">
                  <a:moveTo>
                    <a:pt x="1" y="1"/>
                  </a:moveTo>
                  <a:lnTo>
                    <a:pt x="1" y="15753"/>
                  </a:lnTo>
                  <a:lnTo>
                    <a:pt x="3275" y="15753"/>
                  </a:lnTo>
                  <a:lnTo>
                    <a:pt x="32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2"/>
            <p:cNvSpPr/>
            <p:nvPr/>
          </p:nvSpPr>
          <p:spPr>
            <a:xfrm>
              <a:off x="8565156" y="3112253"/>
              <a:ext cx="246456" cy="62262"/>
            </a:xfrm>
            <a:custGeom>
              <a:avLst/>
              <a:gdLst/>
              <a:ahLst/>
              <a:cxnLst/>
              <a:rect l="l" t="t" r="r" b="b"/>
              <a:pathLst>
                <a:path w="5704" h="1441" extrusionOk="0">
                  <a:moveTo>
                    <a:pt x="726" y="0"/>
                  </a:moveTo>
                  <a:cubicBezTo>
                    <a:pt x="322" y="0"/>
                    <a:pt x="0" y="322"/>
                    <a:pt x="0" y="726"/>
                  </a:cubicBezTo>
                  <a:cubicBezTo>
                    <a:pt x="0" y="1119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19"/>
                    <a:pt x="5703" y="726"/>
                  </a:cubicBezTo>
                  <a:cubicBezTo>
                    <a:pt x="5703" y="322"/>
                    <a:pt x="5382" y="0"/>
                    <a:pt x="4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52"/>
            <p:cNvSpPr/>
            <p:nvPr/>
          </p:nvSpPr>
          <p:spPr>
            <a:xfrm>
              <a:off x="8565156" y="2434716"/>
              <a:ext cx="246456" cy="62305"/>
            </a:xfrm>
            <a:custGeom>
              <a:avLst/>
              <a:gdLst/>
              <a:ahLst/>
              <a:cxnLst/>
              <a:rect l="l" t="t" r="r" b="b"/>
              <a:pathLst>
                <a:path w="5704" h="1442" extrusionOk="0">
                  <a:moveTo>
                    <a:pt x="726" y="1"/>
                  </a:moveTo>
                  <a:cubicBezTo>
                    <a:pt x="322" y="1"/>
                    <a:pt x="0" y="322"/>
                    <a:pt x="0" y="727"/>
                  </a:cubicBezTo>
                  <a:cubicBezTo>
                    <a:pt x="0" y="1120"/>
                    <a:pt x="322" y="1441"/>
                    <a:pt x="726" y="1441"/>
                  </a:cubicBezTo>
                  <a:lnTo>
                    <a:pt x="4989" y="1441"/>
                  </a:lnTo>
                  <a:cubicBezTo>
                    <a:pt x="5382" y="1441"/>
                    <a:pt x="5703" y="1120"/>
                    <a:pt x="5703" y="727"/>
                  </a:cubicBezTo>
                  <a:cubicBezTo>
                    <a:pt x="5703" y="322"/>
                    <a:pt x="5382" y="1"/>
                    <a:pt x="49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9" name="Google Shape;1229;p52"/>
          <p:cNvSpPr/>
          <p:nvPr/>
        </p:nvSpPr>
        <p:spPr>
          <a:xfrm>
            <a:off x="8655157" y="2556129"/>
            <a:ext cx="518101" cy="518101"/>
          </a:xfrm>
          <a:custGeom>
            <a:avLst/>
            <a:gdLst/>
            <a:ahLst/>
            <a:cxnLst/>
            <a:rect l="l" t="t" r="r" b="b"/>
            <a:pathLst>
              <a:path w="11991" h="11991" extrusionOk="0">
                <a:moveTo>
                  <a:pt x="5632" y="1286"/>
                </a:moveTo>
                <a:lnTo>
                  <a:pt x="5632" y="4441"/>
                </a:lnTo>
                <a:cubicBezTo>
                  <a:pt x="5466" y="4489"/>
                  <a:pt x="5311" y="4549"/>
                  <a:pt x="5168" y="4644"/>
                </a:cubicBezTo>
                <a:lnTo>
                  <a:pt x="2930" y="2406"/>
                </a:lnTo>
                <a:cubicBezTo>
                  <a:pt x="3025" y="2322"/>
                  <a:pt x="3120" y="2251"/>
                  <a:pt x="3215" y="2191"/>
                </a:cubicBezTo>
                <a:cubicBezTo>
                  <a:pt x="3239" y="2167"/>
                  <a:pt x="3275" y="2144"/>
                  <a:pt x="3299" y="2120"/>
                </a:cubicBezTo>
                <a:cubicBezTo>
                  <a:pt x="3418" y="2036"/>
                  <a:pt x="3537" y="1965"/>
                  <a:pt x="3656" y="1894"/>
                </a:cubicBezTo>
                <a:cubicBezTo>
                  <a:pt x="3692" y="1870"/>
                  <a:pt x="3739" y="1846"/>
                  <a:pt x="3775" y="1822"/>
                </a:cubicBezTo>
                <a:cubicBezTo>
                  <a:pt x="3811" y="1810"/>
                  <a:pt x="3847" y="1786"/>
                  <a:pt x="3882" y="1774"/>
                </a:cubicBezTo>
                <a:cubicBezTo>
                  <a:pt x="3942" y="1739"/>
                  <a:pt x="4013" y="1703"/>
                  <a:pt x="4085" y="1679"/>
                </a:cubicBezTo>
                <a:cubicBezTo>
                  <a:pt x="4156" y="1644"/>
                  <a:pt x="4228" y="1620"/>
                  <a:pt x="4299" y="1596"/>
                </a:cubicBezTo>
                <a:cubicBezTo>
                  <a:pt x="4311" y="1584"/>
                  <a:pt x="4323" y="1572"/>
                  <a:pt x="4347" y="1572"/>
                </a:cubicBezTo>
                <a:cubicBezTo>
                  <a:pt x="4358" y="1560"/>
                  <a:pt x="4382" y="1560"/>
                  <a:pt x="4394" y="1548"/>
                </a:cubicBezTo>
                <a:cubicBezTo>
                  <a:pt x="4454" y="1536"/>
                  <a:pt x="4501" y="1513"/>
                  <a:pt x="4561" y="1501"/>
                </a:cubicBezTo>
                <a:cubicBezTo>
                  <a:pt x="4573" y="1489"/>
                  <a:pt x="4573" y="1489"/>
                  <a:pt x="4585" y="1489"/>
                </a:cubicBezTo>
                <a:cubicBezTo>
                  <a:pt x="4644" y="1465"/>
                  <a:pt x="4704" y="1453"/>
                  <a:pt x="4763" y="1441"/>
                </a:cubicBezTo>
                <a:cubicBezTo>
                  <a:pt x="4799" y="1429"/>
                  <a:pt x="4823" y="1417"/>
                  <a:pt x="4859" y="1417"/>
                </a:cubicBezTo>
                <a:cubicBezTo>
                  <a:pt x="4894" y="1405"/>
                  <a:pt x="4918" y="1393"/>
                  <a:pt x="4954" y="1393"/>
                </a:cubicBezTo>
                <a:cubicBezTo>
                  <a:pt x="5013" y="1370"/>
                  <a:pt x="5073" y="1358"/>
                  <a:pt x="5132" y="1346"/>
                </a:cubicBezTo>
                <a:cubicBezTo>
                  <a:pt x="5263" y="1322"/>
                  <a:pt x="5394" y="1310"/>
                  <a:pt x="5525" y="1298"/>
                </a:cubicBezTo>
                <a:cubicBezTo>
                  <a:pt x="5561" y="1298"/>
                  <a:pt x="5597" y="1286"/>
                  <a:pt x="5632" y="1286"/>
                </a:cubicBezTo>
                <a:close/>
                <a:moveTo>
                  <a:pt x="6371" y="1286"/>
                </a:moveTo>
                <a:cubicBezTo>
                  <a:pt x="6406" y="1286"/>
                  <a:pt x="6442" y="1298"/>
                  <a:pt x="6478" y="1298"/>
                </a:cubicBezTo>
                <a:cubicBezTo>
                  <a:pt x="6609" y="1310"/>
                  <a:pt x="6740" y="1322"/>
                  <a:pt x="6871" y="1346"/>
                </a:cubicBezTo>
                <a:cubicBezTo>
                  <a:pt x="6930" y="1358"/>
                  <a:pt x="6990" y="1370"/>
                  <a:pt x="7049" y="1393"/>
                </a:cubicBezTo>
                <a:cubicBezTo>
                  <a:pt x="7085" y="1393"/>
                  <a:pt x="7109" y="1405"/>
                  <a:pt x="7145" y="1417"/>
                </a:cubicBezTo>
                <a:cubicBezTo>
                  <a:pt x="7180" y="1417"/>
                  <a:pt x="7204" y="1429"/>
                  <a:pt x="7240" y="1441"/>
                </a:cubicBezTo>
                <a:cubicBezTo>
                  <a:pt x="7299" y="1453"/>
                  <a:pt x="7359" y="1465"/>
                  <a:pt x="7418" y="1489"/>
                </a:cubicBezTo>
                <a:cubicBezTo>
                  <a:pt x="7490" y="1513"/>
                  <a:pt x="7549" y="1536"/>
                  <a:pt x="7621" y="1560"/>
                </a:cubicBezTo>
                <a:cubicBezTo>
                  <a:pt x="7752" y="1608"/>
                  <a:pt x="7883" y="1655"/>
                  <a:pt x="8002" y="1715"/>
                </a:cubicBezTo>
                <a:cubicBezTo>
                  <a:pt x="8038" y="1739"/>
                  <a:pt x="8085" y="1751"/>
                  <a:pt x="8121" y="1774"/>
                </a:cubicBezTo>
                <a:cubicBezTo>
                  <a:pt x="8157" y="1786"/>
                  <a:pt x="8192" y="1810"/>
                  <a:pt x="8216" y="1822"/>
                </a:cubicBezTo>
                <a:cubicBezTo>
                  <a:pt x="8264" y="1846"/>
                  <a:pt x="8299" y="1870"/>
                  <a:pt x="8347" y="1894"/>
                </a:cubicBezTo>
                <a:cubicBezTo>
                  <a:pt x="8466" y="1965"/>
                  <a:pt x="8585" y="2036"/>
                  <a:pt x="8704" y="2120"/>
                </a:cubicBezTo>
                <a:cubicBezTo>
                  <a:pt x="8728" y="2144"/>
                  <a:pt x="8764" y="2167"/>
                  <a:pt x="8788" y="2191"/>
                </a:cubicBezTo>
                <a:cubicBezTo>
                  <a:pt x="8883" y="2251"/>
                  <a:pt x="8966" y="2322"/>
                  <a:pt x="9050" y="2394"/>
                </a:cubicBezTo>
                <a:cubicBezTo>
                  <a:pt x="9061" y="2394"/>
                  <a:pt x="9061" y="2394"/>
                  <a:pt x="9061" y="2406"/>
                </a:cubicBezTo>
                <a:lnTo>
                  <a:pt x="8776" y="2691"/>
                </a:lnTo>
                <a:lnTo>
                  <a:pt x="7109" y="4358"/>
                </a:lnTo>
                <a:lnTo>
                  <a:pt x="6835" y="4644"/>
                </a:lnTo>
                <a:cubicBezTo>
                  <a:pt x="6692" y="4549"/>
                  <a:pt x="6537" y="4489"/>
                  <a:pt x="6371" y="4441"/>
                </a:cubicBezTo>
                <a:lnTo>
                  <a:pt x="6371" y="1286"/>
                </a:lnTo>
                <a:close/>
                <a:moveTo>
                  <a:pt x="2406" y="2929"/>
                </a:moveTo>
                <a:lnTo>
                  <a:pt x="4370" y="4882"/>
                </a:lnTo>
                <a:lnTo>
                  <a:pt x="4644" y="5168"/>
                </a:lnTo>
                <a:cubicBezTo>
                  <a:pt x="4501" y="5406"/>
                  <a:pt x="4406" y="5692"/>
                  <a:pt x="4406" y="5989"/>
                </a:cubicBezTo>
                <a:cubicBezTo>
                  <a:pt x="4406" y="6299"/>
                  <a:pt x="4501" y="6585"/>
                  <a:pt x="4644" y="6823"/>
                </a:cubicBezTo>
                <a:lnTo>
                  <a:pt x="4370" y="7108"/>
                </a:lnTo>
                <a:lnTo>
                  <a:pt x="2406" y="9061"/>
                </a:lnTo>
                <a:cubicBezTo>
                  <a:pt x="2382" y="9025"/>
                  <a:pt x="2346" y="8978"/>
                  <a:pt x="2323" y="8942"/>
                </a:cubicBezTo>
                <a:cubicBezTo>
                  <a:pt x="2251" y="8859"/>
                  <a:pt x="2180" y="8763"/>
                  <a:pt x="2120" y="8680"/>
                </a:cubicBezTo>
                <a:cubicBezTo>
                  <a:pt x="2001" y="8513"/>
                  <a:pt x="1894" y="8335"/>
                  <a:pt x="1811" y="8156"/>
                </a:cubicBezTo>
                <a:cubicBezTo>
                  <a:pt x="1787" y="8121"/>
                  <a:pt x="1763" y="8073"/>
                  <a:pt x="1739" y="8037"/>
                </a:cubicBezTo>
                <a:cubicBezTo>
                  <a:pt x="1739" y="8025"/>
                  <a:pt x="1727" y="8001"/>
                  <a:pt x="1727" y="7990"/>
                </a:cubicBezTo>
                <a:cubicBezTo>
                  <a:pt x="1680" y="7906"/>
                  <a:pt x="1644" y="7811"/>
                  <a:pt x="1608" y="7728"/>
                </a:cubicBezTo>
                <a:cubicBezTo>
                  <a:pt x="1584" y="7668"/>
                  <a:pt x="1572" y="7620"/>
                  <a:pt x="1549" y="7573"/>
                </a:cubicBezTo>
                <a:cubicBezTo>
                  <a:pt x="1537" y="7525"/>
                  <a:pt x="1513" y="7466"/>
                  <a:pt x="1501" y="7418"/>
                </a:cubicBezTo>
                <a:cubicBezTo>
                  <a:pt x="1489" y="7394"/>
                  <a:pt x="1477" y="7359"/>
                  <a:pt x="1477" y="7335"/>
                </a:cubicBezTo>
                <a:cubicBezTo>
                  <a:pt x="1453" y="7251"/>
                  <a:pt x="1430" y="7180"/>
                  <a:pt x="1418" y="7108"/>
                </a:cubicBezTo>
                <a:cubicBezTo>
                  <a:pt x="1406" y="7073"/>
                  <a:pt x="1394" y="7037"/>
                  <a:pt x="1382" y="6989"/>
                </a:cubicBezTo>
                <a:cubicBezTo>
                  <a:pt x="1382" y="6989"/>
                  <a:pt x="1382" y="6989"/>
                  <a:pt x="1382" y="6978"/>
                </a:cubicBezTo>
                <a:cubicBezTo>
                  <a:pt x="1370" y="6930"/>
                  <a:pt x="1358" y="6882"/>
                  <a:pt x="1358" y="6835"/>
                </a:cubicBezTo>
                <a:lnTo>
                  <a:pt x="1358" y="6823"/>
                </a:lnTo>
                <a:cubicBezTo>
                  <a:pt x="1346" y="6799"/>
                  <a:pt x="1346" y="6775"/>
                  <a:pt x="1346" y="6751"/>
                </a:cubicBezTo>
                <a:lnTo>
                  <a:pt x="1322" y="6656"/>
                </a:lnTo>
                <a:cubicBezTo>
                  <a:pt x="1322" y="6585"/>
                  <a:pt x="1310" y="6513"/>
                  <a:pt x="1299" y="6442"/>
                </a:cubicBezTo>
                <a:cubicBezTo>
                  <a:pt x="1299" y="6406"/>
                  <a:pt x="1299" y="6358"/>
                  <a:pt x="1287" y="6323"/>
                </a:cubicBezTo>
                <a:cubicBezTo>
                  <a:pt x="1287" y="6251"/>
                  <a:pt x="1287" y="6180"/>
                  <a:pt x="1287" y="6120"/>
                </a:cubicBezTo>
                <a:lnTo>
                  <a:pt x="1287" y="6085"/>
                </a:lnTo>
                <a:cubicBezTo>
                  <a:pt x="1275" y="6049"/>
                  <a:pt x="1275" y="6025"/>
                  <a:pt x="1275" y="5989"/>
                </a:cubicBezTo>
                <a:cubicBezTo>
                  <a:pt x="1275" y="5954"/>
                  <a:pt x="1275" y="5918"/>
                  <a:pt x="1287" y="5882"/>
                </a:cubicBezTo>
                <a:lnTo>
                  <a:pt x="1287" y="5870"/>
                </a:lnTo>
                <a:cubicBezTo>
                  <a:pt x="1287" y="5799"/>
                  <a:pt x="1287" y="5715"/>
                  <a:pt x="1299" y="5644"/>
                </a:cubicBezTo>
                <a:lnTo>
                  <a:pt x="1299" y="5632"/>
                </a:lnTo>
                <a:cubicBezTo>
                  <a:pt x="1299" y="5561"/>
                  <a:pt x="1310" y="5489"/>
                  <a:pt x="1310" y="5406"/>
                </a:cubicBezTo>
                <a:cubicBezTo>
                  <a:pt x="1322" y="5358"/>
                  <a:pt x="1334" y="5299"/>
                  <a:pt x="1346" y="5239"/>
                </a:cubicBezTo>
                <a:cubicBezTo>
                  <a:pt x="1346" y="5215"/>
                  <a:pt x="1346" y="5180"/>
                  <a:pt x="1358" y="5156"/>
                </a:cubicBezTo>
                <a:lnTo>
                  <a:pt x="1358" y="5132"/>
                </a:lnTo>
                <a:cubicBezTo>
                  <a:pt x="1370" y="5073"/>
                  <a:pt x="1382" y="5013"/>
                  <a:pt x="1394" y="4953"/>
                </a:cubicBezTo>
                <a:cubicBezTo>
                  <a:pt x="1394" y="4942"/>
                  <a:pt x="1406" y="4930"/>
                  <a:pt x="1406" y="4918"/>
                </a:cubicBezTo>
                <a:cubicBezTo>
                  <a:pt x="1418" y="4858"/>
                  <a:pt x="1430" y="4811"/>
                  <a:pt x="1441" y="4751"/>
                </a:cubicBezTo>
                <a:cubicBezTo>
                  <a:pt x="1441" y="4751"/>
                  <a:pt x="1453" y="4739"/>
                  <a:pt x="1453" y="4727"/>
                </a:cubicBezTo>
                <a:cubicBezTo>
                  <a:pt x="1465" y="4668"/>
                  <a:pt x="1489" y="4596"/>
                  <a:pt x="1513" y="4537"/>
                </a:cubicBezTo>
                <a:cubicBezTo>
                  <a:pt x="1513" y="4525"/>
                  <a:pt x="1525" y="4501"/>
                  <a:pt x="1525" y="4477"/>
                </a:cubicBezTo>
                <a:cubicBezTo>
                  <a:pt x="1537" y="4430"/>
                  <a:pt x="1561" y="4394"/>
                  <a:pt x="1572" y="4346"/>
                </a:cubicBezTo>
                <a:cubicBezTo>
                  <a:pt x="1584" y="4334"/>
                  <a:pt x="1584" y="4322"/>
                  <a:pt x="1584" y="4311"/>
                </a:cubicBezTo>
                <a:cubicBezTo>
                  <a:pt x="1608" y="4275"/>
                  <a:pt x="1620" y="4239"/>
                  <a:pt x="1632" y="4191"/>
                </a:cubicBezTo>
                <a:cubicBezTo>
                  <a:pt x="1656" y="4156"/>
                  <a:pt x="1668" y="4108"/>
                  <a:pt x="1691" y="4060"/>
                </a:cubicBezTo>
                <a:cubicBezTo>
                  <a:pt x="1715" y="4013"/>
                  <a:pt x="1727" y="3965"/>
                  <a:pt x="1763" y="3930"/>
                </a:cubicBezTo>
                <a:cubicBezTo>
                  <a:pt x="1763" y="3930"/>
                  <a:pt x="1751" y="3918"/>
                  <a:pt x="1763" y="3918"/>
                </a:cubicBezTo>
                <a:lnTo>
                  <a:pt x="1799" y="3834"/>
                </a:lnTo>
                <a:cubicBezTo>
                  <a:pt x="1822" y="3787"/>
                  <a:pt x="1858" y="3727"/>
                  <a:pt x="1882" y="3679"/>
                </a:cubicBezTo>
                <a:cubicBezTo>
                  <a:pt x="1918" y="3608"/>
                  <a:pt x="1965" y="3549"/>
                  <a:pt x="2001" y="3489"/>
                </a:cubicBezTo>
                <a:cubicBezTo>
                  <a:pt x="2037" y="3429"/>
                  <a:pt x="2084" y="3358"/>
                  <a:pt x="2120" y="3298"/>
                </a:cubicBezTo>
                <a:cubicBezTo>
                  <a:pt x="2168" y="3239"/>
                  <a:pt x="2203" y="3191"/>
                  <a:pt x="2251" y="3132"/>
                </a:cubicBezTo>
                <a:cubicBezTo>
                  <a:pt x="2251" y="3120"/>
                  <a:pt x="2263" y="3120"/>
                  <a:pt x="2263" y="3108"/>
                </a:cubicBezTo>
                <a:cubicBezTo>
                  <a:pt x="2311" y="3048"/>
                  <a:pt x="2346" y="3001"/>
                  <a:pt x="2394" y="2941"/>
                </a:cubicBezTo>
                <a:cubicBezTo>
                  <a:pt x="2406" y="2941"/>
                  <a:pt x="2406" y="2929"/>
                  <a:pt x="2406" y="2929"/>
                </a:cubicBezTo>
                <a:close/>
                <a:moveTo>
                  <a:pt x="9585" y="2929"/>
                </a:moveTo>
                <a:cubicBezTo>
                  <a:pt x="9597" y="2929"/>
                  <a:pt x="9597" y="2941"/>
                  <a:pt x="9609" y="2941"/>
                </a:cubicBezTo>
                <a:cubicBezTo>
                  <a:pt x="9657" y="3001"/>
                  <a:pt x="9692" y="3048"/>
                  <a:pt x="9740" y="3108"/>
                </a:cubicBezTo>
                <a:cubicBezTo>
                  <a:pt x="9740" y="3120"/>
                  <a:pt x="9752" y="3120"/>
                  <a:pt x="9752" y="3132"/>
                </a:cubicBezTo>
                <a:cubicBezTo>
                  <a:pt x="9800" y="3191"/>
                  <a:pt x="9835" y="3239"/>
                  <a:pt x="9883" y="3298"/>
                </a:cubicBezTo>
                <a:cubicBezTo>
                  <a:pt x="9919" y="3358"/>
                  <a:pt x="9966" y="3429"/>
                  <a:pt x="10002" y="3489"/>
                </a:cubicBezTo>
                <a:cubicBezTo>
                  <a:pt x="10038" y="3549"/>
                  <a:pt x="10073" y="3608"/>
                  <a:pt x="10109" y="3679"/>
                </a:cubicBezTo>
                <a:lnTo>
                  <a:pt x="10121" y="3679"/>
                </a:lnTo>
                <a:cubicBezTo>
                  <a:pt x="10145" y="3727"/>
                  <a:pt x="10169" y="3787"/>
                  <a:pt x="10204" y="3834"/>
                </a:cubicBezTo>
                <a:lnTo>
                  <a:pt x="10240" y="3918"/>
                </a:lnTo>
                <a:cubicBezTo>
                  <a:pt x="10240" y="3918"/>
                  <a:pt x="10240" y="3930"/>
                  <a:pt x="10240" y="3930"/>
                </a:cubicBezTo>
                <a:cubicBezTo>
                  <a:pt x="10264" y="3965"/>
                  <a:pt x="10288" y="4013"/>
                  <a:pt x="10312" y="4060"/>
                </a:cubicBezTo>
                <a:cubicBezTo>
                  <a:pt x="10335" y="4108"/>
                  <a:pt x="10347" y="4156"/>
                  <a:pt x="10371" y="4191"/>
                </a:cubicBezTo>
                <a:cubicBezTo>
                  <a:pt x="10383" y="4239"/>
                  <a:pt x="10395" y="4275"/>
                  <a:pt x="10407" y="4311"/>
                </a:cubicBezTo>
                <a:cubicBezTo>
                  <a:pt x="10419" y="4322"/>
                  <a:pt x="10419" y="4334"/>
                  <a:pt x="10431" y="4346"/>
                </a:cubicBezTo>
                <a:cubicBezTo>
                  <a:pt x="10443" y="4394"/>
                  <a:pt x="10454" y="4430"/>
                  <a:pt x="10466" y="4477"/>
                </a:cubicBezTo>
                <a:cubicBezTo>
                  <a:pt x="10478" y="4501"/>
                  <a:pt x="10490" y="4525"/>
                  <a:pt x="10490" y="4537"/>
                </a:cubicBezTo>
                <a:cubicBezTo>
                  <a:pt x="10514" y="4596"/>
                  <a:pt x="10526" y="4668"/>
                  <a:pt x="10550" y="4727"/>
                </a:cubicBezTo>
                <a:cubicBezTo>
                  <a:pt x="10574" y="4799"/>
                  <a:pt x="10585" y="4870"/>
                  <a:pt x="10609" y="4953"/>
                </a:cubicBezTo>
                <a:cubicBezTo>
                  <a:pt x="10621" y="5013"/>
                  <a:pt x="10633" y="5073"/>
                  <a:pt x="10645" y="5132"/>
                </a:cubicBezTo>
                <a:lnTo>
                  <a:pt x="10645" y="5156"/>
                </a:lnTo>
                <a:cubicBezTo>
                  <a:pt x="10657" y="5180"/>
                  <a:pt x="10657" y="5215"/>
                  <a:pt x="10657" y="5239"/>
                </a:cubicBezTo>
                <a:cubicBezTo>
                  <a:pt x="10669" y="5299"/>
                  <a:pt x="10681" y="5358"/>
                  <a:pt x="10681" y="5406"/>
                </a:cubicBezTo>
                <a:cubicBezTo>
                  <a:pt x="10693" y="5489"/>
                  <a:pt x="10705" y="5561"/>
                  <a:pt x="10705" y="5632"/>
                </a:cubicBezTo>
                <a:lnTo>
                  <a:pt x="10705" y="5644"/>
                </a:lnTo>
                <a:cubicBezTo>
                  <a:pt x="10716" y="5715"/>
                  <a:pt x="10716" y="5799"/>
                  <a:pt x="10716" y="5870"/>
                </a:cubicBezTo>
                <a:lnTo>
                  <a:pt x="10716" y="5882"/>
                </a:lnTo>
                <a:cubicBezTo>
                  <a:pt x="10716" y="5918"/>
                  <a:pt x="10716" y="5954"/>
                  <a:pt x="10716" y="5989"/>
                </a:cubicBezTo>
                <a:cubicBezTo>
                  <a:pt x="10716" y="6025"/>
                  <a:pt x="10716" y="6049"/>
                  <a:pt x="10716" y="6085"/>
                </a:cubicBezTo>
                <a:lnTo>
                  <a:pt x="10716" y="6120"/>
                </a:lnTo>
                <a:cubicBezTo>
                  <a:pt x="10716" y="6180"/>
                  <a:pt x="10716" y="6251"/>
                  <a:pt x="10705" y="6323"/>
                </a:cubicBezTo>
                <a:cubicBezTo>
                  <a:pt x="10705" y="6358"/>
                  <a:pt x="10705" y="6406"/>
                  <a:pt x="10705" y="6442"/>
                </a:cubicBezTo>
                <a:cubicBezTo>
                  <a:pt x="10693" y="6513"/>
                  <a:pt x="10681" y="6585"/>
                  <a:pt x="10669" y="6656"/>
                </a:cubicBezTo>
                <a:lnTo>
                  <a:pt x="10657" y="6751"/>
                </a:lnTo>
                <a:cubicBezTo>
                  <a:pt x="10657" y="6775"/>
                  <a:pt x="10657" y="6799"/>
                  <a:pt x="10645" y="6823"/>
                </a:cubicBezTo>
                <a:lnTo>
                  <a:pt x="10645" y="6835"/>
                </a:lnTo>
                <a:cubicBezTo>
                  <a:pt x="10633" y="6882"/>
                  <a:pt x="10633" y="6930"/>
                  <a:pt x="10621" y="6978"/>
                </a:cubicBezTo>
                <a:cubicBezTo>
                  <a:pt x="10621" y="6989"/>
                  <a:pt x="10621" y="6989"/>
                  <a:pt x="10609" y="6989"/>
                </a:cubicBezTo>
                <a:cubicBezTo>
                  <a:pt x="10609" y="7037"/>
                  <a:pt x="10597" y="7073"/>
                  <a:pt x="10585" y="7108"/>
                </a:cubicBezTo>
                <a:cubicBezTo>
                  <a:pt x="10574" y="7180"/>
                  <a:pt x="10550" y="7251"/>
                  <a:pt x="10526" y="7335"/>
                </a:cubicBezTo>
                <a:cubicBezTo>
                  <a:pt x="10514" y="7382"/>
                  <a:pt x="10490" y="7442"/>
                  <a:pt x="10478" y="7501"/>
                </a:cubicBezTo>
                <a:cubicBezTo>
                  <a:pt x="10454" y="7573"/>
                  <a:pt x="10419" y="7644"/>
                  <a:pt x="10395" y="7728"/>
                </a:cubicBezTo>
                <a:cubicBezTo>
                  <a:pt x="10359" y="7811"/>
                  <a:pt x="10324" y="7906"/>
                  <a:pt x="10276" y="7990"/>
                </a:cubicBezTo>
                <a:cubicBezTo>
                  <a:pt x="10252" y="8049"/>
                  <a:pt x="10228" y="8109"/>
                  <a:pt x="10193" y="8156"/>
                </a:cubicBezTo>
                <a:cubicBezTo>
                  <a:pt x="10097" y="8335"/>
                  <a:pt x="10002" y="8513"/>
                  <a:pt x="9883" y="8680"/>
                </a:cubicBezTo>
                <a:cubicBezTo>
                  <a:pt x="9823" y="8763"/>
                  <a:pt x="9752" y="8859"/>
                  <a:pt x="9681" y="8942"/>
                </a:cubicBezTo>
                <a:cubicBezTo>
                  <a:pt x="9657" y="8978"/>
                  <a:pt x="9621" y="9025"/>
                  <a:pt x="9585" y="9061"/>
                </a:cubicBezTo>
                <a:lnTo>
                  <a:pt x="7359" y="6823"/>
                </a:lnTo>
                <a:cubicBezTo>
                  <a:pt x="7502" y="6585"/>
                  <a:pt x="7597" y="6299"/>
                  <a:pt x="7597" y="5989"/>
                </a:cubicBezTo>
                <a:cubicBezTo>
                  <a:pt x="7597" y="5692"/>
                  <a:pt x="7502" y="5406"/>
                  <a:pt x="7359" y="5168"/>
                </a:cubicBezTo>
                <a:lnTo>
                  <a:pt x="9585" y="2929"/>
                </a:lnTo>
                <a:close/>
                <a:moveTo>
                  <a:pt x="5168" y="7347"/>
                </a:moveTo>
                <a:cubicBezTo>
                  <a:pt x="5311" y="7430"/>
                  <a:pt x="5466" y="7501"/>
                  <a:pt x="5632" y="7537"/>
                </a:cubicBezTo>
                <a:lnTo>
                  <a:pt x="5632" y="10704"/>
                </a:lnTo>
                <a:cubicBezTo>
                  <a:pt x="5597" y="10692"/>
                  <a:pt x="5561" y="10692"/>
                  <a:pt x="5525" y="10692"/>
                </a:cubicBezTo>
                <a:cubicBezTo>
                  <a:pt x="5442" y="10680"/>
                  <a:pt x="5371" y="10668"/>
                  <a:pt x="5287" y="10657"/>
                </a:cubicBezTo>
                <a:cubicBezTo>
                  <a:pt x="5240" y="10657"/>
                  <a:pt x="5180" y="10645"/>
                  <a:pt x="5132" y="10633"/>
                </a:cubicBezTo>
                <a:cubicBezTo>
                  <a:pt x="4990" y="10609"/>
                  <a:pt x="4859" y="10573"/>
                  <a:pt x="4728" y="10537"/>
                </a:cubicBezTo>
                <a:cubicBezTo>
                  <a:pt x="4680" y="10526"/>
                  <a:pt x="4632" y="10514"/>
                  <a:pt x="4585" y="10502"/>
                </a:cubicBezTo>
                <a:cubicBezTo>
                  <a:pt x="4525" y="10478"/>
                  <a:pt x="4454" y="10454"/>
                  <a:pt x="4394" y="10430"/>
                </a:cubicBezTo>
                <a:cubicBezTo>
                  <a:pt x="4382" y="10430"/>
                  <a:pt x="4358" y="10418"/>
                  <a:pt x="4347" y="10418"/>
                </a:cubicBezTo>
                <a:cubicBezTo>
                  <a:pt x="4323" y="10407"/>
                  <a:pt x="4311" y="10407"/>
                  <a:pt x="4287" y="10395"/>
                </a:cubicBezTo>
                <a:cubicBezTo>
                  <a:pt x="4228" y="10371"/>
                  <a:pt x="4168" y="10347"/>
                  <a:pt x="4120" y="10323"/>
                </a:cubicBezTo>
                <a:cubicBezTo>
                  <a:pt x="4073" y="10299"/>
                  <a:pt x="4025" y="10276"/>
                  <a:pt x="3977" y="10264"/>
                </a:cubicBezTo>
                <a:cubicBezTo>
                  <a:pt x="3954" y="10252"/>
                  <a:pt x="3942" y="10240"/>
                  <a:pt x="3918" y="10228"/>
                </a:cubicBezTo>
                <a:cubicBezTo>
                  <a:pt x="3882" y="10216"/>
                  <a:pt x="3858" y="10204"/>
                  <a:pt x="3823" y="10180"/>
                </a:cubicBezTo>
                <a:cubicBezTo>
                  <a:pt x="3787" y="10168"/>
                  <a:pt x="3751" y="10145"/>
                  <a:pt x="3727" y="10133"/>
                </a:cubicBezTo>
                <a:lnTo>
                  <a:pt x="3680" y="10097"/>
                </a:lnTo>
                <a:cubicBezTo>
                  <a:pt x="3632" y="10073"/>
                  <a:pt x="3596" y="10049"/>
                  <a:pt x="3549" y="10026"/>
                </a:cubicBezTo>
                <a:cubicBezTo>
                  <a:pt x="3501" y="10002"/>
                  <a:pt x="3454" y="9966"/>
                  <a:pt x="3406" y="9930"/>
                </a:cubicBezTo>
                <a:cubicBezTo>
                  <a:pt x="3346" y="9906"/>
                  <a:pt x="3299" y="9871"/>
                  <a:pt x="3251" y="9835"/>
                </a:cubicBezTo>
                <a:cubicBezTo>
                  <a:pt x="3204" y="9799"/>
                  <a:pt x="3156" y="9764"/>
                  <a:pt x="3120" y="9728"/>
                </a:cubicBezTo>
                <a:cubicBezTo>
                  <a:pt x="3061" y="9680"/>
                  <a:pt x="3001" y="9633"/>
                  <a:pt x="2942" y="9585"/>
                </a:cubicBezTo>
                <a:lnTo>
                  <a:pt x="2930" y="9585"/>
                </a:lnTo>
                <a:lnTo>
                  <a:pt x="5168" y="7347"/>
                </a:lnTo>
                <a:close/>
                <a:moveTo>
                  <a:pt x="6835" y="7347"/>
                </a:moveTo>
                <a:lnTo>
                  <a:pt x="7109" y="7632"/>
                </a:lnTo>
                <a:lnTo>
                  <a:pt x="9061" y="9585"/>
                </a:lnTo>
                <a:cubicBezTo>
                  <a:pt x="9002" y="9633"/>
                  <a:pt x="8942" y="9680"/>
                  <a:pt x="8883" y="9728"/>
                </a:cubicBezTo>
                <a:cubicBezTo>
                  <a:pt x="8835" y="9764"/>
                  <a:pt x="8800" y="9799"/>
                  <a:pt x="8752" y="9835"/>
                </a:cubicBezTo>
                <a:cubicBezTo>
                  <a:pt x="8704" y="9871"/>
                  <a:pt x="8645" y="9906"/>
                  <a:pt x="8597" y="9930"/>
                </a:cubicBezTo>
                <a:cubicBezTo>
                  <a:pt x="8549" y="9966"/>
                  <a:pt x="8502" y="10002"/>
                  <a:pt x="8454" y="10026"/>
                </a:cubicBezTo>
                <a:cubicBezTo>
                  <a:pt x="8407" y="10049"/>
                  <a:pt x="8371" y="10073"/>
                  <a:pt x="8323" y="10097"/>
                </a:cubicBezTo>
                <a:lnTo>
                  <a:pt x="8276" y="10133"/>
                </a:lnTo>
                <a:cubicBezTo>
                  <a:pt x="8240" y="10145"/>
                  <a:pt x="8216" y="10168"/>
                  <a:pt x="8180" y="10180"/>
                </a:cubicBezTo>
                <a:cubicBezTo>
                  <a:pt x="8145" y="10204"/>
                  <a:pt x="8109" y="10216"/>
                  <a:pt x="8085" y="10228"/>
                </a:cubicBezTo>
                <a:cubicBezTo>
                  <a:pt x="7930" y="10299"/>
                  <a:pt x="7776" y="10371"/>
                  <a:pt x="7621" y="10430"/>
                </a:cubicBezTo>
                <a:cubicBezTo>
                  <a:pt x="7549" y="10454"/>
                  <a:pt x="7490" y="10478"/>
                  <a:pt x="7418" y="10502"/>
                </a:cubicBezTo>
                <a:cubicBezTo>
                  <a:pt x="7371" y="10514"/>
                  <a:pt x="7323" y="10526"/>
                  <a:pt x="7276" y="10537"/>
                </a:cubicBezTo>
                <a:cubicBezTo>
                  <a:pt x="7145" y="10573"/>
                  <a:pt x="7014" y="10609"/>
                  <a:pt x="6871" y="10633"/>
                </a:cubicBezTo>
                <a:cubicBezTo>
                  <a:pt x="6823" y="10645"/>
                  <a:pt x="6764" y="10657"/>
                  <a:pt x="6716" y="10657"/>
                </a:cubicBezTo>
                <a:cubicBezTo>
                  <a:pt x="6633" y="10668"/>
                  <a:pt x="6561" y="10680"/>
                  <a:pt x="6478" y="10692"/>
                </a:cubicBezTo>
                <a:lnTo>
                  <a:pt x="6406" y="10692"/>
                </a:lnTo>
                <a:cubicBezTo>
                  <a:pt x="6394" y="10692"/>
                  <a:pt x="6383" y="10704"/>
                  <a:pt x="6371" y="10704"/>
                </a:cubicBezTo>
                <a:lnTo>
                  <a:pt x="6371" y="7537"/>
                </a:lnTo>
                <a:cubicBezTo>
                  <a:pt x="6537" y="7501"/>
                  <a:pt x="6692" y="7430"/>
                  <a:pt x="6835" y="7347"/>
                </a:cubicBezTo>
                <a:close/>
                <a:moveTo>
                  <a:pt x="5823" y="0"/>
                </a:moveTo>
                <a:cubicBezTo>
                  <a:pt x="5775" y="0"/>
                  <a:pt x="5728" y="0"/>
                  <a:pt x="5680" y="12"/>
                </a:cubicBezTo>
                <a:cubicBezTo>
                  <a:pt x="5549" y="12"/>
                  <a:pt x="5418" y="24"/>
                  <a:pt x="5287" y="36"/>
                </a:cubicBezTo>
                <a:cubicBezTo>
                  <a:pt x="5228" y="48"/>
                  <a:pt x="5168" y="60"/>
                  <a:pt x="5109" y="60"/>
                </a:cubicBezTo>
                <a:cubicBezTo>
                  <a:pt x="5049" y="72"/>
                  <a:pt x="4990" y="84"/>
                  <a:pt x="4942" y="96"/>
                </a:cubicBezTo>
                <a:cubicBezTo>
                  <a:pt x="4870" y="108"/>
                  <a:pt x="4799" y="120"/>
                  <a:pt x="4728" y="131"/>
                </a:cubicBezTo>
                <a:cubicBezTo>
                  <a:pt x="4680" y="143"/>
                  <a:pt x="4644" y="155"/>
                  <a:pt x="4597" y="167"/>
                </a:cubicBezTo>
                <a:lnTo>
                  <a:pt x="4585" y="167"/>
                </a:lnTo>
                <a:cubicBezTo>
                  <a:pt x="4561" y="167"/>
                  <a:pt x="4525" y="179"/>
                  <a:pt x="4501" y="191"/>
                </a:cubicBezTo>
                <a:cubicBezTo>
                  <a:pt x="4466" y="191"/>
                  <a:pt x="4430" y="203"/>
                  <a:pt x="4406" y="215"/>
                </a:cubicBezTo>
                <a:cubicBezTo>
                  <a:pt x="4382" y="215"/>
                  <a:pt x="4370" y="227"/>
                  <a:pt x="4347" y="227"/>
                </a:cubicBezTo>
                <a:cubicBezTo>
                  <a:pt x="4287" y="250"/>
                  <a:pt x="4228" y="262"/>
                  <a:pt x="4168" y="286"/>
                </a:cubicBezTo>
                <a:cubicBezTo>
                  <a:pt x="4097" y="310"/>
                  <a:pt x="4025" y="334"/>
                  <a:pt x="3954" y="358"/>
                </a:cubicBezTo>
                <a:cubicBezTo>
                  <a:pt x="3894" y="381"/>
                  <a:pt x="3823" y="405"/>
                  <a:pt x="3763" y="429"/>
                </a:cubicBezTo>
                <a:cubicBezTo>
                  <a:pt x="3704" y="453"/>
                  <a:pt x="3632" y="477"/>
                  <a:pt x="3573" y="512"/>
                </a:cubicBezTo>
                <a:cubicBezTo>
                  <a:pt x="3513" y="536"/>
                  <a:pt x="3454" y="560"/>
                  <a:pt x="3394" y="596"/>
                </a:cubicBezTo>
                <a:cubicBezTo>
                  <a:pt x="3335" y="620"/>
                  <a:pt x="3275" y="655"/>
                  <a:pt x="3215" y="691"/>
                </a:cubicBezTo>
                <a:cubicBezTo>
                  <a:pt x="3156" y="715"/>
                  <a:pt x="3096" y="751"/>
                  <a:pt x="3037" y="786"/>
                </a:cubicBezTo>
                <a:cubicBezTo>
                  <a:pt x="2942" y="834"/>
                  <a:pt x="2846" y="893"/>
                  <a:pt x="2751" y="953"/>
                </a:cubicBezTo>
                <a:cubicBezTo>
                  <a:pt x="2715" y="977"/>
                  <a:pt x="2668" y="1012"/>
                  <a:pt x="2620" y="1036"/>
                </a:cubicBezTo>
                <a:cubicBezTo>
                  <a:pt x="2573" y="1072"/>
                  <a:pt x="2525" y="1108"/>
                  <a:pt x="2477" y="1143"/>
                </a:cubicBezTo>
                <a:cubicBezTo>
                  <a:pt x="2442" y="1167"/>
                  <a:pt x="2394" y="1203"/>
                  <a:pt x="2358" y="1227"/>
                </a:cubicBezTo>
                <a:cubicBezTo>
                  <a:pt x="2251" y="1310"/>
                  <a:pt x="2156" y="1393"/>
                  <a:pt x="2049" y="1489"/>
                </a:cubicBezTo>
                <a:cubicBezTo>
                  <a:pt x="2001" y="1524"/>
                  <a:pt x="1953" y="1572"/>
                  <a:pt x="1906" y="1620"/>
                </a:cubicBezTo>
                <a:cubicBezTo>
                  <a:pt x="1858" y="1667"/>
                  <a:pt x="1799" y="1715"/>
                  <a:pt x="1763" y="1763"/>
                </a:cubicBezTo>
                <a:cubicBezTo>
                  <a:pt x="1715" y="1810"/>
                  <a:pt x="1668" y="1858"/>
                  <a:pt x="1620" y="1905"/>
                </a:cubicBezTo>
                <a:lnTo>
                  <a:pt x="1561" y="1965"/>
                </a:lnTo>
                <a:cubicBezTo>
                  <a:pt x="1489" y="2048"/>
                  <a:pt x="1418" y="2120"/>
                  <a:pt x="1358" y="2203"/>
                </a:cubicBezTo>
                <a:cubicBezTo>
                  <a:pt x="1310" y="2263"/>
                  <a:pt x="1275" y="2310"/>
                  <a:pt x="1227" y="2370"/>
                </a:cubicBezTo>
                <a:cubicBezTo>
                  <a:pt x="1191" y="2417"/>
                  <a:pt x="1156" y="2465"/>
                  <a:pt x="1108" y="2525"/>
                </a:cubicBezTo>
                <a:cubicBezTo>
                  <a:pt x="989" y="2691"/>
                  <a:pt x="882" y="2858"/>
                  <a:pt x="787" y="3037"/>
                </a:cubicBezTo>
                <a:cubicBezTo>
                  <a:pt x="763" y="3084"/>
                  <a:pt x="739" y="3120"/>
                  <a:pt x="715" y="3168"/>
                </a:cubicBezTo>
                <a:cubicBezTo>
                  <a:pt x="679" y="3227"/>
                  <a:pt x="644" y="3287"/>
                  <a:pt x="620" y="3358"/>
                </a:cubicBezTo>
                <a:cubicBezTo>
                  <a:pt x="584" y="3406"/>
                  <a:pt x="560" y="3465"/>
                  <a:pt x="537" y="3525"/>
                </a:cubicBezTo>
                <a:cubicBezTo>
                  <a:pt x="525" y="3560"/>
                  <a:pt x="501" y="3596"/>
                  <a:pt x="489" y="3644"/>
                </a:cubicBezTo>
                <a:cubicBezTo>
                  <a:pt x="465" y="3679"/>
                  <a:pt x="453" y="3727"/>
                  <a:pt x="429" y="3775"/>
                </a:cubicBezTo>
                <a:lnTo>
                  <a:pt x="370" y="3930"/>
                </a:lnTo>
                <a:cubicBezTo>
                  <a:pt x="346" y="4001"/>
                  <a:pt x="322" y="4060"/>
                  <a:pt x="298" y="4132"/>
                </a:cubicBezTo>
                <a:cubicBezTo>
                  <a:pt x="287" y="4168"/>
                  <a:pt x="275" y="4215"/>
                  <a:pt x="263" y="4251"/>
                </a:cubicBezTo>
                <a:cubicBezTo>
                  <a:pt x="215" y="4418"/>
                  <a:pt x="167" y="4584"/>
                  <a:pt x="132" y="4751"/>
                </a:cubicBezTo>
                <a:cubicBezTo>
                  <a:pt x="120" y="4811"/>
                  <a:pt x="108" y="4858"/>
                  <a:pt x="108" y="4918"/>
                </a:cubicBezTo>
                <a:cubicBezTo>
                  <a:pt x="84" y="5001"/>
                  <a:pt x="72" y="5084"/>
                  <a:pt x="60" y="5180"/>
                </a:cubicBezTo>
                <a:cubicBezTo>
                  <a:pt x="60" y="5227"/>
                  <a:pt x="48" y="5275"/>
                  <a:pt x="48" y="5323"/>
                </a:cubicBezTo>
                <a:cubicBezTo>
                  <a:pt x="37" y="5430"/>
                  <a:pt x="25" y="5537"/>
                  <a:pt x="13" y="5644"/>
                </a:cubicBezTo>
                <a:cubicBezTo>
                  <a:pt x="13" y="5727"/>
                  <a:pt x="13" y="5799"/>
                  <a:pt x="13" y="5882"/>
                </a:cubicBezTo>
                <a:cubicBezTo>
                  <a:pt x="13" y="5918"/>
                  <a:pt x="1" y="5954"/>
                  <a:pt x="1" y="5989"/>
                </a:cubicBezTo>
                <a:cubicBezTo>
                  <a:pt x="1" y="6025"/>
                  <a:pt x="1" y="6049"/>
                  <a:pt x="13" y="6085"/>
                </a:cubicBezTo>
                <a:cubicBezTo>
                  <a:pt x="13" y="6156"/>
                  <a:pt x="13" y="6227"/>
                  <a:pt x="13" y="6299"/>
                </a:cubicBezTo>
                <a:cubicBezTo>
                  <a:pt x="13" y="6382"/>
                  <a:pt x="25" y="6466"/>
                  <a:pt x="37" y="6549"/>
                </a:cubicBezTo>
                <a:cubicBezTo>
                  <a:pt x="37" y="6608"/>
                  <a:pt x="48" y="6668"/>
                  <a:pt x="48" y="6727"/>
                </a:cubicBezTo>
                <a:cubicBezTo>
                  <a:pt x="48" y="6739"/>
                  <a:pt x="60" y="6763"/>
                  <a:pt x="60" y="6775"/>
                </a:cubicBezTo>
                <a:cubicBezTo>
                  <a:pt x="60" y="6787"/>
                  <a:pt x="60" y="6811"/>
                  <a:pt x="60" y="6823"/>
                </a:cubicBezTo>
                <a:cubicBezTo>
                  <a:pt x="72" y="6858"/>
                  <a:pt x="72" y="6894"/>
                  <a:pt x="84" y="6930"/>
                </a:cubicBezTo>
                <a:cubicBezTo>
                  <a:pt x="84" y="6930"/>
                  <a:pt x="84" y="6942"/>
                  <a:pt x="84" y="6942"/>
                </a:cubicBezTo>
                <a:cubicBezTo>
                  <a:pt x="96" y="7001"/>
                  <a:pt x="108" y="7073"/>
                  <a:pt x="120" y="7132"/>
                </a:cubicBezTo>
                <a:cubicBezTo>
                  <a:pt x="132" y="7192"/>
                  <a:pt x="144" y="7251"/>
                  <a:pt x="156" y="7311"/>
                </a:cubicBezTo>
                <a:cubicBezTo>
                  <a:pt x="156" y="7335"/>
                  <a:pt x="167" y="7359"/>
                  <a:pt x="167" y="7382"/>
                </a:cubicBezTo>
                <a:cubicBezTo>
                  <a:pt x="191" y="7501"/>
                  <a:pt x="227" y="7620"/>
                  <a:pt x="263" y="7740"/>
                </a:cubicBezTo>
                <a:cubicBezTo>
                  <a:pt x="275" y="7763"/>
                  <a:pt x="275" y="7775"/>
                  <a:pt x="287" y="7799"/>
                </a:cubicBezTo>
                <a:cubicBezTo>
                  <a:pt x="298" y="7835"/>
                  <a:pt x="310" y="7870"/>
                  <a:pt x="322" y="7918"/>
                </a:cubicBezTo>
                <a:cubicBezTo>
                  <a:pt x="334" y="7954"/>
                  <a:pt x="346" y="7990"/>
                  <a:pt x="358" y="8037"/>
                </a:cubicBezTo>
                <a:cubicBezTo>
                  <a:pt x="406" y="8144"/>
                  <a:pt x="453" y="8263"/>
                  <a:pt x="501" y="8371"/>
                </a:cubicBezTo>
                <a:cubicBezTo>
                  <a:pt x="525" y="8430"/>
                  <a:pt x="548" y="8490"/>
                  <a:pt x="572" y="8549"/>
                </a:cubicBezTo>
                <a:cubicBezTo>
                  <a:pt x="608" y="8609"/>
                  <a:pt x="632" y="8668"/>
                  <a:pt x="668" y="8716"/>
                </a:cubicBezTo>
                <a:cubicBezTo>
                  <a:pt x="703" y="8811"/>
                  <a:pt x="751" y="8894"/>
                  <a:pt x="799" y="8978"/>
                </a:cubicBezTo>
                <a:cubicBezTo>
                  <a:pt x="858" y="9085"/>
                  <a:pt x="929" y="9192"/>
                  <a:pt x="1001" y="9299"/>
                </a:cubicBezTo>
                <a:cubicBezTo>
                  <a:pt x="1037" y="9347"/>
                  <a:pt x="1060" y="9394"/>
                  <a:pt x="1096" y="9442"/>
                </a:cubicBezTo>
                <a:cubicBezTo>
                  <a:pt x="1108" y="9454"/>
                  <a:pt x="1108" y="9454"/>
                  <a:pt x="1108" y="9466"/>
                </a:cubicBezTo>
                <a:cubicBezTo>
                  <a:pt x="1156" y="9525"/>
                  <a:pt x="1203" y="9597"/>
                  <a:pt x="1251" y="9656"/>
                </a:cubicBezTo>
                <a:cubicBezTo>
                  <a:pt x="1310" y="9728"/>
                  <a:pt x="1370" y="9799"/>
                  <a:pt x="1418" y="9859"/>
                </a:cubicBezTo>
                <a:lnTo>
                  <a:pt x="1477" y="9930"/>
                </a:lnTo>
                <a:cubicBezTo>
                  <a:pt x="1501" y="9954"/>
                  <a:pt x="1537" y="9990"/>
                  <a:pt x="1561" y="10026"/>
                </a:cubicBezTo>
                <a:cubicBezTo>
                  <a:pt x="1632" y="10109"/>
                  <a:pt x="1715" y="10180"/>
                  <a:pt x="1787" y="10264"/>
                </a:cubicBezTo>
                <a:cubicBezTo>
                  <a:pt x="1822" y="10299"/>
                  <a:pt x="1858" y="10323"/>
                  <a:pt x="1894" y="10359"/>
                </a:cubicBezTo>
                <a:cubicBezTo>
                  <a:pt x="1942" y="10407"/>
                  <a:pt x="1989" y="10454"/>
                  <a:pt x="2037" y="10490"/>
                </a:cubicBezTo>
                <a:cubicBezTo>
                  <a:pt x="2084" y="10526"/>
                  <a:pt x="2120" y="10561"/>
                  <a:pt x="2168" y="10597"/>
                </a:cubicBezTo>
                <a:cubicBezTo>
                  <a:pt x="2239" y="10657"/>
                  <a:pt x="2311" y="10716"/>
                  <a:pt x="2382" y="10776"/>
                </a:cubicBezTo>
                <a:cubicBezTo>
                  <a:pt x="2453" y="10823"/>
                  <a:pt x="2525" y="10871"/>
                  <a:pt x="2584" y="10918"/>
                </a:cubicBezTo>
                <a:cubicBezTo>
                  <a:pt x="2632" y="10954"/>
                  <a:pt x="2680" y="10990"/>
                  <a:pt x="2739" y="11014"/>
                </a:cubicBezTo>
                <a:cubicBezTo>
                  <a:pt x="2787" y="11049"/>
                  <a:pt x="2834" y="11085"/>
                  <a:pt x="2882" y="11109"/>
                </a:cubicBezTo>
                <a:cubicBezTo>
                  <a:pt x="2942" y="11145"/>
                  <a:pt x="3001" y="11180"/>
                  <a:pt x="3049" y="11216"/>
                </a:cubicBezTo>
                <a:cubicBezTo>
                  <a:pt x="3096" y="11240"/>
                  <a:pt x="3144" y="11264"/>
                  <a:pt x="3192" y="11288"/>
                </a:cubicBezTo>
                <a:cubicBezTo>
                  <a:pt x="3239" y="11311"/>
                  <a:pt x="3299" y="11347"/>
                  <a:pt x="3346" y="11371"/>
                </a:cubicBezTo>
                <a:cubicBezTo>
                  <a:pt x="3394" y="11395"/>
                  <a:pt x="3442" y="11419"/>
                  <a:pt x="3489" y="11430"/>
                </a:cubicBezTo>
                <a:cubicBezTo>
                  <a:pt x="3525" y="11454"/>
                  <a:pt x="3573" y="11478"/>
                  <a:pt x="3608" y="11490"/>
                </a:cubicBezTo>
                <a:cubicBezTo>
                  <a:pt x="3632" y="11502"/>
                  <a:pt x="3668" y="11514"/>
                  <a:pt x="3692" y="11526"/>
                </a:cubicBezTo>
                <a:cubicBezTo>
                  <a:pt x="3739" y="11550"/>
                  <a:pt x="3787" y="11561"/>
                  <a:pt x="3835" y="11585"/>
                </a:cubicBezTo>
                <a:cubicBezTo>
                  <a:pt x="3942" y="11633"/>
                  <a:pt x="4061" y="11669"/>
                  <a:pt x="4168" y="11704"/>
                </a:cubicBezTo>
                <a:cubicBezTo>
                  <a:pt x="4228" y="11716"/>
                  <a:pt x="4287" y="11740"/>
                  <a:pt x="4347" y="11752"/>
                </a:cubicBezTo>
                <a:cubicBezTo>
                  <a:pt x="4370" y="11764"/>
                  <a:pt x="4382" y="11764"/>
                  <a:pt x="4406" y="11776"/>
                </a:cubicBezTo>
                <a:cubicBezTo>
                  <a:pt x="4430" y="11776"/>
                  <a:pt x="4466" y="11788"/>
                  <a:pt x="4501" y="11800"/>
                </a:cubicBezTo>
                <a:cubicBezTo>
                  <a:pt x="4525" y="11811"/>
                  <a:pt x="4561" y="11811"/>
                  <a:pt x="4585" y="11823"/>
                </a:cubicBezTo>
                <a:lnTo>
                  <a:pt x="4597" y="11823"/>
                </a:lnTo>
                <a:cubicBezTo>
                  <a:pt x="4644" y="11835"/>
                  <a:pt x="4680" y="11847"/>
                  <a:pt x="4728" y="11847"/>
                </a:cubicBezTo>
                <a:cubicBezTo>
                  <a:pt x="4799" y="11871"/>
                  <a:pt x="4870" y="11883"/>
                  <a:pt x="4942" y="11895"/>
                </a:cubicBezTo>
                <a:cubicBezTo>
                  <a:pt x="4990" y="11907"/>
                  <a:pt x="5049" y="11919"/>
                  <a:pt x="5109" y="11919"/>
                </a:cubicBezTo>
                <a:cubicBezTo>
                  <a:pt x="5168" y="11931"/>
                  <a:pt x="5228" y="11942"/>
                  <a:pt x="5287" y="11942"/>
                </a:cubicBezTo>
                <a:cubicBezTo>
                  <a:pt x="5418" y="11966"/>
                  <a:pt x="5549" y="11978"/>
                  <a:pt x="5680" y="11978"/>
                </a:cubicBezTo>
                <a:cubicBezTo>
                  <a:pt x="5728" y="11978"/>
                  <a:pt x="5775" y="11978"/>
                  <a:pt x="5823" y="11990"/>
                </a:cubicBezTo>
                <a:lnTo>
                  <a:pt x="6180" y="11990"/>
                </a:lnTo>
                <a:cubicBezTo>
                  <a:pt x="6228" y="11978"/>
                  <a:pt x="6275" y="11978"/>
                  <a:pt x="6323" y="11978"/>
                </a:cubicBezTo>
                <a:cubicBezTo>
                  <a:pt x="6454" y="11978"/>
                  <a:pt x="6585" y="11966"/>
                  <a:pt x="6716" y="11942"/>
                </a:cubicBezTo>
                <a:cubicBezTo>
                  <a:pt x="6775" y="11942"/>
                  <a:pt x="6835" y="11931"/>
                  <a:pt x="6895" y="11919"/>
                </a:cubicBezTo>
                <a:cubicBezTo>
                  <a:pt x="6954" y="11919"/>
                  <a:pt x="7002" y="11907"/>
                  <a:pt x="7061" y="11895"/>
                </a:cubicBezTo>
                <a:cubicBezTo>
                  <a:pt x="7133" y="11883"/>
                  <a:pt x="7204" y="11871"/>
                  <a:pt x="7276" y="11847"/>
                </a:cubicBezTo>
                <a:cubicBezTo>
                  <a:pt x="7323" y="11847"/>
                  <a:pt x="7359" y="11835"/>
                  <a:pt x="7406" y="11823"/>
                </a:cubicBezTo>
                <a:lnTo>
                  <a:pt x="7418" y="11823"/>
                </a:lnTo>
                <a:cubicBezTo>
                  <a:pt x="7442" y="11811"/>
                  <a:pt x="7466" y="11811"/>
                  <a:pt x="7502" y="11800"/>
                </a:cubicBezTo>
                <a:lnTo>
                  <a:pt x="7585" y="11776"/>
                </a:lnTo>
                <a:cubicBezTo>
                  <a:pt x="7597" y="11776"/>
                  <a:pt x="7609" y="11764"/>
                  <a:pt x="7621" y="11764"/>
                </a:cubicBezTo>
                <a:cubicBezTo>
                  <a:pt x="7704" y="11740"/>
                  <a:pt x="7776" y="11716"/>
                  <a:pt x="7859" y="11692"/>
                </a:cubicBezTo>
                <a:lnTo>
                  <a:pt x="7871" y="11692"/>
                </a:lnTo>
                <a:cubicBezTo>
                  <a:pt x="7883" y="11680"/>
                  <a:pt x="7907" y="11680"/>
                  <a:pt x="7918" y="11669"/>
                </a:cubicBezTo>
                <a:lnTo>
                  <a:pt x="8026" y="11633"/>
                </a:lnTo>
                <a:cubicBezTo>
                  <a:pt x="8049" y="11633"/>
                  <a:pt x="8061" y="11621"/>
                  <a:pt x="8085" y="11621"/>
                </a:cubicBezTo>
                <a:cubicBezTo>
                  <a:pt x="8157" y="11585"/>
                  <a:pt x="8228" y="11561"/>
                  <a:pt x="8299" y="11526"/>
                </a:cubicBezTo>
                <a:cubicBezTo>
                  <a:pt x="8311" y="11526"/>
                  <a:pt x="8323" y="11526"/>
                  <a:pt x="8335" y="11514"/>
                </a:cubicBezTo>
                <a:cubicBezTo>
                  <a:pt x="8395" y="11490"/>
                  <a:pt x="8466" y="11466"/>
                  <a:pt x="8526" y="11430"/>
                </a:cubicBezTo>
                <a:cubicBezTo>
                  <a:pt x="8585" y="11407"/>
                  <a:pt x="8645" y="11371"/>
                  <a:pt x="8692" y="11347"/>
                </a:cubicBezTo>
                <a:cubicBezTo>
                  <a:pt x="8800" y="11299"/>
                  <a:pt x="8895" y="11252"/>
                  <a:pt x="8990" y="11192"/>
                </a:cubicBezTo>
                <a:cubicBezTo>
                  <a:pt x="9038" y="11157"/>
                  <a:pt x="9097" y="11121"/>
                  <a:pt x="9157" y="11097"/>
                </a:cubicBezTo>
                <a:cubicBezTo>
                  <a:pt x="9216" y="11049"/>
                  <a:pt x="9288" y="11002"/>
                  <a:pt x="9347" y="10966"/>
                </a:cubicBezTo>
                <a:cubicBezTo>
                  <a:pt x="9419" y="10918"/>
                  <a:pt x="9478" y="10871"/>
                  <a:pt x="9550" y="10823"/>
                </a:cubicBezTo>
                <a:lnTo>
                  <a:pt x="9669" y="10728"/>
                </a:lnTo>
                <a:cubicBezTo>
                  <a:pt x="9752" y="10668"/>
                  <a:pt x="9835" y="10597"/>
                  <a:pt x="9919" y="10537"/>
                </a:cubicBezTo>
                <a:cubicBezTo>
                  <a:pt x="9954" y="10502"/>
                  <a:pt x="9990" y="10466"/>
                  <a:pt x="10026" y="10430"/>
                </a:cubicBezTo>
                <a:cubicBezTo>
                  <a:pt x="10133" y="10347"/>
                  <a:pt x="10216" y="10252"/>
                  <a:pt x="10312" y="10156"/>
                </a:cubicBezTo>
                <a:lnTo>
                  <a:pt x="10443" y="10026"/>
                </a:lnTo>
                <a:cubicBezTo>
                  <a:pt x="10490" y="9966"/>
                  <a:pt x="10538" y="9918"/>
                  <a:pt x="10585" y="9859"/>
                </a:cubicBezTo>
                <a:cubicBezTo>
                  <a:pt x="10633" y="9799"/>
                  <a:pt x="10681" y="9740"/>
                  <a:pt x="10728" y="9680"/>
                </a:cubicBezTo>
                <a:cubicBezTo>
                  <a:pt x="10776" y="9609"/>
                  <a:pt x="10835" y="9549"/>
                  <a:pt x="10883" y="9478"/>
                </a:cubicBezTo>
                <a:cubicBezTo>
                  <a:pt x="10895" y="9466"/>
                  <a:pt x="10907" y="9442"/>
                  <a:pt x="10919" y="9418"/>
                </a:cubicBezTo>
                <a:cubicBezTo>
                  <a:pt x="10966" y="9359"/>
                  <a:pt x="11002" y="9287"/>
                  <a:pt x="11050" y="9228"/>
                </a:cubicBezTo>
                <a:cubicBezTo>
                  <a:pt x="11121" y="9109"/>
                  <a:pt x="11193" y="9002"/>
                  <a:pt x="11252" y="8883"/>
                </a:cubicBezTo>
                <a:cubicBezTo>
                  <a:pt x="11288" y="8835"/>
                  <a:pt x="11312" y="8775"/>
                  <a:pt x="11336" y="8716"/>
                </a:cubicBezTo>
                <a:cubicBezTo>
                  <a:pt x="11347" y="8704"/>
                  <a:pt x="11359" y="8692"/>
                  <a:pt x="11359" y="8680"/>
                </a:cubicBezTo>
                <a:cubicBezTo>
                  <a:pt x="11395" y="8609"/>
                  <a:pt x="11431" y="8537"/>
                  <a:pt x="11467" y="8466"/>
                </a:cubicBezTo>
                <a:cubicBezTo>
                  <a:pt x="11467" y="8466"/>
                  <a:pt x="11467" y="8466"/>
                  <a:pt x="11467" y="8454"/>
                </a:cubicBezTo>
                <a:cubicBezTo>
                  <a:pt x="11502" y="8382"/>
                  <a:pt x="11526" y="8311"/>
                  <a:pt x="11562" y="8240"/>
                </a:cubicBezTo>
                <a:lnTo>
                  <a:pt x="11621" y="8085"/>
                </a:lnTo>
                <a:cubicBezTo>
                  <a:pt x="11645" y="8025"/>
                  <a:pt x="11657" y="7966"/>
                  <a:pt x="11681" y="7918"/>
                </a:cubicBezTo>
                <a:cubicBezTo>
                  <a:pt x="11681" y="7906"/>
                  <a:pt x="11681" y="7894"/>
                  <a:pt x="11693" y="7894"/>
                </a:cubicBezTo>
                <a:cubicBezTo>
                  <a:pt x="11705" y="7835"/>
                  <a:pt x="11717" y="7787"/>
                  <a:pt x="11740" y="7728"/>
                </a:cubicBezTo>
                <a:cubicBezTo>
                  <a:pt x="11752" y="7704"/>
                  <a:pt x="11752" y="7668"/>
                  <a:pt x="11764" y="7644"/>
                </a:cubicBezTo>
                <a:cubicBezTo>
                  <a:pt x="11776" y="7609"/>
                  <a:pt x="11776" y="7585"/>
                  <a:pt x="11788" y="7549"/>
                </a:cubicBezTo>
                <a:cubicBezTo>
                  <a:pt x="11812" y="7478"/>
                  <a:pt x="11836" y="7394"/>
                  <a:pt x="11848" y="7323"/>
                </a:cubicBezTo>
                <a:cubicBezTo>
                  <a:pt x="11859" y="7275"/>
                  <a:pt x="11871" y="7239"/>
                  <a:pt x="11871" y="7192"/>
                </a:cubicBezTo>
                <a:cubicBezTo>
                  <a:pt x="11883" y="7156"/>
                  <a:pt x="11895" y="7120"/>
                  <a:pt x="11895" y="7073"/>
                </a:cubicBezTo>
                <a:cubicBezTo>
                  <a:pt x="11931" y="6918"/>
                  <a:pt x="11955" y="6751"/>
                  <a:pt x="11967" y="6585"/>
                </a:cubicBezTo>
                <a:cubicBezTo>
                  <a:pt x="11978" y="6501"/>
                  <a:pt x="11978" y="6418"/>
                  <a:pt x="11990" y="6335"/>
                </a:cubicBezTo>
                <a:cubicBezTo>
                  <a:pt x="11990" y="6251"/>
                  <a:pt x="11990" y="6168"/>
                  <a:pt x="11990" y="6085"/>
                </a:cubicBezTo>
                <a:cubicBezTo>
                  <a:pt x="11990" y="6049"/>
                  <a:pt x="11990" y="6025"/>
                  <a:pt x="11990" y="5989"/>
                </a:cubicBezTo>
                <a:cubicBezTo>
                  <a:pt x="11990" y="5954"/>
                  <a:pt x="11990" y="5918"/>
                  <a:pt x="11990" y="5882"/>
                </a:cubicBezTo>
                <a:cubicBezTo>
                  <a:pt x="11990" y="5846"/>
                  <a:pt x="11990" y="5811"/>
                  <a:pt x="11990" y="5775"/>
                </a:cubicBezTo>
                <a:cubicBezTo>
                  <a:pt x="11990" y="5763"/>
                  <a:pt x="11990" y="5751"/>
                  <a:pt x="11990" y="5739"/>
                </a:cubicBezTo>
                <a:cubicBezTo>
                  <a:pt x="11990" y="5704"/>
                  <a:pt x="11990" y="5668"/>
                  <a:pt x="11978" y="5632"/>
                </a:cubicBezTo>
                <a:cubicBezTo>
                  <a:pt x="11978" y="5465"/>
                  <a:pt x="11955" y="5299"/>
                  <a:pt x="11931" y="5132"/>
                </a:cubicBezTo>
                <a:cubicBezTo>
                  <a:pt x="11919" y="5073"/>
                  <a:pt x="11919" y="5001"/>
                  <a:pt x="11907" y="4930"/>
                </a:cubicBezTo>
                <a:cubicBezTo>
                  <a:pt x="11871" y="4787"/>
                  <a:pt x="11848" y="4644"/>
                  <a:pt x="11812" y="4501"/>
                </a:cubicBezTo>
                <a:cubicBezTo>
                  <a:pt x="11800" y="4441"/>
                  <a:pt x="11776" y="4394"/>
                  <a:pt x="11764" y="4346"/>
                </a:cubicBezTo>
                <a:cubicBezTo>
                  <a:pt x="11764" y="4322"/>
                  <a:pt x="11752" y="4299"/>
                  <a:pt x="11740" y="4275"/>
                </a:cubicBezTo>
                <a:cubicBezTo>
                  <a:pt x="11740" y="4251"/>
                  <a:pt x="11728" y="4215"/>
                  <a:pt x="11717" y="4180"/>
                </a:cubicBezTo>
                <a:cubicBezTo>
                  <a:pt x="11693" y="4108"/>
                  <a:pt x="11669" y="4037"/>
                  <a:pt x="11645" y="3965"/>
                </a:cubicBezTo>
                <a:cubicBezTo>
                  <a:pt x="11621" y="3894"/>
                  <a:pt x="11586" y="3822"/>
                  <a:pt x="11562" y="3751"/>
                </a:cubicBezTo>
                <a:cubicBezTo>
                  <a:pt x="11526" y="3668"/>
                  <a:pt x="11490" y="3584"/>
                  <a:pt x="11455" y="3501"/>
                </a:cubicBezTo>
                <a:cubicBezTo>
                  <a:pt x="11431" y="3453"/>
                  <a:pt x="11407" y="3406"/>
                  <a:pt x="11383" y="3358"/>
                </a:cubicBezTo>
                <a:cubicBezTo>
                  <a:pt x="11359" y="3310"/>
                  <a:pt x="11336" y="3263"/>
                  <a:pt x="11312" y="3203"/>
                </a:cubicBezTo>
                <a:cubicBezTo>
                  <a:pt x="11288" y="3168"/>
                  <a:pt x="11264" y="3132"/>
                  <a:pt x="11252" y="3096"/>
                </a:cubicBezTo>
                <a:cubicBezTo>
                  <a:pt x="11133" y="2882"/>
                  <a:pt x="11002" y="2679"/>
                  <a:pt x="10859" y="2489"/>
                </a:cubicBezTo>
                <a:cubicBezTo>
                  <a:pt x="10847" y="2453"/>
                  <a:pt x="10824" y="2429"/>
                  <a:pt x="10800" y="2394"/>
                </a:cubicBezTo>
                <a:lnTo>
                  <a:pt x="10705" y="2275"/>
                </a:lnTo>
                <a:cubicBezTo>
                  <a:pt x="10669" y="2239"/>
                  <a:pt x="10633" y="2191"/>
                  <a:pt x="10609" y="2155"/>
                </a:cubicBezTo>
                <a:cubicBezTo>
                  <a:pt x="10550" y="2084"/>
                  <a:pt x="10490" y="2025"/>
                  <a:pt x="10443" y="1965"/>
                </a:cubicBezTo>
                <a:cubicBezTo>
                  <a:pt x="10371" y="1894"/>
                  <a:pt x="10312" y="1822"/>
                  <a:pt x="10240" y="1751"/>
                </a:cubicBezTo>
                <a:cubicBezTo>
                  <a:pt x="10193" y="1703"/>
                  <a:pt x="10133" y="1655"/>
                  <a:pt x="10085" y="1608"/>
                </a:cubicBezTo>
                <a:cubicBezTo>
                  <a:pt x="10073" y="1584"/>
                  <a:pt x="10050" y="1572"/>
                  <a:pt x="10026" y="1560"/>
                </a:cubicBezTo>
                <a:cubicBezTo>
                  <a:pt x="9990" y="1524"/>
                  <a:pt x="9954" y="1489"/>
                  <a:pt x="9907" y="1453"/>
                </a:cubicBezTo>
                <a:cubicBezTo>
                  <a:pt x="9847" y="1393"/>
                  <a:pt x="9788" y="1346"/>
                  <a:pt x="9728" y="1298"/>
                </a:cubicBezTo>
                <a:cubicBezTo>
                  <a:pt x="9704" y="1274"/>
                  <a:pt x="9669" y="1251"/>
                  <a:pt x="9633" y="1227"/>
                </a:cubicBezTo>
                <a:cubicBezTo>
                  <a:pt x="9609" y="1203"/>
                  <a:pt x="9573" y="1179"/>
                  <a:pt x="9538" y="1155"/>
                </a:cubicBezTo>
                <a:cubicBezTo>
                  <a:pt x="9478" y="1108"/>
                  <a:pt x="9419" y="1060"/>
                  <a:pt x="9347" y="1024"/>
                </a:cubicBezTo>
                <a:cubicBezTo>
                  <a:pt x="9288" y="977"/>
                  <a:pt x="9216" y="929"/>
                  <a:pt x="9145" y="893"/>
                </a:cubicBezTo>
                <a:cubicBezTo>
                  <a:pt x="9085" y="846"/>
                  <a:pt x="9014" y="810"/>
                  <a:pt x="8942" y="774"/>
                </a:cubicBezTo>
                <a:cubicBezTo>
                  <a:pt x="8919" y="751"/>
                  <a:pt x="8883" y="739"/>
                  <a:pt x="8847" y="715"/>
                </a:cubicBezTo>
                <a:cubicBezTo>
                  <a:pt x="8811" y="691"/>
                  <a:pt x="8764" y="679"/>
                  <a:pt x="8728" y="655"/>
                </a:cubicBezTo>
                <a:cubicBezTo>
                  <a:pt x="8669" y="620"/>
                  <a:pt x="8609" y="596"/>
                  <a:pt x="8549" y="560"/>
                </a:cubicBezTo>
                <a:cubicBezTo>
                  <a:pt x="8466" y="524"/>
                  <a:pt x="8383" y="489"/>
                  <a:pt x="8299" y="453"/>
                </a:cubicBezTo>
                <a:cubicBezTo>
                  <a:pt x="8157" y="393"/>
                  <a:pt x="8002" y="346"/>
                  <a:pt x="7859" y="286"/>
                </a:cubicBezTo>
                <a:cubicBezTo>
                  <a:pt x="7776" y="262"/>
                  <a:pt x="7704" y="239"/>
                  <a:pt x="7621" y="227"/>
                </a:cubicBezTo>
                <a:cubicBezTo>
                  <a:pt x="7609" y="215"/>
                  <a:pt x="7597" y="215"/>
                  <a:pt x="7585" y="215"/>
                </a:cubicBezTo>
                <a:lnTo>
                  <a:pt x="7502" y="191"/>
                </a:lnTo>
                <a:cubicBezTo>
                  <a:pt x="7466" y="179"/>
                  <a:pt x="7442" y="167"/>
                  <a:pt x="7418" y="167"/>
                </a:cubicBezTo>
                <a:lnTo>
                  <a:pt x="7406" y="167"/>
                </a:lnTo>
                <a:cubicBezTo>
                  <a:pt x="7359" y="155"/>
                  <a:pt x="7323" y="143"/>
                  <a:pt x="7276" y="131"/>
                </a:cubicBezTo>
                <a:cubicBezTo>
                  <a:pt x="7204" y="120"/>
                  <a:pt x="7133" y="108"/>
                  <a:pt x="7061" y="96"/>
                </a:cubicBezTo>
                <a:cubicBezTo>
                  <a:pt x="7002" y="84"/>
                  <a:pt x="6954" y="72"/>
                  <a:pt x="6895" y="60"/>
                </a:cubicBezTo>
                <a:cubicBezTo>
                  <a:pt x="6835" y="60"/>
                  <a:pt x="6775" y="48"/>
                  <a:pt x="6716" y="36"/>
                </a:cubicBezTo>
                <a:cubicBezTo>
                  <a:pt x="6585" y="24"/>
                  <a:pt x="6454" y="12"/>
                  <a:pt x="6323" y="12"/>
                </a:cubicBezTo>
                <a:cubicBezTo>
                  <a:pt x="6275" y="0"/>
                  <a:pt x="6228" y="0"/>
                  <a:pt x="618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55"/>
          <p:cNvSpPr txBox="1">
            <a:spLocks noGrp="1"/>
          </p:cNvSpPr>
          <p:nvPr>
            <p:ph type="title"/>
          </p:nvPr>
        </p:nvSpPr>
        <p:spPr>
          <a:xfrm>
            <a:off x="1069224" y="1700346"/>
            <a:ext cx="2799843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 to segment tree</a:t>
            </a:r>
            <a:endParaRPr dirty="0"/>
          </a:p>
        </p:txBody>
      </p:sp>
      <p:sp>
        <p:nvSpPr>
          <p:cNvPr id="1257" name="Google Shape;1257;p55"/>
          <p:cNvSpPr txBox="1">
            <a:spLocks noGrp="1"/>
          </p:cNvSpPr>
          <p:nvPr>
            <p:ph type="title" idx="2"/>
          </p:nvPr>
        </p:nvSpPr>
        <p:spPr>
          <a:xfrm>
            <a:off x="1069225" y="53943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59" name="Google Shape;1259;p55"/>
          <p:cNvSpPr txBox="1">
            <a:spLocks noGrp="1"/>
          </p:cNvSpPr>
          <p:nvPr>
            <p:ph type="title" idx="3"/>
          </p:nvPr>
        </p:nvSpPr>
        <p:spPr>
          <a:xfrm>
            <a:off x="5913924" y="1691648"/>
            <a:ext cx="2772875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Basic Operation on segment tree</a:t>
            </a:r>
            <a:endParaRPr dirty="0"/>
          </a:p>
        </p:txBody>
      </p:sp>
      <p:sp>
        <p:nvSpPr>
          <p:cNvPr id="1260" name="Google Shape;1260;p55"/>
          <p:cNvSpPr txBox="1">
            <a:spLocks noGrp="1"/>
          </p:cNvSpPr>
          <p:nvPr>
            <p:ph type="title" idx="4"/>
          </p:nvPr>
        </p:nvSpPr>
        <p:spPr>
          <a:xfrm>
            <a:off x="5913925" y="539413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62" name="Google Shape;1262;p55"/>
          <p:cNvSpPr txBox="1">
            <a:spLocks noGrp="1"/>
          </p:cNvSpPr>
          <p:nvPr>
            <p:ph type="title" idx="6"/>
          </p:nvPr>
        </p:nvSpPr>
        <p:spPr>
          <a:xfrm>
            <a:off x="1069225" y="396522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Optimization</a:t>
            </a:r>
            <a:r>
              <a:rPr lang="en" dirty="0"/>
              <a:t> segment tree</a:t>
            </a:r>
            <a:endParaRPr dirty="0"/>
          </a:p>
        </p:txBody>
      </p:sp>
      <p:sp>
        <p:nvSpPr>
          <p:cNvPr id="1263" name="Google Shape;1263;p55"/>
          <p:cNvSpPr txBox="1">
            <a:spLocks noGrp="1"/>
          </p:cNvSpPr>
          <p:nvPr>
            <p:ph type="title" idx="7"/>
          </p:nvPr>
        </p:nvSpPr>
        <p:spPr>
          <a:xfrm>
            <a:off x="10692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65" name="Google Shape;1265;p55"/>
          <p:cNvSpPr txBox="1">
            <a:spLocks noGrp="1"/>
          </p:cNvSpPr>
          <p:nvPr>
            <p:ph type="title" idx="9"/>
          </p:nvPr>
        </p:nvSpPr>
        <p:spPr>
          <a:xfrm>
            <a:off x="5913925" y="3713975"/>
            <a:ext cx="2367000" cy="50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SUMARY</a:t>
            </a:r>
            <a:endParaRPr dirty="0"/>
          </a:p>
        </p:txBody>
      </p:sp>
      <p:sp>
        <p:nvSpPr>
          <p:cNvPr id="1266" name="Google Shape;1266;p55"/>
          <p:cNvSpPr txBox="1">
            <a:spLocks noGrp="1"/>
          </p:cNvSpPr>
          <p:nvPr>
            <p:ph type="title" idx="13"/>
          </p:nvPr>
        </p:nvSpPr>
        <p:spPr>
          <a:xfrm>
            <a:off x="5913925" y="2836488"/>
            <a:ext cx="2367000" cy="86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268" name="Google Shape;1268;p55"/>
          <p:cNvGrpSpPr/>
          <p:nvPr/>
        </p:nvGrpSpPr>
        <p:grpSpPr>
          <a:xfrm rot="5400000">
            <a:off x="3547917" y="1547241"/>
            <a:ext cx="1939426" cy="2049018"/>
            <a:chOff x="4366039" y="3724079"/>
            <a:chExt cx="641026" cy="652865"/>
          </a:xfrm>
        </p:grpSpPr>
        <p:sp>
          <p:nvSpPr>
            <p:cNvPr id="1269" name="Google Shape;1269;p55"/>
            <p:cNvSpPr/>
            <p:nvPr/>
          </p:nvSpPr>
          <p:spPr>
            <a:xfrm rot="5400000">
              <a:off x="4400519" y="3769360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55"/>
            <p:cNvSpPr/>
            <p:nvPr/>
          </p:nvSpPr>
          <p:spPr>
            <a:xfrm rot="5400000">
              <a:off x="4597523" y="3962778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55"/>
            <p:cNvSpPr/>
            <p:nvPr/>
          </p:nvSpPr>
          <p:spPr>
            <a:xfrm rot="5400000">
              <a:off x="4950960" y="4023485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55"/>
            <p:cNvSpPr/>
            <p:nvPr/>
          </p:nvSpPr>
          <p:spPr>
            <a:xfrm rot="5400000">
              <a:off x="4363727" y="4023744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5"/>
            <p:cNvSpPr/>
            <p:nvPr/>
          </p:nvSpPr>
          <p:spPr>
            <a:xfrm rot="5400000">
              <a:off x="4659007" y="4321098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55"/>
            <p:cNvSpPr/>
            <p:nvPr/>
          </p:nvSpPr>
          <p:spPr>
            <a:xfrm rot="5400000">
              <a:off x="4658748" y="3723063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55"/>
            <p:cNvSpPr/>
            <p:nvPr/>
          </p:nvSpPr>
          <p:spPr>
            <a:xfrm rot="5400000">
              <a:off x="4443964" y="4228893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5"/>
            <p:cNvSpPr/>
            <p:nvPr/>
          </p:nvSpPr>
          <p:spPr>
            <a:xfrm rot="5400000">
              <a:off x="4859058" y="380610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5"/>
            <p:cNvSpPr/>
            <p:nvPr/>
          </p:nvSpPr>
          <p:spPr>
            <a:xfrm rot="5400000">
              <a:off x="4443704" y="3806281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5"/>
            <p:cNvSpPr/>
            <p:nvPr/>
          </p:nvSpPr>
          <p:spPr>
            <a:xfrm rot="5400000">
              <a:off x="4859317" y="4228721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5"/>
            <p:cNvSpPr/>
            <p:nvPr/>
          </p:nvSpPr>
          <p:spPr>
            <a:xfrm rot="5400000">
              <a:off x="4548159" y="3739504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5"/>
            <p:cNvSpPr/>
            <p:nvPr/>
          </p:nvSpPr>
          <p:spPr>
            <a:xfrm rot="5400000">
              <a:off x="4757780" y="4297637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5"/>
            <p:cNvSpPr/>
            <p:nvPr/>
          </p:nvSpPr>
          <p:spPr>
            <a:xfrm rot="5400000">
              <a:off x="4766248" y="3742550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5"/>
            <p:cNvSpPr/>
            <p:nvPr/>
          </p:nvSpPr>
          <p:spPr>
            <a:xfrm rot="5400000">
              <a:off x="4539107" y="4294223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5"/>
            <p:cNvSpPr/>
            <p:nvPr/>
          </p:nvSpPr>
          <p:spPr>
            <a:xfrm rot="5400000">
              <a:off x="4922660" y="3904578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5"/>
            <p:cNvSpPr/>
            <p:nvPr/>
          </p:nvSpPr>
          <p:spPr>
            <a:xfrm rot="5400000">
              <a:off x="4380686" y="4134291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55"/>
            <p:cNvSpPr/>
            <p:nvPr/>
          </p:nvSpPr>
          <p:spPr>
            <a:xfrm rot="5400000">
              <a:off x="4920218" y="4139994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55"/>
            <p:cNvSpPr/>
            <p:nvPr/>
          </p:nvSpPr>
          <p:spPr>
            <a:xfrm rot="5400000">
              <a:off x="4383128" y="3898183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5"/>
            <p:cNvSpPr/>
            <p:nvPr/>
          </p:nvSpPr>
          <p:spPr>
            <a:xfrm rot="5400000">
              <a:off x="4834689" y="3964852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5"/>
            <p:cNvSpPr/>
            <p:nvPr/>
          </p:nvSpPr>
          <p:spPr>
            <a:xfrm rot="5400000">
              <a:off x="4535283" y="3846010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5"/>
            <p:cNvSpPr/>
            <p:nvPr/>
          </p:nvSpPr>
          <p:spPr>
            <a:xfrm rot="5400000">
              <a:off x="4538091" y="413848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0" name="Google Shape;1290;p55"/>
          <p:cNvSpPr/>
          <p:nvPr/>
        </p:nvSpPr>
        <p:spPr>
          <a:xfrm rot="5400000">
            <a:off x="3768228" y="3526985"/>
            <a:ext cx="875009" cy="872736"/>
          </a:xfrm>
          <a:custGeom>
            <a:avLst/>
            <a:gdLst/>
            <a:ahLst/>
            <a:cxnLst/>
            <a:rect l="l" t="t" r="r" b="b"/>
            <a:pathLst>
              <a:path w="18861" h="18811" extrusionOk="0">
                <a:moveTo>
                  <a:pt x="11198" y="3199"/>
                </a:moveTo>
                <a:cubicBezTo>
                  <a:pt x="11271" y="3199"/>
                  <a:pt x="11346" y="3209"/>
                  <a:pt x="11419" y="3232"/>
                </a:cubicBezTo>
                <a:cubicBezTo>
                  <a:pt x="12824" y="3685"/>
                  <a:pt x="14038" y="4614"/>
                  <a:pt x="14836" y="5864"/>
                </a:cubicBezTo>
                <a:cubicBezTo>
                  <a:pt x="15074" y="6233"/>
                  <a:pt x="14931" y="6733"/>
                  <a:pt x="14538" y="6923"/>
                </a:cubicBezTo>
                <a:cubicBezTo>
                  <a:pt x="14121" y="7114"/>
                  <a:pt x="13705" y="7316"/>
                  <a:pt x="13300" y="7507"/>
                </a:cubicBezTo>
                <a:cubicBezTo>
                  <a:pt x="13200" y="7555"/>
                  <a:pt x="13093" y="7578"/>
                  <a:pt x="12987" y="7578"/>
                </a:cubicBezTo>
                <a:cubicBezTo>
                  <a:pt x="12753" y="7578"/>
                  <a:pt x="12523" y="7466"/>
                  <a:pt x="12383" y="7269"/>
                </a:cubicBezTo>
                <a:cubicBezTo>
                  <a:pt x="11966" y="6673"/>
                  <a:pt x="11371" y="6221"/>
                  <a:pt x="10692" y="5959"/>
                </a:cubicBezTo>
                <a:cubicBezTo>
                  <a:pt x="10359" y="5840"/>
                  <a:pt x="10157" y="5495"/>
                  <a:pt x="10216" y="5137"/>
                </a:cubicBezTo>
                <a:cubicBezTo>
                  <a:pt x="10300" y="4697"/>
                  <a:pt x="10383" y="4244"/>
                  <a:pt x="10466" y="3792"/>
                </a:cubicBezTo>
                <a:cubicBezTo>
                  <a:pt x="10535" y="3439"/>
                  <a:pt x="10855" y="3199"/>
                  <a:pt x="11198" y="3199"/>
                </a:cubicBezTo>
                <a:close/>
                <a:moveTo>
                  <a:pt x="6241" y="3843"/>
                </a:moveTo>
                <a:cubicBezTo>
                  <a:pt x="6513" y="3843"/>
                  <a:pt x="6779" y="3994"/>
                  <a:pt x="6906" y="4256"/>
                </a:cubicBezTo>
                <a:cubicBezTo>
                  <a:pt x="7109" y="4673"/>
                  <a:pt x="7299" y="5078"/>
                  <a:pt x="7490" y="5495"/>
                </a:cubicBezTo>
                <a:cubicBezTo>
                  <a:pt x="7644" y="5816"/>
                  <a:pt x="7549" y="6209"/>
                  <a:pt x="7252" y="6411"/>
                </a:cubicBezTo>
                <a:cubicBezTo>
                  <a:pt x="6656" y="6828"/>
                  <a:pt x="6204" y="7423"/>
                  <a:pt x="5954" y="8102"/>
                </a:cubicBezTo>
                <a:cubicBezTo>
                  <a:pt x="5838" y="8396"/>
                  <a:pt x="5555" y="8589"/>
                  <a:pt x="5245" y="8589"/>
                </a:cubicBezTo>
                <a:cubicBezTo>
                  <a:pt x="5204" y="8589"/>
                  <a:pt x="5162" y="8585"/>
                  <a:pt x="5120" y="8578"/>
                </a:cubicBezTo>
                <a:cubicBezTo>
                  <a:pt x="4680" y="8495"/>
                  <a:pt x="4227" y="8400"/>
                  <a:pt x="3787" y="8316"/>
                </a:cubicBezTo>
                <a:cubicBezTo>
                  <a:pt x="3346" y="8245"/>
                  <a:pt x="3084" y="7792"/>
                  <a:pt x="3215" y="7376"/>
                </a:cubicBezTo>
                <a:cubicBezTo>
                  <a:pt x="3680" y="5971"/>
                  <a:pt x="4608" y="4756"/>
                  <a:pt x="5847" y="3959"/>
                </a:cubicBezTo>
                <a:cubicBezTo>
                  <a:pt x="5969" y="3880"/>
                  <a:pt x="6106" y="3843"/>
                  <a:pt x="6241" y="3843"/>
                </a:cubicBezTo>
                <a:close/>
                <a:moveTo>
                  <a:pt x="9222" y="7030"/>
                </a:moveTo>
                <a:cubicBezTo>
                  <a:pt x="9724" y="7030"/>
                  <a:pt x="10229" y="7189"/>
                  <a:pt x="10657" y="7519"/>
                </a:cubicBezTo>
                <a:cubicBezTo>
                  <a:pt x="11693" y="8316"/>
                  <a:pt x="11883" y="9805"/>
                  <a:pt x="11085" y="10840"/>
                </a:cubicBezTo>
                <a:cubicBezTo>
                  <a:pt x="10619" y="11453"/>
                  <a:pt x="9916" y="11773"/>
                  <a:pt x="9205" y="11773"/>
                </a:cubicBezTo>
                <a:cubicBezTo>
                  <a:pt x="8701" y="11773"/>
                  <a:pt x="8193" y="11612"/>
                  <a:pt x="7763" y="11281"/>
                </a:cubicBezTo>
                <a:cubicBezTo>
                  <a:pt x="6728" y="10483"/>
                  <a:pt x="6537" y="8995"/>
                  <a:pt x="7335" y="7959"/>
                </a:cubicBezTo>
                <a:cubicBezTo>
                  <a:pt x="7803" y="7351"/>
                  <a:pt x="8509" y="7030"/>
                  <a:pt x="9222" y="7030"/>
                </a:cubicBezTo>
                <a:close/>
                <a:moveTo>
                  <a:pt x="13527" y="10222"/>
                </a:moveTo>
                <a:cubicBezTo>
                  <a:pt x="13570" y="10222"/>
                  <a:pt x="13614" y="10226"/>
                  <a:pt x="13657" y="10233"/>
                </a:cubicBezTo>
                <a:cubicBezTo>
                  <a:pt x="14098" y="10317"/>
                  <a:pt x="14550" y="10400"/>
                  <a:pt x="15002" y="10483"/>
                </a:cubicBezTo>
                <a:cubicBezTo>
                  <a:pt x="15431" y="10567"/>
                  <a:pt x="15693" y="11007"/>
                  <a:pt x="15562" y="11436"/>
                </a:cubicBezTo>
                <a:cubicBezTo>
                  <a:pt x="15110" y="12841"/>
                  <a:pt x="14181" y="14043"/>
                  <a:pt x="12931" y="14853"/>
                </a:cubicBezTo>
                <a:cubicBezTo>
                  <a:pt x="12809" y="14931"/>
                  <a:pt x="12673" y="14968"/>
                  <a:pt x="12539" y="14968"/>
                </a:cubicBezTo>
                <a:cubicBezTo>
                  <a:pt x="12266" y="14968"/>
                  <a:pt x="11999" y="14815"/>
                  <a:pt x="11871" y="14543"/>
                </a:cubicBezTo>
                <a:cubicBezTo>
                  <a:pt x="11681" y="14138"/>
                  <a:pt x="11478" y="13722"/>
                  <a:pt x="11288" y="13317"/>
                </a:cubicBezTo>
                <a:cubicBezTo>
                  <a:pt x="11133" y="12984"/>
                  <a:pt x="11240" y="12603"/>
                  <a:pt x="11526" y="12400"/>
                </a:cubicBezTo>
                <a:cubicBezTo>
                  <a:pt x="12121" y="11972"/>
                  <a:pt x="12574" y="11388"/>
                  <a:pt x="12836" y="10710"/>
                </a:cubicBezTo>
                <a:cubicBezTo>
                  <a:pt x="12940" y="10406"/>
                  <a:pt x="13219" y="10222"/>
                  <a:pt x="13527" y="10222"/>
                </a:cubicBezTo>
                <a:close/>
                <a:moveTo>
                  <a:pt x="5786" y="11228"/>
                </a:moveTo>
                <a:cubicBezTo>
                  <a:pt x="6022" y="11228"/>
                  <a:pt x="6254" y="11337"/>
                  <a:pt x="6394" y="11543"/>
                </a:cubicBezTo>
                <a:cubicBezTo>
                  <a:pt x="6811" y="12138"/>
                  <a:pt x="7406" y="12591"/>
                  <a:pt x="8085" y="12841"/>
                </a:cubicBezTo>
                <a:cubicBezTo>
                  <a:pt x="8430" y="12972"/>
                  <a:pt x="8621" y="13317"/>
                  <a:pt x="8561" y="13662"/>
                </a:cubicBezTo>
                <a:cubicBezTo>
                  <a:pt x="8478" y="14115"/>
                  <a:pt x="8395" y="14567"/>
                  <a:pt x="8311" y="15008"/>
                </a:cubicBezTo>
                <a:cubicBezTo>
                  <a:pt x="8242" y="15371"/>
                  <a:pt x="7922" y="15613"/>
                  <a:pt x="7579" y="15613"/>
                </a:cubicBezTo>
                <a:cubicBezTo>
                  <a:pt x="7506" y="15613"/>
                  <a:pt x="7432" y="15602"/>
                  <a:pt x="7359" y="15579"/>
                </a:cubicBezTo>
                <a:cubicBezTo>
                  <a:pt x="5954" y="15115"/>
                  <a:pt x="4751" y="14186"/>
                  <a:pt x="3942" y="12948"/>
                </a:cubicBezTo>
                <a:cubicBezTo>
                  <a:pt x="3703" y="12579"/>
                  <a:pt x="3846" y="12079"/>
                  <a:pt x="4251" y="11888"/>
                </a:cubicBezTo>
                <a:cubicBezTo>
                  <a:pt x="4656" y="11686"/>
                  <a:pt x="5073" y="11495"/>
                  <a:pt x="5477" y="11293"/>
                </a:cubicBezTo>
                <a:cubicBezTo>
                  <a:pt x="5576" y="11249"/>
                  <a:pt x="5682" y="11228"/>
                  <a:pt x="5786" y="11228"/>
                </a:cubicBezTo>
                <a:close/>
                <a:moveTo>
                  <a:pt x="8673" y="1"/>
                </a:moveTo>
                <a:cubicBezTo>
                  <a:pt x="8652" y="1"/>
                  <a:pt x="8630" y="3"/>
                  <a:pt x="8609" y="6"/>
                </a:cubicBezTo>
                <a:lnTo>
                  <a:pt x="7823" y="113"/>
                </a:lnTo>
                <a:cubicBezTo>
                  <a:pt x="7573" y="137"/>
                  <a:pt x="7406" y="363"/>
                  <a:pt x="7442" y="601"/>
                </a:cubicBezTo>
                <a:lnTo>
                  <a:pt x="7525" y="1292"/>
                </a:lnTo>
                <a:cubicBezTo>
                  <a:pt x="7537" y="1327"/>
                  <a:pt x="7537" y="1351"/>
                  <a:pt x="7549" y="1375"/>
                </a:cubicBezTo>
                <a:cubicBezTo>
                  <a:pt x="7049" y="1482"/>
                  <a:pt x="6561" y="1649"/>
                  <a:pt x="6085" y="1851"/>
                </a:cubicBezTo>
                <a:cubicBezTo>
                  <a:pt x="6085" y="1827"/>
                  <a:pt x="6073" y="1816"/>
                  <a:pt x="6061" y="1792"/>
                </a:cubicBezTo>
                <a:lnTo>
                  <a:pt x="5716" y="1173"/>
                </a:lnTo>
                <a:cubicBezTo>
                  <a:pt x="5636" y="1037"/>
                  <a:pt x="5486" y="960"/>
                  <a:pt x="5336" y="960"/>
                </a:cubicBezTo>
                <a:cubicBezTo>
                  <a:pt x="5261" y="960"/>
                  <a:pt x="5187" y="979"/>
                  <a:pt x="5120" y="1018"/>
                </a:cubicBezTo>
                <a:lnTo>
                  <a:pt x="4418" y="1411"/>
                </a:lnTo>
                <a:cubicBezTo>
                  <a:pt x="4204" y="1530"/>
                  <a:pt x="4132" y="1792"/>
                  <a:pt x="4251" y="2006"/>
                </a:cubicBezTo>
                <a:lnTo>
                  <a:pt x="4608" y="2625"/>
                </a:lnTo>
                <a:cubicBezTo>
                  <a:pt x="4608" y="2637"/>
                  <a:pt x="4620" y="2649"/>
                  <a:pt x="4644" y="2673"/>
                </a:cubicBezTo>
                <a:cubicBezTo>
                  <a:pt x="4192" y="2982"/>
                  <a:pt x="3787" y="3340"/>
                  <a:pt x="3394" y="3744"/>
                </a:cubicBezTo>
                <a:cubicBezTo>
                  <a:pt x="3370" y="3697"/>
                  <a:pt x="3334" y="3649"/>
                  <a:pt x="3275" y="3601"/>
                </a:cubicBezTo>
                <a:lnTo>
                  <a:pt x="2715" y="3173"/>
                </a:lnTo>
                <a:cubicBezTo>
                  <a:pt x="2637" y="3114"/>
                  <a:pt x="2544" y="3086"/>
                  <a:pt x="2452" y="3086"/>
                </a:cubicBezTo>
                <a:cubicBezTo>
                  <a:pt x="2320" y="3086"/>
                  <a:pt x="2187" y="3144"/>
                  <a:pt x="2096" y="3256"/>
                </a:cubicBezTo>
                <a:lnTo>
                  <a:pt x="1608" y="3899"/>
                </a:lnTo>
                <a:cubicBezTo>
                  <a:pt x="1453" y="4090"/>
                  <a:pt x="1489" y="4363"/>
                  <a:pt x="1691" y="4506"/>
                </a:cubicBezTo>
                <a:lnTo>
                  <a:pt x="2251" y="4947"/>
                </a:lnTo>
                <a:cubicBezTo>
                  <a:pt x="2299" y="4983"/>
                  <a:pt x="2358" y="5006"/>
                  <a:pt x="2418" y="5018"/>
                </a:cubicBezTo>
                <a:cubicBezTo>
                  <a:pt x="2168" y="5411"/>
                  <a:pt x="1953" y="5828"/>
                  <a:pt x="1787" y="6245"/>
                </a:cubicBezTo>
                <a:cubicBezTo>
                  <a:pt x="1763" y="6233"/>
                  <a:pt x="1751" y="6233"/>
                  <a:pt x="1739" y="6221"/>
                </a:cubicBezTo>
                <a:lnTo>
                  <a:pt x="1060" y="6018"/>
                </a:lnTo>
                <a:cubicBezTo>
                  <a:pt x="1020" y="6006"/>
                  <a:pt x="980" y="6000"/>
                  <a:pt x="940" y="6000"/>
                </a:cubicBezTo>
                <a:cubicBezTo>
                  <a:pt x="751" y="6000"/>
                  <a:pt x="571" y="6130"/>
                  <a:pt x="513" y="6316"/>
                </a:cubicBezTo>
                <a:lnTo>
                  <a:pt x="286" y="7078"/>
                </a:lnTo>
                <a:cubicBezTo>
                  <a:pt x="215" y="7316"/>
                  <a:pt x="346" y="7554"/>
                  <a:pt x="584" y="7626"/>
                </a:cubicBezTo>
                <a:lnTo>
                  <a:pt x="1251" y="7828"/>
                </a:lnTo>
                <a:cubicBezTo>
                  <a:pt x="1275" y="7840"/>
                  <a:pt x="1286" y="7840"/>
                  <a:pt x="1298" y="7840"/>
                </a:cubicBezTo>
                <a:cubicBezTo>
                  <a:pt x="1179" y="8435"/>
                  <a:pt x="1132" y="9043"/>
                  <a:pt x="1156" y="9638"/>
                </a:cubicBezTo>
                <a:cubicBezTo>
                  <a:pt x="1150" y="9644"/>
                  <a:pt x="1141" y="9644"/>
                  <a:pt x="1132" y="9644"/>
                </a:cubicBezTo>
                <a:cubicBezTo>
                  <a:pt x="1123" y="9644"/>
                  <a:pt x="1114" y="9644"/>
                  <a:pt x="1108" y="9650"/>
                </a:cubicBezTo>
                <a:lnTo>
                  <a:pt x="405" y="9733"/>
                </a:lnTo>
                <a:cubicBezTo>
                  <a:pt x="167" y="9769"/>
                  <a:pt x="1" y="9983"/>
                  <a:pt x="36" y="10221"/>
                </a:cubicBezTo>
                <a:lnTo>
                  <a:pt x="132" y="11019"/>
                </a:lnTo>
                <a:cubicBezTo>
                  <a:pt x="164" y="11237"/>
                  <a:pt x="346" y="11405"/>
                  <a:pt x="559" y="11405"/>
                </a:cubicBezTo>
                <a:cubicBezTo>
                  <a:pt x="579" y="11405"/>
                  <a:pt x="599" y="11403"/>
                  <a:pt x="620" y="11400"/>
                </a:cubicBezTo>
                <a:lnTo>
                  <a:pt x="1322" y="11305"/>
                </a:lnTo>
                <a:cubicBezTo>
                  <a:pt x="1346" y="11305"/>
                  <a:pt x="1358" y="11305"/>
                  <a:pt x="1370" y="11293"/>
                </a:cubicBezTo>
                <a:cubicBezTo>
                  <a:pt x="1477" y="11745"/>
                  <a:pt x="1620" y="12186"/>
                  <a:pt x="1798" y="12614"/>
                </a:cubicBezTo>
                <a:cubicBezTo>
                  <a:pt x="1787" y="12614"/>
                  <a:pt x="1775" y="12626"/>
                  <a:pt x="1751" y="12638"/>
                </a:cubicBezTo>
                <a:lnTo>
                  <a:pt x="1132" y="12972"/>
                </a:lnTo>
                <a:cubicBezTo>
                  <a:pt x="917" y="13091"/>
                  <a:pt x="846" y="13353"/>
                  <a:pt x="965" y="13567"/>
                </a:cubicBezTo>
                <a:lnTo>
                  <a:pt x="1346" y="14269"/>
                </a:lnTo>
                <a:cubicBezTo>
                  <a:pt x="1428" y="14417"/>
                  <a:pt x="1579" y="14497"/>
                  <a:pt x="1734" y="14497"/>
                </a:cubicBezTo>
                <a:cubicBezTo>
                  <a:pt x="1804" y="14497"/>
                  <a:pt x="1875" y="14481"/>
                  <a:pt x="1941" y="14448"/>
                </a:cubicBezTo>
                <a:lnTo>
                  <a:pt x="2560" y="14103"/>
                </a:lnTo>
                <a:cubicBezTo>
                  <a:pt x="2572" y="14091"/>
                  <a:pt x="2584" y="14091"/>
                  <a:pt x="2608" y="14079"/>
                </a:cubicBezTo>
                <a:cubicBezTo>
                  <a:pt x="2930" y="14555"/>
                  <a:pt x="3322" y="15008"/>
                  <a:pt x="3763" y="15412"/>
                </a:cubicBezTo>
                <a:cubicBezTo>
                  <a:pt x="3739" y="15424"/>
                  <a:pt x="3727" y="15448"/>
                  <a:pt x="3715" y="15460"/>
                </a:cubicBezTo>
                <a:lnTo>
                  <a:pt x="3287" y="16020"/>
                </a:lnTo>
                <a:cubicBezTo>
                  <a:pt x="3132" y="16210"/>
                  <a:pt x="3168" y="16484"/>
                  <a:pt x="3370" y="16639"/>
                </a:cubicBezTo>
                <a:lnTo>
                  <a:pt x="4001" y="17127"/>
                </a:lnTo>
                <a:cubicBezTo>
                  <a:pt x="4079" y="17186"/>
                  <a:pt x="4172" y="17214"/>
                  <a:pt x="4264" y="17214"/>
                </a:cubicBezTo>
                <a:cubicBezTo>
                  <a:pt x="4395" y="17214"/>
                  <a:pt x="4524" y="17156"/>
                  <a:pt x="4608" y="17044"/>
                </a:cubicBezTo>
                <a:lnTo>
                  <a:pt x="5049" y="16484"/>
                </a:lnTo>
                <a:cubicBezTo>
                  <a:pt x="5061" y="16460"/>
                  <a:pt x="5073" y="16448"/>
                  <a:pt x="5085" y="16424"/>
                </a:cubicBezTo>
                <a:cubicBezTo>
                  <a:pt x="5537" y="16710"/>
                  <a:pt x="6013" y="16936"/>
                  <a:pt x="6501" y="17127"/>
                </a:cubicBezTo>
                <a:cubicBezTo>
                  <a:pt x="6501" y="17151"/>
                  <a:pt x="6490" y="17175"/>
                  <a:pt x="6478" y="17198"/>
                </a:cubicBezTo>
                <a:lnTo>
                  <a:pt x="6299" y="17877"/>
                </a:lnTo>
                <a:cubicBezTo>
                  <a:pt x="6239" y="18103"/>
                  <a:pt x="6370" y="18353"/>
                  <a:pt x="6609" y="18413"/>
                </a:cubicBezTo>
                <a:lnTo>
                  <a:pt x="7382" y="18615"/>
                </a:lnTo>
                <a:cubicBezTo>
                  <a:pt x="7421" y="18625"/>
                  <a:pt x="7460" y="18630"/>
                  <a:pt x="7497" y="18630"/>
                </a:cubicBezTo>
                <a:cubicBezTo>
                  <a:pt x="7693" y="18630"/>
                  <a:pt x="7868" y="18505"/>
                  <a:pt x="7918" y="18306"/>
                </a:cubicBezTo>
                <a:lnTo>
                  <a:pt x="8097" y="17627"/>
                </a:lnTo>
                <a:cubicBezTo>
                  <a:pt x="8109" y="17603"/>
                  <a:pt x="8109" y="17567"/>
                  <a:pt x="8109" y="17544"/>
                </a:cubicBezTo>
                <a:cubicBezTo>
                  <a:pt x="8550" y="17614"/>
                  <a:pt x="8991" y="17642"/>
                  <a:pt x="9424" y="17642"/>
                </a:cubicBezTo>
                <a:cubicBezTo>
                  <a:pt x="9506" y="17642"/>
                  <a:pt x="9587" y="17641"/>
                  <a:pt x="9668" y="17639"/>
                </a:cubicBezTo>
                <a:cubicBezTo>
                  <a:pt x="9668" y="17663"/>
                  <a:pt x="9668" y="17698"/>
                  <a:pt x="9668" y="17734"/>
                </a:cubicBezTo>
                <a:lnTo>
                  <a:pt x="9764" y="18425"/>
                </a:lnTo>
                <a:cubicBezTo>
                  <a:pt x="9796" y="18652"/>
                  <a:pt x="9976" y="18811"/>
                  <a:pt x="10188" y="18811"/>
                </a:cubicBezTo>
                <a:cubicBezTo>
                  <a:pt x="10209" y="18811"/>
                  <a:pt x="10230" y="18809"/>
                  <a:pt x="10252" y="18806"/>
                </a:cubicBezTo>
                <a:lnTo>
                  <a:pt x="11050" y="18699"/>
                </a:lnTo>
                <a:cubicBezTo>
                  <a:pt x="11288" y="18675"/>
                  <a:pt x="11454" y="18449"/>
                  <a:pt x="11431" y="18210"/>
                </a:cubicBezTo>
                <a:lnTo>
                  <a:pt x="11335" y="17520"/>
                </a:lnTo>
                <a:cubicBezTo>
                  <a:pt x="11335" y="17484"/>
                  <a:pt x="11323" y="17448"/>
                  <a:pt x="11312" y="17413"/>
                </a:cubicBezTo>
                <a:cubicBezTo>
                  <a:pt x="11800" y="17294"/>
                  <a:pt x="12288" y="17127"/>
                  <a:pt x="12764" y="16925"/>
                </a:cubicBezTo>
                <a:cubicBezTo>
                  <a:pt x="12776" y="16960"/>
                  <a:pt x="12788" y="16984"/>
                  <a:pt x="12800" y="17020"/>
                </a:cubicBezTo>
                <a:lnTo>
                  <a:pt x="13157" y="17639"/>
                </a:lnTo>
                <a:cubicBezTo>
                  <a:pt x="13237" y="17775"/>
                  <a:pt x="13381" y="17851"/>
                  <a:pt x="13532" y="17851"/>
                </a:cubicBezTo>
                <a:cubicBezTo>
                  <a:pt x="13606" y="17851"/>
                  <a:pt x="13682" y="17833"/>
                  <a:pt x="13752" y="17794"/>
                </a:cubicBezTo>
                <a:lnTo>
                  <a:pt x="14443" y="17401"/>
                </a:lnTo>
                <a:cubicBezTo>
                  <a:pt x="14657" y="17282"/>
                  <a:pt x="14729" y="17020"/>
                  <a:pt x="14610" y="16805"/>
                </a:cubicBezTo>
                <a:lnTo>
                  <a:pt x="14264" y="16198"/>
                </a:lnTo>
                <a:cubicBezTo>
                  <a:pt x="14240" y="16163"/>
                  <a:pt x="14217" y="16127"/>
                  <a:pt x="14193" y="16103"/>
                </a:cubicBezTo>
                <a:cubicBezTo>
                  <a:pt x="14621" y="15793"/>
                  <a:pt x="15026" y="15436"/>
                  <a:pt x="15407" y="15031"/>
                </a:cubicBezTo>
                <a:cubicBezTo>
                  <a:pt x="15431" y="15067"/>
                  <a:pt x="15455" y="15103"/>
                  <a:pt x="15491" y="15127"/>
                </a:cubicBezTo>
                <a:lnTo>
                  <a:pt x="16050" y="15555"/>
                </a:lnTo>
                <a:cubicBezTo>
                  <a:pt x="16129" y="15614"/>
                  <a:pt x="16221" y="15643"/>
                  <a:pt x="16313" y="15643"/>
                </a:cubicBezTo>
                <a:cubicBezTo>
                  <a:pt x="16444" y="15643"/>
                  <a:pt x="16573" y="15584"/>
                  <a:pt x="16657" y="15472"/>
                </a:cubicBezTo>
                <a:lnTo>
                  <a:pt x="17146" y="14841"/>
                </a:lnTo>
                <a:cubicBezTo>
                  <a:pt x="17300" y="14650"/>
                  <a:pt x="17265" y="14377"/>
                  <a:pt x="17074" y="14222"/>
                </a:cubicBezTo>
                <a:lnTo>
                  <a:pt x="16515" y="13793"/>
                </a:lnTo>
                <a:cubicBezTo>
                  <a:pt x="16479" y="13769"/>
                  <a:pt x="16443" y="13746"/>
                  <a:pt x="16396" y="13734"/>
                </a:cubicBezTo>
                <a:cubicBezTo>
                  <a:pt x="16634" y="13341"/>
                  <a:pt x="16848" y="12948"/>
                  <a:pt x="17015" y="12531"/>
                </a:cubicBezTo>
                <a:cubicBezTo>
                  <a:pt x="17050" y="12555"/>
                  <a:pt x="17086" y="12579"/>
                  <a:pt x="17134" y="12591"/>
                </a:cubicBezTo>
                <a:lnTo>
                  <a:pt x="17800" y="12793"/>
                </a:lnTo>
                <a:cubicBezTo>
                  <a:pt x="17844" y="12806"/>
                  <a:pt x="17888" y="12813"/>
                  <a:pt x="17931" y="12813"/>
                </a:cubicBezTo>
                <a:cubicBezTo>
                  <a:pt x="18121" y="12813"/>
                  <a:pt x="18290" y="12690"/>
                  <a:pt x="18348" y="12495"/>
                </a:cubicBezTo>
                <a:lnTo>
                  <a:pt x="18574" y="11733"/>
                </a:lnTo>
                <a:cubicBezTo>
                  <a:pt x="18646" y="11495"/>
                  <a:pt x="18515" y="11257"/>
                  <a:pt x="18289" y="11186"/>
                </a:cubicBezTo>
                <a:lnTo>
                  <a:pt x="17610" y="10983"/>
                </a:lnTo>
                <a:cubicBezTo>
                  <a:pt x="17562" y="10971"/>
                  <a:pt x="17527" y="10960"/>
                  <a:pt x="17479" y="10960"/>
                </a:cubicBezTo>
                <a:cubicBezTo>
                  <a:pt x="17598" y="10364"/>
                  <a:pt x="17646" y="9769"/>
                  <a:pt x="17622" y="9162"/>
                </a:cubicBezTo>
                <a:lnTo>
                  <a:pt x="17622" y="9162"/>
                </a:lnTo>
                <a:cubicBezTo>
                  <a:pt x="17646" y="9168"/>
                  <a:pt x="17669" y="9171"/>
                  <a:pt x="17692" y="9171"/>
                </a:cubicBezTo>
                <a:cubicBezTo>
                  <a:pt x="17714" y="9171"/>
                  <a:pt x="17735" y="9168"/>
                  <a:pt x="17753" y="9162"/>
                </a:cubicBezTo>
                <a:lnTo>
                  <a:pt x="18455" y="9078"/>
                </a:lnTo>
                <a:cubicBezTo>
                  <a:pt x="18693" y="9043"/>
                  <a:pt x="18860" y="8828"/>
                  <a:pt x="18836" y="8590"/>
                </a:cubicBezTo>
                <a:lnTo>
                  <a:pt x="18729" y="7792"/>
                </a:lnTo>
                <a:cubicBezTo>
                  <a:pt x="18707" y="7570"/>
                  <a:pt x="18507" y="7409"/>
                  <a:pt x="18286" y="7409"/>
                </a:cubicBezTo>
                <a:cubicBezTo>
                  <a:pt x="18271" y="7409"/>
                  <a:pt x="18256" y="7410"/>
                  <a:pt x="18241" y="7411"/>
                </a:cubicBezTo>
                <a:lnTo>
                  <a:pt x="17539" y="7507"/>
                </a:lnTo>
                <a:cubicBezTo>
                  <a:pt x="17491" y="7507"/>
                  <a:pt x="17455" y="7531"/>
                  <a:pt x="17419" y="7542"/>
                </a:cubicBezTo>
                <a:cubicBezTo>
                  <a:pt x="17312" y="7090"/>
                  <a:pt x="17169" y="6649"/>
                  <a:pt x="16991" y="6221"/>
                </a:cubicBezTo>
                <a:cubicBezTo>
                  <a:pt x="17027" y="6221"/>
                  <a:pt x="17074" y="6197"/>
                  <a:pt x="17110" y="6185"/>
                </a:cubicBezTo>
                <a:lnTo>
                  <a:pt x="17729" y="5840"/>
                </a:lnTo>
                <a:cubicBezTo>
                  <a:pt x="17943" y="5733"/>
                  <a:pt x="18027" y="5459"/>
                  <a:pt x="17908" y="5245"/>
                </a:cubicBezTo>
                <a:lnTo>
                  <a:pt x="17527" y="4542"/>
                </a:lnTo>
                <a:cubicBezTo>
                  <a:pt x="17446" y="4398"/>
                  <a:pt x="17301" y="4318"/>
                  <a:pt x="17149" y="4318"/>
                </a:cubicBezTo>
                <a:cubicBezTo>
                  <a:pt x="17076" y="4318"/>
                  <a:pt x="17001" y="4337"/>
                  <a:pt x="16931" y="4375"/>
                </a:cubicBezTo>
                <a:lnTo>
                  <a:pt x="16312" y="4709"/>
                </a:lnTo>
                <a:cubicBezTo>
                  <a:pt x="16276" y="4733"/>
                  <a:pt x="16241" y="4756"/>
                  <a:pt x="16205" y="4780"/>
                </a:cubicBezTo>
                <a:cubicBezTo>
                  <a:pt x="15884" y="4304"/>
                  <a:pt x="15503" y="3852"/>
                  <a:pt x="15062" y="3435"/>
                </a:cubicBezTo>
                <a:cubicBezTo>
                  <a:pt x="15098" y="3411"/>
                  <a:pt x="15122" y="3387"/>
                  <a:pt x="15145" y="3351"/>
                </a:cubicBezTo>
                <a:lnTo>
                  <a:pt x="15586" y="2792"/>
                </a:lnTo>
                <a:cubicBezTo>
                  <a:pt x="15729" y="2601"/>
                  <a:pt x="15693" y="2328"/>
                  <a:pt x="15503" y="2173"/>
                </a:cubicBezTo>
                <a:lnTo>
                  <a:pt x="14860" y="1685"/>
                </a:lnTo>
                <a:cubicBezTo>
                  <a:pt x="14781" y="1626"/>
                  <a:pt x="14689" y="1597"/>
                  <a:pt x="14597" y="1597"/>
                </a:cubicBezTo>
                <a:cubicBezTo>
                  <a:pt x="14466" y="1597"/>
                  <a:pt x="14336" y="1656"/>
                  <a:pt x="14252" y="1768"/>
                </a:cubicBezTo>
                <a:lnTo>
                  <a:pt x="13824" y="2328"/>
                </a:lnTo>
                <a:cubicBezTo>
                  <a:pt x="13800" y="2363"/>
                  <a:pt x="13776" y="2387"/>
                  <a:pt x="13764" y="2423"/>
                </a:cubicBezTo>
                <a:cubicBezTo>
                  <a:pt x="13312" y="2137"/>
                  <a:pt x="12836" y="1899"/>
                  <a:pt x="12347" y="1708"/>
                </a:cubicBezTo>
                <a:cubicBezTo>
                  <a:pt x="12359" y="1685"/>
                  <a:pt x="12371" y="1649"/>
                  <a:pt x="12383" y="1613"/>
                </a:cubicBezTo>
                <a:lnTo>
                  <a:pt x="12574" y="934"/>
                </a:lnTo>
                <a:cubicBezTo>
                  <a:pt x="12633" y="708"/>
                  <a:pt x="12490" y="470"/>
                  <a:pt x="12264" y="399"/>
                </a:cubicBezTo>
                <a:lnTo>
                  <a:pt x="11478" y="196"/>
                </a:lnTo>
                <a:cubicBezTo>
                  <a:pt x="11442" y="187"/>
                  <a:pt x="11405" y="182"/>
                  <a:pt x="11368" y="182"/>
                </a:cubicBezTo>
                <a:cubicBezTo>
                  <a:pt x="11179" y="182"/>
                  <a:pt x="11002" y="306"/>
                  <a:pt x="10942" y="506"/>
                </a:cubicBezTo>
                <a:lnTo>
                  <a:pt x="10764" y="1185"/>
                </a:lnTo>
                <a:cubicBezTo>
                  <a:pt x="10752" y="1220"/>
                  <a:pt x="10752" y="1244"/>
                  <a:pt x="10752" y="1280"/>
                </a:cubicBezTo>
                <a:cubicBezTo>
                  <a:pt x="10304" y="1207"/>
                  <a:pt x="9847" y="1170"/>
                  <a:pt x="9389" y="1170"/>
                </a:cubicBezTo>
                <a:cubicBezTo>
                  <a:pt x="9323" y="1170"/>
                  <a:pt x="9258" y="1171"/>
                  <a:pt x="9192" y="1173"/>
                </a:cubicBezTo>
                <a:cubicBezTo>
                  <a:pt x="9192" y="1137"/>
                  <a:pt x="9192" y="1113"/>
                  <a:pt x="9192" y="1077"/>
                </a:cubicBezTo>
                <a:lnTo>
                  <a:pt x="9097" y="387"/>
                </a:lnTo>
                <a:cubicBezTo>
                  <a:pt x="9075" y="159"/>
                  <a:pt x="8886" y="1"/>
                  <a:pt x="867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1" name="Google Shape;1291;p55"/>
          <p:cNvGrpSpPr/>
          <p:nvPr/>
        </p:nvGrpSpPr>
        <p:grpSpPr>
          <a:xfrm rot="5400000">
            <a:off x="4331573" y="713628"/>
            <a:ext cx="863975" cy="912836"/>
            <a:chOff x="4366039" y="3724079"/>
            <a:chExt cx="641026" cy="652865"/>
          </a:xfrm>
        </p:grpSpPr>
        <p:sp>
          <p:nvSpPr>
            <p:cNvPr id="1292" name="Google Shape;1292;p55"/>
            <p:cNvSpPr/>
            <p:nvPr/>
          </p:nvSpPr>
          <p:spPr>
            <a:xfrm rot="5400000">
              <a:off x="4400519" y="3769360"/>
              <a:ext cx="570037" cy="559753"/>
            </a:xfrm>
            <a:custGeom>
              <a:avLst/>
              <a:gdLst/>
              <a:ahLst/>
              <a:cxnLst/>
              <a:rect l="l" t="t" r="r" b="b"/>
              <a:pathLst>
                <a:path w="13193" h="12955" extrusionOk="0">
                  <a:moveTo>
                    <a:pt x="6597" y="918"/>
                  </a:moveTo>
                  <a:cubicBezTo>
                    <a:pt x="9728" y="918"/>
                    <a:pt x="12264" y="3406"/>
                    <a:pt x="12264" y="6478"/>
                  </a:cubicBezTo>
                  <a:cubicBezTo>
                    <a:pt x="12264" y="9550"/>
                    <a:pt x="9728" y="12038"/>
                    <a:pt x="6597" y="12038"/>
                  </a:cubicBezTo>
                  <a:cubicBezTo>
                    <a:pt x="3465" y="12038"/>
                    <a:pt x="941" y="9550"/>
                    <a:pt x="941" y="6478"/>
                  </a:cubicBezTo>
                  <a:cubicBezTo>
                    <a:pt x="941" y="3406"/>
                    <a:pt x="3465" y="918"/>
                    <a:pt x="6597" y="918"/>
                  </a:cubicBezTo>
                  <a:close/>
                  <a:moveTo>
                    <a:pt x="6597" y="1"/>
                  </a:moveTo>
                  <a:cubicBezTo>
                    <a:pt x="2953" y="1"/>
                    <a:pt x="0" y="2894"/>
                    <a:pt x="0" y="6478"/>
                  </a:cubicBezTo>
                  <a:cubicBezTo>
                    <a:pt x="0" y="10050"/>
                    <a:pt x="2953" y="12955"/>
                    <a:pt x="6597" y="12955"/>
                  </a:cubicBezTo>
                  <a:cubicBezTo>
                    <a:pt x="10240" y="12955"/>
                    <a:pt x="13193" y="10050"/>
                    <a:pt x="13193" y="6478"/>
                  </a:cubicBezTo>
                  <a:cubicBezTo>
                    <a:pt x="13193" y="2894"/>
                    <a:pt x="10240" y="1"/>
                    <a:pt x="6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55"/>
            <p:cNvSpPr/>
            <p:nvPr/>
          </p:nvSpPr>
          <p:spPr>
            <a:xfrm rot="5400000">
              <a:off x="4597523" y="3962778"/>
              <a:ext cx="176503" cy="173435"/>
            </a:xfrm>
            <a:custGeom>
              <a:avLst/>
              <a:gdLst/>
              <a:ahLst/>
              <a:cxnLst/>
              <a:rect l="l" t="t" r="r" b="b"/>
              <a:pathLst>
                <a:path w="4085" h="4014" extrusionOk="0">
                  <a:moveTo>
                    <a:pt x="2037" y="668"/>
                  </a:moveTo>
                  <a:cubicBezTo>
                    <a:pt x="2787" y="668"/>
                    <a:pt x="3406" y="1275"/>
                    <a:pt x="3406" y="2013"/>
                  </a:cubicBezTo>
                  <a:cubicBezTo>
                    <a:pt x="3406" y="2751"/>
                    <a:pt x="2787" y="3346"/>
                    <a:pt x="2037" y="3346"/>
                  </a:cubicBezTo>
                  <a:cubicBezTo>
                    <a:pt x="1286" y="3346"/>
                    <a:pt x="667" y="2751"/>
                    <a:pt x="667" y="2013"/>
                  </a:cubicBezTo>
                  <a:cubicBezTo>
                    <a:pt x="667" y="1275"/>
                    <a:pt x="1286" y="668"/>
                    <a:pt x="2037" y="668"/>
                  </a:cubicBezTo>
                  <a:close/>
                  <a:moveTo>
                    <a:pt x="2037" y="1"/>
                  </a:moveTo>
                  <a:cubicBezTo>
                    <a:pt x="905" y="1"/>
                    <a:pt x="1" y="906"/>
                    <a:pt x="1" y="2013"/>
                  </a:cubicBezTo>
                  <a:cubicBezTo>
                    <a:pt x="1" y="3120"/>
                    <a:pt x="905" y="4013"/>
                    <a:pt x="2037" y="4013"/>
                  </a:cubicBezTo>
                  <a:cubicBezTo>
                    <a:pt x="3168" y="4013"/>
                    <a:pt x="4084" y="3120"/>
                    <a:pt x="4084" y="2013"/>
                  </a:cubicBezTo>
                  <a:cubicBezTo>
                    <a:pt x="4084" y="906"/>
                    <a:pt x="3168" y="1"/>
                    <a:pt x="2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55"/>
            <p:cNvSpPr/>
            <p:nvPr/>
          </p:nvSpPr>
          <p:spPr>
            <a:xfrm rot="5400000">
              <a:off x="4950960" y="4023485"/>
              <a:ext cx="58157" cy="54053"/>
            </a:xfrm>
            <a:custGeom>
              <a:avLst/>
              <a:gdLst/>
              <a:ahLst/>
              <a:cxnLst/>
              <a:rect l="l" t="t" r="r" b="b"/>
              <a:pathLst>
                <a:path w="1346" h="1251" extrusionOk="0">
                  <a:moveTo>
                    <a:pt x="346" y="1"/>
                  </a:moveTo>
                  <a:cubicBezTo>
                    <a:pt x="155" y="1"/>
                    <a:pt x="1" y="155"/>
                    <a:pt x="1" y="346"/>
                  </a:cubicBezTo>
                  <a:lnTo>
                    <a:pt x="1" y="894"/>
                  </a:lnTo>
                  <a:cubicBezTo>
                    <a:pt x="1" y="1096"/>
                    <a:pt x="155" y="1251"/>
                    <a:pt x="346" y="1251"/>
                  </a:cubicBezTo>
                  <a:lnTo>
                    <a:pt x="1001" y="1251"/>
                  </a:lnTo>
                  <a:cubicBezTo>
                    <a:pt x="1191" y="1251"/>
                    <a:pt x="1346" y="1096"/>
                    <a:pt x="1346" y="894"/>
                  </a:cubicBezTo>
                  <a:lnTo>
                    <a:pt x="1346" y="346"/>
                  </a:lnTo>
                  <a:cubicBezTo>
                    <a:pt x="1346" y="155"/>
                    <a:pt x="1191" y="1"/>
                    <a:pt x="1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55"/>
            <p:cNvSpPr/>
            <p:nvPr/>
          </p:nvSpPr>
          <p:spPr>
            <a:xfrm rot="5400000">
              <a:off x="4363727" y="4023744"/>
              <a:ext cx="58157" cy="53534"/>
            </a:xfrm>
            <a:custGeom>
              <a:avLst/>
              <a:gdLst/>
              <a:ahLst/>
              <a:cxnLst/>
              <a:rect l="l" t="t" r="r" b="b"/>
              <a:pathLst>
                <a:path w="1346" h="1239" extrusionOk="0">
                  <a:moveTo>
                    <a:pt x="346" y="0"/>
                  </a:moveTo>
                  <a:cubicBezTo>
                    <a:pt x="155" y="0"/>
                    <a:pt x="1" y="155"/>
                    <a:pt x="1" y="346"/>
                  </a:cubicBezTo>
                  <a:lnTo>
                    <a:pt x="1" y="893"/>
                  </a:lnTo>
                  <a:cubicBezTo>
                    <a:pt x="1" y="1084"/>
                    <a:pt x="155" y="1239"/>
                    <a:pt x="346" y="1239"/>
                  </a:cubicBezTo>
                  <a:lnTo>
                    <a:pt x="1001" y="1239"/>
                  </a:lnTo>
                  <a:cubicBezTo>
                    <a:pt x="1191" y="1239"/>
                    <a:pt x="1346" y="1084"/>
                    <a:pt x="1346" y="893"/>
                  </a:cubicBezTo>
                  <a:lnTo>
                    <a:pt x="1346" y="346"/>
                  </a:lnTo>
                  <a:cubicBezTo>
                    <a:pt x="1346" y="155"/>
                    <a:pt x="1191" y="0"/>
                    <a:pt x="10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55"/>
            <p:cNvSpPr/>
            <p:nvPr/>
          </p:nvSpPr>
          <p:spPr>
            <a:xfrm rot="5400000">
              <a:off x="4659007" y="4321098"/>
              <a:ext cx="54571" cy="57120"/>
            </a:xfrm>
            <a:custGeom>
              <a:avLst/>
              <a:gdLst/>
              <a:ahLst/>
              <a:cxnLst/>
              <a:rect l="l" t="t" r="r" b="b"/>
              <a:pathLst>
                <a:path w="1263" h="1322" extrusionOk="0">
                  <a:moveTo>
                    <a:pt x="346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46" y="1322"/>
                  </a:cubicBezTo>
                  <a:lnTo>
                    <a:pt x="918" y="1322"/>
                  </a:lnTo>
                  <a:cubicBezTo>
                    <a:pt x="1108" y="1322"/>
                    <a:pt x="1263" y="1167"/>
                    <a:pt x="1263" y="965"/>
                  </a:cubicBezTo>
                  <a:lnTo>
                    <a:pt x="1263" y="346"/>
                  </a:lnTo>
                  <a:cubicBezTo>
                    <a:pt x="1263" y="155"/>
                    <a:pt x="1108" y="0"/>
                    <a:pt x="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55"/>
            <p:cNvSpPr/>
            <p:nvPr/>
          </p:nvSpPr>
          <p:spPr>
            <a:xfrm rot="5400000">
              <a:off x="4658748" y="3723063"/>
              <a:ext cx="55090" cy="57120"/>
            </a:xfrm>
            <a:custGeom>
              <a:avLst/>
              <a:gdLst/>
              <a:ahLst/>
              <a:cxnLst/>
              <a:rect l="l" t="t" r="r" b="b"/>
              <a:pathLst>
                <a:path w="1275" h="1322" extrusionOk="0">
                  <a:moveTo>
                    <a:pt x="358" y="0"/>
                  </a:moveTo>
                  <a:cubicBezTo>
                    <a:pt x="156" y="0"/>
                    <a:pt x="1" y="155"/>
                    <a:pt x="1" y="346"/>
                  </a:cubicBezTo>
                  <a:lnTo>
                    <a:pt x="1" y="965"/>
                  </a:lnTo>
                  <a:cubicBezTo>
                    <a:pt x="1" y="1167"/>
                    <a:pt x="156" y="1322"/>
                    <a:pt x="358" y="1322"/>
                  </a:cubicBezTo>
                  <a:lnTo>
                    <a:pt x="918" y="1322"/>
                  </a:lnTo>
                  <a:cubicBezTo>
                    <a:pt x="1120" y="1322"/>
                    <a:pt x="1275" y="1167"/>
                    <a:pt x="1275" y="965"/>
                  </a:cubicBezTo>
                  <a:lnTo>
                    <a:pt x="1275" y="346"/>
                  </a:lnTo>
                  <a:cubicBezTo>
                    <a:pt x="1275" y="155"/>
                    <a:pt x="1120" y="0"/>
                    <a:pt x="9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55"/>
            <p:cNvSpPr/>
            <p:nvPr/>
          </p:nvSpPr>
          <p:spPr>
            <a:xfrm rot="5400000">
              <a:off x="4443964" y="4228893"/>
              <a:ext cx="69478" cy="66151"/>
            </a:xfrm>
            <a:custGeom>
              <a:avLst/>
              <a:gdLst/>
              <a:ahLst/>
              <a:cxnLst/>
              <a:rect l="l" t="t" r="r" b="b"/>
              <a:pathLst>
                <a:path w="1608" h="1531" extrusionOk="0">
                  <a:moveTo>
                    <a:pt x="832" y="0"/>
                  </a:moveTo>
                  <a:cubicBezTo>
                    <a:pt x="744" y="0"/>
                    <a:pt x="655" y="33"/>
                    <a:pt x="583" y="99"/>
                  </a:cubicBezTo>
                  <a:lnTo>
                    <a:pt x="131" y="539"/>
                  </a:lnTo>
                  <a:cubicBezTo>
                    <a:pt x="0" y="682"/>
                    <a:pt x="0" y="896"/>
                    <a:pt x="131" y="1039"/>
                  </a:cubicBezTo>
                  <a:lnTo>
                    <a:pt x="536" y="1432"/>
                  </a:lnTo>
                  <a:cubicBezTo>
                    <a:pt x="601" y="1498"/>
                    <a:pt x="688" y="1530"/>
                    <a:pt x="775" y="1530"/>
                  </a:cubicBezTo>
                  <a:cubicBezTo>
                    <a:pt x="863" y="1530"/>
                    <a:pt x="953" y="1498"/>
                    <a:pt x="1024" y="1432"/>
                  </a:cubicBezTo>
                  <a:lnTo>
                    <a:pt x="1476" y="980"/>
                  </a:lnTo>
                  <a:cubicBezTo>
                    <a:pt x="1607" y="849"/>
                    <a:pt x="1607" y="622"/>
                    <a:pt x="1476" y="491"/>
                  </a:cubicBezTo>
                  <a:lnTo>
                    <a:pt x="1072" y="99"/>
                  </a:lnTo>
                  <a:cubicBezTo>
                    <a:pt x="1006" y="33"/>
                    <a:pt x="920" y="0"/>
                    <a:pt x="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55"/>
            <p:cNvSpPr/>
            <p:nvPr/>
          </p:nvSpPr>
          <p:spPr>
            <a:xfrm rot="5400000">
              <a:off x="4859058" y="3806108"/>
              <a:ext cx="69996" cy="66496"/>
            </a:xfrm>
            <a:custGeom>
              <a:avLst/>
              <a:gdLst/>
              <a:ahLst/>
              <a:cxnLst/>
              <a:rect l="l" t="t" r="r" b="b"/>
              <a:pathLst>
                <a:path w="1620" h="1539" extrusionOk="0">
                  <a:moveTo>
                    <a:pt x="834" y="0"/>
                  </a:moveTo>
                  <a:cubicBezTo>
                    <a:pt x="747" y="0"/>
                    <a:pt x="661" y="36"/>
                    <a:pt x="595" y="107"/>
                  </a:cubicBezTo>
                  <a:lnTo>
                    <a:pt x="131" y="548"/>
                  </a:lnTo>
                  <a:cubicBezTo>
                    <a:pt x="0" y="679"/>
                    <a:pt x="0" y="905"/>
                    <a:pt x="131" y="1048"/>
                  </a:cubicBezTo>
                  <a:lnTo>
                    <a:pt x="536" y="1441"/>
                  </a:lnTo>
                  <a:cubicBezTo>
                    <a:pt x="601" y="1506"/>
                    <a:pt x="691" y="1539"/>
                    <a:pt x="780" y="1539"/>
                  </a:cubicBezTo>
                  <a:cubicBezTo>
                    <a:pt x="869" y="1539"/>
                    <a:pt x="959" y="1506"/>
                    <a:pt x="1024" y="1441"/>
                  </a:cubicBezTo>
                  <a:lnTo>
                    <a:pt x="1477" y="988"/>
                  </a:lnTo>
                  <a:cubicBezTo>
                    <a:pt x="1619" y="857"/>
                    <a:pt x="1619" y="631"/>
                    <a:pt x="1477" y="500"/>
                  </a:cubicBezTo>
                  <a:lnTo>
                    <a:pt x="1072" y="107"/>
                  </a:lnTo>
                  <a:cubicBezTo>
                    <a:pt x="1006" y="36"/>
                    <a:pt x="920" y="0"/>
                    <a:pt x="8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55"/>
            <p:cNvSpPr/>
            <p:nvPr/>
          </p:nvSpPr>
          <p:spPr>
            <a:xfrm rot="5400000">
              <a:off x="4443704" y="3806281"/>
              <a:ext cx="69996" cy="66151"/>
            </a:xfrm>
            <a:custGeom>
              <a:avLst/>
              <a:gdLst/>
              <a:ahLst/>
              <a:cxnLst/>
              <a:rect l="l" t="t" r="r" b="b"/>
              <a:pathLst>
                <a:path w="1620" h="1531" extrusionOk="0">
                  <a:moveTo>
                    <a:pt x="780" y="0"/>
                  </a:moveTo>
                  <a:cubicBezTo>
                    <a:pt x="691" y="0"/>
                    <a:pt x="601" y="33"/>
                    <a:pt x="536" y="99"/>
                  </a:cubicBezTo>
                  <a:lnTo>
                    <a:pt x="131" y="491"/>
                  </a:lnTo>
                  <a:cubicBezTo>
                    <a:pt x="0" y="622"/>
                    <a:pt x="0" y="849"/>
                    <a:pt x="131" y="980"/>
                  </a:cubicBezTo>
                  <a:lnTo>
                    <a:pt x="595" y="1432"/>
                  </a:lnTo>
                  <a:cubicBezTo>
                    <a:pt x="661" y="1498"/>
                    <a:pt x="747" y="1530"/>
                    <a:pt x="834" y="1530"/>
                  </a:cubicBezTo>
                  <a:cubicBezTo>
                    <a:pt x="920" y="1530"/>
                    <a:pt x="1006" y="1498"/>
                    <a:pt x="1072" y="1432"/>
                  </a:cubicBezTo>
                  <a:lnTo>
                    <a:pt x="1477" y="1039"/>
                  </a:lnTo>
                  <a:cubicBezTo>
                    <a:pt x="1619" y="896"/>
                    <a:pt x="1619" y="682"/>
                    <a:pt x="1477" y="539"/>
                  </a:cubicBezTo>
                  <a:lnTo>
                    <a:pt x="1024" y="99"/>
                  </a:lnTo>
                  <a:cubicBezTo>
                    <a:pt x="959" y="33"/>
                    <a:pt x="869" y="0"/>
                    <a:pt x="7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55"/>
            <p:cNvSpPr/>
            <p:nvPr/>
          </p:nvSpPr>
          <p:spPr>
            <a:xfrm rot="5400000">
              <a:off x="4859317" y="4228721"/>
              <a:ext cx="69478" cy="66496"/>
            </a:xfrm>
            <a:custGeom>
              <a:avLst/>
              <a:gdLst/>
              <a:ahLst/>
              <a:cxnLst/>
              <a:rect l="l" t="t" r="r" b="b"/>
              <a:pathLst>
                <a:path w="1608" h="1539" extrusionOk="0">
                  <a:moveTo>
                    <a:pt x="775" y="0"/>
                  </a:moveTo>
                  <a:cubicBezTo>
                    <a:pt x="688" y="0"/>
                    <a:pt x="601" y="36"/>
                    <a:pt x="536" y="107"/>
                  </a:cubicBezTo>
                  <a:lnTo>
                    <a:pt x="131" y="500"/>
                  </a:lnTo>
                  <a:cubicBezTo>
                    <a:pt x="0" y="631"/>
                    <a:pt x="0" y="857"/>
                    <a:pt x="131" y="988"/>
                  </a:cubicBezTo>
                  <a:lnTo>
                    <a:pt x="583" y="1441"/>
                  </a:lnTo>
                  <a:cubicBezTo>
                    <a:pt x="655" y="1506"/>
                    <a:pt x="744" y="1539"/>
                    <a:pt x="832" y="1539"/>
                  </a:cubicBezTo>
                  <a:cubicBezTo>
                    <a:pt x="920" y="1539"/>
                    <a:pt x="1006" y="1506"/>
                    <a:pt x="1072" y="1441"/>
                  </a:cubicBezTo>
                  <a:lnTo>
                    <a:pt x="1476" y="1048"/>
                  </a:lnTo>
                  <a:cubicBezTo>
                    <a:pt x="1607" y="905"/>
                    <a:pt x="1607" y="679"/>
                    <a:pt x="1476" y="548"/>
                  </a:cubicBezTo>
                  <a:lnTo>
                    <a:pt x="1024" y="107"/>
                  </a:lnTo>
                  <a:cubicBezTo>
                    <a:pt x="953" y="36"/>
                    <a:pt x="863" y="0"/>
                    <a:pt x="7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55"/>
            <p:cNvSpPr/>
            <p:nvPr/>
          </p:nvSpPr>
          <p:spPr>
            <a:xfrm rot="5400000">
              <a:off x="4548159" y="3739504"/>
              <a:ext cx="66928" cy="63904"/>
            </a:xfrm>
            <a:custGeom>
              <a:avLst/>
              <a:gdLst/>
              <a:ahLst/>
              <a:cxnLst/>
              <a:rect l="l" t="t" r="r" b="b"/>
              <a:pathLst>
                <a:path w="1549" h="1479" extrusionOk="0">
                  <a:moveTo>
                    <a:pt x="930" y="0"/>
                  </a:moveTo>
                  <a:cubicBezTo>
                    <a:pt x="886" y="0"/>
                    <a:pt x="841" y="8"/>
                    <a:pt x="798" y="26"/>
                  </a:cubicBezTo>
                  <a:lnTo>
                    <a:pt x="274" y="216"/>
                  </a:lnTo>
                  <a:cubicBezTo>
                    <a:pt x="84" y="288"/>
                    <a:pt x="0" y="490"/>
                    <a:pt x="72" y="669"/>
                  </a:cubicBezTo>
                  <a:lnTo>
                    <a:pt x="298" y="1252"/>
                  </a:lnTo>
                  <a:cubicBezTo>
                    <a:pt x="353" y="1390"/>
                    <a:pt x="479" y="1478"/>
                    <a:pt x="616" y="1478"/>
                  </a:cubicBezTo>
                  <a:cubicBezTo>
                    <a:pt x="657" y="1478"/>
                    <a:pt x="698" y="1471"/>
                    <a:pt x="738" y="1454"/>
                  </a:cubicBezTo>
                  <a:lnTo>
                    <a:pt x="1274" y="1252"/>
                  </a:lnTo>
                  <a:cubicBezTo>
                    <a:pt x="1453" y="1192"/>
                    <a:pt x="1548" y="990"/>
                    <a:pt x="1477" y="800"/>
                  </a:cubicBezTo>
                  <a:lnTo>
                    <a:pt x="1250" y="216"/>
                  </a:lnTo>
                  <a:cubicBezTo>
                    <a:pt x="1196" y="81"/>
                    <a:pt x="1067" y="0"/>
                    <a:pt x="9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55"/>
            <p:cNvSpPr/>
            <p:nvPr/>
          </p:nvSpPr>
          <p:spPr>
            <a:xfrm rot="5400000">
              <a:off x="4757780" y="4297637"/>
              <a:ext cx="66928" cy="63947"/>
            </a:xfrm>
            <a:custGeom>
              <a:avLst/>
              <a:gdLst/>
              <a:ahLst/>
              <a:cxnLst/>
              <a:rect l="l" t="t" r="r" b="b"/>
              <a:pathLst>
                <a:path w="1549" h="1480" extrusionOk="0">
                  <a:moveTo>
                    <a:pt x="928" y="1"/>
                  </a:moveTo>
                  <a:cubicBezTo>
                    <a:pt x="888" y="1"/>
                    <a:pt x="849" y="7"/>
                    <a:pt x="810" y="20"/>
                  </a:cubicBezTo>
                  <a:lnTo>
                    <a:pt x="274" y="222"/>
                  </a:lnTo>
                  <a:cubicBezTo>
                    <a:pt x="96" y="294"/>
                    <a:pt x="1" y="496"/>
                    <a:pt x="72" y="675"/>
                  </a:cubicBezTo>
                  <a:lnTo>
                    <a:pt x="298" y="1258"/>
                  </a:lnTo>
                  <a:cubicBezTo>
                    <a:pt x="354" y="1398"/>
                    <a:pt x="491" y="1480"/>
                    <a:pt x="633" y="1480"/>
                  </a:cubicBezTo>
                  <a:cubicBezTo>
                    <a:pt x="672" y="1480"/>
                    <a:pt x="712" y="1473"/>
                    <a:pt x="751" y="1461"/>
                  </a:cubicBezTo>
                  <a:lnTo>
                    <a:pt x="1286" y="1258"/>
                  </a:lnTo>
                  <a:cubicBezTo>
                    <a:pt x="1465" y="1187"/>
                    <a:pt x="1548" y="984"/>
                    <a:pt x="1477" y="806"/>
                  </a:cubicBezTo>
                  <a:lnTo>
                    <a:pt x="1251" y="222"/>
                  </a:lnTo>
                  <a:cubicBezTo>
                    <a:pt x="1204" y="82"/>
                    <a:pt x="1070" y="1"/>
                    <a:pt x="9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55"/>
            <p:cNvSpPr/>
            <p:nvPr/>
          </p:nvSpPr>
          <p:spPr>
            <a:xfrm rot="5400000">
              <a:off x="4766248" y="3742550"/>
              <a:ext cx="67447" cy="64466"/>
            </a:xfrm>
            <a:custGeom>
              <a:avLst/>
              <a:gdLst/>
              <a:ahLst/>
              <a:cxnLst/>
              <a:rect l="l" t="t" r="r" b="b"/>
              <a:pathLst>
                <a:path w="1561" h="1492" extrusionOk="0">
                  <a:moveTo>
                    <a:pt x="644" y="0"/>
                  </a:moveTo>
                  <a:cubicBezTo>
                    <a:pt x="510" y="0"/>
                    <a:pt x="385" y="81"/>
                    <a:pt x="322" y="216"/>
                  </a:cubicBezTo>
                  <a:lnTo>
                    <a:pt x="84" y="788"/>
                  </a:lnTo>
                  <a:cubicBezTo>
                    <a:pt x="1" y="966"/>
                    <a:pt x="84" y="1169"/>
                    <a:pt x="263" y="1240"/>
                  </a:cubicBezTo>
                  <a:lnTo>
                    <a:pt x="786" y="1466"/>
                  </a:lnTo>
                  <a:cubicBezTo>
                    <a:pt x="830" y="1483"/>
                    <a:pt x="874" y="1492"/>
                    <a:pt x="918" y="1492"/>
                  </a:cubicBezTo>
                  <a:cubicBezTo>
                    <a:pt x="1055" y="1492"/>
                    <a:pt x="1185" y="1411"/>
                    <a:pt x="1239" y="1276"/>
                  </a:cubicBezTo>
                  <a:lnTo>
                    <a:pt x="1489" y="704"/>
                  </a:lnTo>
                  <a:cubicBezTo>
                    <a:pt x="1560" y="526"/>
                    <a:pt x="1477" y="311"/>
                    <a:pt x="1298" y="240"/>
                  </a:cubicBezTo>
                  <a:lnTo>
                    <a:pt x="775" y="26"/>
                  </a:lnTo>
                  <a:cubicBezTo>
                    <a:pt x="731" y="8"/>
                    <a:pt x="687" y="0"/>
                    <a:pt x="64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55"/>
            <p:cNvSpPr/>
            <p:nvPr/>
          </p:nvSpPr>
          <p:spPr>
            <a:xfrm rot="5400000">
              <a:off x="4539107" y="4294223"/>
              <a:ext cx="67404" cy="64077"/>
            </a:xfrm>
            <a:custGeom>
              <a:avLst/>
              <a:gdLst/>
              <a:ahLst/>
              <a:cxnLst/>
              <a:rect l="l" t="t" r="r" b="b"/>
              <a:pathLst>
                <a:path w="1560" h="1483" extrusionOk="0">
                  <a:moveTo>
                    <a:pt x="641" y="0"/>
                  </a:moveTo>
                  <a:cubicBezTo>
                    <a:pt x="504" y="0"/>
                    <a:pt x="376" y="79"/>
                    <a:pt x="322" y="205"/>
                  </a:cubicBezTo>
                  <a:lnTo>
                    <a:pt x="72" y="788"/>
                  </a:lnTo>
                  <a:cubicBezTo>
                    <a:pt x="0" y="967"/>
                    <a:pt x="84" y="1169"/>
                    <a:pt x="262" y="1240"/>
                  </a:cubicBezTo>
                  <a:lnTo>
                    <a:pt x="786" y="1455"/>
                  </a:lnTo>
                  <a:cubicBezTo>
                    <a:pt x="832" y="1473"/>
                    <a:pt x="880" y="1482"/>
                    <a:pt x="926" y="1482"/>
                  </a:cubicBezTo>
                  <a:cubicBezTo>
                    <a:pt x="1060" y="1482"/>
                    <a:pt x="1185" y="1409"/>
                    <a:pt x="1238" y="1276"/>
                  </a:cubicBezTo>
                  <a:lnTo>
                    <a:pt x="1488" y="693"/>
                  </a:lnTo>
                  <a:cubicBezTo>
                    <a:pt x="1560" y="514"/>
                    <a:pt x="1477" y="312"/>
                    <a:pt x="1298" y="240"/>
                  </a:cubicBezTo>
                  <a:lnTo>
                    <a:pt x="774" y="26"/>
                  </a:lnTo>
                  <a:cubicBezTo>
                    <a:pt x="730" y="9"/>
                    <a:pt x="685" y="0"/>
                    <a:pt x="6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55"/>
            <p:cNvSpPr/>
            <p:nvPr/>
          </p:nvSpPr>
          <p:spPr>
            <a:xfrm rot="5400000">
              <a:off x="4922660" y="3904578"/>
              <a:ext cx="69478" cy="62435"/>
            </a:xfrm>
            <a:custGeom>
              <a:avLst/>
              <a:gdLst/>
              <a:ahLst/>
              <a:cxnLst/>
              <a:rect l="l" t="t" r="r" b="b"/>
              <a:pathLst>
                <a:path w="1608" h="1445" extrusionOk="0">
                  <a:moveTo>
                    <a:pt x="991" y="0"/>
                  </a:moveTo>
                  <a:cubicBezTo>
                    <a:pt x="947" y="0"/>
                    <a:pt x="901" y="9"/>
                    <a:pt x="858" y="26"/>
                  </a:cubicBezTo>
                  <a:lnTo>
                    <a:pt x="262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9" y="1364"/>
                    <a:pt x="481" y="1445"/>
                    <a:pt x="614" y="1445"/>
                  </a:cubicBezTo>
                  <a:cubicBezTo>
                    <a:pt x="656" y="1445"/>
                    <a:pt x="698" y="1436"/>
                    <a:pt x="739" y="1419"/>
                  </a:cubicBezTo>
                  <a:lnTo>
                    <a:pt x="1346" y="1169"/>
                  </a:lnTo>
                  <a:cubicBezTo>
                    <a:pt x="1525" y="1098"/>
                    <a:pt x="1608" y="895"/>
                    <a:pt x="1525" y="717"/>
                  </a:cubicBezTo>
                  <a:lnTo>
                    <a:pt x="1310" y="205"/>
                  </a:lnTo>
                  <a:cubicBezTo>
                    <a:pt x="1256" y="79"/>
                    <a:pt x="1128" y="0"/>
                    <a:pt x="9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55"/>
            <p:cNvSpPr/>
            <p:nvPr/>
          </p:nvSpPr>
          <p:spPr>
            <a:xfrm rot="5400000">
              <a:off x="4380686" y="4134291"/>
              <a:ext cx="69002" cy="62435"/>
            </a:xfrm>
            <a:custGeom>
              <a:avLst/>
              <a:gdLst/>
              <a:ahLst/>
              <a:cxnLst/>
              <a:rect l="l" t="t" r="r" b="b"/>
              <a:pathLst>
                <a:path w="1597" h="1445" extrusionOk="0">
                  <a:moveTo>
                    <a:pt x="989" y="0"/>
                  </a:moveTo>
                  <a:cubicBezTo>
                    <a:pt x="946" y="0"/>
                    <a:pt x="902" y="9"/>
                    <a:pt x="858" y="26"/>
                  </a:cubicBezTo>
                  <a:lnTo>
                    <a:pt x="263" y="264"/>
                  </a:lnTo>
                  <a:cubicBezTo>
                    <a:pt x="84" y="336"/>
                    <a:pt x="1" y="550"/>
                    <a:pt x="72" y="717"/>
                  </a:cubicBezTo>
                  <a:lnTo>
                    <a:pt x="286" y="1229"/>
                  </a:lnTo>
                  <a:cubicBezTo>
                    <a:pt x="340" y="1364"/>
                    <a:pt x="470" y="1445"/>
                    <a:pt x="607" y="1445"/>
                  </a:cubicBezTo>
                  <a:cubicBezTo>
                    <a:pt x="651" y="1445"/>
                    <a:pt x="696" y="1437"/>
                    <a:pt x="739" y="1419"/>
                  </a:cubicBezTo>
                  <a:lnTo>
                    <a:pt x="1334" y="1169"/>
                  </a:lnTo>
                  <a:cubicBezTo>
                    <a:pt x="1513" y="1098"/>
                    <a:pt x="1596" y="895"/>
                    <a:pt x="1525" y="717"/>
                  </a:cubicBezTo>
                  <a:lnTo>
                    <a:pt x="1310" y="205"/>
                  </a:lnTo>
                  <a:cubicBezTo>
                    <a:pt x="1247" y="79"/>
                    <a:pt x="1123" y="0"/>
                    <a:pt x="9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55"/>
            <p:cNvSpPr/>
            <p:nvPr/>
          </p:nvSpPr>
          <p:spPr>
            <a:xfrm rot="5400000">
              <a:off x="4920218" y="4139994"/>
              <a:ext cx="69478" cy="62824"/>
            </a:xfrm>
            <a:custGeom>
              <a:avLst/>
              <a:gdLst/>
              <a:ahLst/>
              <a:cxnLst/>
              <a:rect l="l" t="t" r="r" b="b"/>
              <a:pathLst>
                <a:path w="1608" h="1454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6" y="1454"/>
                  </a:cubicBezTo>
                  <a:cubicBezTo>
                    <a:pt x="1120" y="1454"/>
                    <a:pt x="1245" y="1380"/>
                    <a:pt x="1298" y="1248"/>
                  </a:cubicBezTo>
                  <a:lnTo>
                    <a:pt x="1525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55"/>
            <p:cNvSpPr/>
            <p:nvPr/>
          </p:nvSpPr>
          <p:spPr>
            <a:xfrm rot="5400000">
              <a:off x="4383128" y="3898183"/>
              <a:ext cx="69478" cy="62867"/>
            </a:xfrm>
            <a:custGeom>
              <a:avLst/>
              <a:gdLst/>
              <a:ahLst/>
              <a:cxnLst/>
              <a:rect l="l" t="t" r="r" b="b"/>
              <a:pathLst>
                <a:path w="1608" h="1455" extrusionOk="0">
                  <a:moveTo>
                    <a:pt x="617" y="1"/>
                  </a:moveTo>
                  <a:cubicBezTo>
                    <a:pt x="485" y="1"/>
                    <a:pt x="362" y="78"/>
                    <a:pt x="310" y="200"/>
                  </a:cubicBezTo>
                  <a:lnTo>
                    <a:pt x="84" y="712"/>
                  </a:lnTo>
                  <a:cubicBezTo>
                    <a:pt x="1" y="879"/>
                    <a:pt x="84" y="1093"/>
                    <a:pt x="263" y="1165"/>
                  </a:cubicBezTo>
                  <a:lnTo>
                    <a:pt x="846" y="1427"/>
                  </a:lnTo>
                  <a:cubicBezTo>
                    <a:pt x="892" y="1445"/>
                    <a:pt x="940" y="1454"/>
                    <a:pt x="987" y="1454"/>
                  </a:cubicBezTo>
                  <a:cubicBezTo>
                    <a:pt x="1121" y="1454"/>
                    <a:pt x="1249" y="1381"/>
                    <a:pt x="1310" y="1248"/>
                  </a:cubicBezTo>
                  <a:lnTo>
                    <a:pt x="1537" y="748"/>
                  </a:lnTo>
                  <a:cubicBezTo>
                    <a:pt x="1608" y="569"/>
                    <a:pt x="1525" y="367"/>
                    <a:pt x="1358" y="284"/>
                  </a:cubicBezTo>
                  <a:lnTo>
                    <a:pt x="763" y="34"/>
                  </a:lnTo>
                  <a:cubicBezTo>
                    <a:pt x="715" y="11"/>
                    <a:pt x="665" y="1"/>
                    <a:pt x="6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55"/>
            <p:cNvSpPr/>
            <p:nvPr/>
          </p:nvSpPr>
          <p:spPr>
            <a:xfrm rot="5400000">
              <a:off x="4834689" y="3964852"/>
              <a:ext cx="30375" cy="178533"/>
            </a:xfrm>
            <a:custGeom>
              <a:avLst/>
              <a:gdLst/>
              <a:ahLst/>
              <a:cxnLst/>
              <a:rect l="l" t="t" r="r" b="b"/>
              <a:pathLst>
                <a:path w="703" h="4132" extrusionOk="0">
                  <a:moveTo>
                    <a:pt x="0" y="0"/>
                  </a:moveTo>
                  <a:lnTo>
                    <a:pt x="0" y="4132"/>
                  </a:lnTo>
                  <a:lnTo>
                    <a:pt x="703" y="4132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55"/>
            <p:cNvSpPr/>
            <p:nvPr/>
          </p:nvSpPr>
          <p:spPr>
            <a:xfrm rot="5400000">
              <a:off x="4535283" y="3846010"/>
              <a:ext cx="172916" cy="114241"/>
            </a:xfrm>
            <a:custGeom>
              <a:avLst/>
              <a:gdLst/>
              <a:ahLst/>
              <a:cxnLst/>
              <a:rect l="l" t="t" r="r" b="b"/>
              <a:pathLst>
                <a:path w="4002" h="2644" extrusionOk="0">
                  <a:moveTo>
                    <a:pt x="3644" y="1"/>
                  </a:moveTo>
                  <a:lnTo>
                    <a:pt x="1" y="2049"/>
                  </a:lnTo>
                  <a:lnTo>
                    <a:pt x="346" y="2644"/>
                  </a:lnTo>
                  <a:lnTo>
                    <a:pt x="4001" y="596"/>
                  </a:lnTo>
                  <a:lnTo>
                    <a:pt x="36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55"/>
            <p:cNvSpPr/>
            <p:nvPr/>
          </p:nvSpPr>
          <p:spPr>
            <a:xfrm rot="5400000">
              <a:off x="4538091" y="4138482"/>
              <a:ext cx="172398" cy="114241"/>
            </a:xfrm>
            <a:custGeom>
              <a:avLst/>
              <a:gdLst/>
              <a:ahLst/>
              <a:cxnLst/>
              <a:rect l="l" t="t" r="r" b="b"/>
              <a:pathLst>
                <a:path w="3990" h="2644" extrusionOk="0">
                  <a:moveTo>
                    <a:pt x="346" y="0"/>
                  </a:moveTo>
                  <a:lnTo>
                    <a:pt x="1" y="596"/>
                  </a:lnTo>
                  <a:lnTo>
                    <a:pt x="3644" y="2643"/>
                  </a:lnTo>
                  <a:lnTo>
                    <a:pt x="3989" y="2048"/>
                  </a:lnTo>
                  <a:lnTo>
                    <a:pt x="34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p61"/>
          <p:cNvSpPr txBox="1">
            <a:spLocks noGrp="1"/>
          </p:cNvSpPr>
          <p:nvPr>
            <p:ph type="title"/>
          </p:nvPr>
        </p:nvSpPr>
        <p:spPr>
          <a:xfrm>
            <a:off x="4942012" y="1556100"/>
            <a:ext cx="2912683" cy="13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to SEGMENT TREE</a:t>
            </a:r>
            <a:endParaRPr dirty="0"/>
          </a:p>
        </p:txBody>
      </p:sp>
      <p:sp>
        <p:nvSpPr>
          <p:cNvPr id="1551" name="Google Shape;1551;p61"/>
          <p:cNvSpPr txBox="1">
            <a:spLocks noGrp="1"/>
          </p:cNvSpPr>
          <p:nvPr>
            <p:ph type="title" idx="2"/>
          </p:nvPr>
        </p:nvSpPr>
        <p:spPr>
          <a:xfrm>
            <a:off x="3507713" y="1556100"/>
            <a:ext cx="1434300" cy="13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552" name="Google Shape;1552;p61"/>
          <p:cNvSpPr txBox="1">
            <a:spLocks noGrp="1"/>
          </p:cNvSpPr>
          <p:nvPr>
            <p:ph type="subTitle" idx="1"/>
          </p:nvPr>
        </p:nvSpPr>
        <p:spPr>
          <a:xfrm>
            <a:off x="4942012" y="2782722"/>
            <a:ext cx="3205296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Data Structures and Algorithms</a:t>
            </a:r>
          </a:p>
        </p:txBody>
      </p:sp>
      <p:grpSp>
        <p:nvGrpSpPr>
          <p:cNvPr id="1553" name="Google Shape;1553;p61"/>
          <p:cNvGrpSpPr/>
          <p:nvPr/>
        </p:nvGrpSpPr>
        <p:grpSpPr>
          <a:xfrm>
            <a:off x="1423392" y="1402871"/>
            <a:ext cx="1545959" cy="2276844"/>
            <a:chOff x="5396625" y="238000"/>
            <a:chExt cx="1163775" cy="1713975"/>
          </a:xfrm>
        </p:grpSpPr>
        <p:sp>
          <p:nvSpPr>
            <p:cNvPr id="1554" name="Google Shape;1554;p61"/>
            <p:cNvSpPr/>
            <p:nvPr/>
          </p:nvSpPr>
          <p:spPr>
            <a:xfrm>
              <a:off x="5966200" y="1461000"/>
              <a:ext cx="24625" cy="30100"/>
            </a:xfrm>
            <a:custGeom>
              <a:avLst/>
              <a:gdLst/>
              <a:ahLst/>
              <a:cxnLst/>
              <a:rect l="l" t="t" r="r" b="b"/>
              <a:pathLst>
                <a:path w="985" h="1204" extrusionOk="0">
                  <a:moveTo>
                    <a:pt x="1" y="1"/>
                  </a:moveTo>
                  <a:lnTo>
                    <a:pt x="1" y="1203"/>
                  </a:lnTo>
                  <a:lnTo>
                    <a:pt x="984" y="1203"/>
                  </a:lnTo>
                  <a:lnTo>
                    <a:pt x="984" y="1"/>
                  </a:lnTo>
                  <a:cubicBezTo>
                    <a:pt x="822" y="5"/>
                    <a:pt x="659" y="15"/>
                    <a:pt x="495" y="15"/>
                  </a:cubicBezTo>
                  <a:lnTo>
                    <a:pt x="460" y="15"/>
                  </a:lnTo>
                  <a:cubicBezTo>
                    <a:pt x="307" y="10"/>
                    <a:pt x="154" y="5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61"/>
            <p:cNvSpPr/>
            <p:nvPr/>
          </p:nvSpPr>
          <p:spPr>
            <a:xfrm>
              <a:off x="5918800" y="1491075"/>
              <a:ext cx="117775" cy="47650"/>
            </a:xfrm>
            <a:custGeom>
              <a:avLst/>
              <a:gdLst/>
              <a:ahLst/>
              <a:cxnLst/>
              <a:rect l="l" t="t" r="r" b="b"/>
              <a:pathLst>
                <a:path w="4711" h="1906" extrusionOk="0">
                  <a:moveTo>
                    <a:pt x="1586" y="0"/>
                  </a:moveTo>
                  <a:cubicBezTo>
                    <a:pt x="714" y="0"/>
                    <a:pt x="1" y="708"/>
                    <a:pt x="1" y="1585"/>
                  </a:cubicBezTo>
                  <a:lnTo>
                    <a:pt x="1" y="1906"/>
                  </a:lnTo>
                  <a:lnTo>
                    <a:pt x="4710" y="1906"/>
                  </a:lnTo>
                  <a:lnTo>
                    <a:pt x="4710" y="1585"/>
                  </a:lnTo>
                  <a:cubicBezTo>
                    <a:pt x="4710" y="708"/>
                    <a:pt x="4002" y="0"/>
                    <a:pt x="31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61"/>
            <p:cNvSpPr/>
            <p:nvPr/>
          </p:nvSpPr>
          <p:spPr>
            <a:xfrm>
              <a:off x="5449150" y="1120900"/>
              <a:ext cx="266825" cy="604250"/>
            </a:xfrm>
            <a:custGeom>
              <a:avLst/>
              <a:gdLst/>
              <a:ahLst/>
              <a:cxnLst/>
              <a:rect l="l" t="t" r="r" b="b"/>
              <a:pathLst>
                <a:path w="10673" h="24170" extrusionOk="0">
                  <a:moveTo>
                    <a:pt x="0" y="1"/>
                  </a:moveTo>
                  <a:lnTo>
                    <a:pt x="9353" y="24170"/>
                  </a:lnTo>
                  <a:lnTo>
                    <a:pt x="10673" y="24170"/>
                  </a:lnTo>
                  <a:lnTo>
                    <a:pt x="3399" y="5357"/>
                  </a:lnTo>
                  <a:cubicBezTo>
                    <a:pt x="2033" y="3746"/>
                    <a:pt x="892" y="1947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61"/>
            <p:cNvSpPr/>
            <p:nvPr/>
          </p:nvSpPr>
          <p:spPr>
            <a:xfrm>
              <a:off x="5629300" y="1344800"/>
              <a:ext cx="150025" cy="380350"/>
            </a:xfrm>
            <a:custGeom>
              <a:avLst/>
              <a:gdLst/>
              <a:ahLst/>
              <a:cxnLst/>
              <a:rect l="l" t="t" r="r" b="b"/>
              <a:pathLst>
                <a:path w="6001" h="15214" extrusionOk="0">
                  <a:moveTo>
                    <a:pt x="0" y="0"/>
                  </a:moveTo>
                  <a:lnTo>
                    <a:pt x="4853" y="15214"/>
                  </a:lnTo>
                  <a:lnTo>
                    <a:pt x="6000" y="15214"/>
                  </a:lnTo>
                  <a:lnTo>
                    <a:pt x="1474" y="1019"/>
                  </a:lnTo>
                  <a:cubicBezTo>
                    <a:pt x="969" y="697"/>
                    <a:pt x="475" y="36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61"/>
            <p:cNvSpPr/>
            <p:nvPr/>
          </p:nvSpPr>
          <p:spPr>
            <a:xfrm>
              <a:off x="5739150" y="1409775"/>
              <a:ext cx="123875" cy="315375"/>
            </a:xfrm>
            <a:custGeom>
              <a:avLst/>
              <a:gdLst/>
              <a:ahLst/>
              <a:cxnLst/>
              <a:rect l="l" t="t" r="r" b="b"/>
              <a:pathLst>
                <a:path w="4955" h="12615" extrusionOk="0">
                  <a:moveTo>
                    <a:pt x="0" y="1"/>
                  </a:moveTo>
                  <a:lnTo>
                    <a:pt x="3849" y="12615"/>
                  </a:lnTo>
                  <a:lnTo>
                    <a:pt x="4954" y="12615"/>
                  </a:lnTo>
                  <a:lnTo>
                    <a:pt x="1270" y="530"/>
                  </a:lnTo>
                  <a:cubicBezTo>
                    <a:pt x="842" y="368"/>
                    <a:pt x="419" y="18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61"/>
            <p:cNvSpPr/>
            <p:nvPr/>
          </p:nvSpPr>
          <p:spPr>
            <a:xfrm>
              <a:off x="6239800" y="1136950"/>
              <a:ext cx="260600" cy="588200"/>
            </a:xfrm>
            <a:custGeom>
              <a:avLst/>
              <a:gdLst/>
              <a:ahLst/>
              <a:cxnLst/>
              <a:rect l="l" t="t" r="r" b="b"/>
              <a:pathLst>
                <a:path w="10424" h="23528" extrusionOk="0">
                  <a:moveTo>
                    <a:pt x="10424" y="1"/>
                  </a:moveTo>
                  <a:lnTo>
                    <a:pt x="10424" y="1"/>
                  </a:lnTo>
                  <a:cubicBezTo>
                    <a:pt x="9556" y="1744"/>
                    <a:pt x="8481" y="3365"/>
                    <a:pt x="7227" y="4828"/>
                  </a:cubicBezTo>
                  <a:lnTo>
                    <a:pt x="0" y="23528"/>
                  </a:lnTo>
                  <a:lnTo>
                    <a:pt x="1320" y="23528"/>
                  </a:lnTo>
                  <a:lnTo>
                    <a:pt x="104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61"/>
            <p:cNvSpPr/>
            <p:nvPr/>
          </p:nvSpPr>
          <p:spPr>
            <a:xfrm>
              <a:off x="6176325" y="1346175"/>
              <a:ext cx="149650" cy="378975"/>
            </a:xfrm>
            <a:custGeom>
              <a:avLst/>
              <a:gdLst/>
              <a:ahLst/>
              <a:cxnLst/>
              <a:rect l="l" t="t" r="r" b="b"/>
              <a:pathLst>
                <a:path w="5986" h="15159" extrusionOk="0">
                  <a:moveTo>
                    <a:pt x="5985" y="0"/>
                  </a:moveTo>
                  <a:lnTo>
                    <a:pt x="5985" y="0"/>
                  </a:lnTo>
                  <a:cubicBezTo>
                    <a:pt x="5510" y="357"/>
                    <a:pt x="5016" y="689"/>
                    <a:pt x="4511" y="1009"/>
                  </a:cubicBezTo>
                  <a:lnTo>
                    <a:pt x="1" y="15159"/>
                  </a:lnTo>
                  <a:lnTo>
                    <a:pt x="1153" y="15159"/>
                  </a:lnTo>
                  <a:lnTo>
                    <a:pt x="59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61"/>
            <p:cNvSpPr/>
            <p:nvPr/>
          </p:nvSpPr>
          <p:spPr>
            <a:xfrm>
              <a:off x="6092600" y="1410400"/>
              <a:ext cx="123750" cy="314750"/>
            </a:xfrm>
            <a:custGeom>
              <a:avLst/>
              <a:gdLst/>
              <a:ahLst/>
              <a:cxnLst/>
              <a:rect l="l" t="t" r="r" b="b"/>
              <a:pathLst>
                <a:path w="4950" h="12590" extrusionOk="0">
                  <a:moveTo>
                    <a:pt x="4950" y="0"/>
                  </a:moveTo>
                  <a:lnTo>
                    <a:pt x="4950" y="0"/>
                  </a:lnTo>
                  <a:cubicBezTo>
                    <a:pt x="4533" y="190"/>
                    <a:pt x="4110" y="367"/>
                    <a:pt x="3681" y="531"/>
                  </a:cubicBezTo>
                  <a:lnTo>
                    <a:pt x="1" y="12590"/>
                  </a:lnTo>
                  <a:lnTo>
                    <a:pt x="1113" y="12590"/>
                  </a:lnTo>
                  <a:lnTo>
                    <a:pt x="495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61"/>
            <p:cNvSpPr/>
            <p:nvPr/>
          </p:nvSpPr>
          <p:spPr>
            <a:xfrm>
              <a:off x="5999475" y="447475"/>
              <a:ext cx="560925" cy="1013025"/>
            </a:xfrm>
            <a:custGeom>
              <a:avLst/>
              <a:gdLst/>
              <a:ahLst/>
              <a:cxnLst/>
              <a:rect l="l" t="t" r="r" b="b"/>
              <a:pathLst>
                <a:path w="22437" h="40521" extrusionOk="0">
                  <a:moveTo>
                    <a:pt x="9597" y="0"/>
                  </a:moveTo>
                  <a:cubicBezTo>
                    <a:pt x="12758" y="4261"/>
                    <a:pt x="14746" y="10424"/>
                    <a:pt x="14746" y="17279"/>
                  </a:cubicBezTo>
                  <a:cubicBezTo>
                    <a:pt x="14746" y="29716"/>
                    <a:pt x="8216" y="39869"/>
                    <a:pt x="1" y="40521"/>
                  </a:cubicBezTo>
                  <a:cubicBezTo>
                    <a:pt x="2600" y="40429"/>
                    <a:pt x="5092" y="39924"/>
                    <a:pt x="7406" y="39048"/>
                  </a:cubicBezTo>
                  <a:cubicBezTo>
                    <a:pt x="7835" y="38884"/>
                    <a:pt x="8258" y="38707"/>
                    <a:pt x="8675" y="38517"/>
                  </a:cubicBezTo>
                  <a:cubicBezTo>
                    <a:pt x="9684" y="38064"/>
                    <a:pt x="10658" y="37545"/>
                    <a:pt x="11585" y="36957"/>
                  </a:cubicBezTo>
                  <a:cubicBezTo>
                    <a:pt x="12090" y="36637"/>
                    <a:pt x="12584" y="36305"/>
                    <a:pt x="13059" y="35948"/>
                  </a:cubicBezTo>
                  <a:cubicBezTo>
                    <a:pt x="14450" y="34915"/>
                    <a:pt x="15714" y="33722"/>
                    <a:pt x="16840" y="32407"/>
                  </a:cubicBezTo>
                  <a:cubicBezTo>
                    <a:pt x="18094" y="30944"/>
                    <a:pt x="19169" y="29323"/>
                    <a:pt x="20037" y="27580"/>
                  </a:cubicBezTo>
                  <a:cubicBezTo>
                    <a:pt x="21570" y="24470"/>
                    <a:pt x="22437" y="20979"/>
                    <a:pt x="22437" y="17279"/>
                  </a:cubicBezTo>
                  <a:cubicBezTo>
                    <a:pt x="22437" y="10424"/>
                    <a:pt x="19470" y="4261"/>
                    <a:pt x="147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61"/>
            <p:cNvSpPr/>
            <p:nvPr/>
          </p:nvSpPr>
          <p:spPr>
            <a:xfrm>
              <a:off x="5978575" y="1460600"/>
              <a:ext cx="18250" cy="675"/>
            </a:xfrm>
            <a:custGeom>
              <a:avLst/>
              <a:gdLst/>
              <a:ahLst/>
              <a:cxnLst/>
              <a:rect l="l" t="t" r="r" b="b"/>
              <a:pathLst>
                <a:path w="730" h="27" extrusionOk="0">
                  <a:moveTo>
                    <a:pt x="729" y="1"/>
                  </a:moveTo>
                  <a:cubicBezTo>
                    <a:pt x="724" y="1"/>
                    <a:pt x="719" y="1"/>
                    <a:pt x="713" y="2"/>
                  </a:cubicBezTo>
                  <a:lnTo>
                    <a:pt x="713" y="2"/>
                  </a:lnTo>
                  <a:cubicBezTo>
                    <a:pt x="719" y="1"/>
                    <a:pt x="724" y="1"/>
                    <a:pt x="729" y="1"/>
                  </a:cubicBezTo>
                  <a:close/>
                  <a:moveTo>
                    <a:pt x="713" y="2"/>
                  </a:moveTo>
                  <a:cubicBezTo>
                    <a:pt x="537" y="13"/>
                    <a:pt x="364" y="21"/>
                    <a:pt x="189" y="24"/>
                  </a:cubicBezTo>
                  <a:lnTo>
                    <a:pt x="189" y="24"/>
                  </a:lnTo>
                  <a:cubicBezTo>
                    <a:pt x="289" y="23"/>
                    <a:pt x="389" y="20"/>
                    <a:pt x="489" y="17"/>
                  </a:cubicBezTo>
                  <a:cubicBezTo>
                    <a:pt x="566" y="17"/>
                    <a:pt x="637" y="7"/>
                    <a:pt x="713" y="2"/>
                  </a:cubicBezTo>
                  <a:close/>
                  <a:moveTo>
                    <a:pt x="189" y="24"/>
                  </a:moveTo>
                  <a:cubicBezTo>
                    <a:pt x="126" y="26"/>
                    <a:pt x="63" y="26"/>
                    <a:pt x="0" y="26"/>
                  </a:cubicBezTo>
                  <a:cubicBezTo>
                    <a:pt x="63" y="26"/>
                    <a:pt x="126" y="26"/>
                    <a:pt x="189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61"/>
            <p:cNvSpPr/>
            <p:nvPr/>
          </p:nvSpPr>
          <p:spPr>
            <a:xfrm>
              <a:off x="5396625" y="447475"/>
              <a:ext cx="560825" cy="1013025"/>
            </a:xfrm>
            <a:custGeom>
              <a:avLst/>
              <a:gdLst/>
              <a:ahLst/>
              <a:cxnLst/>
              <a:rect l="l" t="t" r="r" b="b"/>
              <a:pathLst>
                <a:path w="22433" h="40521" extrusionOk="0">
                  <a:moveTo>
                    <a:pt x="7686" y="0"/>
                  </a:moveTo>
                  <a:cubicBezTo>
                    <a:pt x="2967" y="4261"/>
                    <a:pt x="1" y="10424"/>
                    <a:pt x="1" y="17279"/>
                  </a:cubicBezTo>
                  <a:cubicBezTo>
                    <a:pt x="1" y="19721"/>
                    <a:pt x="377" y="22075"/>
                    <a:pt x="1076" y="24287"/>
                  </a:cubicBezTo>
                  <a:cubicBezTo>
                    <a:pt x="1081" y="24292"/>
                    <a:pt x="1081" y="24303"/>
                    <a:pt x="1087" y="24313"/>
                  </a:cubicBezTo>
                  <a:cubicBezTo>
                    <a:pt x="1372" y="25214"/>
                    <a:pt x="1713" y="26091"/>
                    <a:pt x="2101" y="26938"/>
                  </a:cubicBezTo>
                  <a:cubicBezTo>
                    <a:pt x="2993" y="28884"/>
                    <a:pt x="4134" y="30683"/>
                    <a:pt x="5500" y="32294"/>
                  </a:cubicBezTo>
                  <a:cubicBezTo>
                    <a:pt x="6632" y="33630"/>
                    <a:pt x="7907" y="34842"/>
                    <a:pt x="9307" y="35893"/>
                  </a:cubicBezTo>
                  <a:cubicBezTo>
                    <a:pt x="9782" y="36254"/>
                    <a:pt x="10276" y="36590"/>
                    <a:pt x="10781" y="36912"/>
                  </a:cubicBezTo>
                  <a:cubicBezTo>
                    <a:pt x="11713" y="37503"/>
                    <a:pt x="12687" y="38034"/>
                    <a:pt x="13701" y="38493"/>
                  </a:cubicBezTo>
                  <a:cubicBezTo>
                    <a:pt x="14120" y="38681"/>
                    <a:pt x="14543" y="38860"/>
                    <a:pt x="14971" y="39022"/>
                  </a:cubicBezTo>
                  <a:cubicBezTo>
                    <a:pt x="17305" y="39914"/>
                    <a:pt x="19813" y="40424"/>
                    <a:pt x="22433" y="40521"/>
                  </a:cubicBezTo>
                  <a:cubicBezTo>
                    <a:pt x="14221" y="39863"/>
                    <a:pt x="7693" y="29710"/>
                    <a:pt x="7693" y="17279"/>
                  </a:cubicBezTo>
                  <a:cubicBezTo>
                    <a:pt x="7693" y="10424"/>
                    <a:pt x="9680" y="4261"/>
                    <a:pt x="128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61"/>
            <p:cNvSpPr/>
            <p:nvPr/>
          </p:nvSpPr>
          <p:spPr>
            <a:xfrm>
              <a:off x="5960350" y="1460600"/>
              <a:ext cx="17350" cy="675"/>
            </a:xfrm>
            <a:custGeom>
              <a:avLst/>
              <a:gdLst/>
              <a:ahLst/>
              <a:cxnLst/>
              <a:rect l="l" t="t" r="r" b="b"/>
              <a:pathLst>
                <a:path w="694" h="27" extrusionOk="0">
                  <a:moveTo>
                    <a:pt x="0" y="1"/>
                  </a:moveTo>
                  <a:lnTo>
                    <a:pt x="0" y="1"/>
                  </a:lnTo>
                  <a:cubicBezTo>
                    <a:pt x="5" y="1"/>
                    <a:pt x="10" y="1"/>
                    <a:pt x="16" y="2"/>
                  </a:cubicBezTo>
                  <a:lnTo>
                    <a:pt x="16" y="2"/>
                  </a:lnTo>
                  <a:cubicBezTo>
                    <a:pt x="10" y="1"/>
                    <a:pt x="5" y="1"/>
                    <a:pt x="0" y="1"/>
                  </a:cubicBezTo>
                  <a:close/>
                  <a:moveTo>
                    <a:pt x="16" y="2"/>
                  </a:moveTo>
                  <a:cubicBezTo>
                    <a:pt x="87" y="7"/>
                    <a:pt x="158" y="17"/>
                    <a:pt x="235" y="17"/>
                  </a:cubicBezTo>
                  <a:cubicBezTo>
                    <a:pt x="307" y="19"/>
                    <a:pt x="379" y="21"/>
                    <a:pt x="451" y="23"/>
                  </a:cubicBezTo>
                  <a:lnTo>
                    <a:pt x="451" y="23"/>
                  </a:lnTo>
                  <a:cubicBezTo>
                    <a:pt x="305" y="19"/>
                    <a:pt x="161" y="12"/>
                    <a:pt x="16" y="2"/>
                  </a:cubicBezTo>
                  <a:close/>
                  <a:moveTo>
                    <a:pt x="451" y="23"/>
                  </a:moveTo>
                  <a:cubicBezTo>
                    <a:pt x="531" y="25"/>
                    <a:pt x="612" y="26"/>
                    <a:pt x="694" y="26"/>
                  </a:cubicBezTo>
                  <a:cubicBezTo>
                    <a:pt x="613" y="26"/>
                    <a:pt x="532" y="25"/>
                    <a:pt x="451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61"/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61"/>
            <p:cNvSpPr/>
            <p:nvPr/>
          </p:nvSpPr>
          <p:spPr>
            <a:xfrm>
              <a:off x="5978575" y="447475"/>
              <a:ext cx="389550" cy="1013800"/>
            </a:xfrm>
            <a:custGeom>
              <a:avLst/>
              <a:gdLst/>
              <a:ahLst/>
              <a:cxnLst/>
              <a:rect l="l" t="t" r="r" b="b"/>
              <a:pathLst>
                <a:path w="15582" h="40552" extrusionOk="0">
                  <a:moveTo>
                    <a:pt x="4093" y="0"/>
                  </a:moveTo>
                  <a:cubicBezTo>
                    <a:pt x="5332" y="4261"/>
                    <a:pt x="6111" y="10424"/>
                    <a:pt x="6111" y="17279"/>
                  </a:cubicBezTo>
                  <a:cubicBezTo>
                    <a:pt x="6111" y="30133"/>
                    <a:pt x="3375" y="40551"/>
                    <a:pt x="0" y="40551"/>
                  </a:cubicBezTo>
                  <a:cubicBezTo>
                    <a:pt x="245" y="40551"/>
                    <a:pt x="484" y="40542"/>
                    <a:pt x="729" y="40526"/>
                  </a:cubicBezTo>
                  <a:cubicBezTo>
                    <a:pt x="765" y="40526"/>
                    <a:pt x="800" y="40521"/>
                    <a:pt x="837" y="40521"/>
                  </a:cubicBezTo>
                  <a:cubicBezTo>
                    <a:pt x="9052" y="39869"/>
                    <a:pt x="15582" y="29716"/>
                    <a:pt x="15582" y="17279"/>
                  </a:cubicBezTo>
                  <a:cubicBezTo>
                    <a:pt x="15582" y="10424"/>
                    <a:pt x="13594" y="4261"/>
                    <a:pt x="104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61"/>
            <p:cNvSpPr/>
            <p:nvPr/>
          </p:nvSpPr>
          <p:spPr>
            <a:xfrm>
              <a:off x="5996800" y="1460475"/>
              <a:ext cx="2700" cy="150"/>
            </a:xfrm>
            <a:custGeom>
              <a:avLst/>
              <a:gdLst/>
              <a:ahLst/>
              <a:cxnLst/>
              <a:rect l="l" t="t" r="r" b="b"/>
              <a:pathLst>
                <a:path w="108" h="6" extrusionOk="0">
                  <a:moveTo>
                    <a:pt x="108" y="1"/>
                  </a:moveTo>
                  <a:cubicBezTo>
                    <a:pt x="71" y="1"/>
                    <a:pt x="36" y="6"/>
                    <a:pt x="0" y="6"/>
                  </a:cubicBezTo>
                  <a:cubicBezTo>
                    <a:pt x="36" y="6"/>
                    <a:pt x="71" y="1"/>
                    <a:pt x="108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61"/>
            <p:cNvSpPr/>
            <p:nvPr/>
          </p:nvSpPr>
          <p:spPr>
            <a:xfrm>
              <a:off x="5588925" y="447475"/>
              <a:ext cx="388775" cy="1013800"/>
            </a:xfrm>
            <a:custGeom>
              <a:avLst/>
              <a:gdLst/>
              <a:ahLst/>
              <a:cxnLst/>
              <a:rect l="l" t="t" r="r" b="b"/>
              <a:pathLst>
                <a:path w="15551" h="40552" extrusionOk="0">
                  <a:moveTo>
                    <a:pt x="5148" y="0"/>
                  </a:moveTo>
                  <a:cubicBezTo>
                    <a:pt x="1988" y="4261"/>
                    <a:pt x="1" y="10424"/>
                    <a:pt x="1" y="17279"/>
                  </a:cubicBezTo>
                  <a:cubicBezTo>
                    <a:pt x="1" y="29710"/>
                    <a:pt x="6529" y="39863"/>
                    <a:pt x="14741" y="40521"/>
                  </a:cubicBezTo>
                  <a:cubicBezTo>
                    <a:pt x="14781" y="40521"/>
                    <a:pt x="14817" y="40526"/>
                    <a:pt x="14857" y="40526"/>
                  </a:cubicBezTo>
                  <a:cubicBezTo>
                    <a:pt x="15087" y="40542"/>
                    <a:pt x="15316" y="40551"/>
                    <a:pt x="15551" y="40551"/>
                  </a:cubicBezTo>
                  <a:cubicBezTo>
                    <a:pt x="12192" y="40485"/>
                    <a:pt x="9470" y="30093"/>
                    <a:pt x="9470" y="17279"/>
                  </a:cubicBezTo>
                  <a:cubicBezTo>
                    <a:pt x="9470" y="10424"/>
                    <a:pt x="10250" y="4261"/>
                    <a:pt x="114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61"/>
            <p:cNvSpPr/>
            <p:nvPr/>
          </p:nvSpPr>
          <p:spPr>
            <a:xfrm>
              <a:off x="5977675" y="146125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1" y="0"/>
                  </a:moveTo>
                  <a:lnTo>
                    <a:pt x="1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61"/>
            <p:cNvSpPr/>
            <p:nvPr/>
          </p:nvSpPr>
          <p:spPr>
            <a:xfrm>
              <a:off x="5957425" y="1460475"/>
              <a:ext cx="2950" cy="150"/>
            </a:xfrm>
            <a:custGeom>
              <a:avLst/>
              <a:gdLst/>
              <a:ahLst/>
              <a:cxnLst/>
              <a:rect l="l" t="t" r="r" b="b"/>
              <a:pathLst>
                <a:path w="118" h="6" extrusionOk="0">
                  <a:moveTo>
                    <a:pt x="1" y="1"/>
                  </a:moveTo>
                  <a:cubicBezTo>
                    <a:pt x="41" y="1"/>
                    <a:pt x="77" y="6"/>
                    <a:pt x="117" y="6"/>
                  </a:cubicBezTo>
                  <a:cubicBezTo>
                    <a:pt x="77" y="6"/>
                    <a:pt x="41" y="1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61"/>
            <p:cNvSpPr/>
            <p:nvPr/>
          </p:nvSpPr>
          <p:spPr>
            <a:xfrm>
              <a:off x="5825650" y="447475"/>
              <a:ext cx="305725" cy="1013925"/>
            </a:xfrm>
            <a:custGeom>
              <a:avLst/>
              <a:gdLst/>
              <a:ahLst/>
              <a:cxnLst/>
              <a:rect l="l" t="t" r="r" b="b"/>
              <a:pathLst>
                <a:path w="12229" h="40557" extrusionOk="0">
                  <a:moveTo>
                    <a:pt x="2019" y="0"/>
                  </a:moveTo>
                  <a:cubicBezTo>
                    <a:pt x="781" y="4256"/>
                    <a:pt x="1" y="10424"/>
                    <a:pt x="1" y="17279"/>
                  </a:cubicBezTo>
                  <a:cubicBezTo>
                    <a:pt x="1" y="30093"/>
                    <a:pt x="2718" y="40485"/>
                    <a:pt x="6082" y="40551"/>
                  </a:cubicBezTo>
                  <a:cubicBezTo>
                    <a:pt x="6091" y="40551"/>
                    <a:pt x="6107" y="40556"/>
                    <a:pt x="6117" y="40556"/>
                  </a:cubicBezTo>
                  <a:cubicBezTo>
                    <a:pt x="9492" y="40556"/>
                    <a:pt x="12228" y="30133"/>
                    <a:pt x="12228" y="17279"/>
                  </a:cubicBezTo>
                  <a:cubicBezTo>
                    <a:pt x="12228" y="10424"/>
                    <a:pt x="11449" y="4256"/>
                    <a:pt x="102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61"/>
            <p:cNvSpPr/>
            <p:nvPr/>
          </p:nvSpPr>
          <p:spPr>
            <a:xfrm>
              <a:off x="5573125" y="380325"/>
              <a:ext cx="810800" cy="67175"/>
            </a:xfrm>
            <a:custGeom>
              <a:avLst/>
              <a:gdLst/>
              <a:ahLst/>
              <a:cxnLst/>
              <a:rect l="l" t="t" r="r" b="b"/>
              <a:pathLst>
                <a:path w="32432" h="2687" extrusionOk="0">
                  <a:moveTo>
                    <a:pt x="2661" y="0"/>
                  </a:moveTo>
                  <a:cubicBezTo>
                    <a:pt x="1825" y="602"/>
                    <a:pt x="1024" y="1254"/>
                    <a:pt x="275" y="1962"/>
                  </a:cubicBezTo>
                  <a:cubicBezTo>
                    <a:pt x="0" y="2218"/>
                    <a:pt x="174" y="2686"/>
                    <a:pt x="560" y="2686"/>
                  </a:cubicBezTo>
                  <a:lnTo>
                    <a:pt x="31871" y="2686"/>
                  </a:lnTo>
                  <a:cubicBezTo>
                    <a:pt x="32259" y="2686"/>
                    <a:pt x="32431" y="2218"/>
                    <a:pt x="32151" y="1962"/>
                  </a:cubicBezTo>
                  <a:cubicBezTo>
                    <a:pt x="31402" y="1254"/>
                    <a:pt x="30607" y="602"/>
                    <a:pt x="29771" y="0"/>
                  </a:cubicBezTo>
                  <a:cubicBezTo>
                    <a:pt x="29704" y="47"/>
                    <a:pt x="29624" y="77"/>
                    <a:pt x="29526" y="77"/>
                  </a:cubicBezTo>
                  <a:lnTo>
                    <a:pt x="2905" y="77"/>
                  </a:lnTo>
                  <a:cubicBezTo>
                    <a:pt x="2809" y="77"/>
                    <a:pt x="2727" y="47"/>
                    <a:pt x="26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61"/>
            <p:cNvSpPr/>
            <p:nvPr/>
          </p:nvSpPr>
          <p:spPr>
            <a:xfrm>
              <a:off x="5897275" y="242700"/>
              <a:ext cx="10500" cy="1675"/>
            </a:xfrm>
            <a:custGeom>
              <a:avLst/>
              <a:gdLst/>
              <a:ahLst/>
              <a:cxnLst/>
              <a:rect l="l" t="t" r="r" b="b"/>
              <a:pathLst>
                <a:path w="420" h="67" extrusionOk="0">
                  <a:moveTo>
                    <a:pt x="419" y="0"/>
                  </a:moveTo>
                  <a:cubicBezTo>
                    <a:pt x="281" y="21"/>
                    <a:pt x="144" y="47"/>
                    <a:pt x="1" y="67"/>
                  </a:cubicBezTo>
                  <a:cubicBezTo>
                    <a:pt x="41" y="62"/>
                    <a:pt x="88" y="57"/>
                    <a:pt x="128" y="52"/>
                  </a:cubicBezTo>
                  <a:cubicBezTo>
                    <a:pt x="225" y="36"/>
                    <a:pt x="321" y="16"/>
                    <a:pt x="419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61"/>
            <p:cNvSpPr/>
            <p:nvPr/>
          </p:nvSpPr>
          <p:spPr>
            <a:xfrm>
              <a:off x="5876625" y="245400"/>
              <a:ext cx="14325" cy="2550"/>
            </a:xfrm>
            <a:custGeom>
              <a:avLst/>
              <a:gdLst/>
              <a:ahLst/>
              <a:cxnLst/>
              <a:rect l="l" t="t" r="r" b="b"/>
              <a:pathLst>
                <a:path w="573" h="102" extrusionOk="0">
                  <a:moveTo>
                    <a:pt x="572" y="0"/>
                  </a:moveTo>
                  <a:cubicBezTo>
                    <a:pt x="560" y="2"/>
                    <a:pt x="548" y="4"/>
                    <a:pt x="537" y="6"/>
                  </a:cubicBezTo>
                  <a:lnTo>
                    <a:pt x="537" y="6"/>
                  </a:lnTo>
                  <a:cubicBezTo>
                    <a:pt x="548" y="4"/>
                    <a:pt x="560" y="2"/>
                    <a:pt x="572" y="0"/>
                  </a:cubicBezTo>
                  <a:close/>
                  <a:moveTo>
                    <a:pt x="537" y="6"/>
                  </a:moveTo>
                  <a:cubicBezTo>
                    <a:pt x="355" y="35"/>
                    <a:pt x="178" y="68"/>
                    <a:pt x="1" y="102"/>
                  </a:cubicBezTo>
                  <a:cubicBezTo>
                    <a:pt x="118" y="81"/>
                    <a:pt x="236" y="66"/>
                    <a:pt x="358" y="45"/>
                  </a:cubicBezTo>
                  <a:cubicBezTo>
                    <a:pt x="417" y="33"/>
                    <a:pt x="477" y="17"/>
                    <a:pt x="537" y="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61"/>
            <p:cNvSpPr/>
            <p:nvPr/>
          </p:nvSpPr>
          <p:spPr>
            <a:xfrm>
              <a:off x="6049300" y="242700"/>
              <a:ext cx="10450" cy="1675"/>
            </a:xfrm>
            <a:custGeom>
              <a:avLst/>
              <a:gdLst/>
              <a:ahLst/>
              <a:cxnLst/>
              <a:rect l="l" t="t" r="r" b="b"/>
              <a:pathLst>
                <a:path w="418" h="67" extrusionOk="0">
                  <a:moveTo>
                    <a:pt x="0" y="0"/>
                  </a:moveTo>
                  <a:lnTo>
                    <a:pt x="0" y="0"/>
                  </a:lnTo>
                  <a:cubicBezTo>
                    <a:pt x="97" y="16"/>
                    <a:pt x="194" y="36"/>
                    <a:pt x="290" y="52"/>
                  </a:cubicBezTo>
                  <a:cubicBezTo>
                    <a:pt x="332" y="57"/>
                    <a:pt x="377" y="62"/>
                    <a:pt x="418" y="67"/>
                  </a:cubicBezTo>
                  <a:cubicBezTo>
                    <a:pt x="276" y="47"/>
                    <a:pt x="137" y="2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61"/>
            <p:cNvSpPr/>
            <p:nvPr/>
          </p:nvSpPr>
          <p:spPr>
            <a:xfrm>
              <a:off x="6142300" y="264225"/>
              <a:ext cx="5375" cy="1675"/>
            </a:xfrm>
            <a:custGeom>
              <a:avLst/>
              <a:gdLst/>
              <a:ahLst/>
              <a:cxnLst/>
              <a:rect l="l" t="t" r="r" b="b"/>
              <a:pathLst>
                <a:path w="215" h="67" extrusionOk="0">
                  <a:moveTo>
                    <a:pt x="0" y="1"/>
                  </a:moveTo>
                  <a:cubicBezTo>
                    <a:pt x="56" y="20"/>
                    <a:pt x="111" y="34"/>
                    <a:pt x="166" y="51"/>
                  </a:cubicBezTo>
                  <a:lnTo>
                    <a:pt x="166" y="51"/>
                  </a:lnTo>
                  <a:cubicBezTo>
                    <a:pt x="118" y="35"/>
                    <a:pt x="72" y="16"/>
                    <a:pt x="26" y="1"/>
                  </a:cubicBezTo>
                  <a:close/>
                  <a:moveTo>
                    <a:pt x="166" y="51"/>
                  </a:moveTo>
                  <a:lnTo>
                    <a:pt x="166" y="51"/>
                  </a:lnTo>
                  <a:cubicBezTo>
                    <a:pt x="182" y="56"/>
                    <a:pt x="198" y="62"/>
                    <a:pt x="214" y="67"/>
                  </a:cubicBezTo>
                  <a:cubicBezTo>
                    <a:pt x="198" y="61"/>
                    <a:pt x="182" y="56"/>
                    <a:pt x="166" y="5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61"/>
            <p:cNvSpPr/>
            <p:nvPr/>
          </p:nvSpPr>
          <p:spPr>
            <a:xfrm>
              <a:off x="6023175" y="239875"/>
              <a:ext cx="23325" cy="2600"/>
            </a:xfrm>
            <a:custGeom>
              <a:avLst/>
              <a:gdLst/>
              <a:ahLst/>
              <a:cxnLst/>
              <a:rect l="l" t="t" r="r" b="b"/>
              <a:pathLst>
                <a:path w="933" h="104" extrusionOk="0">
                  <a:moveTo>
                    <a:pt x="1" y="1"/>
                  </a:moveTo>
                  <a:cubicBezTo>
                    <a:pt x="102" y="12"/>
                    <a:pt x="204" y="32"/>
                    <a:pt x="307" y="43"/>
                  </a:cubicBezTo>
                  <a:cubicBezTo>
                    <a:pt x="515" y="62"/>
                    <a:pt x="729" y="78"/>
                    <a:pt x="933" y="104"/>
                  </a:cubicBezTo>
                  <a:cubicBezTo>
                    <a:pt x="627" y="62"/>
                    <a:pt x="316" y="32"/>
                    <a:pt x="1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61"/>
            <p:cNvSpPr/>
            <p:nvPr/>
          </p:nvSpPr>
          <p:spPr>
            <a:xfrm>
              <a:off x="6066125" y="245400"/>
              <a:ext cx="14275" cy="2550"/>
            </a:xfrm>
            <a:custGeom>
              <a:avLst/>
              <a:gdLst/>
              <a:ahLst/>
              <a:cxnLst/>
              <a:rect l="l" t="t" r="r" b="b"/>
              <a:pathLst>
                <a:path w="571" h="102" extrusionOk="0">
                  <a:moveTo>
                    <a:pt x="0" y="0"/>
                  </a:moveTo>
                  <a:lnTo>
                    <a:pt x="0" y="0"/>
                  </a:lnTo>
                  <a:cubicBezTo>
                    <a:pt x="16" y="3"/>
                    <a:pt x="32" y="5"/>
                    <a:pt x="48" y="8"/>
                  </a:cubicBezTo>
                  <a:lnTo>
                    <a:pt x="48" y="8"/>
                  </a:lnTo>
                  <a:cubicBezTo>
                    <a:pt x="32" y="5"/>
                    <a:pt x="16" y="2"/>
                    <a:pt x="0" y="0"/>
                  </a:cubicBezTo>
                  <a:close/>
                  <a:moveTo>
                    <a:pt x="48" y="8"/>
                  </a:moveTo>
                  <a:cubicBezTo>
                    <a:pt x="105" y="19"/>
                    <a:pt x="158" y="34"/>
                    <a:pt x="214" y="45"/>
                  </a:cubicBezTo>
                  <a:cubicBezTo>
                    <a:pt x="337" y="66"/>
                    <a:pt x="454" y="81"/>
                    <a:pt x="570" y="102"/>
                  </a:cubicBezTo>
                  <a:cubicBezTo>
                    <a:pt x="397" y="69"/>
                    <a:pt x="224" y="37"/>
                    <a:pt x="48" y="8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61"/>
            <p:cNvSpPr/>
            <p:nvPr/>
          </p:nvSpPr>
          <p:spPr>
            <a:xfrm>
              <a:off x="5809475" y="264225"/>
              <a:ext cx="5250" cy="1675"/>
            </a:xfrm>
            <a:custGeom>
              <a:avLst/>
              <a:gdLst/>
              <a:ahLst/>
              <a:cxnLst/>
              <a:rect l="l" t="t" r="r" b="b"/>
              <a:pathLst>
                <a:path w="210" h="67" extrusionOk="0">
                  <a:moveTo>
                    <a:pt x="189" y="1"/>
                  </a:moveTo>
                  <a:cubicBezTo>
                    <a:pt x="139" y="16"/>
                    <a:pt x="92" y="35"/>
                    <a:pt x="45" y="52"/>
                  </a:cubicBezTo>
                  <a:lnTo>
                    <a:pt x="45" y="52"/>
                  </a:lnTo>
                  <a:cubicBezTo>
                    <a:pt x="98" y="35"/>
                    <a:pt x="154" y="21"/>
                    <a:pt x="210" y="1"/>
                  </a:cubicBezTo>
                  <a:close/>
                  <a:moveTo>
                    <a:pt x="45" y="52"/>
                  </a:moveTo>
                  <a:cubicBezTo>
                    <a:pt x="30" y="56"/>
                    <a:pt x="15" y="61"/>
                    <a:pt x="1" y="67"/>
                  </a:cubicBezTo>
                  <a:cubicBezTo>
                    <a:pt x="15" y="62"/>
                    <a:pt x="30" y="57"/>
                    <a:pt x="45" y="5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61"/>
            <p:cNvSpPr/>
            <p:nvPr/>
          </p:nvSpPr>
          <p:spPr>
            <a:xfrm>
              <a:off x="5814200" y="256350"/>
              <a:ext cx="26525" cy="7900"/>
            </a:xfrm>
            <a:custGeom>
              <a:avLst/>
              <a:gdLst/>
              <a:ahLst/>
              <a:cxnLst/>
              <a:rect l="l" t="t" r="r" b="b"/>
              <a:pathLst>
                <a:path w="1061" h="316" extrusionOk="0">
                  <a:moveTo>
                    <a:pt x="1061" y="0"/>
                  </a:moveTo>
                  <a:lnTo>
                    <a:pt x="1061" y="0"/>
                  </a:lnTo>
                  <a:cubicBezTo>
                    <a:pt x="705" y="96"/>
                    <a:pt x="351" y="197"/>
                    <a:pt x="5" y="314"/>
                  </a:cubicBezTo>
                  <a:lnTo>
                    <a:pt x="5" y="314"/>
                  </a:lnTo>
                  <a:cubicBezTo>
                    <a:pt x="151" y="265"/>
                    <a:pt x="303" y="228"/>
                    <a:pt x="454" y="184"/>
                  </a:cubicBezTo>
                  <a:cubicBezTo>
                    <a:pt x="653" y="122"/>
                    <a:pt x="856" y="56"/>
                    <a:pt x="1061" y="0"/>
                  </a:cubicBezTo>
                  <a:close/>
                  <a:moveTo>
                    <a:pt x="5" y="314"/>
                  </a:moveTo>
                  <a:cubicBezTo>
                    <a:pt x="3" y="315"/>
                    <a:pt x="2" y="315"/>
                    <a:pt x="0" y="316"/>
                  </a:cubicBezTo>
                  <a:cubicBezTo>
                    <a:pt x="2" y="315"/>
                    <a:pt x="3" y="315"/>
                    <a:pt x="5" y="314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61"/>
            <p:cNvSpPr/>
            <p:nvPr/>
          </p:nvSpPr>
          <p:spPr>
            <a:xfrm>
              <a:off x="5910525" y="239875"/>
              <a:ext cx="23350" cy="2600"/>
            </a:xfrm>
            <a:custGeom>
              <a:avLst/>
              <a:gdLst/>
              <a:ahLst/>
              <a:cxnLst/>
              <a:rect l="l" t="t" r="r" b="b"/>
              <a:pathLst>
                <a:path w="934" h="104" extrusionOk="0">
                  <a:moveTo>
                    <a:pt x="934" y="1"/>
                  </a:moveTo>
                  <a:cubicBezTo>
                    <a:pt x="623" y="32"/>
                    <a:pt x="306" y="62"/>
                    <a:pt x="0" y="104"/>
                  </a:cubicBezTo>
                  <a:cubicBezTo>
                    <a:pt x="205" y="78"/>
                    <a:pt x="419" y="62"/>
                    <a:pt x="628" y="43"/>
                  </a:cubicBezTo>
                  <a:cubicBezTo>
                    <a:pt x="729" y="32"/>
                    <a:pt x="831" y="12"/>
                    <a:pt x="934" y="1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61"/>
            <p:cNvSpPr/>
            <p:nvPr/>
          </p:nvSpPr>
          <p:spPr>
            <a:xfrm>
              <a:off x="5855225" y="249050"/>
              <a:ext cx="15950" cy="3625"/>
            </a:xfrm>
            <a:custGeom>
              <a:avLst/>
              <a:gdLst/>
              <a:ahLst/>
              <a:cxnLst/>
              <a:rect l="l" t="t" r="r" b="b"/>
              <a:pathLst>
                <a:path w="638" h="145" extrusionOk="0">
                  <a:moveTo>
                    <a:pt x="638" y="1"/>
                  </a:moveTo>
                  <a:cubicBezTo>
                    <a:pt x="441" y="44"/>
                    <a:pt x="248" y="86"/>
                    <a:pt x="51" y="132"/>
                  </a:cubicBezTo>
                  <a:lnTo>
                    <a:pt x="51" y="132"/>
                  </a:lnTo>
                  <a:cubicBezTo>
                    <a:pt x="135" y="113"/>
                    <a:pt x="215" y="100"/>
                    <a:pt x="297" y="83"/>
                  </a:cubicBezTo>
                  <a:cubicBezTo>
                    <a:pt x="413" y="57"/>
                    <a:pt x="525" y="27"/>
                    <a:pt x="638" y="1"/>
                  </a:cubicBezTo>
                  <a:close/>
                  <a:moveTo>
                    <a:pt x="51" y="132"/>
                  </a:moveTo>
                  <a:cubicBezTo>
                    <a:pt x="35" y="136"/>
                    <a:pt x="18" y="140"/>
                    <a:pt x="1" y="144"/>
                  </a:cubicBezTo>
                  <a:cubicBezTo>
                    <a:pt x="18" y="140"/>
                    <a:pt x="34" y="136"/>
                    <a:pt x="51" y="132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61"/>
            <p:cNvSpPr/>
            <p:nvPr/>
          </p:nvSpPr>
          <p:spPr>
            <a:xfrm>
              <a:off x="6085875" y="249050"/>
              <a:ext cx="15925" cy="3625"/>
            </a:xfrm>
            <a:custGeom>
              <a:avLst/>
              <a:gdLst/>
              <a:ahLst/>
              <a:cxnLst/>
              <a:rect l="l" t="t" r="r" b="b"/>
              <a:pathLst>
                <a:path w="637" h="145" extrusionOk="0">
                  <a:moveTo>
                    <a:pt x="0" y="1"/>
                  </a:moveTo>
                  <a:lnTo>
                    <a:pt x="0" y="1"/>
                  </a:lnTo>
                  <a:cubicBezTo>
                    <a:pt x="112" y="27"/>
                    <a:pt x="224" y="57"/>
                    <a:pt x="342" y="83"/>
                  </a:cubicBezTo>
                  <a:cubicBezTo>
                    <a:pt x="413" y="98"/>
                    <a:pt x="487" y="110"/>
                    <a:pt x="560" y="126"/>
                  </a:cubicBezTo>
                  <a:lnTo>
                    <a:pt x="560" y="126"/>
                  </a:lnTo>
                  <a:cubicBezTo>
                    <a:pt x="373" y="82"/>
                    <a:pt x="189" y="42"/>
                    <a:pt x="0" y="1"/>
                  </a:cubicBezTo>
                  <a:close/>
                  <a:moveTo>
                    <a:pt x="560" y="126"/>
                  </a:moveTo>
                  <a:cubicBezTo>
                    <a:pt x="585" y="132"/>
                    <a:pt x="611" y="138"/>
                    <a:pt x="637" y="144"/>
                  </a:cubicBezTo>
                  <a:cubicBezTo>
                    <a:pt x="611" y="137"/>
                    <a:pt x="586" y="131"/>
                    <a:pt x="560" y="126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61"/>
            <p:cNvSpPr/>
            <p:nvPr/>
          </p:nvSpPr>
          <p:spPr>
            <a:xfrm>
              <a:off x="584260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306" y="0"/>
                  </a:moveTo>
                  <a:lnTo>
                    <a:pt x="306" y="0"/>
                  </a:lnTo>
                  <a:cubicBezTo>
                    <a:pt x="205" y="26"/>
                    <a:pt x="103" y="51"/>
                    <a:pt x="0" y="76"/>
                  </a:cubicBezTo>
                  <a:cubicBezTo>
                    <a:pt x="62" y="62"/>
                    <a:pt x="129" y="51"/>
                    <a:pt x="190" y="31"/>
                  </a:cubicBezTo>
                  <a:cubicBezTo>
                    <a:pt x="230" y="20"/>
                    <a:pt x="271" y="10"/>
                    <a:pt x="306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61"/>
            <p:cNvSpPr/>
            <p:nvPr/>
          </p:nvSpPr>
          <p:spPr>
            <a:xfrm>
              <a:off x="5718500" y="278000"/>
              <a:ext cx="59025" cy="29200"/>
            </a:xfrm>
            <a:custGeom>
              <a:avLst/>
              <a:gdLst/>
              <a:ahLst/>
              <a:cxnLst/>
              <a:rect l="l" t="t" r="r" b="b"/>
              <a:pathLst>
                <a:path w="2361" h="1168" extrusionOk="0">
                  <a:moveTo>
                    <a:pt x="1" y="1167"/>
                  </a:moveTo>
                  <a:cubicBezTo>
                    <a:pt x="755" y="734"/>
                    <a:pt x="1545" y="341"/>
                    <a:pt x="2360" y="0"/>
                  </a:cubicBezTo>
                  <a:cubicBezTo>
                    <a:pt x="1545" y="341"/>
                    <a:pt x="755" y="734"/>
                    <a:pt x="1" y="1167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61"/>
            <p:cNvSpPr/>
            <p:nvPr/>
          </p:nvSpPr>
          <p:spPr>
            <a:xfrm>
              <a:off x="6179525" y="278000"/>
              <a:ext cx="59000" cy="29200"/>
            </a:xfrm>
            <a:custGeom>
              <a:avLst/>
              <a:gdLst/>
              <a:ahLst/>
              <a:cxnLst/>
              <a:rect l="l" t="t" r="r" b="b"/>
              <a:pathLst>
                <a:path w="2360" h="1168" extrusionOk="0">
                  <a:moveTo>
                    <a:pt x="0" y="0"/>
                  </a:moveTo>
                  <a:cubicBezTo>
                    <a:pt x="816" y="341"/>
                    <a:pt x="1606" y="734"/>
                    <a:pt x="2360" y="1167"/>
                  </a:cubicBezTo>
                  <a:cubicBezTo>
                    <a:pt x="1606" y="734"/>
                    <a:pt x="816" y="341"/>
                    <a:pt x="0" y="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61"/>
            <p:cNvSpPr/>
            <p:nvPr/>
          </p:nvSpPr>
          <p:spPr>
            <a:xfrm>
              <a:off x="6106750" y="253925"/>
              <a:ext cx="7675" cy="1925"/>
            </a:xfrm>
            <a:custGeom>
              <a:avLst/>
              <a:gdLst/>
              <a:ahLst/>
              <a:cxnLst/>
              <a:rect l="l" t="t" r="r" b="b"/>
              <a:pathLst>
                <a:path w="307" h="77" extrusionOk="0">
                  <a:moveTo>
                    <a:pt x="1" y="0"/>
                  </a:moveTo>
                  <a:lnTo>
                    <a:pt x="1" y="0"/>
                  </a:lnTo>
                  <a:cubicBezTo>
                    <a:pt x="14" y="4"/>
                    <a:pt x="27" y="7"/>
                    <a:pt x="40" y="10"/>
                  </a:cubicBezTo>
                  <a:lnTo>
                    <a:pt x="40" y="10"/>
                  </a:lnTo>
                  <a:cubicBezTo>
                    <a:pt x="28" y="7"/>
                    <a:pt x="15" y="4"/>
                    <a:pt x="1" y="0"/>
                  </a:cubicBezTo>
                  <a:close/>
                  <a:moveTo>
                    <a:pt x="40" y="10"/>
                  </a:moveTo>
                  <a:lnTo>
                    <a:pt x="40" y="10"/>
                  </a:lnTo>
                  <a:cubicBezTo>
                    <a:pt x="66" y="17"/>
                    <a:pt x="91" y="24"/>
                    <a:pt x="118" y="31"/>
                  </a:cubicBezTo>
                  <a:cubicBezTo>
                    <a:pt x="180" y="51"/>
                    <a:pt x="246" y="62"/>
                    <a:pt x="307" y="76"/>
                  </a:cubicBezTo>
                  <a:cubicBezTo>
                    <a:pt x="218" y="54"/>
                    <a:pt x="129" y="32"/>
                    <a:pt x="40" y="10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61"/>
            <p:cNvSpPr/>
            <p:nvPr/>
          </p:nvSpPr>
          <p:spPr>
            <a:xfrm>
              <a:off x="6116300" y="256350"/>
              <a:ext cx="26550" cy="7900"/>
            </a:xfrm>
            <a:custGeom>
              <a:avLst/>
              <a:gdLst/>
              <a:ahLst/>
              <a:cxnLst/>
              <a:rect l="l" t="t" r="r" b="b"/>
              <a:pathLst>
                <a:path w="1062" h="316" extrusionOk="0">
                  <a:moveTo>
                    <a:pt x="1" y="0"/>
                  </a:moveTo>
                  <a:cubicBezTo>
                    <a:pt x="7" y="2"/>
                    <a:pt x="13" y="4"/>
                    <a:pt x="20" y="5"/>
                  </a:cubicBezTo>
                  <a:lnTo>
                    <a:pt x="20" y="5"/>
                  </a:lnTo>
                  <a:cubicBezTo>
                    <a:pt x="13" y="3"/>
                    <a:pt x="7" y="2"/>
                    <a:pt x="1" y="0"/>
                  </a:cubicBezTo>
                  <a:close/>
                  <a:moveTo>
                    <a:pt x="20" y="5"/>
                  </a:moveTo>
                  <a:cubicBezTo>
                    <a:pt x="222" y="60"/>
                    <a:pt x="415" y="124"/>
                    <a:pt x="612" y="188"/>
                  </a:cubicBezTo>
                  <a:cubicBezTo>
                    <a:pt x="760" y="229"/>
                    <a:pt x="913" y="266"/>
                    <a:pt x="1061" y="316"/>
                  </a:cubicBezTo>
                  <a:cubicBezTo>
                    <a:pt x="721" y="200"/>
                    <a:pt x="371" y="100"/>
                    <a:pt x="20" y="5"/>
                  </a:cubicBezTo>
                  <a:close/>
                </a:path>
              </a:pathLst>
            </a:custGeom>
            <a:solidFill>
              <a:srgbClr val="FDBB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61"/>
            <p:cNvSpPr/>
            <p:nvPr/>
          </p:nvSpPr>
          <p:spPr>
            <a:xfrm>
              <a:off x="5633125" y="307175"/>
              <a:ext cx="690800" cy="75100"/>
            </a:xfrm>
            <a:custGeom>
              <a:avLst/>
              <a:gdLst/>
              <a:ahLst/>
              <a:cxnLst/>
              <a:rect l="l" t="t" r="r" b="b"/>
              <a:pathLst>
                <a:path w="27632" h="3004" extrusionOk="0">
                  <a:moveTo>
                    <a:pt x="3171" y="1423"/>
                  </a:moveTo>
                  <a:cubicBezTo>
                    <a:pt x="3507" y="1423"/>
                    <a:pt x="3782" y="1698"/>
                    <a:pt x="3782" y="2034"/>
                  </a:cubicBezTo>
                  <a:cubicBezTo>
                    <a:pt x="3782" y="2366"/>
                    <a:pt x="3507" y="2641"/>
                    <a:pt x="3171" y="2641"/>
                  </a:cubicBezTo>
                  <a:cubicBezTo>
                    <a:pt x="2834" y="2641"/>
                    <a:pt x="2564" y="2366"/>
                    <a:pt x="2564" y="2034"/>
                  </a:cubicBezTo>
                  <a:cubicBezTo>
                    <a:pt x="2564" y="1698"/>
                    <a:pt x="2834" y="1423"/>
                    <a:pt x="3171" y="1423"/>
                  </a:cubicBezTo>
                  <a:close/>
                  <a:moveTo>
                    <a:pt x="7457" y="1423"/>
                  </a:moveTo>
                  <a:cubicBezTo>
                    <a:pt x="7789" y="1423"/>
                    <a:pt x="8064" y="1698"/>
                    <a:pt x="8064" y="2034"/>
                  </a:cubicBezTo>
                  <a:cubicBezTo>
                    <a:pt x="8064" y="2366"/>
                    <a:pt x="7789" y="2641"/>
                    <a:pt x="7457" y="2641"/>
                  </a:cubicBezTo>
                  <a:cubicBezTo>
                    <a:pt x="7116" y="2641"/>
                    <a:pt x="6846" y="2366"/>
                    <a:pt x="6846" y="2034"/>
                  </a:cubicBezTo>
                  <a:cubicBezTo>
                    <a:pt x="6846" y="1698"/>
                    <a:pt x="7116" y="1423"/>
                    <a:pt x="7457" y="1423"/>
                  </a:cubicBezTo>
                  <a:close/>
                  <a:moveTo>
                    <a:pt x="11734" y="1423"/>
                  </a:moveTo>
                  <a:cubicBezTo>
                    <a:pt x="12075" y="1423"/>
                    <a:pt x="12345" y="1698"/>
                    <a:pt x="12345" y="2034"/>
                  </a:cubicBezTo>
                  <a:cubicBezTo>
                    <a:pt x="12345" y="2366"/>
                    <a:pt x="12075" y="2641"/>
                    <a:pt x="11734" y="2641"/>
                  </a:cubicBezTo>
                  <a:cubicBezTo>
                    <a:pt x="11402" y="2641"/>
                    <a:pt x="11127" y="2366"/>
                    <a:pt x="11127" y="2034"/>
                  </a:cubicBezTo>
                  <a:cubicBezTo>
                    <a:pt x="11127" y="1698"/>
                    <a:pt x="11402" y="1423"/>
                    <a:pt x="11734" y="1423"/>
                  </a:cubicBezTo>
                  <a:close/>
                  <a:moveTo>
                    <a:pt x="16020" y="1423"/>
                  </a:moveTo>
                  <a:cubicBezTo>
                    <a:pt x="16351" y="1423"/>
                    <a:pt x="16627" y="1698"/>
                    <a:pt x="16627" y="2034"/>
                  </a:cubicBezTo>
                  <a:cubicBezTo>
                    <a:pt x="16627" y="2366"/>
                    <a:pt x="16351" y="2641"/>
                    <a:pt x="16020" y="2641"/>
                  </a:cubicBezTo>
                  <a:cubicBezTo>
                    <a:pt x="15684" y="2641"/>
                    <a:pt x="15408" y="2366"/>
                    <a:pt x="15408" y="2034"/>
                  </a:cubicBezTo>
                  <a:cubicBezTo>
                    <a:pt x="15408" y="1698"/>
                    <a:pt x="15684" y="1423"/>
                    <a:pt x="16020" y="1423"/>
                  </a:cubicBezTo>
                  <a:close/>
                  <a:moveTo>
                    <a:pt x="20301" y="1423"/>
                  </a:moveTo>
                  <a:cubicBezTo>
                    <a:pt x="20638" y="1423"/>
                    <a:pt x="20913" y="1698"/>
                    <a:pt x="20913" y="2034"/>
                  </a:cubicBezTo>
                  <a:cubicBezTo>
                    <a:pt x="20913" y="2366"/>
                    <a:pt x="20638" y="2641"/>
                    <a:pt x="20301" y="2641"/>
                  </a:cubicBezTo>
                  <a:cubicBezTo>
                    <a:pt x="19965" y="2641"/>
                    <a:pt x="19695" y="2366"/>
                    <a:pt x="19695" y="2034"/>
                  </a:cubicBezTo>
                  <a:cubicBezTo>
                    <a:pt x="19695" y="1698"/>
                    <a:pt x="19965" y="1423"/>
                    <a:pt x="20301" y="1423"/>
                  </a:cubicBezTo>
                  <a:close/>
                  <a:moveTo>
                    <a:pt x="24583" y="1423"/>
                  </a:moveTo>
                  <a:cubicBezTo>
                    <a:pt x="24919" y="1423"/>
                    <a:pt x="25194" y="1698"/>
                    <a:pt x="25194" y="2034"/>
                  </a:cubicBezTo>
                  <a:cubicBezTo>
                    <a:pt x="25194" y="2366"/>
                    <a:pt x="24919" y="2641"/>
                    <a:pt x="24583" y="2641"/>
                  </a:cubicBezTo>
                  <a:cubicBezTo>
                    <a:pt x="24246" y="2641"/>
                    <a:pt x="23971" y="2366"/>
                    <a:pt x="23971" y="2034"/>
                  </a:cubicBezTo>
                  <a:cubicBezTo>
                    <a:pt x="23971" y="1698"/>
                    <a:pt x="24246" y="1423"/>
                    <a:pt x="24583" y="1423"/>
                  </a:cubicBezTo>
                  <a:close/>
                  <a:moveTo>
                    <a:pt x="3411" y="0"/>
                  </a:moveTo>
                  <a:cubicBezTo>
                    <a:pt x="2269" y="668"/>
                    <a:pt x="1199" y="1428"/>
                    <a:pt x="220" y="2289"/>
                  </a:cubicBezTo>
                  <a:cubicBezTo>
                    <a:pt x="0" y="2483"/>
                    <a:pt x="52" y="2789"/>
                    <a:pt x="261" y="2926"/>
                  </a:cubicBezTo>
                  <a:cubicBezTo>
                    <a:pt x="327" y="2973"/>
                    <a:pt x="409" y="3003"/>
                    <a:pt x="505" y="3003"/>
                  </a:cubicBezTo>
                  <a:lnTo>
                    <a:pt x="27126" y="3003"/>
                  </a:lnTo>
                  <a:cubicBezTo>
                    <a:pt x="27224" y="3003"/>
                    <a:pt x="27304" y="2973"/>
                    <a:pt x="27371" y="2926"/>
                  </a:cubicBezTo>
                  <a:cubicBezTo>
                    <a:pt x="27580" y="2789"/>
                    <a:pt x="27631" y="2483"/>
                    <a:pt x="27412" y="2289"/>
                  </a:cubicBezTo>
                  <a:cubicBezTo>
                    <a:pt x="26438" y="1428"/>
                    <a:pt x="25363" y="668"/>
                    <a:pt x="24221" y="0"/>
                  </a:cubicBezTo>
                  <a:cubicBezTo>
                    <a:pt x="21230" y="485"/>
                    <a:pt x="17657" y="765"/>
                    <a:pt x="13818" y="765"/>
                  </a:cubicBezTo>
                  <a:lnTo>
                    <a:pt x="13783" y="765"/>
                  </a:lnTo>
                  <a:cubicBezTo>
                    <a:pt x="9950" y="760"/>
                    <a:pt x="6392" y="480"/>
                    <a:pt x="34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61"/>
            <p:cNvSpPr/>
            <p:nvPr/>
          </p:nvSpPr>
          <p:spPr>
            <a:xfrm>
              <a:off x="5978575" y="238000"/>
              <a:ext cx="39400" cy="1550"/>
            </a:xfrm>
            <a:custGeom>
              <a:avLst/>
              <a:gdLst/>
              <a:ahLst/>
              <a:cxnLst/>
              <a:rect l="l" t="t" r="r" b="b"/>
              <a:pathLst>
                <a:path w="1576" h="62" extrusionOk="0">
                  <a:moveTo>
                    <a:pt x="0" y="0"/>
                  </a:moveTo>
                  <a:cubicBezTo>
                    <a:pt x="432" y="0"/>
                    <a:pt x="861" y="17"/>
                    <a:pt x="1286" y="43"/>
                  </a:cubicBezTo>
                  <a:lnTo>
                    <a:pt x="1286" y="43"/>
                  </a:lnTo>
                  <a:cubicBezTo>
                    <a:pt x="1279" y="42"/>
                    <a:pt x="1272" y="41"/>
                    <a:pt x="1265" y="40"/>
                  </a:cubicBezTo>
                  <a:cubicBezTo>
                    <a:pt x="847" y="15"/>
                    <a:pt x="423" y="0"/>
                    <a:pt x="0" y="0"/>
                  </a:cubicBezTo>
                  <a:close/>
                  <a:moveTo>
                    <a:pt x="1286" y="43"/>
                  </a:moveTo>
                  <a:lnTo>
                    <a:pt x="1286" y="43"/>
                  </a:lnTo>
                  <a:cubicBezTo>
                    <a:pt x="1381" y="52"/>
                    <a:pt x="1480" y="57"/>
                    <a:pt x="1576" y="61"/>
                  </a:cubicBezTo>
                  <a:cubicBezTo>
                    <a:pt x="1479" y="55"/>
                    <a:pt x="1382" y="48"/>
                    <a:pt x="1286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61"/>
            <p:cNvSpPr/>
            <p:nvPr/>
          </p:nvSpPr>
          <p:spPr>
            <a:xfrm>
              <a:off x="5900450" y="240925"/>
              <a:ext cx="25775" cy="3075"/>
            </a:xfrm>
            <a:custGeom>
              <a:avLst/>
              <a:gdLst/>
              <a:ahLst/>
              <a:cxnLst/>
              <a:rect l="l" t="t" r="r" b="b"/>
              <a:pathLst>
                <a:path w="1031" h="123" extrusionOk="0">
                  <a:moveTo>
                    <a:pt x="1031" y="1"/>
                  </a:moveTo>
                  <a:lnTo>
                    <a:pt x="1031" y="1"/>
                  </a:lnTo>
                  <a:cubicBezTo>
                    <a:pt x="996" y="4"/>
                    <a:pt x="962" y="7"/>
                    <a:pt x="928" y="10"/>
                  </a:cubicBezTo>
                  <a:lnTo>
                    <a:pt x="928" y="10"/>
                  </a:lnTo>
                  <a:cubicBezTo>
                    <a:pt x="962" y="7"/>
                    <a:pt x="997" y="4"/>
                    <a:pt x="1031" y="1"/>
                  </a:cubicBezTo>
                  <a:close/>
                  <a:moveTo>
                    <a:pt x="928" y="10"/>
                  </a:moveTo>
                  <a:cubicBezTo>
                    <a:pt x="752" y="26"/>
                    <a:pt x="574" y="40"/>
                    <a:pt x="403" y="62"/>
                  </a:cubicBezTo>
                  <a:cubicBezTo>
                    <a:pt x="368" y="67"/>
                    <a:pt x="327" y="67"/>
                    <a:pt x="292" y="71"/>
                  </a:cubicBezTo>
                  <a:cubicBezTo>
                    <a:pt x="194" y="87"/>
                    <a:pt x="98" y="107"/>
                    <a:pt x="1" y="123"/>
                  </a:cubicBezTo>
                  <a:cubicBezTo>
                    <a:pt x="308" y="77"/>
                    <a:pt x="616" y="39"/>
                    <a:pt x="928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61"/>
            <p:cNvSpPr/>
            <p:nvPr/>
          </p:nvSpPr>
          <p:spPr>
            <a:xfrm>
              <a:off x="6109700" y="254700"/>
              <a:ext cx="21925" cy="6375"/>
            </a:xfrm>
            <a:custGeom>
              <a:avLst/>
              <a:gdLst/>
              <a:ahLst/>
              <a:cxnLst/>
              <a:rect l="l" t="t" r="r" b="b"/>
              <a:pathLst>
                <a:path w="877" h="255" extrusionOk="0">
                  <a:moveTo>
                    <a:pt x="0" y="0"/>
                  </a:moveTo>
                  <a:cubicBezTo>
                    <a:pt x="30" y="9"/>
                    <a:pt x="60" y="17"/>
                    <a:pt x="91" y="24"/>
                  </a:cubicBezTo>
                  <a:lnTo>
                    <a:pt x="91" y="24"/>
                  </a:lnTo>
                  <a:cubicBezTo>
                    <a:pt x="61" y="16"/>
                    <a:pt x="31" y="8"/>
                    <a:pt x="0" y="0"/>
                  </a:cubicBezTo>
                  <a:close/>
                  <a:moveTo>
                    <a:pt x="91" y="24"/>
                  </a:moveTo>
                  <a:cubicBezTo>
                    <a:pt x="355" y="94"/>
                    <a:pt x="616" y="172"/>
                    <a:pt x="876" y="254"/>
                  </a:cubicBezTo>
                  <a:cubicBezTo>
                    <a:pt x="673" y="188"/>
                    <a:pt x="474" y="122"/>
                    <a:pt x="265" y="66"/>
                  </a:cubicBezTo>
                  <a:cubicBezTo>
                    <a:pt x="240" y="61"/>
                    <a:pt x="214" y="50"/>
                    <a:pt x="189" y="45"/>
                  </a:cubicBezTo>
                  <a:cubicBezTo>
                    <a:pt x="157" y="38"/>
                    <a:pt x="124" y="31"/>
                    <a:pt x="91" y="24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61"/>
            <p:cNvSpPr/>
            <p:nvPr/>
          </p:nvSpPr>
          <p:spPr>
            <a:xfrm>
              <a:off x="5862625" y="246525"/>
              <a:ext cx="22975" cy="4600"/>
            </a:xfrm>
            <a:custGeom>
              <a:avLst/>
              <a:gdLst/>
              <a:ahLst/>
              <a:cxnLst/>
              <a:rect l="l" t="t" r="r" b="b"/>
              <a:pathLst>
                <a:path w="919" h="184" extrusionOk="0">
                  <a:moveTo>
                    <a:pt x="918" y="0"/>
                  </a:moveTo>
                  <a:cubicBezTo>
                    <a:pt x="908" y="2"/>
                    <a:pt x="897" y="4"/>
                    <a:pt x="887" y="6"/>
                  </a:cubicBezTo>
                  <a:lnTo>
                    <a:pt x="887" y="6"/>
                  </a:lnTo>
                  <a:cubicBezTo>
                    <a:pt x="897" y="4"/>
                    <a:pt x="908" y="2"/>
                    <a:pt x="918" y="0"/>
                  </a:cubicBezTo>
                  <a:close/>
                  <a:moveTo>
                    <a:pt x="887" y="6"/>
                  </a:moveTo>
                  <a:cubicBezTo>
                    <a:pt x="776" y="24"/>
                    <a:pt x="668" y="38"/>
                    <a:pt x="561" y="57"/>
                  </a:cubicBezTo>
                  <a:cubicBezTo>
                    <a:pt x="484" y="71"/>
                    <a:pt x="413" y="87"/>
                    <a:pt x="342" y="102"/>
                  </a:cubicBezTo>
                  <a:cubicBezTo>
                    <a:pt x="229" y="128"/>
                    <a:pt x="117" y="158"/>
                    <a:pt x="1" y="184"/>
                  </a:cubicBezTo>
                  <a:cubicBezTo>
                    <a:pt x="296" y="120"/>
                    <a:pt x="586" y="56"/>
                    <a:pt x="887" y="6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61"/>
            <p:cNvSpPr/>
            <p:nvPr/>
          </p:nvSpPr>
          <p:spPr>
            <a:xfrm>
              <a:off x="6030825" y="240925"/>
              <a:ext cx="25750" cy="3075"/>
            </a:xfrm>
            <a:custGeom>
              <a:avLst/>
              <a:gdLst/>
              <a:ahLst/>
              <a:cxnLst/>
              <a:rect l="l" t="t" r="r" b="b"/>
              <a:pathLst>
                <a:path w="1030" h="123" extrusionOk="0">
                  <a:moveTo>
                    <a:pt x="1" y="1"/>
                  </a:moveTo>
                  <a:cubicBezTo>
                    <a:pt x="36" y="4"/>
                    <a:pt x="71" y="7"/>
                    <a:pt x="106" y="10"/>
                  </a:cubicBezTo>
                  <a:lnTo>
                    <a:pt x="106" y="10"/>
                  </a:lnTo>
                  <a:cubicBezTo>
                    <a:pt x="71" y="7"/>
                    <a:pt x="36" y="4"/>
                    <a:pt x="1" y="1"/>
                  </a:cubicBezTo>
                  <a:close/>
                  <a:moveTo>
                    <a:pt x="106" y="10"/>
                  </a:moveTo>
                  <a:lnTo>
                    <a:pt x="106" y="10"/>
                  </a:lnTo>
                  <a:cubicBezTo>
                    <a:pt x="416" y="39"/>
                    <a:pt x="723" y="77"/>
                    <a:pt x="1029" y="123"/>
                  </a:cubicBezTo>
                  <a:cubicBezTo>
                    <a:pt x="933" y="107"/>
                    <a:pt x="836" y="87"/>
                    <a:pt x="739" y="71"/>
                  </a:cubicBezTo>
                  <a:cubicBezTo>
                    <a:pt x="704" y="67"/>
                    <a:pt x="667" y="67"/>
                    <a:pt x="627" y="62"/>
                  </a:cubicBezTo>
                  <a:cubicBezTo>
                    <a:pt x="457" y="40"/>
                    <a:pt x="281" y="26"/>
                    <a:pt x="106" y="10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61"/>
            <p:cNvSpPr/>
            <p:nvPr/>
          </p:nvSpPr>
          <p:spPr>
            <a:xfrm>
              <a:off x="6071475" y="246525"/>
              <a:ext cx="22950" cy="4600"/>
            </a:xfrm>
            <a:custGeom>
              <a:avLst/>
              <a:gdLst/>
              <a:ahLst/>
              <a:cxnLst/>
              <a:rect l="l" t="t" r="r" b="b"/>
              <a:pathLst>
                <a:path w="918" h="184" extrusionOk="0">
                  <a:moveTo>
                    <a:pt x="0" y="0"/>
                  </a:moveTo>
                  <a:cubicBezTo>
                    <a:pt x="10" y="2"/>
                    <a:pt x="19" y="4"/>
                    <a:pt x="28" y="5"/>
                  </a:cubicBezTo>
                  <a:lnTo>
                    <a:pt x="28" y="5"/>
                  </a:lnTo>
                  <a:cubicBezTo>
                    <a:pt x="19" y="3"/>
                    <a:pt x="10" y="2"/>
                    <a:pt x="0" y="0"/>
                  </a:cubicBezTo>
                  <a:close/>
                  <a:moveTo>
                    <a:pt x="28" y="5"/>
                  </a:moveTo>
                  <a:cubicBezTo>
                    <a:pt x="329" y="56"/>
                    <a:pt x="621" y="120"/>
                    <a:pt x="918" y="184"/>
                  </a:cubicBezTo>
                  <a:cubicBezTo>
                    <a:pt x="800" y="158"/>
                    <a:pt x="688" y="128"/>
                    <a:pt x="576" y="102"/>
                  </a:cubicBezTo>
                  <a:cubicBezTo>
                    <a:pt x="504" y="87"/>
                    <a:pt x="433" y="71"/>
                    <a:pt x="356" y="57"/>
                  </a:cubicBezTo>
                  <a:cubicBezTo>
                    <a:pt x="249" y="37"/>
                    <a:pt x="140" y="23"/>
                    <a:pt x="28" y="5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61"/>
            <p:cNvSpPr/>
            <p:nvPr/>
          </p:nvSpPr>
          <p:spPr>
            <a:xfrm>
              <a:off x="5825525" y="254700"/>
              <a:ext cx="21850" cy="6250"/>
            </a:xfrm>
            <a:custGeom>
              <a:avLst/>
              <a:gdLst/>
              <a:ahLst/>
              <a:cxnLst/>
              <a:rect l="l" t="t" r="r" b="b"/>
              <a:pathLst>
                <a:path w="874" h="250" extrusionOk="0">
                  <a:moveTo>
                    <a:pt x="873" y="0"/>
                  </a:moveTo>
                  <a:lnTo>
                    <a:pt x="873" y="0"/>
                  </a:lnTo>
                  <a:cubicBezTo>
                    <a:pt x="843" y="8"/>
                    <a:pt x="813" y="15"/>
                    <a:pt x="783" y="23"/>
                  </a:cubicBezTo>
                  <a:lnTo>
                    <a:pt x="783" y="23"/>
                  </a:lnTo>
                  <a:cubicBezTo>
                    <a:pt x="814" y="17"/>
                    <a:pt x="844" y="9"/>
                    <a:pt x="873" y="0"/>
                  </a:cubicBezTo>
                  <a:close/>
                  <a:moveTo>
                    <a:pt x="783" y="23"/>
                  </a:moveTo>
                  <a:lnTo>
                    <a:pt x="783" y="23"/>
                  </a:lnTo>
                  <a:cubicBezTo>
                    <a:pt x="750" y="31"/>
                    <a:pt x="716" y="38"/>
                    <a:pt x="683" y="45"/>
                  </a:cubicBezTo>
                  <a:cubicBezTo>
                    <a:pt x="659" y="56"/>
                    <a:pt x="633" y="61"/>
                    <a:pt x="608" y="66"/>
                  </a:cubicBezTo>
                  <a:cubicBezTo>
                    <a:pt x="403" y="122"/>
                    <a:pt x="200" y="188"/>
                    <a:pt x="1" y="250"/>
                  </a:cubicBezTo>
                  <a:cubicBezTo>
                    <a:pt x="257" y="171"/>
                    <a:pt x="518" y="93"/>
                    <a:pt x="783" y="2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61"/>
            <p:cNvSpPr/>
            <p:nvPr/>
          </p:nvSpPr>
          <p:spPr>
            <a:xfrm>
              <a:off x="5977675" y="238000"/>
              <a:ext cx="925" cy="25"/>
            </a:xfrm>
            <a:custGeom>
              <a:avLst/>
              <a:gdLst/>
              <a:ahLst/>
              <a:cxnLst/>
              <a:rect l="l" t="t" r="r" b="b"/>
              <a:pathLst>
                <a:path w="37" h="1" extrusionOk="0">
                  <a:moveTo>
                    <a:pt x="36" y="0"/>
                  </a:move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61"/>
            <p:cNvSpPr/>
            <p:nvPr/>
          </p:nvSpPr>
          <p:spPr>
            <a:xfrm>
              <a:off x="5939075" y="238000"/>
              <a:ext cx="38625" cy="1550"/>
            </a:xfrm>
            <a:custGeom>
              <a:avLst/>
              <a:gdLst/>
              <a:ahLst/>
              <a:cxnLst/>
              <a:rect l="l" t="t" r="r" b="b"/>
              <a:pathLst>
                <a:path w="1545" h="62" extrusionOk="0">
                  <a:moveTo>
                    <a:pt x="1545" y="0"/>
                  </a:moveTo>
                  <a:cubicBezTo>
                    <a:pt x="1289" y="0"/>
                    <a:pt x="1033" y="8"/>
                    <a:pt x="778" y="19"/>
                  </a:cubicBezTo>
                  <a:lnTo>
                    <a:pt x="778" y="19"/>
                  </a:lnTo>
                  <a:cubicBezTo>
                    <a:pt x="1032" y="9"/>
                    <a:pt x="1288" y="3"/>
                    <a:pt x="1545" y="0"/>
                  </a:cubicBezTo>
                  <a:close/>
                  <a:moveTo>
                    <a:pt x="778" y="19"/>
                  </a:moveTo>
                  <a:cubicBezTo>
                    <a:pt x="674" y="23"/>
                    <a:pt x="570" y="28"/>
                    <a:pt x="466" y="33"/>
                  </a:cubicBezTo>
                  <a:lnTo>
                    <a:pt x="466" y="33"/>
                  </a:lnTo>
                  <a:cubicBezTo>
                    <a:pt x="570" y="28"/>
                    <a:pt x="674" y="23"/>
                    <a:pt x="778" y="19"/>
                  </a:cubicBezTo>
                  <a:close/>
                  <a:moveTo>
                    <a:pt x="466" y="33"/>
                  </a:moveTo>
                  <a:cubicBezTo>
                    <a:pt x="414" y="36"/>
                    <a:pt x="363" y="38"/>
                    <a:pt x="312" y="40"/>
                  </a:cubicBezTo>
                  <a:cubicBezTo>
                    <a:pt x="304" y="41"/>
                    <a:pt x="296" y="42"/>
                    <a:pt x="289" y="43"/>
                  </a:cubicBezTo>
                  <a:lnTo>
                    <a:pt x="289" y="43"/>
                  </a:lnTo>
                  <a:cubicBezTo>
                    <a:pt x="348" y="39"/>
                    <a:pt x="407" y="36"/>
                    <a:pt x="466" y="33"/>
                  </a:cubicBezTo>
                  <a:close/>
                  <a:moveTo>
                    <a:pt x="289" y="43"/>
                  </a:moveTo>
                  <a:cubicBezTo>
                    <a:pt x="193" y="48"/>
                    <a:pt x="97" y="55"/>
                    <a:pt x="1" y="61"/>
                  </a:cubicBezTo>
                  <a:cubicBezTo>
                    <a:pt x="95" y="57"/>
                    <a:pt x="193" y="52"/>
                    <a:pt x="289" y="43"/>
                  </a:cubicBezTo>
                  <a:close/>
                </a:path>
              </a:pathLst>
            </a:custGeom>
            <a:solidFill>
              <a:srgbClr val="F6E7A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61"/>
            <p:cNvSpPr/>
            <p:nvPr/>
          </p:nvSpPr>
          <p:spPr>
            <a:xfrm>
              <a:off x="5718500" y="264350"/>
              <a:ext cx="520150" cy="61950"/>
            </a:xfrm>
            <a:custGeom>
              <a:avLst/>
              <a:gdLst/>
              <a:ahLst/>
              <a:cxnLst/>
              <a:rect l="l" t="t" r="r" b="b"/>
              <a:pathLst>
                <a:path w="20806" h="2478" extrusionOk="0">
                  <a:moveTo>
                    <a:pt x="3849" y="1"/>
                  </a:moveTo>
                  <a:cubicBezTo>
                    <a:pt x="3778" y="21"/>
                    <a:pt x="3706" y="37"/>
                    <a:pt x="3640" y="62"/>
                  </a:cubicBezTo>
                  <a:cubicBezTo>
                    <a:pt x="3619" y="73"/>
                    <a:pt x="3599" y="78"/>
                    <a:pt x="3583" y="83"/>
                  </a:cubicBezTo>
                  <a:cubicBezTo>
                    <a:pt x="3171" y="226"/>
                    <a:pt x="2774" y="379"/>
                    <a:pt x="2376" y="541"/>
                  </a:cubicBezTo>
                  <a:cubicBezTo>
                    <a:pt x="2376" y="541"/>
                    <a:pt x="2365" y="541"/>
                    <a:pt x="2365" y="546"/>
                  </a:cubicBezTo>
                  <a:cubicBezTo>
                    <a:pt x="1545" y="887"/>
                    <a:pt x="760" y="1280"/>
                    <a:pt x="1" y="1713"/>
                  </a:cubicBezTo>
                  <a:cubicBezTo>
                    <a:pt x="2983" y="2193"/>
                    <a:pt x="6535" y="2473"/>
                    <a:pt x="10368" y="2478"/>
                  </a:cubicBezTo>
                  <a:lnTo>
                    <a:pt x="10403" y="2478"/>
                  </a:lnTo>
                  <a:cubicBezTo>
                    <a:pt x="14242" y="2478"/>
                    <a:pt x="17815" y="2198"/>
                    <a:pt x="20806" y="1713"/>
                  </a:cubicBezTo>
                  <a:cubicBezTo>
                    <a:pt x="20047" y="1280"/>
                    <a:pt x="19257" y="887"/>
                    <a:pt x="18441" y="546"/>
                  </a:cubicBezTo>
                  <a:cubicBezTo>
                    <a:pt x="18436" y="541"/>
                    <a:pt x="18426" y="541"/>
                    <a:pt x="18426" y="541"/>
                  </a:cubicBezTo>
                  <a:cubicBezTo>
                    <a:pt x="18029" y="379"/>
                    <a:pt x="17625" y="226"/>
                    <a:pt x="17218" y="83"/>
                  </a:cubicBezTo>
                  <a:cubicBezTo>
                    <a:pt x="17203" y="78"/>
                    <a:pt x="17182" y="73"/>
                    <a:pt x="17162" y="62"/>
                  </a:cubicBezTo>
                  <a:cubicBezTo>
                    <a:pt x="17096" y="37"/>
                    <a:pt x="17025" y="21"/>
                    <a:pt x="16952" y="1"/>
                  </a:cubicBezTo>
                  <a:cubicBezTo>
                    <a:pt x="14965" y="231"/>
                    <a:pt x="12753" y="363"/>
                    <a:pt x="10403" y="363"/>
                  </a:cubicBezTo>
                  <a:lnTo>
                    <a:pt x="10368" y="363"/>
                  </a:lnTo>
                  <a:cubicBezTo>
                    <a:pt x="8034" y="363"/>
                    <a:pt x="5827" y="231"/>
                    <a:pt x="3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61"/>
            <p:cNvSpPr/>
            <p:nvPr/>
          </p:nvSpPr>
          <p:spPr>
            <a:xfrm>
              <a:off x="5814200" y="238000"/>
              <a:ext cx="328650" cy="35425"/>
            </a:xfrm>
            <a:custGeom>
              <a:avLst/>
              <a:gdLst/>
              <a:ahLst/>
              <a:cxnLst/>
              <a:rect l="l" t="t" r="r" b="b"/>
              <a:pathLst>
                <a:path w="13146" h="1417" extrusionOk="0">
                  <a:moveTo>
                    <a:pt x="6540" y="0"/>
                  </a:moveTo>
                  <a:cubicBezTo>
                    <a:pt x="6020" y="0"/>
                    <a:pt x="5505" y="26"/>
                    <a:pt x="4996" y="61"/>
                  </a:cubicBezTo>
                  <a:cubicBezTo>
                    <a:pt x="4924" y="71"/>
                    <a:pt x="4853" y="71"/>
                    <a:pt x="4787" y="82"/>
                  </a:cubicBezTo>
                  <a:cubicBezTo>
                    <a:pt x="4684" y="87"/>
                    <a:pt x="4587" y="107"/>
                    <a:pt x="4481" y="118"/>
                  </a:cubicBezTo>
                  <a:cubicBezTo>
                    <a:pt x="4133" y="153"/>
                    <a:pt x="3792" y="188"/>
                    <a:pt x="3451" y="240"/>
                  </a:cubicBezTo>
                  <a:cubicBezTo>
                    <a:pt x="3411" y="245"/>
                    <a:pt x="3364" y="245"/>
                    <a:pt x="3324" y="255"/>
                  </a:cubicBezTo>
                  <a:cubicBezTo>
                    <a:pt x="3237" y="270"/>
                    <a:pt x="3155" y="280"/>
                    <a:pt x="3069" y="296"/>
                  </a:cubicBezTo>
                  <a:cubicBezTo>
                    <a:pt x="2992" y="306"/>
                    <a:pt x="2926" y="327"/>
                    <a:pt x="2849" y="341"/>
                  </a:cubicBezTo>
                  <a:cubicBezTo>
                    <a:pt x="2543" y="398"/>
                    <a:pt x="2237" y="459"/>
                    <a:pt x="1938" y="525"/>
                  </a:cubicBezTo>
                  <a:cubicBezTo>
                    <a:pt x="1840" y="546"/>
                    <a:pt x="1738" y="560"/>
                    <a:pt x="1642" y="586"/>
                  </a:cubicBezTo>
                  <a:cubicBezTo>
                    <a:pt x="1576" y="602"/>
                    <a:pt x="1514" y="622"/>
                    <a:pt x="1442" y="633"/>
                  </a:cubicBezTo>
                  <a:cubicBezTo>
                    <a:pt x="1407" y="642"/>
                    <a:pt x="1366" y="657"/>
                    <a:pt x="1326" y="668"/>
                  </a:cubicBezTo>
                  <a:cubicBezTo>
                    <a:pt x="1035" y="744"/>
                    <a:pt x="739" y="831"/>
                    <a:pt x="454" y="922"/>
                  </a:cubicBezTo>
                  <a:cubicBezTo>
                    <a:pt x="301" y="963"/>
                    <a:pt x="148" y="1000"/>
                    <a:pt x="0" y="1050"/>
                  </a:cubicBezTo>
                  <a:cubicBezTo>
                    <a:pt x="5" y="1050"/>
                    <a:pt x="11" y="1055"/>
                    <a:pt x="21" y="1055"/>
                  </a:cubicBezTo>
                  <a:cubicBezTo>
                    <a:pt x="1999" y="1285"/>
                    <a:pt x="4206" y="1417"/>
                    <a:pt x="6540" y="1417"/>
                  </a:cubicBezTo>
                  <a:lnTo>
                    <a:pt x="6575" y="1417"/>
                  </a:lnTo>
                  <a:cubicBezTo>
                    <a:pt x="8925" y="1417"/>
                    <a:pt x="11137" y="1285"/>
                    <a:pt x="13124" y="1055"/>
                  </a:cubicBezTo>
                  <a:cubicBezTo>
                    <a:pt x="13131" y="1055"/>
                    <a:pt x="13140" y="1050"/>
                    <a:pt x="13145" y="1050"/>
                  </a:cubicBezTo>
                  <a:cubicBezTo>
                    <a:pt x="13002" y="1000"/>
                    <a:pt x="12844" y="963"/>
                    <a:pt x="12696" y="922"/>
                  </a:cubicBezTo>
                  <a:cubicBezTo>
                    <a:pt x="12406" y="831"/>
                    <a:pt x="12115" y="744"/>
                    <a:pt x="11820" y="668"/>
                  </a:cubicBezTo>
                  <a:cubicBezTo>
                    <a:pt x="11779" y="657"/>
                    <a:pt x="11738" y="642"/>
                    <a:pt x="11703" y="633"/>
                  </a:cubicBezTo>
                  <a:cubicBezTo>
                    <a:pt x="11632" y="622"/>
                    <a:pt x="11571" y="602"/>
                    <a:pt x="11504" y="586"/>
                  </a:cubicBezTo>
                  <a:cubicBezTo>
                    <a:pt x="11407" y="560"/>
                    <a:pt x="11305" y="546"/>
                    <a:pt x="11209" y="525"/>
                  </a:cubicBezTo>
                  <a:cubicBezTo>
                    <a:pt x="10903" y="459"/>
                    <a:pt x="10602" y="398"/>
                    <a:pt x="10296" y="341"/>
                  </a:cubicBezTo>
                  <a:cubicBezTo>
                    <a:pt x="10225" y="327"/>
                    <a:pt x="10153" y="306"/>
                    <a:pt x="10077" y="296"/>
                  </a:cubicBezTo>
                  <a:cubicBezTo>
                    <a:pt x="9990" y="280"/>
                    <a:pt x="9908" y="270"/>
                    <a:pt x="9822" y="255"/>
                  </a:cubicBezTo>
                  <a:cubicBezTo>
                    <a:pt x="9776" y="245"/>
                    <a:pt x="9736" y="245"/>
                    <a:pt x="9694" y="240"/>
                  </a:cubicBezTo>
                  <a:cubicBezTo>
                    <a:pt x="9358" y="188"/>
                    <a:pt x="9012" y="153"/>
                    <a:pt x="8666" y="118"/>
                  </a:cubicBezTo>
                  <a:cubicBezTo>
                    <a:pt x="8563" y="107"/>
                    <a:pt x="8461" y="87"/>
                    <a:pt x="8360" y="82"/>
                  </a:cubicBezTo>
                  <a:cubicBezTo>
                    <a:pt x="8288" y="71"/>
                    <a:pt x="8222" y="71"/>
                    <a:pt x="8151" y="61"/>
                  </a:cubicBezTo>
                  <a:cubicBezTo>
                    <a:pt x="7631" y="26"/>
                    <a:pt x="7106" y="0"/>
                    <a:pt x="6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61"/>
            <p:cNvSpPr/>
            <p:nvPr/>
          </p:nvSpPr>
          <p:spPr>
            <a:xfrm>
              <a:off x="56972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61"/>
            <p:cNvSpPr/>
            <p:nvPr/>
          </p:nvSpPr>
          <p:spPr>
            <a:xfrm>
              <a:off x="5804250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9" y="949"/>
                    <a:pt x="1219" y="612"/>
                  </a:cubicBezTo>
                  <a:cubicBezTo>
                    <a:pt x="1219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61"/>
            <p:cNvSpPr/>
            <p:nvPr/>
          </p:nvSpPr>
          <p:spPr>
            <a:xfrm>
              <a:off x="5911275" y="342725"/>
              <a:ext cx="30500" cy="30500"/>
            </a:xfrm>
            <a:custGeom>
              <a:avLst/>
              <a:gdLst/>
              <a:ahLst/>
              <a:cxnLst/>
              <a:rect l="l" t="t" r="r" b="b"/>
              <a:pathLst>
                <a:path w="1220" h="1220" extrusionOk="0">
                  <a:moveTo>
                    <a:pt x="613" y="1"/>
                  </a:moveTo>
                  <a:cubicBezTo>
                    <a:pt x="276" y="1"/>
                    <a:pt x="1" y="276"/>
                    <a:pt x="1" y="612"/>
                  </a:cubicBezTo>
                  <a:cubicBezTo>
                    <a:pt x="1" y="949"/>
                    <a:pt x="276" y="1219"/>
                    <a:pt x="613" y="1219"/>
                  </a:cubicBezTo>
                  <a:cubicBezTo>
                    <a:pt x="949" y="1219"/>
                    <a:pt x="1219" y="949"/>
                    <a:pt x="1219" y="612"/>
                  </a:cubicBezTo>
                  <a:cubicBezTo>
                    <a:pt x="1219" y="276"/>
                    <a:pt x="949" y="1"/>
                    <a:pt x="6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61"/>
            <p:cNvSpPr/>
            <p:nvPr/>
          </p:nvSpPr>
          <p:spPr>
            <a:xfrm>
              <a:off x="60183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12" y="1"/>
                  </a:moveTo>
                  <a:cubicBezTo>
                    <a:pt x="276" y="1"/>
                    <a:pt x="0" y="276"/>
                    <a:pt x="0" y="612"/>
                  </a:cubicBezTo>
                  <a:cubicBezTo>
                    <a:pt x="0" y="949"/>
                    <a:pt x="276" y="1219"/>
                    <a:pt x="612" y="1219"/>
                  </a:cubicBezTo>
                  <a:cubicBezTo>
                    <a:pt x="948" y="1219"/>
                    <a:pt x="1219" y="949"/>
                    <a:pt x="1219" y="612"/>
                  </a:cubicBezTo>
                  <a:cubicBezTo>
                    <a:pt x="1219" y="276"/>
                    <a:pt x="948" y="1"/>
                    <a:pt x="6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61"/>
            <p:cNvSpPr/>
            <p:nvPr/>
          </p:nvSpPr>
          <p:spPr>
            <a:xfrm>
              <a:off x="6125475" y="342725"/>
              <a:ext cx="30375" cy="30500"/>
            </a:xfrm>
            <a:custGeom>
              <a:avLst/>
              <a:gdLst/>
              <a:ahLst/>
              <a:cxnLst/>
              <a:rect l="l" t="t" r="r" b="b"/>
              <a:pathLst>
                <a:path w="1215" h="1220" extrusionOk="0">
                  <a:moveTo>
                    <a:pt x="607" y="1"/>
                  </a:moveTo>
                  <a:cubicBezTo>
                    <a:pt x="271" y="1"/>
                    <a:pt x="1" y="276"/>
                    <a:pt x="1" y="612"/>
                  </a:cubicBezTo>
                  <a:cubicBezTo>
                    <a:pt x="1" y="949"/>
                    <a:pt x="271" y="1219"/>
                    <a:pt x="607" y="1219"/>
                  </a:cubicBezTo>
                  <a:cubicBezTo>
                    <a:pt x="944" y="1219"/>
                    <a:pt x="1214" y="949"/>
                    <a:pt x="1214" y="612"/>
                  </a:cubicBezTo>
                  <a:cubicBezTo>
                    <a:pt x="1214" y="276"/>
                    <a:pt x="944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61"/>
            <p:cNvSpPr/>
            <p:nvPr/>
          </p:nvSpPr>
          <p:spPr>
            <a:xfrm>
              <a:off x="6232525" y="342725"/>
              <a:ext cx="30475" cy="30500"/>
            </a:xfrm>
            <a:custGeom>
              <a:avLst/>
              <a:gdLst/>
              <a:ahLst/>
              <a:cxnLst/>
              <a:rect l="l" t="t" r="r" b="b"/>
              <a:pathLst>
                <a:path w="1219" h="1220" extrusionOk="0">
                  <a:moveTo>
                    <a:pt x="607" y="1"/>
                  </a:moveTo>
                  <a:cubicBezTo>
                    <a:pt x="270" y="1"/>
                    <a:pt x="0" y="276"/>
                    <a:pt x="0" y="612"/>
                  </a:cubicBezTo>
                  <a:cubicBezTo>
                    <a:pt x="0" y="949"/>
                    <a:pt x="270" y="1219"/>
                    <a:pt x="607" y="1219"/>
                  </a:cubicBezTo>
                  <a:cubicBezTo>
                    <a:pt x="943" y="1219"/>
                    <a:pt x="1218" y="949"/>
                    <a:pt x="1218" y="612"/>
                  </a:cubicBezTo>
                  <a:cubicBezTo>
                    <a:pt x="1218" y="276"/>
                    <a:pt x="943" y="1"/>
                    <a:pt x="60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61"/>
            <p:cNvSpPr/>
            <p:nvPr/>
          </p:nvSpPr>
          <p:spPr>
            <a:xfrm>
              <a:off x="5683200" y="1777775"/>
              <a:ext cx="589850" cy="174200"/>
            </a:xfrm>
            <a:custGeom>
              <a:avLst/>
              <a:gdLst/>
              <a:ahLst/>
              <a:cxnLst/>
              <a:rect l="l" t="t" r="r" b="b"/>
              <a:pathLst>
                <a:path w="23594" h="6968" extrusionOk="0">
                  <a:moveTo>
                    <a:pt x="3238" y="918"/>
                  </a:moveTo>
                  <a:cubicBezTo>
                    <a:pt x="3691" y="918"/>
                    <a:pt x="4058" y="1289"/>
                    <a:pt x="4058" y="1743"/>
                  </a:cubicBezTo>
                  <a:cubicBezTo>
                    <a:pt x="4058" y="2197"/>
                    <a:pt x="3691" y="2569"/>
                    <a:pt x="3238" y="2569"/>
                  </a:cubicBezTo>
                  <a:cubicBezTo>
                    <a:pt x="2779" y="2569"/>
                    <a:pt x="2412" y="2197"/>
                    <a:pt x="2412" y="1743"/>
                  </a:cubicBezTo>
                  <a:cubicBezTo>
                    <a:pt x="2412" y="1289"/>
                    <a:pt x="2779" y="918"/>
                    <a:pt x="3238" y="918"/>
                  </a:cubicBezTo>
                  <a:close/>
                  <a:moveTo>
                    <a:pt x="9006" y="918"/>
                  </a:moveTo>
                  <a:cubicBezTo>
                    <a:pt x="9460" y="918"/>
                    <a:pt x="9832" y="1289"/>
                    <a:pt x="9832" y="1743"/>
                  </a:cubicBezTo>
                  <a:cubicBezTo>
                    <a:pt x="9832" y="2197"/>
                    <a:pt x="9460" y="2569"/>
                    <a:pt x="9006" y="2569"/>
                  </a:cubicBezTo>
                  <a:cubicBezTo>
                    <a:pt x="8554" y="2569"/>
                    <a:pt x="8181" y="2197"/>
                    <a:pt x="8181" y="1743"/>
                  </a:cubicBezTo>
                  <a:cubicBezTo>
                    <a:pt x="8181" y="1289"/>
                    <a:pt x="8554" y="918"/>
                    <a:pt x="9006" y="918"/>
                  </a:cubicBezTo>
                  <a:close/>
                  <a:moveTo>
                    <a:pt x="14781" y="918"/>
                  </a:moveTo>
                  <a:cubicBezTo>
                    <a:pt x="15235" y="918"/>
                    <a:pt x="15602" y="1289"/>
                    <a:pt x="15602" y="1743"/>
                  </a:cubicBezTo>
                  <a:cubicBezTo>
                    <a:pt x="15602" y="2197"/>
                    <a:pt x="15235" y="2569"/>
                    <a:pt x="14781" y="2569"/>
                  </a:cubicBezTo>
                  <a:cubicBezTo>
                    <a:pt x="14328" y="2569"/>
                    <a:pt x="13956" y="2197"/>
                    <a:pt x="13956" y="1743"/>
                  </a:cubicBezTo>
                  <a:cubicBezTo>
                    <a:pt x="13956" y="1289"/>
                    <a:pt x="14328" y="918"/>
                    <a:pt x="14781" y="918"/>
                  </a:cubicBezTo>
                  <a:close/>
                  <a:moveTo>
                    <a:pt x="20552" y="918"/>
                  </a:moveTo>
                  <a:cubicBezTo>
                    <a:pt x="21010" y="918"/>
                    <a:pt x="21377" y="1289"/>
                    <a:pt x="21377" y="1743"/>
                  </a:cubicBezTo>
                  <a:cubicBezTo>
                    <a:pt x="21377" y="2197"/>
                    <a:pt x="21010" y="2569"/>
                    <a:pt x="20552" y="2569"/>
                  </a:cubicBezTo>
                  <a:cubicBezTo>
                    <a:pt x="20098" y="2569"/>
                    <a:pt x="19731" y="2197"/>
                    <a:pt x="19731" y="1743"/>
                  </a:cubicBezTo>
                  <a:cubicBezTo>
                    <a:pt x="19731" y="1289"/>
                    <a:pt x="20098" y="918"/>
                    <a:pt x="20552" y="918"/>
                  </a:cubicBezTo>
                  <a:close/>
                  <a:moveTo>
                    <a:pt x="1" y="0"/>
                  </a:moveTo>
                  <a:cubicBezTo>
                    <a:pt x="1015" y="2176"/>
                    <a:pt x="3365" y="6968"/>
                    <a:pt x="4384" y="6968"/>
                  </a:cubicBezTo>
                  <a:lnTo>
                    <a:pt x="19211" y="6968"/>
                  </a:lnTo>
                  <a:cubicBezTo>
                    <a:pt x="20225" y="6968"/>
                    <a:pt x="22580" y="2176"/>
                    <a:pt x="2359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61"/>
            <p:cNvSpPr/>
            <p:nvPr/>
          </p:nvSpPr>
          <p:spPr>
            <a:xfrm>
              <a:off x="5651475" y="1725125"/>
              <a:ext cx="654225" cy="52675"/>
            </a:xfrm>
            <a:custGeom>
              <a:avLst/>
              <a:gdLst/>
              <a:ahLst/>
              <a:cxnLst/>
              <a:rect l="l" t="t" r="r" b="b"/>
              <a:pathLst>
                <a:path w="26169" h="2107" extrusionOk="0">
                  <a:moveTo>
                    <a:pt x="1051" y="1"/>
                  </a:moveTo>
                  <a:cubicBezTo>
                    <a:pt x="470" y="1"/>
                    <a:pt x="0" y="469"/>
                    <a:pt x="0" y="1050"/>
                  </a:cubicBezTo>
                  <a:cubicBezTo>
                    <a:pt x="0" y="1631"/>
                    <a:pt x="470" y="2106"/>
                    <a:pt x="1051" y="2106"/>
                  </a:cubicBezTo>
                  <a:lnTo>
                    <a:pt x="25114" y="2106"/>
                  </a:lnTo>
                  <a:cubicBezTo>
                    <a:pt x="25695" y="2106"/>
                    <a:pt x="26168" y="1631"/>
                    <a:pt x="26168" y="1050"/>
                  </a:cubicBezTo>
                  <a:cubicBezTo>
                    <a:pt x="26168" y="469"/>
                    <a:pt x="25695" y="1"/>
                    <a:pt x="251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61"/>
            <p:cNvSpPr/>
            <p:nvPr/>
          </p:nvSpPr>
          <p:spPr>
            <a:xfrm>
              <a:off x="57434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7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7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61"/>
            <p:cNvSpPr/>
            <p:nvPr/>
          </p:nvSpPr>
          <p:spPr>
            <a:xfrm>
              <a:off x="5887700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74" y="1"/>
                    <a:pt x="1" y="372"/>
                    <a:pt x="1" y="826"/>
                  </a:cubicBezTo>
                  <a:cubicBezTo>
                    <a:pt x="1" y="1280"/>
                    <a:pt x="374" y="1652"/>
                    <a:pt x="826" y="1652"/>
                  </a:cubicBezTo>
                  <a:cubicBezTo>
                    <a:pt x="1285" y="1652"/>
                    <a:pt x="1652" y="1280"/>
                    <a:pt x="1652" y="826"/>
                  </a:cubicBezTo>
                  <a:cubicBezTo>
                    <a:pt x="1652" y="372"/>
                    <a:pt x="1285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61"/>
            <p:cNvSpPr/>
            <p:nvPr/>
          </p:nvSpPr>
          <p:spPr>
            <a:xfrm>
              <a:off x="6032075" y="1800700"/>
              <a:ext cx="41325" cy="41300"/>
            </a:xfrm>
            <a:custGeom>
              <a:avLst/>
              <a:gdLst/>
              <a:ahLst/>
              <a:cxnLst/>
              <a:rect l="l" t="t" r="r" b="b"/>
              <a:pathLst>
                <a:path w="1653" h="1652" extrusionOk="0">
                  <a:moveTo>
                    <a:pt x="826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6" y="1652"/>
                  </a:cubicBezTo>
                  <a:cubicBezTo>
                    <a:pt x="1280" y="1652"/>
                    <a:pt x="1652" y="1280"/>
                    <a:pt x="1652" y="826"/>
                  </a:cubicBezTo>
                  <a:cubicBezTo>
                    <a:pt x="1652" y="372"/>
                    <a:pt x="1280" y="1"/>
                    <a:pt x="82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61"/>
            <p:cNvSpPr/>
            <p:nvPr/>
          </p:nvSpPr>
          <p:spPr>
            <a:xfrm>
              <a:off x="6176450" y="1800700"/>
              <a:ext cx="41200" cy="41300"/>
            </a:xfrm>
            <a:custGeom>
              <a:avLst/>
              <a:gdLst/>
              <a:ahLst/>
              <a:cxnLst/>
              <a:rect l="l" t="t" r="r" b="b"/>
              <a:pathLst>
                <a:path w="1648" h="1652" extrusionOk="0">
                  <a:moveTo>
                    <a:pt x="822" y="1"/>
                  </a:moveTo>
                  <a:cubicBezTo>
                    <a:pt x="368" y="1"/>
                    <a:pt x="1" y="372"/>
                    <a:pt x="1" y="826"/>
                  </a:cubicBezTo>
                  <a:cubicBezTo>
                    <a:pt x="1" y="1280"/>
                    <a:pt x="368" y="1652"/>
                    <a:pt x="822" y="1652"/>
                  </a:cubicBezTo>
                  <a:cubicBezTo>
                    <a:pt x="1280" y="1652"/>
                    <a:pt x="1647" y="1280"/>
                    <a:pt x="1647" y="826"/>
                  </a:cubicBezTo>
                  <a:cubicBezTo>
                    <a:pt x="1647" y="372"/>
                    <a:pt x="1280" y="1"/>
                    <a:pt x="8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61"/>
            <p:cNvSpPr/>
            <p:nvPr/>
          </p:nvSpPr>
          <p:spPr>
            <a:xfrm>
              <a:off x="5886325" y="1538700"/>
              <a:ext cx="182875" cy="186450"/>
            </a:xfrm>
            <a:custGeom>
              <a:avLst/>
              <a:gdLst/>
              <a:ahLst/>
              <a:cxnLst/>
              <a:rect l="l" t="t" r="r" b="b"/>
              <a:pathLst>
                <a:path w="7315" h="7458" extrusionOk="0">
                  <a:moveTo>
                    <a:pt x="1279" y="1"/>
                  </a:moveTo>
                  <a:cubicBezTo>
                    <a:pt x="571" y="1"/>
                    <a:pt x="1" y="577"/>
                    <a:pt x="1" y="1285"/>
                  </a:cubicBezTo>
                  <a:lnTo>
                    <a:pt x="1" y="2544"/>
                  </a:lnTo>
                  <a:cubicBezTo>
                    <a:pt x="1" y="3247"/>
                    <a:pt x="571" y="3824"/>
                    <a:pt x="1279" y="3824"/>
                  </a:cubicBezTo>
                  <a:lnTo>
                    <a:pt x="3196" y="3824"/>
                  </a:lnTo>
                  <a:lnTo>
                    <a:pt x="3196" y="7458"/>
                  </a:lnTo>
                  <a:lnTo>
                    <a:pt x="4179" y="7458"/>
                  </a:lnTo>
                  <a:lnTo>
                    <a:pt x="4179" y="3824"/>
                  </a:lnTo>
                  <a:lnTo>
                    <a:pt x="6030" y="3824"/>
                  </a:lnTo>
                  <a:cubicBezTo>
                    <a:pt x="6743" y="3824"/>
                    <a:pt x="7315" y="3247"/>
                    <a:pt x="7315" y="2544"/>
                  </a:cubicBezTo>
                  <a:lnTo>
                    <a:pt x="7315" y="1285"/>
                  </a:lnTo>
                  <a:cubicBezTo>
                    <a:pt x="7315" y="577"/>
                    <a:pt x="6743" y="1"/>
                    <a:pt x="60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62"/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</a:t>
            </a:r>
            <a:r>
              <a:rPr lang="en" dirty="0"/>
              <a:t>ntroduction to segment tree</a:t>
            </a:r>
            <a:endParaRPr dirty="0"/>
          </a:p>
        </p:txBody>
      </p:sp>
      <p:sp>
        <p:nvSpPr>
          <p:cNvPr id="1620" name="Google Shape;1620;p62"/>
          <p:cNvSpPr txBox="1">
            <a:spLocks noGrp="1"/>
          </p:cNvSpPr>
          <p:nvPr>
            <p:ph type="body" idx="1"/>
          </p:nvPr>
        </p:nvSpPr>
        <p:spPr>
          <a:xfrm>
            <a:off x="1242750" y="1152475"/>
            <a:ext cx="6650700" cy="3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 Segment Tree is used to stores information about array intervals in its nodes.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It allows efficient range queries over array intervals.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Along with queries, it allows efficient updates of array items.</a:t>
            </a: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For example, we can perform a range summation of an array between the range L to R in O(Log n) while also modifying any array element in O(Log n) Time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>
          <a:extLst>
            <a:ext uri="{FF2B5EF4-FFF2-40B4-BE49-F238E27FC236}">
              <a16:creationId xmlns:a16="http://schemas.microsoft.com/office/drawing/2014/main" id="{963049A6-FE55-64B4-BD44-198E0407F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62">
            <a:extLst>
              <a:ext uri="{FF2B5EF4-FFF2-40B4-BE49-F238E27FC236}">
                <a16:creationId xmlns:a16="http://schemas.microsoft.com/office/drawing/2014/main" id="{7B9E2106-7B0B-0555-B1F4-28F1EE149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19808" y="1008550"/>
            <a:ext cx="5205046" cy="34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The query scope must have a "composite attribute.“</a:t>
            </a:r>
          </a:p>
          <a:p>
            <a:pPr rtl="0" fontAlgn="base">
              <a:spcAft>
                <a:spcPts val="750"/>
              </a:spcAft>
              <a:buNone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It allows efficient range queries over array intervals.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Addition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Maximum/Minimum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GCD/LCM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82400"/>
                </a:solidFill>
                <a:effectLst/>
                <a:latin typeface="Barlow" panose="00000500000000000000" pitchFamily="2" charset="0"/>
              </a:rPr>
              <a:t>AND/OR/XOR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3E2267-B2E0-0ADC-5BE8-3186D253E17B}"/>
              </a:ext>
            </a:extLst>
          </p:cNvPr>
          <p:cNvGrpSpPr/>
          <p:nvPr/>
        </p:nvGrpSpPr>
        <p:grpSpPr>
          <a:xfrm rot="5400000">
            <a:off x="4780692" y="2700982"/>
            <a:ext cx="3338935" cy="471001"/>
            <a:chOff x="702303" y="1662224"/>
            <a:chExt cx="5512698" cy="777639"/>
          </a:xfrm>
        </p:grpSpPr>
        <p:sp>
          <p:nvSpPr>
            <p:cNvPr id="3" name="Google Shape;2855;p90">
              <a:extLst>
                <a:ext uri="{FF2B5EF4-FFF2-40B4-BE49-F238E27FC236}">
                  <a16:creationId xmlns:a16="http://schemas.microsoft.com/office/drawing/2014/main" id="{33648FD8-4F01-176D-05C9-629A14B6AD64}"/>
                </a:ext>
              </a:extLst>
            </p:cNvPr>
            <p:cNvSpPr/>
            <p:nvPr/>
          </p:nvSpPr>
          <p:spPr>
            <a:xfrm>
              <a:off x="702303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4" name="Google Shape;2861;p90">
              <a:extLst>
                <a:ext uri="{FF2B5EF4-FFF2-40B4-BE49-F238E27FC236}">
                  <a16:creationId xmlns:a16="http://schemas.microsoft.com/office/drawing/2014/main" id="{FDC04069-131C-EBAD-F3B0-B4BAC558B06B}"/>
                </a:ext>
              </a:extLst>
            </p:cNvPr>
            <p:cNvSpPr/>
            <p:nvPr/>
          </p:nvSpPr>
          <p:spPr>
            <a:xfrm>
              <a:off x="1651535" y="1670386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5" name="Google Shape;2862;p90">
              <a:extLst>
                <a:ext uri="{FF2B5EF4-FFF2-40B4-BE49-F238E27FC236}">
                  <a16:creationId xmlns:a16="http://schemas.microsoft.com/office/drawing/2014/main" id="{D74BA77C-3E5A-4F39-F8AF-82E30FF11A18}"/>
                </a:ext>
              </a:extLst>
            </p:cNvPr>
            <p:cNvSpPr/>
            <p:nvPr/>
          </p:nvSpPr>
          <p:spPr>
            <a:xfrm>
              <a:off x="2600767" y="1664502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6" name="Google Shape;2863;p90">
              <a:extLst>
                <a:ext uri="{FF2B5EF4-FFF2-40B4-BE49-F238E27FC236}">
                  <a16:creationId xmlns:a16="http://schemas.microsoft.com/office/drawing/2014/main" id="{0C3C1AC1-52C7-1821-7FF4-AD0883E31033}"/>
                </a:ext>
              </a:extLst>
            </p:cNvPr>
            <p:cNvSpPr/>
            <p:nvPr/>
          </p:nvSpPr>
          <p:spPr>
            <a:xfrm>
              <a:off x="3549999" y="1662226"/>
              <a:ext cx="767389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7" name="Google Shape;2864;p90">
              <a:extLst>
                <a:ext uri="{FF2B5EF4-FFF2-40B4-BE49-F238E27FC236}">
                  <a16:creationId xmlns:a16="http://schemas.microsoft.com/office/drawing/2014/main" id="{D8A78F6E-F37E-29CA-1D54-D3776E46D0C2}"/>
                </a:ext>
              </a:extLst>
            </p:cNvPr>
            <p:cNvSpPr/>
            <p:nvPr/>
          </p:nvSpPr>
          <p:spPr>
            <a:xfrm>
              <a:off x="5445760" y="1662224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8" name="Google Shape;2864;p90">
              <a:extLst>
                <a:ext uri="{FF2B5EF4-FFF2-40B4-BE49-F238E27FC236}">
                  <a16:creationId xmlns:a16="http://schemas.microsoft.com/office/drawing/2014/main" id="{9940D582-153D-86F1-C845-51FD342ABAEA}"/>
                </a:ext>
              </a:extLst>
            </p:cNvPr>
            <p:cNvSpPr/>
            <p:nvPr/>
          </p:nvSpPr>
          <p:spPr>
            <a:xfrm>
              <a:off x="4497379" y="1662225"/>
              <a:ext cx="769241" cy="76947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51E5913-37E9-AF32-2C71-72B1D2397751}"/>
              </a:ext>
            </a:extLst>
          </p:cNvPr>
          <p:cNvSpPr txBox="1"/>
          <p:nvPr/>
        </p:nvSpPr>
        <p:spPr>
          <a:xfrm>
            <a:off x="5899204" y="1921014"/>
            <a:ext cx="25497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L</a:t>
            </a:r>
            <a:endParaRPr lang="en-US" sz="1400" dirty="0">
              <a:latin typeface="Barlow" panose="00000500000000000000" pitchFamily="2" charset="0"/>
            </a:endParaRPr>
          </a:p>
        </p:txBody>
      </p:sp>
      <p:sp>
        <p:nvSpPr>
          <p:cNvPr id="12" name="Left Bracket 11">
            <a:extLst>
              <a:ext uri="{FF2B5EF4-FFF2-40B4-BE49-F238E27FC236}">
                <a16:creationId xmlns:a16="http://schemas.microsoft.com/office/drawing/2014/main" id="{AA16EA69-21E0-78AD-369D-A6CCF5FB713A}"/>
              </a:ext>
            </a:extLst>
          </p:cNvPr>
          <p:cNvSpPr/>
          <p:nvPr/>
        </p:nvSpPr>
        <p:spPr>
          <a:xfrm>
            <a:off x="5726475" y="2088650"/>
            <a:ext cx="112252" cy="1806317"/>
          </a:xfrm>
          <a:prstGeom prst="leftBracket">
            <a:avLst/>
          </a:prstGeom>
          <a:noFill/>
          <a:ln w="571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7AE7D-662C-6214-7D83-4916D2CCCACB}"/>
              </a:ext>
            </a:extLst>
          </p:cNvPr>
          <p:cNvSpPr txBox="1"/>
          <p:nvPr/>
        </p:nvSpPr>
        <p:spPr>
          <a:xfrm>
            <a:off x="5899204" y="3741078"/>
            <a:ext cx="254977" cy="30777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arlow" panose="00000500000000000000" pitchFamily="2" charset="0"/>
                <a:cs typeface="Arial" pitchFamily="34" charset="0"/>
              </a:rPr>
              <a:t>R</a:t>
            </a:r>
            <a:endParaRPr lang="en-US" sz="1400" dirty="0">
              <a:latin typeface="Barlow" panose="00000500000000000000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03E1D19-0F96-D510-54EB-8FB5B8E5E760}"/>
              </a:ext>
            </a:extLst>
          </p:cNvPr>
          <p:cNvGrpSpPr/>
          <p:nvPr/>
        </p:nvGrpSpPr>
        <p:grpSpPr>
          <a:xfrm>
            <a:off x="7710965" y="3084624"/>
            <a:ext cx="959184" cy="1778931"/>
            <a:chOff x="7710965" y="3276285"/>
            <a:chExt cx="959184" cy="1778931"/>
          </a:xfrm>
        </p:grpSpPr>
        <p:sp>
          <p:nvSpPr>
            <p:cNvPr id="19" name="Google Shape;2863;p90">
              <a:extLst>
                <a:ext uri="{FF2B5EF4-FFF2-40B4-BE49-F238E27FC236}">
                  <a16:creationId xmlns:a16="http://schemas.microsoft.com/office/drawing/2014/main" id="{58A5C185-7495-446E-B4E6-28E11F7C5C5A}"/>
                </a:ext>
              </a:extLst>
            </p:cNvPr>
            <p:cNvSpPr/>
            <p:nvPr/>
          </p:nvSpPr>
          <p:spPr>
            <a:xfrm rot="5400000">
              <a:off x="8204724" y="3275653"/>
              <a:ext cx="464793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3</a:t>
              </a:r>
              <a:endParaRPr sz="1800" dirty="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0" name="Google Shape;2864;p90">
              <a:extLst>
                <a:ext uri="{FF2B5EF4-FFF2-40B4-BE49-F238E27FC236}">
                  <a16:creationId xmlns:a16="http://schemas.microsoft.com/office/drawing/2014/main" id="{6DB26CF9-1B3A-C7A3-5C19-85CCF3891C0F}"/>
                </a:ext>
              </a:extLst>
            </p:cNvPr>
            <p:cNvSpPr/>
            <p:nvPr/>
          </p:nvSpPr>
          <p:spPr>
            <a:xfrm rot="5400000">
              <a:off x="8204164" y="4589230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EA853F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EA853F"/>
                  </a:solidFill>
                  <a:latin typeface="Bebas Neue"/>
                  <a:ea typeface="Bebas Neue"/>
                  <a:cs typeface="Bebas Neue"/>
                  <a:sym typeface="Bebas Neue"/>
                </a:rPr>
                <a:t>4</a:t>
              </a:r>
              <a:endParaRPr sz="1800" dirty="0">
                <a:solidFill>
                  <a:srgbClr val="EA853F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1" name="Google Shape;2864;p90">
              <a:extLst>
                <a:ext uri="{FF2B5EF4-FFF2-40B4-BE49-F238E27FC236}">
                  <a16:creationId xmlns:a16="http://schemas.microsoft.com/office/drawing/2014/main" id="{E81D5A58-EC0C-589B-75EC-8C2082398908}"/>
                </a:ext>
              </a:extLst>
            </p:cNvPr>
            <p:cNvSpPr/>
            <p:nvPr/>
          </p:nvSpPr>
          <p:spPr>
            <a:xfrm rot="5400000">
              <a:off x="8204163" y="3850024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rgbClr val="D76827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rgbClr val="D76827"/>
                  </a:solidFill>
                  <a:latin typeface="Bebas Neue"/>
                  <a:ea typeface="Bebas Neue"/>
                  <a:cs typeface="Bebas Neue"/>
                  <a:sym typeface="Bebas Neue"/>
                </a:rPr>
                <a:t>6</a:t>
              </a:r>
              <a:endParaRPr sz="1800" dirty="0">
                <a:solidFill>
                  <a:srgbClr val="D76827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24208A8-6FCF-6040-96C9-F7444FEB30F1}"/>
                </a:ext>
              </a:extLst>
            </p:cNvPr>
            <p:cNvSpPr txBox="1"/>
            <p:nvPr/>
          </p:nvSpPr>
          <p:spPr>
            <a:xfrm>
              <a:off x="7790219" y="3348974"/>
              <a:ext cx="55095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M+1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  <p:sp>
          <p:nvSpPr>
            <p:cNvPr id="25" name="Left Bracket 24">
              <a:extLst>
                <a:ext uri="{FF2B5EF4-FFF2-40B4-BE49-F238E27FC236}">
                  <a16:creationId xmlns:a16="http://schemas.microsoft.com/office/drawing/2014/main" id="{A8CB3C80-9CC1-3E43-C13D-654DFAB3CBAA}"/>
                </a:ext>
              </a:extLst>
            </p:cNvPr>
            <p:cNvSpPr/>
            <p:nvPr/>
          </p:nvSpPr>
          <p:spPr>
            <a:xfrm>
              <a:off x="7710965" y="3502863"/>
              <a:ext cx="112252" cy="569123"/>
            </a:xfrm>
            <a:prstGeom prst="leftBracke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7A91D9-C13B-C009-D386-1ADE84F9F97C}"/>
                </a:ext>
              </a:extLst>
            </p:cNvPr>
            <p:cNvSpPr txBox="1"/>
            <p:nvPr/>
          </p:nvSpPr>
          <p:spPr>
            <a:xfrm>
              <a:off x="7883694" y="3929163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R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A219C38-CE80-FC8A-48E8-6A423D540F86}"/>
              </a:ext>
            </a:extLst>
          </p:cNvPr>
          <p:cNvGrpSpPr/>
          <p:nvPr/>
        </p:nvGrpSpPr>
        <p:grpSpPr>
          <a:xfrm>
            <a:off x="7710965" y="1082687"/>
            <a:ext cx="957804" cy="1779072"/>
            <a:chOff x="7710965" y="1082687"/>
            <a:chExt cx="957804" cy="1779072"/>
          </a:xfrm>
        </p:grpSpPr>
        <p:sp>
          <p:nvSpPr>
            <p:cNvPr id="16" name="Google Shape;2855;p90">
              <a:extLst>
                <a:ext uri="{FF2B5EF4-FFF2-40B4-BE49-F238E27FC236}">
                  <a16:creationId xmlns:a16="http://schemas.microsoft.com/office/drawing/2014/main" id="{50E5FD21-0D09-58F7-75F8-F941697E3D34}"/>
                </a:ext>
              </a:extLst>
            </p:cNvPr>
            <p:cNvSpPr/>
            <p:nvPr/>
          </p:nvSpPr>
          <p:spPr>
            <a:xfrm rot="5400000">
              <a:off x="8202784" y="1082615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1</a:t>
              </a:r>
              <a:endParaRPr sz="1800" dirty="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7" name="Google Shape;2861;p90">
              <a:extLst>
                <a:ext uri="{FF2B5EF4-FFF2-40B4-BE49-F238E27FC236}">
                  <a16:creationId xmlns:a16="http://schemas.microsoft.com/office/drawing/2014/main" id="{EC487487-913E-AFE6-3FA9-5F89AB891F05}"/>
                </a:ext>
              </a:extLst>
            </p:cNvPr>
            <p:cNvSpPr/>
            <p:nvPr/>
          </p:nvSpPr>
          <p:spPr>
            <a:xfrm rot="5400000">
              <a:off x="8199220" y="1820841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Bebas Neue"/>
                  <a:ea typeface="Bebas Neue"/>
                  <a:cs typeface="Bebas Neue"/>
                  <a:sym typeface="Bebas Neue"/>
                </a:rPr>
                <a:t>5</a:t>
              </a:r>
              <a:endParaRPr sz="1800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18" name="Google Shape;2862;p90">
              <a:extLst>
                <a:ext uri="{FF2B5EF4-FFF2-40B4-BE49-F238E27FC236}">
                  <a16:creationId xmlns:a16="http://schemas.microsoft.com/office/drawing/2014/main" id="{B068A4B1-04BD-E372-BCE2-98071A86B943}"/>
                </a:ext>
              </a:extLst>
            </p:cNvPr>
            <p:cNvSpPr/>
            <p:nvPr/>
          </p:nvSpPr>
          <p:spPr>
            <a:xfrm rot="5400000">
              <a:off x="8202784" y="2395773"/>
              <a:ext cx="465914" cy="466057"/>
            </a:xfrm>
            <a:custGeom>
              <a:avLst/>
              <a:gdLst/>
              <a:ahLst/>
              <a:cxnLst/>
              <a:rect l="l" t="t" r="r" b="b"/>
              <a:pathLst>
                <a:path w="22903" h="22901" extrusionOk="0">
                  <a:moveTo>
                    <a:pt x="11452" y="4551"/>
                  </a:moveTo>
                  <a:cubicBezTo>
                    <a:pt x="15263" y="4551"/>
                    <a:pt x="18352" y="7640"/>
                    <a:pt x="18352" y="11451"/>
                  </a:cubicBezTo>
                  <a:cubicBezTo>
                    <a:pt x="18352" y="15262"/>
                    <a:pt x="15263" y="18350"/>
                    <a:pt x="11452" y="18350"/>
                  </a:cubicBezTo>
                  <a:lnTo>
                    <a:pt x="11452" y="18351"/>
                  </a:lnTo>
                  <a:cubicBezTo>
                    <a:pt x="7640" y="18351"/>
                    <a:pt x="4552" y="15262"/>
                    <a:pt x="4552" y="11451"/>
                  </a:cubicBezTo>
                  <a:cubicBezTo>
                    <a:pt x="4552" y="7640"/>
                    <a:pt x="7640" y="4551"/>
                    <a:pt x="11452" y="4551"/>
                  </a:cubicBezTo>
                  <a:close/>
                  <a:moveTo>
                    <a:pt x="9850" y="0"/>
                  </a:moveTo>
                  <a:cubicBezTo>
                    <a:pt x="9464" y="0"/>
                    <a:pt x="9152" y="312"/>
                    <a:pt x="9152" y="698"/>
                  </a:cubicBezTo>
                  <a:lnTo>
                    <a:pt x="9152" y="2564"/>
                  </a:lnTo>
                  <a:cubicBezTo>
                    <a:pt x="8324" y="2777"/>
                    <a:pt x="7530" y="3105"/>
                    <a:pt x="6793" y="3539"/>
                  </a:cubicBezTo>
                  <a:lnTo>
                    <a:pt x="5474" y="2221"/>
                  </a:lnTo>
                  <a:cubicBezTo>
                    <a:pt x="5338" y="2085"/>
                    <a:pt x="5159" y="2017"/>
                    <a:pt x="4981" y="2017"/>
                  </a:cubicBezTo>
                  <a:cubicBezTo>
                    <a:pt x="4802" y="2017"/>
                    <a:pt x="4624" y="2085"/>
                    <a:pt x="4487" y="2221"/>
                  </a:cubicBezTo>
                  <a:lnTo>
                    <a:pt x="2222" y="4487"/>
                  </a:lnTo>
                  <a:cubicBezTo>
                    <a:pt x="1949" y="4759"/>
                    <a:pt x="1949" y="5201"/>
                    <a:pt x="2222" y="5473"/>
                  </a:cubicBezTo>
                  <a:lnTo>
                    <a:pt x="3541" y="6791"/>
                  </a:lnTo>
                  <a:cubicBezTo>
                    <a:pt x="3107" y="7528"/>
                    <a:pt x="2777" y="8322"/>
                    <a:pt x="2564" y="9150"/>
                  </a:cubicBezTo>
                  <a:lnTo>
                    <a:pt x="699" y="9150"/>
                  </a:lnTo>
                  <a:cubicBezTo>
                    <a:pt x="313" y="9150"/>
                    <a:pt x="1" y="9462"/>
                    <a:pt x="1" y="9848"/>
                  </a:cubicBezTo>
                  <a:lnTo>
                    <a:pt x="1" y="13053"/>
                  </a:lnTo>
                  <a:cubicBezTo>
                    <a:pt x="1" y="13438"/>
                    <a:pt x="313" y="13751"/>
                    <a:pt x="699" y="13751"/>
                  </a:cubicBezTo>
                  <a:lnTo>
                    <a:pt x="2564" y="13751"/>
                  </a:lnTo>
                  <a:cubicBezTo>
                    <a:pt x="2777" y="14579"/>
                    <a:pt x="3106" y="15373"/>
                    <a:pt x="3541" y="16109"/>
                  </a:cubicBezTo>
                  <a:lnTo>
                    <a:pt x="2222" y="17427"/>
                  </a:lnTo>
                  <a:cubicBezTo>
                    <a:pt x="1949" y="17701"/>
                    <a:pt x="1949" y="18142"/>
                    <a:pt x="2222" y="18415"/>
                  </a:cubicBezTo>
                  <a:lnTo>
                    <a:pt x="4487" y="20681"/>
                  </a:lnTo>
                  <a:cubicBezTo>
                    <a:pt x="4624" y="20817"/>
                    <a:pt x="4802" y="20885"/>
                    <a:pt x="4981" y="20885"/>
                  </a:cubicBezTo>
                  <a:cubicBezTo>
                    <a:pt x="5159" y="20885"/>
                    <a:pt x="5338" y="20817"/>
                    <a:pt x="5474" y="20681"/>
                  </a:cubicBezTo>
                  <a:lnTo>
                    <a:pt x="6793" y="19362"/>
                  </a:lnTo>
                  <a:cubicBezTo>
                    <a:pt x="7530" y="19796"/>
                    <a:pt x="8324" y="20124"/>
                    <a:pt x="9152" y="20339"/>
                  </a:cubicBezTo>
                  <a:lnTo>
                    <a:pt x="9152" y="22204"/>
                  </a:lnTo>
                  <a:cubicBezTo>
                    <a:pt x="9152" y="22588"/>
                    <a:pt x="9464" y="22901"/>
                    <a:pt x="9850" y="22901"/>
                  </a:cubicBezTo>
                  <a:lnTo>
                    <a:pt x="13055" y="22901"/>
                  </a:lnTo>
                  <a:cubicBezTo>
                    <a:pt x="13439" y="22901"/>
                    <a:pt x="13751" y="22588"/>
                    <a:pt x="13751" y="22204"/>
                  </a:cubicBezTo>
                  <a:lnTo>
                    <a:pt x="13751" y="20339"/>
                  </a:lnTo>
                  <a:cubicBezTo>
                    <a:pt x="14581" y="20124"/>
                    <a:pt x="15373" y="19796"/>
                    <a:pt x="16110" y="19362"/>
                  </a:cubicBezTo>
                  <a:lnTo>
                    <a:pt x="17429" y="20680"/>
                  </a:lnTo>
                  <a:cubicBezTo>
                    <a:pt x="17566" y="20816"/>
                    <a:pt x="17744" y="20884"/>
                    <a:pt x="17923" y="20884"/>
                  </a:cubicBezTo>
                  <a:cubicBezTo>
                    <a:pt x="18101" y="20884"/>
                    <a:pt x="18280" y="20816"/>
                    <a:pt x="18416" y="20680"/>
                  </a:cubicBezTo>
                  <a:lnTo>
                    <a:pt x="20682" y="18414"/>
                  </a:lnTo>
                  <a:cubicBezTo>
                    <a:pt x="20954" y="18142"/>
                    <a:pt x="20954" y="17700"/>
                    <a:pt x="20682" y="17427"/>
                  </a:cubicBezTo>
                  <a:lnTo>
                    <a:pt x="19364" y="16109"/>
                  </a:lnTo>
                  <a:cubicBezTo>
                    <a:pt x="19798" y="15373"/>
                    <a:pt x="20126" y="14579"/>
                    <a:pt x="20339" y="13751"/>
                  </a:cubicBezTo>
                  <a:lnTo>
                    <a:pt x="22205" y="13751"/>
                  </a:lnTo>
                  <a:cubicBezTo>
                    <a:pt x="22591" y="13751"/>
                    <a:pt x="22903" y="13438"/>
                    <a:pt x="22903" y="13053"/>
                  </a:cubicBezTo>
                  <a:lnTo>
                    <a:pt x="22903" y="9850"/>
                  </a:lnTo>
                  <a:cubicBezTo>
                    <a:pt x="22903" y="9465"/>
                    <a:pt x="22592" y="9152"/>
                    <a:pt x="22208" y="9152"/>
                  </a:cubicBezTo>
                  <a:cubicBezTo>
                    <a:pt x="22207" y="9152"/>
                    <a:pt x="22206" y="9152"/>
                    <a:pt x="22205" y="9152"/>
                  </a:cubicBezTo>
                  <a:lnTo>
                    <a:pt x="20339" y="9152"/>
                  </a:lnTo>
                  <a:cubicBezTo>
                    <a:pt x="20126" y="8322"/>
                    <a:pt x="19798" y="7530"/>
                    <a:pt x="19364" y="6793"/>
                  </a:cubicBezTo>
                  <a:lnTo>
                    <a:pt x="20682" y="5473"/>
                  </a:lnTo>
                  <a:cubicBezTo>
                    <a:pt x="20954" y="5201"/>
                    <a:pt x="20954" y="4759"/>
                    <a:pt x="20682" y="4487"/>
                  </a:cubicBezTo>
                  <a:lnTo>
                    <a:pt x="18416" y="2221"/>
                  </a:lnTo>
                  <a:cubicBezTo>
                    <a:pt x="18280" y="2085"/>
                    <a:pt x="18101" y="2017"/>
                    <a:pt x="17923" y="2017"/>
                  </a:cubicBezTo>
                  <a:cubicBezTo>
                    <a:pt x="17744" y="2017"/>
                    <a:pt x="17566" y="2085"/>
                    <a:pt x="17429" y="2221"/>
                  </a:cubicBezTo>
                  <a:lnTo>
                    <a:pt x="16110" y="3541"/>
                  </a:lnTo>
                  <a:cubicBezTo>
                    <a:pt x="15373" y="3105"/>
                    <a:pt x="14581" y="2777"/>
                    <a:pt x="13751" y="2564"/>
                  </a:cubicBezTo>
                  <a:lnTo>
                    <a:pt x="13751" y="698"/>
                  </a:lnTo>
                  <a:cubicBezTo>
                    <a:pt x="13751" y="312"/>
                    <a:pt x="13439" y="0"/>
                    <a:pt x="13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vert="vert270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Bebas Neue"/>
                  <a:ea typeface="Bebas Neue"/>
                  <a:cs typeface="Bebas Neue"/>
                  <a:sym typeface="Bebas Neue"/>
                </a:rPr>
                <a:t>2</a:t>
              </a:r>
              <a:endParaRPr sz="1800" dirty="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52CCDB-3947-4DB2-7654-9D553018B6E5}"/>
                </a:ext>
              </a:extLst>
            </p:cNvPr>
            <p:cNvSpPr txBox="1"/>
            <p:nvPr/>
          </p:nvSpPr>
          <p:spPr>
            <a:xfrm>
              <a:off x="7883694" y="1921014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L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  <p:sp>
          <p:nvSpPr>
            <p:cNvPr id="23" name="Left Bracket 22">
              <a:extLst>
                <a:ext uri="{FF2B5EF4-FFF2-40B4-BE49-F238E27FC236}">
                  <a16:creationId xmlns:a16="http://schemas.microsoft.com/office/drawing/2014/main" id="{436A7FCC-E638-369E-8A6A-BF7B10050629}"/>
                </a:ext>
              </a:extLst>
            </p:cNvPr>
            <p:cNvSpPr/>
            <p:nvPr/>
          </p:nvSpPr>
          <p:spPr>
            <a:xfrm>
              <a:off x="7710965" y="2068569"/>
              <a:ext cx="112252" cy="569123"/>
            </a:xfrm>
            <a:prstGeom prst="leftBracket">
              <a:avLst/>
            </a:prstGeom>
            <a:noFill/>
            <a:ln w="5715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8ADD73A-5E6E-2DB0-9E46-8A03CD63F72C}"/>
                </a:ext>
              </a:extLst>
            </p:cNvPr>
            <p:cNvSpPr txBox="1"/>
            <p:nvPr/>
          </p:nvSpPr>
          <p:spPr>
            <a:xfrm>
              <a:off x="7883694" y="2495946"/>
              <a:ext cx="25497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Barlow" panose="00000500000000000000" pitchFamily="2" charset="0"/>
                  <a:cs typeface="Arial" pitchFamily="34" charset="0"/>
                </a:rPr>
                <a:t>M</a:t>
              </a:r>
              <a:endParaRPr lang="en-US" sz="1400" dirty="0">
                <a:latin typeface="Barlow" panose="00000500000000000000" pitchFamily="2" charset="0"/>
              </a:endParaRPr>
            </a:p>
          </p:txBody>
        </p:sp>
      </p:grp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3245537-449E-46CC-56CE-2D97440C1832}"/>
              </a:ext>
            </a:extLst>
          </p:cNvPr>
          <p:cNvSpPr/>
          <p:nvPr/>
        </p:nvSpPr>
        <p:spPr>
          <a:xfrm>
            <a:off x="6943286" y="2813543"/>
            <a:ext cx="591722" cy="274932"/>
          </a:xfrm>
          <a:prstGeom prst="rightArrow">
            <a:avLst/>
          </a:prstGeom>
          <a:solidFill>
            <a:srgbClr val="E2C9A0"/>
          </a:solidFill>
          <a:ln>
            <a:solidFill>
              <a:srgbClr val="9D5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Google Shape;1619;p62">
            <a:extLst>
              <a:ext uri="{FF2B5EF4-FFF2-40B4-BE49-F238E27FC236}">
                <a16:creationId xmlns:a16="http://schemas.microsoft.com/office/drawing/2014/main" id="{0673C16F-8B45-F0C1-A52E-A9085A30A5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9350" y="537550"/>
            <a:ext cx="7725300" cy="4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Few example query over a range in an array</a:t>
            </a:r>
          </a:p>
        </p:txBody>
      </p:sp>
    </p:spTree>
    <p:extLst>
      <p:ext uri="{BB962C8B-B14F-4D97-AF65-F5344CB8AC3E}">
        <p14:creationId xmlns:p14="http://schemas.microsoft.com/office/powerpoint/2010/main" val="119582751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Steampunk Aesthetics by Slidesgo">
  <a:themeElements>
    <a:clrScheme name="Simple Light">
      <a:dk1>
        <a:srgbClr val="482400"/>
      </a:dk1>
      <a:lt1>
        <a:srgbClr val="8C420F"/>
      </a:lt1>
      <a:dk2>
        <a:srgbClr val="B7581F"/>
      </a:dk2>
      <a:lt2>
        <a:srgbClr val="D76827"/>
      </a:lt2>
      <a:accent1>
        <a:srgbClr val="F8A21C"/>
      </a:accent1>
      <a:accent2>
        <a:srgbClr val="482400"/>
      </a:accent2>
      <a:accent3>
        <a:srgbClr val="8C420F"/>
      </a:accent3>
      <a:accent4>
        <a:srgbClr val="B7581F"/>
      </a:accent4>
      <a:accent5>
        <a:srgbClr val="D76827"/>
      </a:accent5>
      <a:accent6>
        <a:srgbClr val="F8A21C"/>
      </a:accent6>
      <a:hlink>
        <a:srgbClr val="4824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4115</TotalTime>
  <Words>4216</Words>
  <Application>Microsoft Office PowerPoint</Application>
  <PresentationFormat>On-screen Show (16:9)</PresentationFormat>
  <Paragraphs>1084</Paragraphs>
  <Slides>45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Nunito</vt:lpstr>
      <vt:lpstr>Barlow</vt:lpstr>
      <vt:lpstr>Bebas Neue</vt:lpstr>
      <vt:lpstr>Cambria Math</vt:lpstr>
      <vt:lpstr>Steampunk Aesthetics by Slidesgo</vt:lpstr>
      <vt:lpstr>Count the soldiers</vt:lpstr>
      <vt:lpstr>1M</vt:lpstr>
      <vt:lpstr>1M</vt:lpstr>
      <vt:lpstr>example</vt:lpstr>
      <vt:lpstr>SEGMENT TREE</vt:lpstr>
      <vt:lpstr>Introduction to segment tree</vt:lpstr>
      <vt:lpstr>Introduction to SEGMENT TREE</vt:lpstr>
      <vt:lpstr>Introduction to segment tree</vt:lpstr>
      <vt:lpstr>Few example query over a range in an array</vt:lpstr>
      <vt:lpstr>Basic Operation on segment tree</vt:lpstr>
      <vt:lpstr>build the segment tree</vt:lpstr>
      <vt:lpstr>build the segment tree</vt:lpstr>
      <vt:lpstr>build the segment tree</vt:lpstr>
      <vt:lpstr>build the segment tree</vt:lpstr>
      <vt:lpstr>build the segment tree</vt:lpstr>
      <vt:lpstr>build the segment tree</vt:lpstr>
      <vt:lpstr>build the segment tree</vt:lpstr>
      <vt:lpstr>Range query</vt:lpstr>
      <vt:lpstr>Range query</vt:lpstr>
      <vt:lpstr>Range query</vt:lpstr>
      <vt:lpstr>Range query</vt:lpstr>
      <vt:lpstr>Range query</vt:lpstr>
      <vt:lpstr>PowerPoint Presentation</vt:lpstr>
      <vt:lpstr>Point update</vt:lpstr>
      <vt:lpstr>Point update</vt:lpstr>
      <vt:lpstr>Point update</vt:lpstr>
      <vt:lpstr>PowerPoint Presentation</vt:lpstr>
      <vt:lpstr>Optimization segment tree</vt:lpstr>
      <vt:lpstr>Lazy propagation</vt:lpstr>
      <vt:lpstr>Lazy propagation</vt:lpstr>
      <vt:lpstr>Lazy propagation</vt:lpstr>
      <vt:lpstr>Lazy propagation</vt:lpstr>
      <vt:lpstr>Lazy propagation</vt:lpstr>
      <vt:lpstr>Lazy propagation</vt:lpstr>
      <vt:lpstr>PowerPoint Presentation</vt:lpstr>
      <vt:lpstr>PowerPoint Presentation</vt:lpstr>
      <vt:lpstr>Euler traversal(pre-order traversal)</vt:lpstr>
      <vt:lpstr>Euler traversal(pre-order traversal)</vt:lpstr>
      <vt:lpstr>Euler traversal(pre-order traversal)</vt:lpstr>
      <vt:lpstr>Applications and Dis - advantages</vt:lpstr>
      <vt:lpstr>applications</vt:lpstr>
      <vt:lpstr>applications</vt:lpstr>
      <vt:lpstr>advantages</vt:lpstr>
      <vt:lpstr>Disadvantages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Tống Trần Tiến Dũng</cp:lastModifiedBy>
  <cp:revision>75</cp:revision>
  <dcterms:modified xsi:type="dcterms:W3CDTF">2025-06-28T07:07:21Z</dcterms:modified>
</cp:coreProperties>
</file>