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6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53" r:id="rId25"/>
    <p:sldId id="373" r:id="rId26"/>
    <p:sldId id="357" r:id="rId27"/>
    <p:sldId id="295" r:id="rId28"/>
    <p:sldId id="378" r:id="rId29"/>
    <p:sldId id="359" r:id="rId30"/>
    <p:sldId id="360" r:id="rId31"/>
    <p:sldId id="361" r:id="rId32"/>
    <p:sldId id="375" r:id="rId33"/>
    <p:sldId id="374" r:id="rId34"/>
    <p:sldId id="376" r:id="rId35"/>
    <p:sldId id="362" r:id="rId36"/>
    <p:sldId id="377" r:id="rId37"/>
    <p:sldId id="366" r:id="rId38"/>
    <p:sldId id="367" r:id="rId39"/>
    <p:sldId id="379" r:id="rId40"/>
    <p:sldId id="365" r:id="rId41"/>
    <p:sldId id="380" r:id="rId42"/>
    <p:sldId id="306" r:id="rId43"/>
    <p:sldId id="364" r:id="rId44"/>
    <p:sldId id="315" r:id="rId4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7"/>
      <p:bold r:id="rId48"/>
      <p:italic r:id="rId49"/>
      <p:boldItalic r:id="rId50"/>
    </p:embeddedFont>
    <p:embeddedFont>
      <p:font typeface="Bebas Neue" panose="020B0606020202050201" pitchFamily="34" charset="0"/>
      <p:regular r:id="rId51"/>
    </p:embeddedFont>
    <p:embeddedFont>
      <p:font typeface="Cambria Math" panose="02040503050406030204" pitchFamily="18" charset="0"/>
      <p:regular r:id="rId52"/>
    </p:embeddedFont>
    <p:embeddedFont>
      <p:font typeface="Nunito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400"/>
    <a:srgbClr val="FFFFFF"/>
    <a:srgbClr val="E1C8A0"/>
    <a:srgbClr val="EA853F"/>
    <a:srgbClr val="E3CAA2"/>
    <a:srgbClr val="B7581F"/>
    <a:srgbClr val="616161"/>
    <a:srgbClr val="8C420F"/>
    <a:srgbClr val="6F490D"/>
    <a:srgbClr val="E0C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3DC93967-326E-FB15-D2A4-14EBFE6B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4021E7AE-C8B7-DBF9-B66C-12D5EBC7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04B04749-2D72-B8B3-4710-2CF2A1A2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494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NlogN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5.2log(1M)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[R – L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QUES: 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51" name="Google Shape;1619;p62">
            <a:extLst>
              <a:ext uri="{FF2B5EF4-FFF2-40B4-BE49-F238E27FC236}">
                <a16:creationId xmlns:a16="http://schemas.microsoft.com/office/drawing/2014/main" id="{ADB0D0D6-EEE0-FE3B-159E-D4DC8BB4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52" name="Google Shape;1619;p62">
            <a:extLst>
              <a:ext uri="{FF2B5EF4-FFF2-40B4-BE49-F238E27FC236}">
                <a16:creationId xmlns:a16="http://schemas.microsoft.com/office/drawing/2014/main" id="{78D0A0C1-BD11-354F-7BC1-56838639F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  <p:sp>
        <p:nvSpPr>
          <p:cNvPr id="1614" name="Google Shape;1619;p62">
            <a:extLst>
              <a:ext uri="{FF2B5EF4-FFF2-40B4-BE49-F238E27FC236}">
                <a16:creationId xmlns:a16="http://schemas.microsoft.com/office/drawing/2014/main" id="{1374AEBA-9822-9137-C203-A85ADF2BA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  <a:r>
              <a:rPr lang="en-US" sz="1100" dirty="0"/>
              <a:t> </a:t>
            </a:r>
            <a:r>
              <a:rPr lang="vi-VN" sz="1100" b="1" i="1" dirty="0"/>
              <a:t># Kiểm tra nếu phạm vi hiện tại nằm hoàn toàn trong đoạn cần cập nhật</a:t>
            </a:r>
            <a:endParaRPr lang="vi-VN" sz="1100" dirty="0"/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01752"/>
            <a:ext cx="5367356" cy="1642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801A0-2DD7-384B-25A2-3898EF4B506F}"/>
              </a:ext>
            </a:extLst>
          </p:cNvPr>
          <p:cNvSpPr txBox="1"/>
          <p:nvPr/>
        </p:nvSpPr>
        <p:spPr>
          <a:xfrm rot="16200000">
            <a:off x="-405699" y="1935244"/>
            <a:ext cx="181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Cập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nhật</a:t>
            </a: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FFB5F3E-FC63-9FF9-1002-3EF756C13CA4}"/>
              </a:ext>
            </a:extLst>
          </p:cNvPr>
          <p:cNvSpPr/>
          <p:nvPr/>
        </p:nvSpPr>
        <p:spPr>
          <a:xfrm>
            <a:off x="734932" y="60796"/>
            <a:ext cx="457200" cy="502190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27BE084-8D1A-94D7-0E34-6A9BCF59EC1E}"/>
              </a:ext>
            </a:extLst>
          </p:cNvPr>
          <p:cNvSpPr/>
          <p:nvPr/>
        </p:nvSpPr>
        <p:spPr>
          <a:xfrm rot="10800000">
            <a:off x="6867144" y="355205"/>
            <a:ext cx="556164" cy="157663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C6D4D-8359-77F1-8403-4328E3C9DD35}"/>
              </a:ext>
            </a:extLst>
          </p:cNvPr>
          <p:cNvSpPr txBox="1"/>
          <p:nvPr/>
        </p:nvSpPr>
        <p:spPr>
          <a:xfrm>
            <a:off x="7482572" y="301752"/>
            <a:ext cx="1311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Hàm</a:t>
            </a:r>
            <a:r>
              <a:rPr lang="en-US" dirty="0">
                <a:latin typeface="Barlow" panose="00000500000000000000" pitchFamily="2" charset="0"/>
              </a:rPr>
              <a:t> query </a:t>
            </a:r>
            <a:r>
              <a:rPr lang="en-US" dirty="0" err="1">
                <a:latin typeface="Barlow" panose="00000500000000000000" pitchFamily="2" charset="0"/>
              </a:rPr>
              <a:t>tương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tự</a:t>
            </a:r>
            <a:r>
              <a:rPr lang="en-US" dirty="0">
                <a:latin typeface="Barlow" panose="00000500000000000000" pitchFamily="2" charset="0"/>
              </a:rPr>
              <a:t> ở </a:t>
            </a:r>
            <a:r>
              <a:rPr lang="en-US" dirty="0" err="1">
                <a:latin typeface="Barlow" panose="00000500000000000000" pitchFamily="2" charset="0"/>
              </a:rPr>
              <a:t>phương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pháp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thông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thường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nhưng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thêm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kiểm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tra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lazzy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EEBBFE66-8508-FBDA-A121-F579638FA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987B8A15-433F-D6ED-1349-233BD704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00337D40-C635-ACEB-9EEF-6BA395BB4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AF74BB-0856-240C-CDA2-0629C4E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" y="1480503"/>
            <a:ext cx="4449445" cy="26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ảng xếp hạng chuỗi thắng trong Liên Quân Mobile bị coi là rác rưởi - Hình 1">
            <a:extLst>
              <a:ext uri="{FF2B5EF4-FFF2-40B4-BE49-F238E27FC236}">
                <a16:creationId xmlns:a16="http://schemas.microsoft.com/office/drawing/2014/main" id="{46B3D564-DF25-AB76-3342-C90BE3E0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72" y="1480502"/>
            <a:ext cx="4277503" cy="2652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3712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700346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4088</Words>
  <Application>Microsoft Office PowerPoint</Application>
  <PresentationFormat>On-screen Show (16:9)</PresentationFormat>
  <Paragraphs>1025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Nunito</vt:lpstr>
      <vt:lpstr>Bebas Neue</vt:lpstr>
      <vt:lpstr>Barlow</vt:lpstr>
      <vt:lpstr>Cambria Math</vt:lpstr>
      <vt:lpstr>Arial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Point update</vt:lpstr>
      <vt:lpstr>Point update</vt:lpstr>
      <vt:lpstr>Point update</vt:lpstr>
      <vt:lpstr>PowerPoint Presentation</vt:lpstr>
      <vt:lpstr>Optimization segment tree</vt:lpstr>
      <vt:lpstr>Lazy propagation</vt:lpstr>
      <vt:lpstr>Lazy propagation</vt:lpstr>
      <vt:lpstr>Lazy propagation</vt:lpstr>
      <vt:lpstr>Lazy propagation</vt:lpstr>
      <vt:lpstr>Lazy propagation</vt:lpstr>
      <vt:lpstr>Lazy propagation</vt:lpstr>
      <vt:lpstr>PowerPoint Presentation</vt:lpstr>
      <vt:lpstr>PowerPoint Presentation</vt:lpstr>
      <vt:lpstr>Euler traversal(pre-order traversal)</vt:lpstr>
      <vt:lpstr>Euler traversal(pre-order traversal)</vt:lpstr>
      <vt:lpstr>Applications and Dis - advantages</vt:lpstr>
      <vt:lpstr>applications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72</cp:revision>
  <dcterms:modified xsi:type="dcterms:W3CDTF">2025-04-10T22:25:49Z</dcterms:modified>
</cp:coreProperties>
</file>