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2" r:id="rId2"/>
    <p:sldId id="258" r:id="rId3"/>
    <p:sldId id="256" r:id="rId4"/>
    <p:sldId id="267" r:id="rId5"/>
    <p:sldId id="259" r:id="rId6"/>
    <p:sldId id="260" r:id="rId7"/>
    <p:sldId id="262" r:id="rId8"/>
    <p:sldId id="263" r:id="rId9"/>
    <p:sldId id="273" r:id="rId10"/>
    <p:sldId id="274" r:id="rId11"/>
    <p:sldId id="261" r:id="rId12"/>
    <p:sldId id="269" r:id="rId13"/>
    <p:sldId id="271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E85C"/>
    <a:srgbClr val="548235"/>
    <a:srgbClr val="E7E6E6"/>
    <a:srgbClr val="9DC3E6"/>
    <a:srgbClr val="FFFFFF"/>
    <a:srgbClr val="C00000"/>
    <a:srgbClr val="7030A0"/>
    <a:srgbClr val="FFC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20" autoAdjust="0"/>
  </p:normalViewPr>
  <p:slideViewPr>
    <p:cSldViewPr snapToGrid="0">
      <p:cViewPr varScale="1">
        <p:scale>
          <a:sx n="68" d="100"/>
          <a:sy n="68" d="100"/>
        </p:scale>
        <p:origin x="91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422468-8982-4802-9E8E-FB272C5BAC47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874E82-5D17-4A70-B155-2FD4E781A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35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874E82-5D17-4A70-B155-2FD4E781A4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66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874E82-5D17-4A70-B155-2FD4E781A4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833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874E82-5D17-4A70-B155-2FD4E781A4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1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874E82-5D17-4A70-B155-2FD4E781A4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480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874E82-5D17-4A70-B155-2FD4E781A4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37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874E82-5D17-4A70-B155-2FD4E781A4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553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874E82-5D17-4A70-B155-2FD4E781A4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327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874E82-5D17-4A70-B155-2FD4E781A4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714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874E82-5D17-4A70-B155-2FD4E781A4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86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7BFDF-08BF-68C1-455B-8EF97DB1E6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CD2E17-3461-F6C8-5B9A-480B8558D2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9E269-E197-5321-5ECD-FE893E580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5F567-B531-4C29-8C70-61472A2F4184}" type="datetime1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B49BB-1B3F-08DD-5F36-9D5D8000A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F3D15-A9AF-3824-90EC-B2FAE4995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F5F48-2060-4EB2-BB3C-337C7073B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288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1CA92-6331-9051-A581-F39B933B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5D3135-6932-2E77-A862-CC76BE017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60D4E-078B-4BF3-4239-97A621DC9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568EE-14A1-4959-805A-0EF50913951C}" type="datetime1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83F82-9D4A-9F8F-E9F7-136A0E4E1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1EA27-517A-3DA8-4490-8F46555B7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F5F48-2060-4EB2-BB3C-337C7073B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16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187774-9C7A-4B3C-4FFD-5478F68FD2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D2448-965E-A908-C47C-CF4D0E940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D4CE8-5165-E534-7AE7-372D1CF1A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2763A-D1E4-4E21-9303-15491C946686}" type="datetime1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BE7BC-3DCD-12E0-6689-1BECEDBD6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EAB01-FFBA-D5EE-FCC6-8D94ADD0E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F5F48-2060-4EB2-BB3C-337C7073B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00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0D325-8EF6-18EC-9D8E-AD67A666E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DD2F3-9E5F-9627-ED37-287A22452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3ED56-85FE-0F72-4F71-E559F44DB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42294-8FEA-4035-A3A8-CFDACB38DFDE}" type="datetime1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5178F-82C3-EA9A-154B-B91B40478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57FA1-7ECB-6914-EEF2-D9C80E9B4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F5F48-2060-4EB2-BB3C-337C7073B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345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5D139-CC1F-0AC5-FB89-CDC0B4AFE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5C0F1-063C-FDF8-7830-744386782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F6FE2-E0A3-D833-DC60-371729066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E68F2-8E74-49A1-B33C-6D2051B77B0D}" type="datetime1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2C7F5-E115-0305-6DD9-4113932A4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1847A-1BB5-8290-FDEC-A4BDB3669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F5F48-2060-4EB2-BB3C-337C7073B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97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2B5AB-FB6D-052D-4395-FB6906B83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87082-A5DC-A11E-12EB-FA8C759BF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72FB4-0386-EA2A-62B8-7CD7C324E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345BB-ECD5-477B-70E0-73A40709D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2F9AD-4CB4-440B-BE82-DD7B2BDF9EDE}" type="datetime1">
              <a:rPr lang="en-US" smtClean="0"/>
              <a:t>12/25/2023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A11957-1C40-9025-93BD-14490FE3B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2CE29-6F85-3E92-1EDE-8226CF6B8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F5F48-2060-4EB2-BB3C-337C7073B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54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C10D9-F8D9-BE21-E110-43450A53A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A090D-4DF4-CFF7-3A5E-249115DCF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7925E9-386E-E7C6-4434-A41D1B1D8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6AD157-34CF-E3AA-4298-1178323DD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053F82-5301-EE9C-F313-F55EF5AF1F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875A18-7A22-4CA7-E363-B5F3A229D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7F3FA-8295-46A9-BB11-99E829785A4D}" type="datetime1">
              <a:rPr lang="en-US" smtClean="0"/>
              <a:t>12/25/2023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91AC3A-23D8-DA68-F04B-07243BC4B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8823A6-B87D-F0E8-4D4B-70DABD125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F5F48-2060-4EB2-BB3C-337C7073B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848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12A2-D120-C1D7-A573-C5EF6D908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9BBCDA-DBE7-0F75-2E17-75898168A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B3D07-CBD4-44F8-A207-0AE1046F273D}" type="datetime1">
              <a:rPr lang="en-US" smtClean="0"/>
              <a:t>12/25/2023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C0C45-EE8E-BF91-91AF-E2E668AF9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7620F1-5D89-8B2C-EBA1-972659D5F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F5F48-2060-4EB2-BB3C-337C7073B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5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1B6857-AFAE-D9C8-3495-EBDB332AC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9FB6-2615-4418-B0E7-8A4C0A936030}" type="datetime1">
              <a:rPr lang="en-US" smtClean="0"/>
              <a:t>12/25/2023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BEC5C7-E646-1254-3924-F69126C23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487B2-6CF7-51A1-55F0-CBC97BFCD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F5F48-2060-4EB2-BB3C-337C7073B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981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D18AF-A077-D873-2810-6BE8B7DA7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93921-3B55-7255-FC63-67FDEAC91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CE7165-A743-5B6A-9D48-EE6CAB625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FC972-83AA-82A9-395A-CE2711BD9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847F-3A71-4D65-BFFA-0527F698D251}" type="datetime1">
              <a:rPr lang="en-US" smtClean="0"/>
              <a:t>12/25/2023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938F78-ADFF-AE41-6BB1-EA73A8064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D7D536-3671-1911-57AE-C846E889F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F5F48-2060-4EB2-BB3C-337C7073B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08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8CC21-39DD-63E8-BA19-40F554585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906D93-556B-25EC-824D-F92D37AD83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C91437-7CB7-2268-88FD-91911586F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DD18D-380A-1FE5-1C7E-1FA6DF0F4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28B91-7064-433D-A277-F4E558CE391F}" type="datetime1">
              <a:rPr lang="en-US" smtClean="0"/>
              <a:t>12/25/2023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F79141-E09C-7C7A-3864-0E936B4E0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4085B4-A958-4B44-EB34-DB996D0EC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F5F48-2060-4EB2-BB3C-337C7073B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40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26E4A1-D876-E493-6EB1-268AC9077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9E38E-7F96-8221-F4DC-53B82DD20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CACAB-00B4-62FF-E5B9-743EDAA7D6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789EA-9D10-4CB5-9785-92B9B82DC169}" type="datetime1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2C0DC-CC90-24A1-7554-45DE248A56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17AF2-A459-B43D-FE0C-AF623D7769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F5F48-2060-4EB2-BB3C-337C7073B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4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https://www.kaggle.com/datasets/cashutosh/gender-classification-dataset" TargetMode="External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CD623-422A-5209-0247-0ABB5FDA059C}"/>
              </a:ext>
            </a:extLst>
          </p:cNvPr>
          <p:cNvSpPr>
            <a:spLocks/>
          </p:cNvSpPr>
          <p:nvPr/>
        </p:nvSpPr>
        <p:spPr>
          <a:xfrm>
            <a:off x="1612311" y="5143686"/>
            <a:ext cx="1764221" cy="234821"/>
          </a:xfrm>
          <a:prstGeom prst="rect">
            <a:avLst/>
          </a:prstGeom>
        </p:spPr>
        <p:txBody>
          <a:bodyPr/>
          <a:lstStyle/>
          <a:p>
            <a:pPr defTabSz="585216">
              <a:spcAft>
                <a:spcPts val="600"/>
              </a:spcAft>
            </a:pPr>
            <a:fld id="{7895F567-B531-4C29-8C70-61472A2F4184}" type="datetime1">
              <a:rPr lang="en-US" sz="115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defTabSz="585216">
                <a:spcAft>
                  <a:spcPts val="600"/>
                </a:spcAft>
              </a:pPr>
              <a:t>12/25/2023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9C98FF-ACEF-37FD-A746-7DA6BE54EA2C}"/>
              </a:ext>
            </a:extLst>
          </p:cNvPr>
          <p:cNvSpPr>
            <a:spLocks/>
          </p:cNvSpPr>
          <p:nvPr/>
        </p:nvSpPr>
        <p:spPr>
          <a:xfrm>
            <a:off x="10911840" y="5143686"/>
            <a:ext cx="1764221" cy="234821"/>
          </a:xfrm>
          <a:prstGeom prst="rect">
            <a:avLst/>
          </a:prstGeom>
        </p:spPr>
        <p:txBody>
          <a:bodyPr/>
          <a:lstStyle/>
          <a:p>
            <a:pPr defTabSz="585216">
              <a:spcAft>
                <a:spcPts val="600"/>
              </a:spcAft>
            </a:pPr>
            <a:fld id="{E64F5F48-2060-4EB2-BB3C-337C7073B6D6}" type="slidenum">
              <a:rPr lang="en-US" sz="115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defTabSz="585216">
                <a:spcAft>
                  <a:spcPts val="600"/>
                </a:spcAft>
              </a:pPr>
              <a:t>1</a:t>
            </a:fld>
            <a:endParaRPr lang="en-US"/>
          </a:p>
        </p:txBody>
      </p:sp>
      <p:pic>
        <p:nvPicPr>
          <p:cNvPr id="7" name="Picture 6" descr="A person and person posing for a picture&#10;&#10;Description automatically generated">
            <a:extLst>
              <a:ext uri="{FF2B5EF4-FFF2-40B4-BE49-F238E27FC236}">
                <a16:creationId xmlns:a16="http://schemas.microsoft.com/office/drawing/2014/main" id="{2E1637D5-3239-4C6E-2693-6EC4AF0D0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168" y="1178920"/>
            <a:ext cx="5675078" cy="35682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A224FA-3594-A318-469D-C773FBC77C3E}"/>
              </a:ext>
            </a:extLst>
          </p:cNvPr>
          <p:cNvSpPr txBox="1"/>
          <p:nvPr/>
        </p:nvSpPr>
        <p:spPr>
          <a:xfrm>
            <a:off x="7077154" y="1374923"/>
            <a:ext cx="4197723" cy="1588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85216">
              <a:lnSpc>
                <a:spcPct val="90000"/>
              </a:lnSpc>
              <a:spcBef>
                <a:spcPct val="0"/>
              </a:spcBef>
              <a:spcAft>
                <a:spcPts val="384"/>
              </a:spcAft>
            </a:pPr>
            <a:r>
              <a:rPr lang="en-US" sz="3600" b="1" kern="1200" dirty="0" err="1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Mô</a:t>
            </a:r>
            <a:r>
              <a:rPr lang="en-US" sz="3600" b="1" kern="120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600" b="1" kern="1200" dirty="0" err="1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hình</a:t>
            </a:r>
            <a:r>
              <a:rPr lang="en-US" sz="3600" b="1" kern="120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600" b="1" kern="1200" dirty="0" err="1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phân</a:t>
            </a:r>
            <a:r>
              <a:rPr lang="en-US" sz="3600" b="1" kern="120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600" b="1" kern="1200" dirty="0" err="1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biệt</a:t>
            </a:r>
            <a:r>
              <a:rPr lang="en-US" sz="3600" b="1" kern="120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600" b="1" kern="1200" dirty="0" err="1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nam</a:t>
            </a:r>
            <a:r>
              <a:rPr lang="en-US" sz="3600" b="1" kern="120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- </a:t>
            </a:r>
            <a:r>
              <a:rPr lang="en-US" sz="3600" b="1" kern="1200" dirty="0" err="1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nữ</a:t>
            </a:r>
            <a:r>
              <a:rPr lang="en-US" sz="3600" b="1" kern="120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(Computer vision)</a:t>
            </a:r>
            <a:endParaRPr lang="en-US" sz="4800" b="1" kern="120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72D26D-F103-4E1E-108A-395C5A9DF959}"/>
              </a:ext>
            </a:extLst>
          </p:cNvPr>
          <p:cNvSpPr txBox="1"/>
          <p:nvPr/>
        </p:nvSpPr>
        <p:spPr>
          <a:xfrm>
            <a:off x="7145682" y="3239728"/>
            <a:ext cx="4493162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85216">
              <a:lnSpc>
                <a:spcPct val="90000"/>
              </a:lnSpc>
              <a:spcBef>
                <a:spcPct val="0"/>
              </a:spcBef>
              <a:spcAft>
                <a:spcPts val="384"/>
              </a:spcAft>
            </a:pPr>
            <a:r>
              <a: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21521983 – Tống Trần Tiến Dũng</a:t>
            </a:r>
            <a:endParaRPr lang="en-US" sz="3600" kern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0AF45EC-31B9-2E2C-D819-3314E6DDD69D}"/>
              </a:ext>
            </a:extLst>
          </p:cNvPr>
          <p:cNvCxnSpPr>
            <a:cxnSpLocks/>
          </p:cNvCxnSpPr>
          <p:nvPr/>
        </p:nvCxnSpPr>
        <p:spPr>
          <a:xfrm>
            <a:off x="7528700" y="2963050"/>
            <a:ext cx="2352338" cy="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639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AD7EDC6A-E893-8B1B-513D-108ABCA1D38C}"/>
              </a:ext>
            </a:extLst>
          </p:cNvPr>
          <p:cNvSpPr/>
          <p:nvPr/>
        </p:nvSpPr>
        <p:spPr>
          <a:xfrm>
            <a:off x="835924" y="389292"/>
            <a:ext cx="3831853" cy="584775"/>
          </a:xfrm>
          <a:custGeom>
            <a:avLst/>
            <a:gdLst>
              <a:gd name="connsiteX0" fmla="*/ 0 w 7088680"/>
              <a:gd name="connsiteY0" fmla="*/ 0 h 976442"/>
              <a:gd name="connsiteX1" fmla="*/ 6600459 w 7088680"/>
              <a:gd name="connsiteY1" fmla="*/ 0 h 976442"/>
              <a:gd name="connsiteX2" fmla="*/ 7088680 w 7088680"/>
              <a:gd name="connsiteY2" fmla="*/ 488221 h 976442"/>
              <a:gd name="connsiteX3" fmla="*/ 6600459 w 7088680"/>
              <a:gd name="connsiteY3" fmla="*/ 976442 h 976442"/>
              <a:gd name="connsiteX4" fmla="*/ 0 w 7088680"/>
              <a:gd name="connsiteY4" fmla="*/ 976442 h 976442"/>
              <a:gd name="connsiteX5" fmla="*/ 0 w 7088680"/>
              <a:gd name="connsiteY5" fmla="*/ 0 h 976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88680" h="976442">
                <a:moveTo>
                  <a:pt x="7088680" y="976441"/>
                </a:moveTo>
                <a:lnTo>
                  <a:pt x="488221" y="976441"/>
                </a:lnTo>
                <a:lnTo>
                  <a:pt x="0" y="488221"/>
                </a:lnTo>
                <a:lnTo>
                  <a:pt x="488221" y="1"/>
                </a:lnTo>
                <a:lnTo>
                  <a:pt x="7088680" y="1"/>
                </a:lnTo>
                <a:lnTo>
                  <a:pt x="7088680" y="976441"/>
                </a:lnTo>
                <a:close/>
              </a:path>
            </a:pathLst>
          </a:custGeom>
          <a:noFill/>
          <a:ln w="22225">
            <a:solidFill>
              <a:srgbClr val="0070C0"/>
            </a:solidFill>
          </a:ln>
        </p:spPr>
        <p:style>
          <a:lnRef idx="0">
            <a:scrgbClr r="0" g="0" b="0"/>
          </a:lnRef>
          <a:fillRef idx="3">
            <a:scrgbClr r="0" g="0" b="0"/>
          </a:fillRef>
          <a:effectRef idx="3">
            <a:schemeClr val="accent6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74694" tIns="99061" rIns="184912" bIns="99061" numCol="1" spcCol="1270" anchor="ctr" anchorCtr="0">
            <a:noAutofit/>
          </a:bodyPr>
          <a:lstStyle/>
          <a:p>
            <a:pPr algn="ctr">
              <a:lnSpc>
                <a:spcPct val="150000"/>
              </a:lnSpc>
            </a:pPr>
            <a:endParaRPr lang="en-US" sz="2000" b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A0A351C2-4279-4831-66A0-9C54846DFB21}"/>
              </a:ext>
            </a:extLst>
          </p:cNvPr>
          <p:cNvSpPr/>
          <p:nvPr/>
        </p:nvSpPr>
        <p:spPr>
          <a:xfrm>
            <a:off x="378549" y="339919"/>
            <a:ext cx="684788" cy="684788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0">
            <a:scrgbClr r="0" g="0" b="0"/>
          </a:lnRef>
          <a:fillRef idx="1">
            <a:scrgbClr r="0" g="0" b="0"/>
          </a:fillRef>
          <a:effectRef idx="3">
            <a:schemeClr val="accent6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61D3051-42B5-FB33-3C5B-C2C0C8D47F0F}"/>
              </a:ext>
            </a:extLst>
          </p:cNvPr>
          <p:cNvSpPr txBox="1"/>
          <p:nvPr/>
        </p:nvSpPr>
        <p:spPr>
          <a:xfrm>
            <a:off x="464494" y="420070"/>
            <a:ext cx="6088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E6116CD-37E0-080F-BD2E-B3373CB550CF}"/>
              </a:ext>
            </a:extLst>
          </p:cNvPr>
          <p:cNvSpPr txBox="1"/>
          <p:nvPr/>
        </p:nvSpPr>
        <p:spPr>
          <a:xfrm>
            <a:off x="1018855" y="338652"/>
            <a:ext cx="3623401" cy="508135"/>
          </a:xfrm>
          <a:prstGeom prst="rect">
            <a:avLst/>
          </a:prstGeom>
          <a:noFill/>
          <a:ln w="22225">
            <a:noFill/>
          </a:ln>
          <a:effectLst>
            <a:outerShdw blurRad="50800" dist="190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rgbClr r="0" g="0" b="0"/>
          </a:lnRef>
          <a:fillRef idx="3">
            <a:scrgbClr r="0" g="0" b="0"/>
          </a:fillRef>
          <a:effectRef idx="3">
            <a:schemeClr val="accent6">
              <a:shade val="80000"/>
              <a:hueOff val="214187"/>
              <a:satOff val="-8606"/>
              <a:lumOff val="18419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74694" tIns="99061" rIns="184912" bIns="99060" numCol="1" spcCol="1270" anchor="ctr" anchorCtr="0">
            <a:no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2000" b="1">
                <a:solidFill>
                  <a:srgbClr val="000000"/>
                </a:solidFill>
                <a:effectLst>
                  <a:outerShdw blurRad="50800" dist="50800" dir="5400000" algn="ctr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2400" u="sng" dirty="0" err="1">
                <a:solidFill>
                  <a:schemeClr val="tx1"/>
                </a:solidFill>
                <a:cs typeface="Times New Roman" panose="02020603050405020304" pitchFamily="18" charset="0"/>
              </a:rPr>
              <a:t>Mô</a:t>
            </a:r>
            <a:r>
              <a:rPr lang="en-US" sz="2400" u="sng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2400" u="sng" dirty="0" err="1">
                <a:solidFill>
                  <a:schemeClr val="tx1"/>
                </a:solidFill>
                <a:cs typeface="Times New Roman" panose="02020603050405020304" pitchFamily="18" charset="0"/>
              </a:rPr>
              <a:t>hình</a:t>
            </a:r>
            <a:r>
              <a:rPr lang="en-US" sz="2400" u="sng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2400" u="sng" dirty="0" err="1">
                <a:solidFill>
                  <a:schemeClr val="tx1"/>
                </a:solidFill>
                <a:cs typeface="Times New Roman" panose="02020603050405020304" pitchFamily="18" charset="0"/>
              </a:rPr>
              <a:t>máy</a:t>
            </a:r>
            <a:r>
              <a:rPr lang="en-US" sz="2400" u="sng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2400" u="sng" dirty="0" err="1">
                <a:solidFill>
                  <a:schemeClr val="tx1"/>
                </a:solidFill>
                <a:cs typeface="Times New Roman" panose="02020603050405020304" pitchFamily="18" charset="0"/>
              </a:rPr>
              <a:t>học</a:t>
            </a:r>
            <a:endParaRPr lang="en-US" sz="2400" u="sng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2E8B55-D0EA-08FE-7BAD-6E0FB119156C}"/>
              </a:ext>
            </a:extLst>
          </p:cNvPr>
          <p:cNvGrpSpPr/>
          <p:nvPr/>
        </p:nvGrpSpPr>
        <p:grpSpPr>
          <a:xfrm>
            <a:off x="6454588" y="1885741"/>
            <a:ext cx="5737412" cy="2831530"/>
            <a:chOff x="647699" y="1143000"/>
            <a:chExt cx="8307783" cy="416641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BB63647-AD01-4798-0C06-68D9E5CC13D3}"/>
                </a:ext>
              </a:extLst>
            </p:cNvPr>
            <p:cNvGrpSpPr/>
            <p:nvPr/>
          </p:nvGrpSpPr>
          <p:grpSpPr>
            <a:xfrm>
              <a:off x="647699" y="1403095"/>
              <a:ext cx="4045481" cy="3762531"/>
              <a:chOff x="1724024" y="1250695"/>
              <a:chExt cx="4045481" cy="3762531"/>
            </a:xfrm>
          </p:grpSpPr>
          <p:pic>
            <p:nvPicPr>
              <p:cNvPr id="37" name="Picture 36" descr="A person and person posing for a picture&#10;&#10;Description automatically generated">
                <a:extLst>
                  <a:ext uri="{FF2B5EF4-FFF2-40B4-BE49-F238E27FC236}">
                    <a16:creationId xmlns:a16="http://schemas.microsoft.com/office/drawing/2014/main" id="{66C4BDD9-1614-F0A7-AE97-AFC6B07E102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14" t="11520" r="1083" b="21754"/>
              <a:stretch/>
            </p:blipFill>
            <p:spPr>
              <a:xfrm>
                <a:off x="1724024" y="1250695"/>
                <a:ext cx="4045481" cy="3762531"/>
              </a:xfrm>
              <a:prstGeom prst="ellipse">
                <a:avLst/>
              </a:prstGeom>
            </p:spPr>
          </p:pic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25AC152-C690-147D-E7BE-F6AFD60F99C0}"/>
                  </a:ext>
                </a:extLst>
              </p:cNvPr>
              <p:cNvSpPr/>
              <p:nvPr/>
            </p:nvSpPr>
            <p:spPr>
              <a:xfrm rot="21430986">
                <a:off x="2845950" y="2093723"/>
                <a:ext cx="872349" cy="991744"/>
              </a:xfrm>
              <a:prstGeom prst="rect">
                <a:avLst/>
              </a:prstGeom>
              <a:noFill/>
              <a:ln w="57150">
                <a:solidFill>
                  <a:srgbClr val="16E85C"/>
                </a:solidFill>
                <a:prstDash val="dash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3EB7EA8-9FC7-87F7-293B-02AA1E107FA5}"/>
                  </a:ext>
                </a:extLst>
              </p:cNvPr>
              <p:cNvSpPr/>
              <p:nvPr/>
            </p:nvSpPr>
            <p:spPr>
              <a:xfrm rot="1234225">
                <a:off x="3942996" y="2610952"/>
                <a:ext cx="708398" cy="991744"/>
              </a:xfrm>
              <a:prstGeom prst="rect">
                <a:avLst/>
              </a:prstGeom>
              <a:noFill/>
              <a:ln w="57150">
                <a:solidFill>
                  <a:srgbClr val="16E85C"/>
                </a:solidFill>
                <a:prstDash val="dash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B0F9C718-BC93-FEBB-5B94-9D60F1CACE02}"/>
                  </a:ext>
                </a:extLst>
              </p:cNvPr>
              <p:cNvSpPr/>
              <p:nvPr/>
            </p:nvSpPr>
            <p:spPr>
              <a:xfrm>
                <a:off x="3220211" y="2527682"/>
                <a:ext cx="123825" cy="1238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9D1AB95-DDDE-0698-AFD4-98DAB8A12CF1}"/>
                  </a:ext>
                </a:extLst>
              </p:cNvPr>
              <p:cNvSpPr/>
              <p:nvPr/>
            </p:nvSpPr>
            <p:spPr>
              <a:xfrm>
                <a:off x="4235282" y="3070047"/>
                <a:ext cx="123825" cy="1238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6BB7B9A-3A7A-41D9-C105-7D4613D8A7A8}"/>
                </a:ext>
              </a:extLst>
            </p:cNvPr>
            <p:cNvCxnSpPr>
              <a:stCxn id="42" idx="1"/>
            </p:cNvCxnSpPr>
            <p:nvPr/>
          </p:nvCxnSpPr>
          <p:spPr>
            <a:xfrm flipV="1">
              <a:off x="2162020" y="1143000"/>
              <a:ext cx="1564695" cy="1555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E3758DD-FD3E-542C-8C15-E1C682EA27DC}"/>
                </a:ext>
              </a:extLst>
            </p:cNvPr>
            <p:cNvCxnSpPr/>
            <p:nvPr/>
          </p:nvCxnSpPr>
          <p:spPr>
            <a:xfrm>
              <a:off x="3726715" y="1143000"/>
              <a:ext cx="230261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DB31B72-8574-ED76-7415-60B757B863B4}"/>
                </a:ext>
              </a:extLst>
            </p:cNvPr>
            <p:cNvCxnSpPr>
              <a:cxnSpLocks/>
              <a:endCxn id="28" idx="0"/>
            </p:cNvCxnSpPr>
            <p:nvPr/>
          </p:nvCxnSpPr>
          <p:spPr>
            <a:xfrm>
              <a:off x="6029325" y="1143000"/>
              <a:ext cx="165037" cy="4381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58D786C-C948-2B33-35F1-AA87EFA21239}"/>
                </a:ext>
              </a:extLst>
            </p:cNvPr>
            <p:cNvCxnSpPr>
              <a:cxnSpLocks/>
            </p:cNvCxnSpPr>
            <p:nvPr/>
          </p:nvCxnSpPr>
          <p:spPr>
            <a:xfrm>
              <a:off x="3203434" y="3273148"/>
              <a:ext cx="671009" cy="20362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E5F444B-B407-6C4B-7557-602A4AE5F248}"/>
                </a:ext>
              </a:extLst>
            </p:cNvPr>
            <p:cNvCxnSpPr/>
            <p:nvPr/>
          </p:nvCxnSpPr>
          <p:spPr>
            <a:xfrm>
              <a:off x="3874443" y="5309417"/>
              <a:ext cx="361220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A88BD80-B186-7E40-96E0-15452A508652}"/>
                </a:ext>
              </a:extLst>
            </p:cNvPr>
            <p:cNvCxnSpPr>
              <a:cxnSpLocks/>
              <a:endCxn id="35" idx="2"/>
            </p:cNvCxnSpPr>
            <p:nvPr/>
          </p:nvCxnSpPr>
          <p:spPr>
            <a:xfrm flipV="1">
              <a:off x="7486650" y="4251646"/>
              <a:ext cx="586119" cy="10577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Picture 15" descr="A person and person posing for a picture&#10;&#10;Description automatically generated">
              <a:extLst>
                <a:ext uri="{FF2B5EF4-FFF2-40B4-BE49-F238E27FC236}">
                  <a16:creationId xmlns:a16="http://schemas.microsoft.com/office/drawing/2014/main" id="{E91A314B-7E00-2B28-790B-43DCA3FCFE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5" t="16128" r="39813" b="53975"/>
            <a:stretch/>
          </p:blipFill>
          <p:spPr>
            <a:xfrm>
              <a:off x="5469313" y="1660360"/>
              <a:ext cx="1476375" cy="1685912"/>
            </a:xfrm>
            <a:prstGeom prst="ellipse">
              <a:avLst/>
            </a:prstGeom>
          </p:spPr>
        </p:pic>
        <p:pic>
          <p:nvPicPr>
            <p:cNvPr id="18" name="Picture 17" descr="A person and person posing for a picture&#10;&#10;Description automatically generated">
              <a:extLst>
                <a:ext uri="{FF2B5EF4-FFF2-40B4-BE49-F238E27FC236}">
                  <a16:creationId xmlns:a16="http://schemas.microsoft.com/office/drawing/2014/main" id="{F4483284-714F-3EA9-492A-68FDD7D808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47" t="27952" r="17251" b="42151"/>
            <a:stretch/>
          </p:blipFill>
          <p:spPr>
            <a:xfrm>
              <a:off x="7339012" y="2466987"/>
              <a:ext cx="1476375" cy="1685912"/>
            </a:xfrm>
            <a:prstGeom prst="ellipse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0A43A3E-01AE-3662-5DF5-5702322A879A}"/>
                </a:ext>
              </a:extLst>
            </p:cNvPr>
            <p:cNvSpPr txBox="1"/>
            <p:nvPr/>
          </p:nvSpPr>
          <p:spPr>
            <a:xfrm>
              <a:off x="5654381" y="3319442"/>
              <a:ext cx="1079960" cy="452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16E85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MAN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F4B142A-4563-8010-2B7B-E75599EBAF1A}"/>
                </a:ext>
              </a:extLst>
            </p:cNvPr>
            <p:cNvSpPr txBox="1"/>
            <p:nvPr/>
          </p:nvSpPr>
          <p:spPr>
            <a:xfrm>
              <a:off x="7467521" y="2117051"/>
              <a:ext cx="1347865" cy="452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16E85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WOMAN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DC01B5F-FC0A-822C-7845-D739671C4C1E}"/>
                </a:ext>
              </a:extLst>
            </p:cNvPr>
            <p:cNvSpPr/>
            <p:nvPr/>
          </p:nvSpPr>
          <p:spPr>
            <a:xfrm>
              <a:off x="5311649" y="1581150"/>
              <a:ext cx="1765426" cy="2134592"/>
            </a:xfrm>
            <a:prstGeom prst="rect">
              <a:avLst/>
            </a:prstGeom>
            <a:no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DCDA216-D36F-8315-621B-C64F07CDCDEA}"/>
                </a:ext>
              </a:extLst>
            </p:cNvPr>
            <p:cNvSpPr/>
            <p:nvPr/>
          </p:nvSpPr>
          <p:spPr>
            <a:xfrm>
              <a:off x="7190056" y="2117054"/>
              <a:ext cx="1765426" cy="2134592"/>
            </a:xfrm>
            <a:prstGeom prst="rect">
              <a:avLst/>
            </a:prstGeom>
            <a:no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C33D1AE-20D0-FA6F-CCFB-530F9410B030}"/>
              </a:ext>
            </a:extLst>
          </p:cNvPr>
          <p:cNvSpPr txBox="1"/>
          <p:nvPr/>
        </p:nvSpPr>
        <p:spPr>
          <a:xfrm>
            <a:off x="279406" y="1670283"/>
            <a:ext cx="633847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fit_generator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Batch_size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64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Epochs = 100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steps_per_epoch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data_train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//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batch_size</a:t>
            </a: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3FDE4C-95E1-C29C-9F1D-482CA9767788}"/>
              </a:ext>
            </a:extLst>
          </p:cNvPr>
          <p:cNvSpPr txBox="1"/>
          <p:nvPr/>
        </p:nvSpPr>
        <p:spPr>
          <a:xfrm>
            <a:off x="279405" y="4450530"/>
            <a:ext cx="50205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detect_face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cvlib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khuôn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5DB93C-386A-3761-7F18-BFC9276AD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9D651-BAF7-4DAF-AA77-7D55F91B8AFC}" type="datetime1">
              <a:rPr lang="en-US" smtClean="0"/>
              <a:t>12/25/2023</a:t>
            </a:fld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190402E-8078-695E-526A-B32A7A1D8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F5F48-2060-4EB2-BB3C-337C7073B6D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81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AD7EDC6A-E893-8B1B-513D-108ABCA1D38C}"/>
              </a:ext>
            </a:extLst>
          </p:cNvPr>
          <p:cNvSpPr/>
          <p:nvPr/>
        </p:nvSpPr>
        <p:spPr>
          <a:xfrm>
            <a:off x="835924" y="389292"/>
            <a:ext cx="3831853" cy="584775"/>
          </a:xfrm>
          <a:custGeom>
            <a:avLst/>
            <a:gdLst>
              <a:gd name="connsiteX0" fmla="*/ 0 w 7088680"/>
              <a:gd name="connsiteY0" fmla="*/ 0 h 976442"/>
              <a:gd name="connsiteX1" fmla="*/ 6600459 w 7088680"/>
              <a:gd name="connsiteY1" fmla="*/ 0 h 976442"/>
              <a:gd name="connsiteX2" fmla="*/ 7088680 w 7088680"/>
              <a:gd name="connsiteY2" fmla="*/ 488221 h 976442"/>
              <a:gd name="connsiteX3" fmla="*/ 6600459 w 7088680"/>
              <a:gd name="connsiteY3" fmla="*/ 976442 h 976442"/>
              <a:gd name="connsiteX4" fmla="*/ 0 w 7088680"/>
              <a:gd name="connsiteY4" fmla="*/ 976442 h 976442"/>
              <a:gd name="connsiteX5" fmla="*/ 0 w 7088680"/>
              <a:gd name="connsiteY5" fmla="*/ 0 h 976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88680" h="976442">
                <a:moveTo>
                  <a:pt x="7088680" y="976441"/>
                </a:moveTo>
                <a:lnTo>
                  <a:pt x="488221" y="976441"/>
                </a:lnTo>
                <a:lnTo>
                  <a:pt x="0" y="488221"/>
                </a:lnTo>
                <a:lnTo>
                  <a:pt x="488221" y="1"/>
                </a:lnTo>
                <a:lnTo>
                  <a:pt x="7088680" y="1"/>
                </a:lnTo>
                <a:lnTo>
                  <a:pt x="7088680" y="976441"/>
                </a:lnTo>
                <a:close/>
              </a:path>
            </a:pathLst>
          </a:custGeom>
          <a:noFill/>
          <a:ln w="22225">
            <a:solidFill>
              <a:srgbClr val="0070C0"/>
            </a:solidFill>
          </a:ln>
        </p:spPr>
        <p:style>
          <a:lnRef idx="0">
            <a:scrgbClr r="0" g="0" b="0"/>
          </a:lnRef>
          <a:fillRef idx="3">
            <a:scrgbClr r="0" g="0" b="0"/>
          </a:fillRef>
          <a:effectRef idx="3">
            <a:schemeClr val="accent6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74694" tIns="99061" rIns="184912" bIns="99061" numCol="1" spcCol="1270" anchor="ctr" anchorCtr="0">
            <a:noAutofit/>
          </a:bodyPr>
          <a:lstStyle/>
          <a:p>
            <a:pPr algn="ctr">
              <a:lnSpc>
                <a:spcPct val="150000"/>
              </a:lnSpc>
            </a:pPr>
            <a:endParaRPr lang="en-US" sz="2000" b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A0A351C2-4279-4831-66A0-9C54846DFB21}"/>
              </a:ext>
            </a:extLst>
          </p:cNvPr>
          <p:cNvSpPr/>
          <p:nvPr/>
        </p:nvSpPr>
        <p:spPr>
          <a:xfrm>
            <a:off x="378549" y="339919"/>
            <a:ext cx="684788" cy="684788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0">
            <a:scrgbClr r="0" g="0" b="0"/>
          </a:lnRef>
          <a:fillRef idx="1">
            <a:scrgbClr r="0" g="0" b="0"/>
          </a:fillRef>
          <a:effectRef idx="3">
            <a:schemeClr val="accent6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61D3051-42B5-FB33-3C5B-C2C0C8D47F0F}"/>
              </a:ext>
            </a:extLst>
          </p:cNvPr>
          <p:cNvSpPr txBox="1"/>
          <p:nvPr/>
        </p:nvSpPr>
        <p:spPr>
          <a:xfrm>
            <a:off x="464494" y="420070"/>
            <a:ext cx="6088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E6116CD-37E0-080F-BD2E-B3373CB550CF}"/>
              </a:ext>
            </a:extLst>
          </p:cNvPr>
          <p:cNvSpPr txBox="1"/>
          <p:nvPr/>
        </p:nvSpPr>
        <p:spPr>
          <a:xfrm>
            <a:off x="774030" y="338652"/>
            <a:ext cx="3955639" cy="508135"/>
          </a:xfrm>
          <a:prstGeom prst="rect">
            <a:avLst/>
          </a:prstGeom>
          <a:noFill/>
          <a:ln w="22225">
            <a:noFill/>
          </a:ln>
          <a:effectLst>
            <a:outerShdw blurRad="50800" dist="190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rgbClr r="0" g="0" b="0"/>
          </a:lnRef>
          <a:fillRef idx="3">
            <a:scrgbClr r="0" g="0" b="0"/>
          </a:fillRef>
          <a:effectRef idx="3">
            <a:schemeClr val="accent6">
              <a:shade val="80000"/>
              <a:hueOff val="214187"/>
              <a:satOff val="-8606"/>
              <a:lumOff val="18419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74694" tIns="99061" rIns="184912" bIns="99060" numCol="1" spcCol="1270" anchor="ctr" anchorCtr="0">
            <a:no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2000" b="1">
                <a:solidFill>
                  <a:srgbClr val="000000"/>
                </a:solidFill>
                <a:effectLst>
                  <a:outerShdw blurRad="50800" dist="50800" dir="5400000" algn="ctr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2400" u="sng" dirty="0" err="1">
                <a:cs typeface="Times New Roman" panose="02020603050405020304" pitchFamily="18" charset="0"/>
              </a:rPr>
              <a:t>Thực</a:t>
            </a:r>
            <a:r>
              <a:rPr lang="en-US" sz="2400" u="sng" dirty="0">
                <a:cs typeface="Times New Roman" panose="02020603050405020304" pitchFamily="18" charset="0"/>
              </a:rPr>
              <a:t> </a:t>
            </a:r>
            <a:r>
              <a:rPr lang="en-US" sz="2400" u="sng" dirty="0" err="1">
                <a:cs typeface="Times New Roman" panose="02020603050405020304" pitchFamily="18" charset="0"/>
              </a:rPr>
              <a:t>nghiệm</a:t>
            </a:r>
            <a:r>
              <a:rPr lang="en-US" sz="2400" u="sng" dirty="0">
                <a:cs typeface="Times New Roman" panose="02020603050405020304" pitchFamily="18" charset="0"/>
              </a:rPr>
              <a:t> - dataset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096749-A099-E5B6-879E-0D605CAC9A3E}"/>
              </a:ext>
            </a:extLst>
          </p:cNvPr>
          <p:cNvSpPr txBox="1"/>
          <p:nvPr/>
        </p:nvSpPr>
        <p:spPr>
          <a:xfrm>
            <a:off x="835924" y="1527294"/>
            <a:ext cx="5495327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Gender Classification Dataset </a:t>
            </a:r>
          </a:p>
          <a:p>
            <a:pPr algn="l" fontAlgn="base"/>
            <a:r>
              <a:rPr lang="en-US" sz="20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(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Gender Classification Dataset (kaggle.com)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vi-VN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Bộ dữ liệu này bao gồm các hình ảnh đã được cắt của nam và nữ.</a:t>
            </a:r>
            <a:endParaRPr lang="en-US" sz="20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vi-VN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Thư mục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 </a:t>
            </a:r>
            <a:r>
              <a:rPr lang="vi-VN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chứa khoảng ~23,000 hình ảnh cho mỗi lớp </a:t>
            </a:r>
            <a:endParaRPr lang="en-US" sz="20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vi-VN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hư mục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validation </a:t>
            </a:r>
            <a:r>
              <a:rPr lang="vi-VN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chứa khoảng ~5,500 hình ảnh cho mỗi lớp.</a:t>
            </a:r>
            <a:endParaRPr lang="en-US" sz="2000" b="1" i="0" dirty="0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D3A5311-ACDE-DA5C-C4A4-0DA7A2D367F8}"/>
              </a:ext>
            </a:extLst>
          </p:cNvPr>
          <p:cNvSpPr/>
          <p:nvPr/>
        </p:nvSpPr>
        <p:spPr>
          <a:xfrm>
            <a:off x="7579360" y="3429000"/>
            <a:ext cx="568960" cy="558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E9CA3F-05F9-E376-093F-33E4C518DE01}"/>
              </a:ext>
            </a:extLst>
          </p:cNvPr>
          <p:cNvSpPr/>
          <p:nvPr/>
        </p:nvSpPr>
        <p:spPr>
          <a:xfrm>
            <a:off x="8585200" y="2672080"/>
            <a:ext cx="843280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D607B0-49B0-D482-480A-40BA44E2AF94}"/>
              </a:ext>
            </a:extLst>
          </p:cNvPr>
          <p:cNvSpPr/>
          <p:nvPr/>
        </p:nvSpPr>
        <p:spPr>
          <a:xfrm>
            <a:off x="8585200" y="4527233"/>
            <a:ext cx="843280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73B298-9416-C400-6BC0-A788296DF35F}"/>
              </a:ext>
            </a:extLst>
          </p:cNvPr>
          <p:cNvSpPr/>
          <p:nvPr/>
        </p:nvSpPr>
        <p:spPr>
          <a:xfrm>
            <a:off x="9702800" y="2306042"/>
            <a:ext cx="843280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47263B-1CFF-9D9E-46B7-01294F67E610}"/>
              </a:ext>
            </a:extLst>
          </p:cNvPr>
          <p:cNvSpPr/>
          <p:nvPr/>
        </p:nvSpPr>
        <p:spPr>
          <a:xfrm>
            <a:off x="9702800" y="2909332"/>
            <a:ext cx="843280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Woman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9FF9AC-560E-BB04-992A-4280C756E2C2}"/>
              </a:ext>
            </a:extLst>
          </p:cNvPr>
          <p:cNvSpPr/>
          <p:nvPr/>
        </p:nvSpPr>
        <p:spPr>
          <a:xfrm>
            <a:off x="9702800" y="4365506"/>
            <a:ext cx="843280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C8A354-8EB6-3B76-E476-2948CA225C9B}"/>
              </a:ext>
            </a:extLst>
          </p:cNvPr>
          <p:cNvSpPr/>
          <p:nvPr/>
        </p:nvSpPr>
        <p:spPr>
          <a:xfrm>
            <a:off x="9702800" y="4968796"/>
            <a:ext cx="843280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Woman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6249774-D6DE-B756-26EB-8F590AFB51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8071" y="1498463"/>
            <a:ext cx="449619" cy="54868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4BFAA6F-993B-530E-75AA-60E5D3CBC0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2366" y="1493520"/>
            <a:ext cx="419136" cy="54868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1828AA5-1EB8-421B-391F-874744BC28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02366" y="2104580"/>
            <a:ext cx="464860" cy="54868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8A82DA3-62E5-0D53-7E64-A864BAB5C4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02366" y="2941244"/>
            <a:ext cx="419136" cy="59646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5744182-C995-3F6F-E35B-6B6F3A4DF5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89949" y="3574764"/>
            <a:ext cx="431553" cy="548689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0E68406-182F-2636-FD3E-77D8685173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11976" y="2104580"/>
            <a:ext cx="419136" cy="54868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A9CDB69-E5EF-2108-F27F-A63E299539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77103" y="2941244"/>
            <a:ext cx="431553" cy="59646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5C068BDB-B052-9098-3B0F-BBAB255C31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86137" y="3574764"/>
            <a:ext cx="431553" cy="548688"/>
          </a:xfrm>
          <a:prstGeom prst="rect">
            <a:avLst/>
          </a:prstGeom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C609922-33E3-0DC8-46F6-C3032F5908DE}"/>
              </a:ext>
            </a:extLst>
          </p:cNvPr>
          <p:cNvCxnSpPr>
            <a:stCxn id="5" idx="6"/>
            <a:endCxn id="6" idx="1"/>
          </p:cNvCxnSpPr>
          <p:nvPr/>
        </p:nvCxnSpPr>
        <p:spPr>
          <a:xfrm flipV="1">
            <a:off x="8148320" y="2856746"/>
            <a:ext cx="436880" cy="851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F6C3FC7-5694-D554-D88C-2D2287DE5043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9428480" y="2490708"/>
            <a:ext cx="274320" cy="366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901A056-898F-5598-102A-DB7DBC6A09C8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9428480" y="2856746"/>
            <a:ext cx="274320" cy="237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7C4ADA-7B74-C526-1791-C901F9955D4A}"/>
              </a:ext>
            </a:extLst>
          </p:cNvPr>
          <p:cNvCxnSpPr>
            <a:cxnSpLocks/>
            <a:stCxn id="8" idx="3"/>
            <a:endCxn id="21" idx="1"/>
          </p:cNvCxnSpPr>
          <p:nvPr/>
        </p:nvCxnSpPr>
        <p:spPr>
          <a:xfrm flipV="1">
            <a:off x="10546080" y="1767864"/>
            <a:ext cx="356286" cy="722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2DD731A-A90A-CAB0-1211-C238C6EC196F}"/>
              </a:ext>
            </a:extLst>
          </p:cNvPr>
          <p:cNvCxnSpPr>
            <a:stCxn id="8" idx="3"/>
            <a:endCxn id="25" idx="1"/>
          </p:cNvCxnSpPr>
          <p:nvPr/>
        </p:nvCxnSpPr>
        <p:spPr>
          <a:xfrm flipV="1">
            <a:off x="10546080" y="2378924"/>
            <a:ext cx="356286" cy="111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FDAC50F-315D-010D-0084-9FE95A075677}"/>
              </a:ext>
            </a:extLst>
          </p:cNvPr>
          <p:cNvCxnSpPr>
            <a:stCxn id="9" idx="3"/>
            <a:endCxn id="28" idx="1"/>
          </p:cNvCxnSpPr>
          <p:nvPr/>
        </p:nvCxnSpPr>
        <p:spPr>
          <a:xfrm>
            <a:off x="10546080" y="3093998"/>
            <a:ext cx="356286" cy="145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2DFB7DA-F815-6300-27F7-9FD495BCE8C5}"/>
              </a:ext>
            </a:extLst>
          </p:cNvPr>
          <p:cNvCxnSpPr>
            <a:stCxn id="9" idx="3"/>
            <a:endCxn id="35" idx="1"/>
          </p:cNvCxnSpPr>
          <p:nvPr/>
        </p:nvCxnSpPr>
        <p:spPr>
          <a:xfrm>
            <a:off x="10546080" y="3093998"/>
            <a:ext cx="343869" cy="75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38FF042-8528-F88D-1C8E-6D7792C67114}"/>
              </a:ext>
            </a:extLst>
          </p:cNvPr>
          <p:cNvCxnSpPr>
            <a:stCxn id="5" idx="6"/>
            <a:endCxn id="7" idx="1"/>
          </p:cNvCxnSpPr>
          <p:nvPr/>
        </p:nvCxnSpPr>
        <p:spPr>
          <a:xfrm>
            <a:off x="8148320" y="3708400"/>
            <a:ext cx="436880" cy="1003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832C425-818C-D3F5-B1BD-C3352F06C431}"/>
              </a:ext>
            </a:extLst>
          </p:cNvPr>
          <p:cNvCxnSpPr>
            <a:stCxn id="7" idx="3"/>
            <a:endCxn id="10" idx="1"/>
          </p:cNvCxnSpPr>
          <p:nvPr/>
        </p:nvCxnSpPr>
        <p:spPr>
          <a:xfrm flipV="1">
            <a:off x="9428480" y="4550172"/>
            <a:ext cx="274320" cy="161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B4F1ADA-9490-B70A-FB55-003C352AFC4C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9428480" y="4711899"/>
            <a:ext cx="274320" cy="441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C9DE986-03F8-102F-EB19-B9C62386363D}"/>
              </a:ext>
            </a:extLst>
          </p:cNvPr>
          <p:cNvCxnSpPr/>
          <p:nvPr/>
        </p:nvCxnSpPr>
        <p:spPr>
          <a:xfrm>
            <a:off x="6675120" y="1224280"/>
            <a:ext cx="0" cy="4968240"/>
          </a:xfrm>
          <a:prstGeom prst="line">
            <a:avLst/>
          </a:prstGeom>
          <a:ln w="28575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7B135282-D8DA-AF43-19AD-2552AEB544E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0943" y="4091037"/>
            <a:ext cx="2826508" cy="2296716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C8FD6CB8-6953-1723-7374-CD2095BDB30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65029" y="4081839"/>
            <a:ext cx="2328527" cy="2296716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BAEE72-FD8C-3821-0EC5-F0A3B3A76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076E-638A-4BE7-B3EF-86BC3B7136F1}" type="datetime1">
              <a:rPr lang="en-US" smtClean="0"/>
              <a:t>12/25/2023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3A2EAA-A64D-F48D-260C-879D80BFF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F5F48-2060-4EB2-BB3C-337C7073B6D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342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AD7EDC6A-E893-8B1B-513D-108ABCA1D38C}"/>
              </a:ext>
            </a:extLst>
          </p:cNvPr>
          <p:cNvSpPr/>
          <p:nvPr/>
        </p:nvSpPr>
        <p:spPr>
          <a:xfrm>
            <a:off x="835924" y="389292"/>
            <a:ext cx="3831853" cy="584775"/>
          </a:xfrm>
          <a:custGeom>
            <a:avLst/>
            <a:gdLst>
              <a:gd name="connsiteX0" fmla="*/ 0 w 7088680"/>
              <a:gd name="connsiteY0" fmla="*/ 0 h 976442"/>
              <a:gd name="connsiteX1" fmla="*/ 6600459 w 7088680"/>
              <a:gd name="connsiteY1" fmla="*/ 0 h 976442"/>
              <a:gd name="connsiteX2" fmla="*/ 7088680 w 7088680"/>
              <a:gd name="connsiteY2" fmla="*/ 488221 h 976442"/>
              <a:gd name="connsiteX3" fmla="*/ 6600459 w 7088680"/>
              <a:gd name="connsiteY3" fmla="*/ 976442 h 976442"/>
              <a:gd name="connsiteX4" fmla="*/ 0 w 7088680"/>
              <a:gd name="connsiteY4" fmla="*/ 976442 h 976442"/>
              <a:gd name="connsiteX5" fmla="*/ 0 w 7088680"/>
              <a:gd name="connsiteY5" fmla="*/ 0 h 976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88680" h="976442">
                <a:moveTo>
                  <a:pt x="7088680" y="976441"/>
                </a:moveTo>
                <a:lnTo>
                  <a:pt x="488221" y="976441"/>
                </a:lnTo>
                <a:lnTo>
                  <a:pt x="0" y="488221"/>
                </a:lnTo>
                <a:lnTo>
                  <a:pt x="488221" y="1"/>
                </a:lnTo>
                <a:lnTo>
                  <a:pt x="7088680" y="1"/>
                </a:lnTo>
                <a:lnTo>
                  <a:pt x="7088680" y="976441"/>
                </a:lnTo>
                <a:close/>
              </a:path>
            </a:pathLst>
          </a:custGeom>
          <a:noFill/>
          <a:ln w="22225">
            <a:solidFill>
              <a:srgbClr val="0070C0"/>
            </a:solidFill>
          </a:ln>
        </p:spPr>
        <p:style>
          <a:lnRef idx="0">
            <a:scrgbClr r="0" g="0" b="0"/>
          </a:lnRef>
          <a:fillRef idx="3">
            <a:scrgbClr r="0" g="0" b="0"/>
          </a:fillRef>
          <a:effectRef idx="3">
            <a:schemeClr val="accent6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74694" tIns="99061" rIns="184912" bIns="99061" numCol="1" spcCol="1270" anchor="ctr" anchorCtr="0">
            <a:noAutofit/>
          </a:bodyPr>
          <a:lstStyle/>
          <a:p>
            <a:pPr algn="ctr">
              <a:lnSpc>
                <a:spcPct val="150000"/>
              </a:lnSpc>
            </a:pPr>
            <a:endParaRPr lang="en-US" sz="2000" b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A0A351C2-4279-4831-66A0-9C54846DFB21}"/>
              </a:ext>
            </a:extLst>
          </p:cNvPr>
          <p:cNvSpPr/>
          <p:nvPr/>
        </p:nvSpPr>
        <p:spPr>
          <a:xfrm>
            <a:off x="378549" y="339919"/>
            <a:ext cx="684788" cy="684788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0">
            <a:scrgbClr r="0" g="0" b="0"/>
          </a:lnRef>
          <a:fillRef idx="1">
            <a:scrgbClr r="0" g="0" b="0"/>
          </a:fillRef>
          <a:effectRef idx="3">
            <a:schemeClr val="accent6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61D3051-42B5-FB33-3C5B-C2C0C8D47F0F}"/>
              </a:ext>
            </a:extLst>
          </p:cNvPr>
          <p:cNvSpPr txBox="1"/>
          <p:nvPr/>
        </p:nvSpPr>
        <p:spPr>
          <a:xfrm>
            <a:off x="464494" y="420070"/>
            <a:ext cx="6088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E6116CD-37E0-080F-BD2E-B3373CB550CF}"/>
              </a:ext>
            </a:extLst>
          </p:cNvPr>
          <p:cNvSpPr txBox="1"/>
          <p:nvPr/>
        </p:nvSpPr>
        <p:spPr>
          <a:xfrm>
            <a:off x="940149" y="338652"/>
            <a:ext cx="3623401" cy="508135"/>
          </a:xfrm>
          <a:prstGeom prst="rect">
            <a:avLst/>
          </a:prstGeom>
          <a:noFill/>
          <a:ln w="22225">
            <a:noFill/>
          </a:ln>
          <a:effectLst>
            <a:outerShdw blurRad="50800" dist="190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rgbClr r="0" g="0" b="0"/>
          </a:lnRef>
          <a:fillRef idx="3">
            <a:scrgbClr r="0" g="0" b="0"/>
          </a:fillRef>
          <a:effectRef idx="3">
            <a:schemeClr val="accent6">
              <a:shade val="80000"/>
              <a:hueOff val="214187"/>
              <a:satOff val="-8606"/>
              <a:lumOff val="18419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74694" tIns="99061" rIns="184912" bIns="99060" numCol="1" spcCol="1270" anchor="ctr" anchorCtr="0">
            <a:no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2000" b="1">
                <a:solidFill>
                  <a:srgbClr val="000000"/>
                </a:solidFill>
                <a:effectLst>
                  <a:outerShdw blurRad="50800" dist="50800" dir="5400000" algn="ctr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2400" u="sng" dirty="0" err="1">
                <a:cs typeface="Times New Roman" panose="02020603050405020304" pitchFamily="18" charset="0"/>
              </a:rPr>
              <a:t>Thực</a:t>
            </a:r>
            <a:r>
              <a:rPr lang="en-US" sz="2400" u="sng" dirty="0">
                <a:cs typeface="Times New Roman" panose="02020603050405020304" pitchFamily="18" charset="0"/>
              </a:rPr>
              <a:t> </a:t>
            </a:r>
            <a:r>
              <a:rPr lang="en-US" sz="2400" u="sng" dirty="0" err="1">
                <a:cs typeface="Times New Roman" panose="02020603050405020304" pitchFamily="18" charset="0"/>
              </a:rPr>
              <a:t>nghiệm</a:t>
            </a:r>
            <a:r>
              <a:rPr lang="en-US" sz="2400" u="sng" dirty="0">
                <a:cs typeface="Times New Roman" panose="02020603050405020304" pitchFamily="18" charset="0"/>
              </a:rPr>
              <a:t> – demo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9A1E62-F186-4839-0156-DCDE85F2B5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7279"/>
          <a:stretch/>
        </p:blipFill>
        <p:spPr>
          <a:xfrm>
            <a:off x="4949630" y="1699952"/>
            <a:ext cx="2070164" cy="22702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FEDFC1-B0C0-D2B1-B226-13D548B167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512" t="15595" r="15780" b="6779"/>
          <a:stretch/>
        </p:blipFill>
        <p:spPr>
          <a:xfrm>
            <a:off x="8012117" y="1811574"/>
            <a:ext cx="2070164" cy="20470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2B718D-793F-0EBD-7DE3-04217B3587A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609" b="15132"/>
          <a:stretch/>
        </p:blipFill>
        <p:spPr>
          <a:xfrm>
            <a:off x="2292940" y="1818640"/>
            <a:ext cx="2070164" cy="20399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FCDB817-8B99-D966-6538-B8BAAB8EDA31}"/>
              </a:ext>
            </a:extLst>
          </p:cNvPr>
          <p:cNvSpPr txBox="1"/>
          <p:nvPr/>
        </p:nvSpPr>
        <p:spPr>
          <a:xfrm>
            <a:off x="2608287" y="3910528"/>
            <a:ext cx="1427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woman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FF8006-A460-C9CF-493D-10050D611163}"/>
              </a:ext>
            </a:extLst>
          </p:cNvPr>
          <p:cNvSpPr txBox="1"/>
          <p:nvPr/>
        </p:nvSpPr>
        <p:spPr>
          <a:xfrm>
            <a:off x="5584545" y="3910528"/>
            <a:ext cx="1427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7F78AF-4B8E-C0D4-267A-4E33D12A42D0}"/>
              </a:ext>
            </a:extLst>
          </p:cNvPr>
          <p:cNvSpPr txBox="1"/>
          <p:nvPr/>
        </p:nvSpPr>
        <p:spPr>
          <a:xfrm>
            <a:off x="8668105" y="3910528"/>
            <a:ext cx="1427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FCEE17-FCDF-85AE-8348-2C7C162D1B95}"/>
              </a:ext>
            </a:extLst>
          </p:cNvPr>
          <p:cNvSpPr txBox="1"/>
          <p:nvPr/>
        </p:nvSpPr>
        <p:spPr>
          <a:xfrm>
            <a:off x="1837466" y="4771842"/>
            <a:ext cx="85170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410C6-79AB-6875-17D5-785F3DAB3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27A45-C623-4F69-8F44-F30691C70887}" type="datetime1">
              <a:rPr lang="en-US" smtClean="0"/>
              <a:t>12/25/2023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FE58E7-C91A-532B-195E-AF947D51C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F5F48-2060-4EB2-BB3C-337C7073B6D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965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AD7EDC6A-E893-8B1B-513D-108ABCA1D38C}"/>
              </a:ext>
            </a:extLst>
          </p:cNvPr>
          <p:cNvSpPr/>
          <p:nvPr/>
        </p:nvSpPr>
        <p:spPr>
          <a:xfrm>
            <a:off x="835924" y="389292"/>
            <a:ext cx="3831853" cy="584775"/>
          </a:xfrm>
          <a:custGeom>
            <a:avLst/>
            <a:gdLst>
              <a:gd name="connsiteX0" fmla="*/ 0 w 7088680"/>
              <a:gd name="connsiteY0" fmla="*/ 0 h 976442"/>
              <a:gd name="connsiteX1" fmla="*/ 6600459 w 7088680"/>
              <a:gd name="connsiteY1" fmla="*/ 0 h 976442"/>
              <a:gd name="connsiteX2" fmla="*/ 7088680 w 7088680"/>
              <a:gd name="connsiteY2" fmla="*/ 488221 h 976442"/>
              <a:gd name="connsiteX3" fmla="*/ 6600459 w 7088680"/>
              <a:gd name="connsiteY3" fmla="*/ 976442 h 976442"/>
              <a:gd name="connsiteX4" fmla="*/ 0 w 7088680"/>
              <a:gd name="connsiteY4" fmla="*/ 976442 h 976442"/>
              <a:gd name="connsiteX5" fmla="*/ 0 w 7088680"/>
              <a:gd name="connsiteY5" fmla="*/ 0 h 976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88680" h="976442">
                <a:moveTo>
                  <a:pt x="7088680" y="976441"/>
                </a:moveTo>
                <a:lnTo>
                  <a:pt x="488221" y="976441"/>
                </a:lnTo>
                <a:lnTo>
                  <a:pt x="0" y="488221"/>
                </a:lnTo>
                <a:lnTo>
                  <a:pt x="488221" y="1"/>
                </a:lnTo>
                <a:lnTo>
                  <a:pt x="7088680" y="1"/>
                </a:lnTo>
                <a:lnTo>
                  <a:pt x="7088680" y="976441"/>
                </a:lnTo>
                <a:close/>
              </a:path>
            </a:pathLst>
          </a:custGeom>
          <a:noFill/>
          <a:ln w="22225">
            <a:solidFill>
              <a:srgbClr val="0070C0"/>
            </a:solidFill>
          </a:ln>
        </p:spPr>
        <p:style>
          <a:lnRef idx="0">
            <a:scrgbClr r="0" g="0" b="0"/>
          </a:lnRef>
          <a:fillRef idx="3">
            <a:scrgbClr r="0" g="0" b="0"/>
          </a:fillRef>
          <a:effectRef idx="3">
            <a:schemeClr val="accent6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74694" tIns="99061" rIns="184912" bIns="99061" numCol="1" spcCol="1270" anchor="ctr" anchorCtr="0">
            <a:noAutofit/>
          </a:bodyPr>
          <a:lstStyle/>
          <a:p>
            <a:pPr algn="ctr">
              <a:lnSpc>
                <a:spcPct val="150000"/>
              </a:lnSpc>
            </a:pPr>
            <a:endParaRPr lang="en-US" sz="2000" b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A0A351C2-4279-4831-66A0-9C54846DFB21}"/>
              </a:ext>
            </a:extLst>
          </p:cNvPr>
          <p:cNvSpPr/>
          <p:nvPr/>
        </p:nvSpPr>
        <p:spPr>
          <a:xfrm>
            <a:off x="378549" y="339919"/>
            <a:ext cx="684788" cy="684788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0">
            <a:scrgbClr r="0" g="0" b="0"/>
          </a:lnRef>
          <a:fillRef idx="1">
            <a:scrgbClr r="0" g="0" b="0"/>
          </a:fillRef>
          <a:effectRef idx="3">
            <a:schemeClr val="accent6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61D3051-42B5-FB33-3C5B-C2C0C8D47F0F}"/>
              </a:ext>
            </a:extLst>
          </p:cNvPr>
          <p:cNvSpPr txBox="1"/>
          <p:nvPr/>
        </p:nvSpPr>
        <p:spPr>
          <a:xfrm>
            <a:off x="464494" y="420070"/>
            <a:ext cx="6088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E6116CD-37E0-080F-BD2E-B3373CB550CF}"/>
              </a:ext>
            </a:extLst>
          </p:cNvPr>
          <p:cNvSpPr txBox="1"/>
          <p:nvPr/>
        </p:nvSpPr>
        <p:spPr>
          <a:xfrm>
            <a:off x="940149" y="338652"/>
            <a:ext cx="3623401" cy="508135"/>
          </a:xfrm>
          <a:prstGeom prst="rect">
            <a:avLst/>
          </a:prstGeom>
          <a:noFill/>
          <a:ln w="22225">
            <a:noFill/>
          </a:ln>
          <a:effectLst>
            <a:outerShdw blurRad="50800" dist="190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rgbClr r="0" g="0" b="0"/>
          </a:lnRef>
          <a:fillRef idx="3">
            <a:scrgbClr r="0" g="0" b="0"/>
          </a:fillRef>
          <a:effectRef idx="3">
            <a:schemeClr val="accent6">
              <a:shade val="80000"/>
              <a:hueOff val="214187"/>
              <a:satOff val="-8606"/>
              <a:lumOff val="18419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74694" tIns="99061" rIns="184912" bIns="99060" numCol="1" spcCol="1270" anchor="ctr" anchorCtr="0">
            <a:no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2000" b="1">
                <a:solidFill>
                  <a:srgbClr val="000000"/>
                </a:solidFill>
                <a:effectLst>
                  <a:outerShdw blurRad="50800" dist="50800" dir="5400000" algn="ctr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2400" u="sng" dirty="0" err="1">
                <a:cs typeface="Times New Roman" panose="02020603050405020304" pitchFamily="18" charset="0"/>
              </a:rPr>
              <a:t>Thực</a:t>
            </a:r>
            <a:r>
              <a:rPr lang="en-US" sz="2400" u="sng" dirty="0">
                <a:cs typeface="Times New Roman" panose="02020603050405020304" pitchFamily="18" charset="0"/>
              </a:rPr>
              <a:t> </a:t>
            </a:r>
            <a:r>
              <a:rPr lang="en-US" sz="2400" u="sng" dirty="0" err="1">
                <a:cs typeface="Times New Roman" panose="02020603050405020304" pitchFamily="18" charset="0"/>
              </a:rPr>
              <a:t>nghiệm</a:t>
            </a:r>
            <a:r>
              <a:rPr lang="en-US" sz="2400" u="sng" dirty="0">
                <a:cs typeface="Times New Roman" panose="02020603050405020304" pitchFamily="18" charset="0"/>
              </a:rPr>
              <a:t> – demo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7EDE6C-9310-532D-ADB9-EE3D6B0C0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6526"/>
            <a:ext cx="4597437" cy="29214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A69A79-262B-2991-9436-5E08801D41F8}"/>
              </a:ext>
            </a:extLst>
          </p:cNvPr>
          <p:cNvSpPr txBox="1"/>
          <p:nvPr/>
        </p:nvSpPr>
        <p:spPr>
          <a:xfrm>
            <a:off x="720943" y="2454493"/>
            <a:ext cx="47756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khuôn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nhờ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detect_face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cvlib</a:t>
            </a: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1C547-C1AE-1F2B-EB85-8936071AC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D59DB-CC88-46E0-819F-0C18C1DB4CEF}" type="datetime1">
              <a:rPr lang="en-US" smtClean="0"/>
              <a:t>12/25/2023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19B27-10C0-4EAE-AEA3-37863C08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F5F48-2060-4EB2-BB3C-337C7073B6D6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4D8C16-3FE4-2E46-7E6C-833669D7AA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253857"/>
            <a:ext cx="4597437" cy="328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184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AD7EDC6A-E893-8B1B-513D-108ABCA1D38C}"/>
              </a:ext>
            </a:extLst>
          </p:cNvPr>
          <p:cNvSpPr/>
          <p:nvPr/>
        </p:nvSpPr>
        <p:spPr>
          <a:xfrm>
            <a:off x="835924" y="389292"/>
            <a:ext cx="3831853" cy="584775"/>
          </a:xfrm>
          <a:custGeom>
            <a:avLst/>
            <a:gdLst>
              <a:gd name="connsiteX0" fmla="*/ 0 w 7088680"/>
              <a:gd name="connsiteY0" fmla="*/ 0 h 976442"/>
              <a:gd name="connsiteX1" fmla="*/ 6600459 w 7088680"/>
              <a:gd name="connsiteY1" fmla="*/ 0 h 976442"/>
              <a:gd name="connsiteX2" fmla="*/ 7088680 w 7088680"/>
              <a:gd name="connsiteY2" fmla="*/ 488221 h 976442"/>
              <a:gd name="connsiteX3" fmla="*/ 6600459 w 7088680"/>
              <a:gd name="connsiteY3" fmla="*/ 976442 h 976442"/>
              <a:gd name="connsiteX4" fmla="*/ 0 w 7088680"/>
              <a:gd name="connsiteY4" fmla="*/ 976442 h 976442"/>
              <a:gd name="connsiteX5" fmla="*/ 0 w 7088680"/>
              <a:gd name="connsiteY5" fmla="*/ 0 h 976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88680" h="976442">
                <a:moveTo>
                  <a:pt x="7088680" y="976441"/>
                </a:moveTo>
                <a:lnTo>
                  <a:pt x="488221" y="976441"/>
                </a:lnTo>
                <a:lnTo>
                  <a:pt x="0" y="488221"/>
                </a:lnTo>
                <a:lnTo>
                  <a:pt x="488221" y="1"/>
                </a:lnTo>
                <a:lnTo>
                  <a:pt x="7088680" y="1"/>
                </a:lnTo>
                <a:lnTo>
                  <a:pt x="7088680" y="976441"/>
                </a:lnTo>
                <a:close/>
              </a:path>
            </a:pathLst>
          </a:custGeom>
          <a:noFill/>
          <a:ln w="22225">
            <a:solidFill>
              <a:srgbClr val="0070C0"/>
            </a:solidFill>
          </a:ln>
        </p:spPr>
        <p:style>
          <a:lnRef idx="0">
            <a:scrgbClr r="0" g="0" b="0"/>
          </a:lnRef>
          <a:fillRef idx="3">
            <a:scrgbClr r="0" g="0" b="0"/>
          </a:fillRef>
          <a:effectRef idx="3">
            <a:schemeClr val="accent6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74694" tIns="99061" rIns="184912" bIns="99061" numCol="1" spcCol="1270" anchor="ctr" anchorCtr="0">
            <a:noAutofit/>
          </a:bodyPr>
          <a:lstStyle/>
          <a:p>
            <a:pPr algn="ctr">
              <a:lnSpc>
                <a:spcPct val="150000"/>
              </a:lnSpc>
            </a:pPr>
            <a:endParaRPr lang="en-US" sz="2000" b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A0A351C2-4279-4831-66A0-9C54846DFB21}"/>
              </a:ext>
            </a:extLst>
          </p:cNvPr>
          <p:cNvSpPr/>
          <p:nvPr/>
        </p:nvSpPr>
        <p:spPr>
          <a:xfrm>
            <a:off x="378549" y="339919"/>
            <a:ext cx="684788" cy="684788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0">
            <a:scrgbClr r="0" g="0" b="0"/>
          </a:lnRef>
          <a:fillRef idx="1">
            <a:scrgbClr r="0" g="0" b="0"/>
          </a:fillRef>
          <a:effectRef idx="3">
            <a:schemeClr val="accent6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61D3051-42B5-FB33-3C5B-C2C0C8D47F0F}"/>
              </a:ext>
            </a:extLst>
          </p:cNvPr>
          <p:cNvSpPr txBox="1"/>
          <p:nvPr/>
        </p:nvSpPr>
        <p:spPr>
          <a:xfrm>
            <a:off x="464494" y="420070"/>
            <a:ext cx="6088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06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E6116CD-37E0-080F-BD2E-B3373CB550CF}"/>
              </a:ext>
            </a:extLst>
          </p:cNvPr>
          <p:cNvSpPr txBox="1"/>
          <p:nvPr/>
        </p:nvSpPr>
        <p:spPr>
          <a:xfrm>
            <a:off x="1149282" y="333131"/>
            <a:ext cx="3623401" cy="508135"/>
          </a:xfrm>
          <a:prstGeom prst="rect">
            <a:avLst/>
          </a:prstGeom>
          <a:noFill/>
          <a:ln w="22225">
            <a:noFill/>
          </a:ln>
          <a:effectLst>
            <a:outerShdw blurRad="50800" dist="190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rgbClr r="0" g="0" b="0"/>
          </a:lnRef>
          <a:fillRef idx="3">
            <a:scrgbClr r="0" g="0" b="0"/>
          </a:fillRef>
          <a:effectRef idx="3">
            <a:schemeClr val="accent6">
              <a:shade val="80000"/>
              <a:hueOff val="214187"/>
              <a:satOff val="-8606"/>
              <a:lumOff val="18419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74694" tIns="99061" rIns="184912" bIns="99060" numCol="1" spcCol="1270" anchor="ctr" anchorCtr="0">
            <a:no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2000" b="1">
                <a:solidFill>
                  <a:srgbClr val="000000"/>
                </a:solidFill>
                <a:effectLst>
                  <a:outerShdw blurRad="50800" dist="50800" dir="5400000" algn="ctr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2400" u="sng" dirty="0" err="1">
                <a:cs typeface="Times New Roman" panose="02020603050405020304" pitchFamily="18" charset="0"/>
              </a:rPr>
              <a:t>Đánh</a:t>
            </a:r>
            <a:r>
              <a:rPr lang="en-US" sz="2400" u="sng" dirty="0">
                <a:cs typeface="Times New Roman" panose="02020603050405020304" pitchFamily="18" charset="0"/>
              </a:rPr>
              <a:t> </a:t>
            </a:r>
            <a:r>
              <a:rPr lang="en-US" sz="2400" u="sng" dirty="0" err="1">
                <a:cs typeface="Times New Roman" panose="02020603050405020304" pitchFamily="18" charset="0"/>
              </a:rPr>
              <a:t>giá</a:t>
            </a:r>
            <a:r>
              <a:rPr lang="en-US" sz="2400" u="sng" dirty="0">
                <a:cs typeface="Times New Roman" panose="02020603050405020304" pitchFamily="18" charset="0"/>
              </a:rPr>
              <a:t> </a:t>
            </a:r>
            <a:r>
              <a:rPr lang="en-US" sz="2400" u="sng" dirty="0" err="1">
                <a:cs typeface="Times New Roman" panose="02020603050405020304" pitchFamily="18" charset="0"/>
              </a:rPr>
              <a:t>mô</a:t>
            </a:r>
            <a:r>
              <a:rPr lang="en-US" sz="2400" u="sng" dirty="0">
                <a:cs typeface="Times New Roman" panose="02020603050405020304" pitchFamily="18" charset="0"/>
              </a:rPr>
              <a:t> </a:t>
            </a:r>
            <a:r>
              <a:rPr lang="en-US" sz="2400" u="sng" dirty="0" err="1">
                <a:cs typeface="Times New Roman" panose="02020603050405020304" pitchFamily="18" charset="0"/>
              </a:rPr>
              <a:t>hình</a:t>
            </a:r>
            <a:endParaRPr lang="en-US" sz="2400" u="sng" dirty="0"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46BAD5-4542-D897-26E8-DBD1EC983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44AD-E4C1-4910-8FB7-8669D4CC9866}" type="datetime1">
              <a:rPr lang="en-US" smtClean="0"/>
              <a:t>12/25/2023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23D740-49C4-E73A-E58E-330F5E3B1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F5F48-2060-4EB2-BB3C-337C7073B6D6}" type="slidenum">
              <a:rPr lang="en-US" smtClean="0"/>
              <a:t>14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9F9AFF3-BC7E-3AA2-27F6-93A3C0497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758" y="1158292"/>
            <a:ext cx="6591842" cy="531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142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1F21A52-C5AE-D47F-0B7A-31C1FAC90AB0}"/>
              </a:ext>
            </a:extLst>
          </p:cNvPr>
          <p:cNvSpPr/>
          <p:nvPr/>
        </p:nvSpPr>
        <p:spPr>
          <a:xfrm>
            <a:off x="1247815" y="1445932"/>
            <a:ext cx="4035383" cy="584775"/>
          </a:xfrm>
          <a:custGeom>
            <a:avLst/>
            <a:gdLst>
              <a:gd name="connsiteX0" fmla="*/ 0 w 7088680"/>
              <a:gd name="connsiteY0" fmla="*/ 0 h 976442"/>
              <a:gd name="connsiteX1" fmla="*/ 6600459 w 7088680"/>
              <a:gd name="connsiteY1" fmla="*/ 0 h 976442"/>
              <a:gd name="connsiteX2" fmla="*/ 7088680 w 7088680"/>
              <a:gd name="connsiteY2" fmla="*/ 488221 h 976442"/>
              <a:gd name="connsiteX3" fmla="*/ 6600459 w 7088680"/>
              <a:gd name="connsiteY3" fmla="*/ 976442 h 976442"/>
              <a:gd name="connsiteX4" fmla="*/ 0 w 7088680"/>
              <a:gd name="connsiteY4" fmla="*/ 976442 h 976442"/>
              <a:gd name="connsiteX5" fmla="*/ 0 w 7088680"/>
              <a:gd name="connsiteY5" fmla="*/ 0 h 976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88680" h="976442">
                <a:moveTo>
                  <a:pt x="7088680" y="976441"/>
                </a:moveTo>
                <a:lnTo>
                  <a:pt x="488221" y="976441"/>
                </a:lnTo>
                <a:lnTo>
                  <a:pt x="0" y="488221"/>
                </a:lnTo>
                <a:lnTo>
                  <a:pt x="488221" y="1"/>
                </a:lnTo>
                <a:lnTo>
                  <a:pt x="7088680" y="1"/>
                </a:lnTo>
                <a:lnTo>
                  <a:pt x="7088680" y="976441"/>
                </a:lnTo>
                <a:close/>
              </a:path>
            </a:pathLst>
          </a:custGeom>
          <a:noFill/>
          <a:ln w="22225">
            <a:solidFill>
              <a:srgbClr val="0070C0"/>
            </a:solidFill>
          </a:ln>
        </p:spPr>
        <p:style>
          <a:lnRef idx="0">
            <a:scrgbClr r="0" g="0" b="0"/>
          </a:lnRef>
          <a:fillRef idx="3">
            <a:scrgbClr r="0" g="0" b="0"/>
          </a:fillRef>
          <a:effectRef idx="3">
            <a:schemeClr val="accent6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74694" tIns="99061" rIns="184912" bIns="99061" numCol="1" spcCol="1270" anchor="ctr" anchorCtr="0">
            <a:noAutofit/>
          </a:bodyPr>
          <a:lstStyle/>
          <a:p>
            <a:pPr algn="ctr">
              <a:lnSpc>
                <a:spcPct val="150000"/>
              </a:lnSpc>
            </a:pPr>
            <a:endParaRPr lang="en-US" sz="2000" b="1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E8AD3C8-14AC-78A6-0AF0-42BCA0FFD4CF}"/>
              </a:ext>
            </a:extLst>
          </p:cNvPr>
          <p:cNvSpPr/>
          <p:nvPr/>
        </p:nvSpPr>
        <p:spPr>
          <a:xfrm>
            <a:off x="779854" y="1396559"/>
            <a:ext cx="684788" cy="684788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0">
            <a:scrgbClr r="0" g="0" b="0"/>
          </a:lnRef>
          <a:fillRef idx="1">
            <a:scrgbClr r="0" g="0" b="0"/>
          </a:fillRef>
          <a:effectRef idx="3">
            <a:schemeClr val="accent6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94D992-E12D-C232-FF94-1FBF3178F8C5}"/>
              </a:ext>
            </a:extLst>
          </p:cNvPr>
          <p:cNvSpPr txBox="1"/>
          <p:nvPr/>
        </p:nvSpPr>
        <p:spPr>
          <a:xfrm>
            <a:off x="865799" y="1476710"/>
            <a:ext cx="6088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01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589EFF-BFCF-E245-A1F4-946F021195A1}"/>
              </a:ext>
            </a:extLst>
          </p:cNvPr>
          <p:cNvSpPr txBox="1"/>
          <p:nvPr/>
        </p:nvSpPr>
        <p:spPr>
          <a:xfrm>
            <a:off x="1318153" y="1395293"/>
            <a:ext cx="3623401" cy="508135"/>
          </a:xfrm>
          <a:prstGeom prst="rect">
            <a:avLst/>
          </a:prstGeom>
          <a:noFill/>
          <a:ln w="22225">
            <a:noFill/>
          </a:ln>
          <a:effectLst>
            <a:outerShdw blurRad="50800" dist="190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rgbClr r="0" g="0" b="0"/>
          </a:lnRef>
          <a:fillRef idx="3">
            <a:scrgbClr r="0" g="0" b="0"/>
          </a:fillRef>
          <a:effectRef idx="3">
            <a:schemeClr val="accent6">
              <a:shade val="80000"/>
              <a:hueOff val="214187"/>
              <a:satOff val="-8606"/>
              <a:lumOff val="18419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74694" tIns="99061" rIns="184912" bIns="99060" numCol="1" spcCol="1270" anchor="ctr" anchorCtr="0">
            <a:no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2000" b="1">
                <a:solidFill>
                  <a:srgbClr val="000000"/>
                </a:solidFill>
                <a:effectLst>
                  <a:outerShdw blurRad="50800" dist="50800" dir="5400000" algn="ctr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2400" dirty="0" err="1"/>
              <a:t>Giới</a:t>
            </a:r>
            <a:r>
              <a:rPr lang="en-US" sz="2400" dirty="0"/>
              <a:t> </a:t>
            </a:r>
            <a:r>
              <a:rPr lang="en-US" sz="2400" dirty="0" err="1"/>
              <a:t>thiệu</a:t>
            </a:r>
            <a:r>
              <a:rPr lang="en-US" sz="2400" dirty="0"/>
              <a:t> </a:t>
            </a:r>
            <a:r>
              <a:rPr lang="en-US" sz="2400" dirty="0" err="1"/>
              <a:t>bài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endParaRPr lang="en-US" sz="240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3478C92-2770-AF0A-72AF-C25ABC872BE9}"/>
              </a:ext>
            </a:extLst>
          </p:cNvPr>
          <p:cNvSpPr/>
          <p:nvPr/>
        </p:nvSpPr>
        <p:spPr>
          <a:xfrm>
            <a:off x="1247815" y="2256410"/>
            <a:ext cx="4035383" cy="584775"/>
          </a:xfrm>
          <a:custGeom>
            <a:avLst/>
            <a:gdLst>
              <a:gd name="connsiteX0" fmla="*/ 0 w 7088680"/>
              <a:gd name="connsiteY0" fmla="*/ 0 h 976442"/>
              <a:gd name="connsiteX1" fmla="*/ 6600459 w 7088680"/>
              <a:gd name="connsiteY1" fmla="*/ 0 h 976442"/>
              <a:gd name="connsiteX2" fmla="*/ 7088680 w 7088680"/>
              <a:gd name="connsiteY2" fmla="*/ 488221 h 976442"/>
              <a:gd name="connsiteX3" fmla="*/ 6600459 w 7088680"/>
              <a:gd name="connsiteY3" fmla="*/ 976442 h 976442"/>
              <a:gd name="connsiteX4" fmla="*/ 0 w 7088680"/>
              <a:gd name="connsiteY4" fmla="*/ 976442 h 976442"/>
              <a:gd name="connsiteX5" fmla="*/ 0 w 7088680"/>
              <a:gd name="connsiteY5" fmla="*/ 0 h 976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88680" h="976442">
                <a:moveTo>
                  <a:pt x="7088680" y="976441"/>
                </a:moveTo>
                <a:lnTo>
                  <a:pt x="488221" y="976441"/>
                </a:lnTo>
                <a:lnTo>
                  <a:pt x="0" y="488221"/>
                </a:lnTo>
                <a:lnTo>
                  <a:pt x="488221" y="1"/>
                </a:lnTo>
                <a:lnTo>
                  <a:pt x="7088680" y="1"/>
                </a:lnTo>
                <a:lnTo>
                  <a:pt x="7088680" y="976441"/>
                </a:lnTo>
                <a:close/>
              </a:path>
            </a:pathLst>
          </a:custGeom>
          <a:noFill/>
          <a:ln w="22225">
            <a:solidFill>
              <a:srgbClr val="0070C0"/>
            </a:solidFill>
          </a:ln>
        </p:spPr>
        <p:style>
          <a:lnRef idx="0">
            <a:scrgbClr r="0" g="0" b="0"/>
          </a:lnRef>
          <a:fillRef idx="3">
            <a:scrgbClr r="0" g="0" b="0"/>
          </a:fillRef>
          <a:effectRef idx="3">
            <a:schemeClr val="accent6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74694" tIns="99061" rIns="184912" bIns="99061" numCol="1" spcCol="1270" anchor="ctr" anchorCtr="0">
            <a:noAutofit/>
          </a:bodyPr>
          <a:lstStyle/>
          <a:p>
            <a:pPr algn="ctr">
              <a:lnSpc>
                <a:spcPct val="150000"/>
              </a:lnSpc>
            </a:pPr>
            <a:endParaRPr lang="en-US" sz="2000" b="1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FBEB9DF-920C-8386-795B-CB02CB6D507A}"/>
              </a:ext>
            </a:extLst>
          </p:cNvPr>
          <p:cNvSpPr/>
          <p:nvPr/>
        </p:nvSpPr>
        <p:spPr>
          <a:xfrm>
            <a:off x="779854" y="2207037"/>
            <a:ext cx="684788" cy="684788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0">
            <a:scrgbClr r="0" g="0" b="0"/>
          </a:lnRef>
          <a:fillRef idx="1">
            <a:scrgbClr r="0" g="0" b="0"/>
          </a:fillRef>
          <a:effectRef idx="3">
            <a:schemeClr val="accent6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6BDB893-0BD0-FE35-14B3-A8E3831A17A7}"/>
              </a:ext>
            </a:extLst>
          </p:cNvPr>
          <p:cNvSpPr txBox="1"/>
          <p:nvPr/>
        </p:nvSpPr>
        <p:spPr>
          <a:xfrm>
            <a:off x="865799" y="2287188"/>
            <a:ext cx="6088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02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181A4D-E865-CF35-9BF1-94B013E47BE5}"/>
              </a:ext>
            </a:extLst>
          </p:cNvPr>
          <p:cNvSpPr txBox="1"/>
          <p:nvPr/>
        </p:nvSpPr>
        <p:spPr>
          <a:xfrm>
            <a:off x="1318153" y="2205771"/>
            <a:ext cx="3623401" cy="508135"/>
          </a:xfrm>
          <a:prstGeom prst="rect">
            <a:avLst/>
          </a:prstGeom>
          <a:noFill/>
          <a:ln w="22225">
            <a:noFill/>
          </a:ln>
          <a:effectLst>
            <a:outerShdw blurRad="50800" dist="190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rgbClr r="0" g="0" b="0"/>
          </a:lnRef>
          <a:fillRef idx="3">
            <a:scrgbClr r="0" g="0" b="0"/>
          </a:fillRef>
          <a:effectRef idx="3">
            <a:schemeClr val="accent6">
              <a:shade val="80000"/>
              <a:hueOff val="214187"/>
              <a:satOff val="-8606"/>
              <a:lumOff val="18419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74694" tIns="99061" rIns="184912" bIns="99060" numCol="1" spcCol="1270" anchor="ctr" anchorCtr="0">
            <a:no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2000" b="1">
                <a:solidFill>
                  <a:srgbClr val="000000"/>
                </a:solidFill>
                <a:effectLst>
                  <a:outerShdw blurRad="50800" dist="50800" dir="5400000" algn="ctr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2400" dirty="0"/>
              <a:t>Ý </a:t>
            </a:r>
            <a:r>
              <a:rPr lang="en-US" sz="2400" dirty="0" err="1"/>
              <a:t>nghĩa</a:t>
            </a:r>
            <a:r>
              <a:rPr lang="en-US" sz="2400" dirty="0"/>
              <a:t> -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endParaRPr lang="en-US" sz="240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7B19EFA-89C3-A15C-3BF3-2D0A6126E697}"/>
              </a:ext>
            </a:extLst>
          </p:cNvPr>
          <p:cNvSpPr/>
          <p:nvPr/>
        </p:nvSpPr>
        <p:spPr>
          <a:xfrm>
            <a:off x="1247815" y="3033614"/>
            <a:ext cx="4035383" cy="584775"/>
          </a:xfrm>
          <a:custGeom>
            <a:avLst/>
            <a:gdLst>
              <a:gd name="connsiteX0" fmla="*/ 0 w 7088680"/>
              <a:gd name="connsiteY0" fmla="*/ 0 h 976442"/>
              <a:gd name="connsiteX1" fmla="*/ 6600459 w 7088680"/>
              <a:gd name="connsiteY1" fmla="*/ 0 h 976442"/>
              <a:gd name="connsiteX2" fmla="*/ 7088680 w 7088680"/>
              <a:gd name="connsiteY2" fmla="*/ 488221 h 976442"/>
              <a:gd name="connsiteX3" fmla="*/ 6600459 w 7088680"/>
              <a:gd name="connsiteY3" fmla="*/ 976442 h 976442"/>
              <a:gd name="connsiteX4" fmla="*/ 0 w 7088680"/>
              <a:gd name="connsiteY4" fmla="*/ 976442 h 976442"/>
              <a:gd name="connsiteX5" fmla="*/ 0 w 7088680"/>
              <a:gd name="connsiteY5" fmla="*/ 0 h 976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88680" h="976442">
                <a:moveTo>
                  <a:pt x="7088680" y="976441"/>
                </a:moveTo>
                <a:lnTo>
                  <a:pt x="488221" y="976441"/>
                </a:lnTo>
                <a:lnTo>
                  <a:pt x="0" y="488221"/>
                </a:lnTo>
                <a:lnTo>
                  <a:pt x="488221" y="1"/>
                </a:lnTo>
                <a:lnTo>
                  <a:pt x="7088680" y="1"/>
                </a:lnTo>
                <a:lnTo>
                  <a:pt x="7088680" y="976441"/>
                </a:lnTo>
                <a:close/>
              </a:path>
            </a:pathLst>
          </a:custGeom>
          <a:noFill/>
          <a:ln w="22225">
            <a:solidFill>
              <a:srgbClr val="0070C0"/>
            </a:solidFill>
          </a:ln>
        </p:spPr>
        <p:style>
          <a:lnRef idx="0">
            <a:scrgbClr r="0" g="0" b="0"/>
          </a:lnRef>
          <a:fillRef idx="3">
            <a:scrgbClr r="0" g="0" b="0"/>
          </a:fillRef>
          <a:effectRef idx="3">
            <a:schemeClr val="accent6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74694" tIns="99061" rIns="184912" bIns="99061" numCol="1" spcCol="1270" anchor="ctr" anchorCtr="0">
            <a:noAutofit/>
          </a:bodyPr>
          <a:lstStyle/>
          <a:p>
            <a:pPr algn="ctr">
              <a:lnSpc>
                <a:spcPct val="150000"/>
              </a:lnSpc>
            </a:pPr>
            <a:endParaRPr lang="en-US" sz="2000" b="1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9E52B51-2C72-F861-5809-69A6218D93E2}"/>
              </a:ext>
            </a:extLst>
          </p:cNvPr>
          <p:cNvSpPr/>
          <p:nvPr/>
        </p:nvSpPr>
        <p:spPr>
          <a:xfrm>
            <a:off x="779854" y="2984241"/>
            <a:ext cx="684788" cy="684788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0">
            <a:scrgbClr r="0" g="0" b="0"/>
          </a:lnRef>
          <a:fillRef idx="1">
            <a:scrgbClr r="0" g="0" b="0"/>
          </a:fillRef>
          <a:effectRef idx="3">
            <a:schemeClr val="accent6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825E8ED-668E-92EA-DB1A-D1AE71C5CD9F}"/>
              </a:ext>
            </a:extLst>
          </p:cNvPr>
          <p:cNvSpPr txBox="1"/>
          <p:nvPr/>
        </p:nvSpPr>
        <p:spPr>
          <a:xfrm>
            <a:off x="865799" y="3064392"/>
            <a:ext cx="6088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03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197020-3E41-9BA1-650A-2EA44818E4D5}"/>
              </a:ext>
            </a:extLst>
          </p:cNvPr>
          <p:cNvSpPr txBox="1"/>
          <p:nvPr/>
        </p:nvSpPr>
        <p:spPr>
          <a:xfrm>
            <a:off x="1318153" y="2982975"/>
            <a:ext cx="3623401" cy="508135"/>
          </a:xfrm>
          <a:prstGeom prst="rect">
            <a:avLst/>
          </a:prstGeom>
          <a:noFill/>
          <a:ln w="22225">
            <a:noFill/>
          </a:ln>
          <a:effectLst>
            <a:outerShdw blurRad="50800" dist="190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rgbClr r="0" g="0" b="0"/>
          </a:lnRef>
          <a:fillRef idx="3">
            <a:scrgbClr r="0" g="0" b="0"/>
          </a:fillRef>
          <a:effectRef idx="3">
            <a:schemeClr val="accent6">
              <a:shade val="80000"/>
              <a:hueOff val="214187"/>
              <a:satOff val="-8606"/>
              <a:lumOff val="18419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74694" tIns="99061" rIns="184912" bIns="99060" numCol="1" spcCol="1270" anchor="ctr" anchorCtr="0">
            <a:no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2000" b="1">
                <a:solidFill>
                  <a:srgbClr val="000000"/>
                </a:solidFill>
                <a:effectLst>
                  <a:outerShdw blurRad="50800" dist="50800" dir="5400000" algn="ctr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pháp</a:t>
            </a:r>
            <a:endParaRPr lang="en-US" sz="240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2CDBF1D5-2967-3FA8-3784-C81A39C90AEB}"/>
              </a:ext>
            </a:extLst>
          </p:cNvPr>
          <p:cNvSpPr/>
          <p:nvPr/>
        </p:nvSpPr>
        <p:spPr>
          <a:xfrm>
            <a:off x="1247815" y="3861458"/>
            <a:ext cx="4035383" cy="584775"/>
          </a:xfrm>
          <a:custGeom>
            <a:avLst/>
            <a:gdLst>
              <a:gd name="connsiteX0" fmla="*/ 0 w 7088680"/>
              <a:gd name="connsiteY0" fmla="*/ 0 h 976442"/>
              <a:gd name="connsiteX1" fmla="*/ 6600459 w 7088680"/>
              <a:gd name="connsiteY1" fmla="*/ 0 h 976442"/>
              <a:gd name="connsiteX2" fmla="*/ 7088680 w 7088680"/>
              <a:gd name="connsiteY2" fmla="*/ 488221 h 976442"/>
              <a:gd name="connsiteX3" fmla="*/ 6600459 w 7088680"/>
              <a:gd name="connsiteY3" fmla="*/ 976442 h 976442"/>
              <a:gd name="connsiteX4" fmla="*/ 0 w 7088680"/>
              <a:gd name="connsiteY4" fmla="*/ 976442 h 976442"/>
              <a:gd name="connsiteX5" fmla="*/ 0 w 7088680"/>
              <a:gd name="connsiteY5" fmla="*/ 0 h 976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88680" h="976442">
                <a:moveTo>
                  <a:pt x="7088680" y="976441"/>
                </a:moveTo>
                <a:lnTo>
                  <a:pt x="488221" y="976441"/>
                </a:lnTo>
                <a:lnTo>
                  <a:pt x="0" y="488221"/>
                </a:lnTo>
                <a:lnTo>
                  <a:pt x="488221" y="1"/>
                </a:lnTo>
                <a:lnTo>
                  <a:pt x="7088680" y="1"/>
                </a:lnTo>
                <a:lnTo>
                  <a:pt x="7088680" y="976441"/>
                </a:lnTo>
                <a:close/>
              </a:path>
            </a:pathLst>
          </a:custGeom>
          <a:noFill/>
          <a:ln w="22225">
            <a:solidFill>
              <a:srgbClr val="0070C0"/>
            </a:solidFill>
          </a:ln>
        </p:spPr>
        <p:style>
          <a:lnRef idx="0">
            <a:scrgbClr r="0" g="0" b="0"/>
          </a:lnRef>
          <a:fillRef idx="3">
            <a:scrgbClr r="0" g="0" b="0"/>
          </a:fillRef>
          <a:effectRef idx="3">
            <a:schemeClr val="accent6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74694" tIns="99061" rIns="184912" bIns="99061" numCol="1" spcCol="1270" anchor="ctr" anchorCtr="0">
            <a:noAutofit/>
          </a:bodyPr>
          <a:lstStyle/>
          <a:p>
            <a:pPr algn="ctr">
              <a:lnSpc>
                <a:spcPct val="150000"/>
              </a:lnSpc>
            </a:pPr>
            <a:endParaRPr lang="en-US" sz="2000" b="1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717AE06-B0AA-04CD-7229-5832DDC4EFC2}"/>
              </a:ext>
            </a:extLst>
          </p:cNvPr>
          <p:cNvSpPr/>
          <p:nvPr/>
        </p:nvSpPr>
        <p:spPr>
          <a:xfrm>
            <a:off x="779854" y="3812085"/>
            <a:ext cx="684788" cy="684788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0">
            <a:scrgbClr r="0" g="0" b="0"/>
          </a:lnRef>
          <a:fillRef idx="1">
            <a:scrgbClr r="0" g="0" b="0"/>
          </a:fillRef>
          <a:effectRef idx="3">
            <a:schemeClr val="accent6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A98046A-585C-BFC8-57FF-519FB01C8074}"/>
              </a:ext>
            </a:extLst>
          </p:cNvPr>
          <p:cNvSpPr txBox="1"/>
          <p:nvPr/>
        </p:nvSpPr>
        <p:spPr>
          <a:xfrm>
            <a:off x="865799" y="3892236"/>
            <a:ext cx="6088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04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6CF10ED-E134-57D7-8042-2684A9C31758}"/>
              </a:ext>
            </a:extLst>
          </p:cNvPr>
          <p:cNvSpPr txBox="1"/>
          <p:nvPr/>
        </p:nvSpPr>
        <p:spPr>
          <a:xfrm>
            <a:off x="1326679" y="4639354"/>
            <a:ext cx="3623401" cy="508135"/>
          </a:xfrm>
          <a:prstGeom prst="rect">
            <a:avLst/>
          </a:prstGeom>
          <a:noFill/>
          <a:ln w="22225">
            <a:noFill/>
          </a:ln>
          <a:effectLst>
            <a:outerShdw blurRad="50800" dist="190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rgbClr r="0" g="0" b="0"/>
          </a:lnRef>
          <a:fillRef idx="3">
            <a:scrgbClr r="0" g="0" b="0"/>
          </a:fillRef>
          <a:effectRef idx="3">
            <a:schemeClr val="accent6">
              <a:shade val="80000"/>
              <a:hueOff val="214187"/>
              <a:satOff val="-8606"/>
              <a:lumOff val="18419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74694" tIns="99061" rIns="184912" bIns="99060" numCol="1" spcCol="1270" anchor="ctr" anchorCtr="0">
            <a:no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2000" b="1">
                <a:solidFill>
                  <a:srgbClr val="000000"/>
                </a:solidFill>
                <a:effectLst>
                  <a:outerShdw blurRad="50800" dist="50800" dir="5400000" algn="ctr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nghiệm</a:t>
            </a:r>
            <a:endParaRPr lang="en-US" sz="2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FD2CC60-1F9C-AE82-2968-D95F1EBA568B}"/>
              </a:ext>
            </a:extLst>
          </p:cNvPr>
          <p:cNvSpPr txBox="1"/>
          <p:nvPr/>
        </p:nvSpPr>
        <p:spPr>
          <a:xfrm>
            <a:off x="314960" y="271737"/>
            <a:ext cx="9204960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Mô</a:t>
            </a:r>
            <a:r>
              <a:rPr lang="en-US" sz="3200" b="1" kern="12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200" b="1" kern="12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hình</a:t>
            </a:r>
            <a:r>
              <a:rPr lang="en-US" sz="3200" b="1" kern="12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200" b="1" kern="12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phân</a:t>
            </a:r>
            <a:r>
              <a:rPr lang="en-US" sz="3200" b="1" kern="12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200" b="1" kern="12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biệt</a:t>
            </a:r>
            <a:r>
              <a:rPr lang="en-US" sz="3200" b="1" kern="12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200" b="1" kern="12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nam</a:t>
            </a:r>
            <a:r>
              <a:rPr lang="en-US" sz="3200" b="1" kern="12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- </a:t>
            </a:r>
            <a:r>
              <a:rPr lang="en-US" sz="3200" b="1" kern="12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nữ</a:t>
            </a:r>
            <a:r>
              <a:rPr lang="en-US" sz="3200" b="1" kern="12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(Computer vision)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C742EC7C-ABC0-1C77-ECD8-F0B64FAE5EF5}"/>
              </a:ext>
            </a:extLst>
          </p:cNvPr>
          <p:cNvSpPr/>
          <p:nvPr/>
        </p:nvSpPr>
        <p:spPr>
          <a:xfrm>
            <a:off x="1247815" y="4690568"/>
            <a:ext cx="4035383" cy="584775"/>
          </a:xfrm>
          <a:custGeom>
            <a:avLst/>
            <a:gdLst>
              <a:gd name="connsiteX0" fmla="*/ 0 w 7088680"/>
              <a:gd name="connsiteY0" fmla="*/ 0 h 976442"/>
              <a:gd name="connsiteX1" fmla="*/ 6600459 w 7088680"/>
              <a:gd name="connsiteY1" fmla="*/ 0 h 976442"/>
              <a:gd name="connsiteX2" fmla="*/ 7088680 w 7088680"/>
              <a:gd name="connsiteY2" fmla="*/ 488221 h 976442"/>
              <a:gd name="connsiteX3" fmla="*/ 6600459 w 7088680"/>
              <a:gd name="connsiteY3" fmla="*/ 976442 h 976442"/>
              <a:gd name="connsiteX4" fmla="*/ 0 w 7088680"/>
              <a:gd name="connsiteY4" fmla="*/ 976442 h 976442"/>
              <a:gd name="connsiteX5" fmla="*/ 0 w 7088680"/>
              <a:gd name="connsiteY5" fmla="*/ 0 h 976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88680" h="976442">
                <a:moveTo>
                  <a:pt x="7088680" y="976441"/>
                </a:moveTo>
                <a:lnTo>
                  <a:pt x="488221" y="976441"/>
                </a:lnTo>
                <a:lnTo>
                  <a:pt x="0" y="488221"/>
                </a:lnTo>
                <a:lnTo>
                  <a:pt x="488221" y="1"/>
                </a:lnTo>
                <a:lnTo>
                  <a:pt x="7088680" y="1"/>
                </a:lnTo>
                <a:lnTo>
                  <a:pt x="7088680" y="976441"/>
                </a:lnTo>
                <a:close/>
              </a:path>
            </a:pathLst>
          </a:custGeom>
          <a:noFill/>
          <a:ln w="22225">
            <a:solidFill>
              <a:srgbClr val="0070C0"/>
            </a:solidFill>
          </a:ln>
        </p:spPr>
        <p:style>
          <a:lnRef idx="0">
            <a:scrgbClr r="0" g="0" b="0"/>
          </a:lnRef>
          <a:fillRef idx="3">
            <a:scrgbClr r="0" g="0" b="0"/>
          </a:fillRef>
          <a:effectRef idx="3">
            <a:schemeClr val="accent6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74694" tIns="99061" rIns="184912" bIns="99061" numCol="1" spcCol="1270" anchor="ctr" anchorCtr="0">
            <a:noAutofit/>
          </a:bodyPr>
          <a:lstStyle/>
          <a:p>
            <a:pPr algn="ctr">
              <a:lnSpc>
                <a:spcPct val="150000"/>
              </a:lnSpc>
            </a:pPr>
            <a:endParaRPr lang="en-US" sz="2000" b="1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ADD990B-F86D-8E75-41BA-24F8C3EFDE52}"/>
              </a:ext>
            </a:extLst>
          </p:cNvPr>
          <p:cNvSpPr/>
          <p:nvPr/>
        </p:nvSpPr>
        <p:spPr>
          <a:xfrm>
            <a:off x="779854" y="4641195"/>
            <a:ext cx="684788" cy="684788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0">
            <a:scrgbClr r="0" g="0" b="0"/>
          </a:lnRef>
          <a:fillRef idx="1">
            <a:scrgbClr r="0" g="0" b="0"/>
          </a:fillRef>
          <a:effectRef idx="3">
            <a:schemeClr val="accent6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25DB4DF-579C-DEF5-7334-7460647CE165}"/>
              </a:ext>
            </a:extLst>
          </p:cNvPr>
          <p:cNvSpPr txBox="1"/>
          <p:nvPr/>
        </p:nvSpPr>
        <p:spPr>
          <a:xfrm>
            <a:off x="865799" y="4721346"/>
            <a:ext cx="6088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05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EFC586B-E09E-F1D8-4890-D8241A5CEC53}"/>
              </a:ext>
            </a:extLst>
          </p:cNvPr>
          <p:cNvSpPr txBox="1"/>
          <p:nvPr/>
        </p:nvSpPr>
        <p:spPr>
          <a:xfrm>
            <a:off x="1318153" y="3828432"/>
            <a:ext cx="3623401" cy="508135"/>
          </a:xfrm>
          <a:prstGeom prst="rect">
            <a:avLst/>
          </a:prstGeom>
          <a:noFill/>
          <a:ln w="22225">
            <a:noFill/>
          </a:ln>
          <a:effectLst>
            <a:outerShdw blurRad="50800" dist="190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rgbClr r="0" g="0" b="0"/>
          </a:lnRef>
          <a:fillRef idx="3">
            <a:scrgbClr r="0" g="0" b="0"/>
          </a:fillRef>
          <a:effectRef idx="3">
            <a:schemeClr val="accent6">
              <a:shade val="80000"/>
              <a:hueOff val="214187"/>
              <a:satOff val="-8606"/>
              <a:lumOff val="18419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74694" tIns="99061" rIns="184912" bIns="99060" numCol="1" spcCol="1270" anchor="ctr" anchorCtr="0">
            <a:no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2000" b="1">
                <a:solidFill>
                  <a:srgbClr val="000000"/>
                </a:solidFill>
                <a:effectLst>
                  <a:outerShdw blurRad="50800" dist="50800" dir="5400000" algn="ctr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endParaRPr lang="en-US" sz="2400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37C3E927-ADF4-0FB9-4E57-FBCCAC0DAF1E}"/>
              </a:ext>
            </a:extLst>
          </p:cNvPr>
          <p:cNvSpPr/>
          <p:nvPr/>
        </p:nvSpPr>
        <p:spPr>
          <a:xfrm>
            <a:off x="1247815" y="5569743"/>
            <a:ext cx="4035383" cy="584775"/>
          </a:xfrm>
          <a:custGeom>
            <a:avLst/>
            <a:gdLst>
              <a:gd name="connsiteX0" fmla="*/ 0 w 7088680"/>
              <a:gd name="connsiteY0" fmla="*/ 0 h 976442"/>
              <a:gd name="connsiteX1" fmla="*/ 6600459 w 7088680"/>
              <a:gd name="connsiteY1" fmla="*/ 0 h 976442"/>
              <a:gd name="connsiteX2" fmla="*/ 7088680 w 7088680"/>
              <a:gd name="connsiteY2" fmla="*/ 488221 h 976442"/>
              <a:gd name="connsiteX3" fmla="*/ 6600459 w 7088680"/>
              <a:gd name="connsiteY3" fmla="*/ 976442 h 976442"/>
              <a:gd name="connsiteX4" fmla="*/ 0 w 7088680"/>
              <a:gd name="connsiteY4" fmla="*/ 976442 h 976442"/>
              <a:gd name="connsiteX5" fmla="*/ 0 w 7088680"/>
              <a:gd name="connsiteY5" fmla="*/ 0 h 976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88680" h="976442">
                <a:moveTo>
                  <a:pt x="7088680" y="976441"/>
                </a:moveTo>
                <a:lnTo>
                  <a:pt x="488221" y="976441"/>
                </a:lnTo>
                <a:lnTo>
                  <a:pt x="0" y="488221"/>
                </a:lnTo>
                <a:lnTo>
                  <a:pt x="488221" y="1"/>
                </a:lnTo>
                <a:lnTo>
                  <a:pt x="7088680" y="1"/>
                </a:lnTo>
                <a:lnTo>
                  <a:pt x="7088680" y="976441"/>
                </a:lnTo>
                <a:close/>
              </a:path>
            </a:pathLst>
          </a:custGeom>
          <a:noFill/>
          <a:ln w="22225">
            <a:solidFill>
              <a:srgbClr val="0070C0"/>
            </a:solidFill>
          </a:ln>
        </p:spPr>
        <p:style>
          <a:lnRef idx="0">
            <a:scrgbClr r="0" g="0" b="0"/>
          </a:lnRef>
          <a:fillRef idx="3">
            <a:scrgbClr r="0" g="0" b="0"/>
          </a:fillRef>
          <a:effectRef idx="3">
            <a:schemeClr val="accent6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74694" tIns="99061" rIns="184912" bIns="99061" numCol="1" spcCol="1270" anchor="ctr" anchorCtr="0">
            <a:noAutofit/>
          </a:bodyPr>
          <a:lstStyle/>
          <a:p>
            <a:pPr algn="ctr">
              <a:lnSpc>
                <a:spcPct val="150000"/>
              </a:lnSpc>
            </a:pPr>
            <a:endParaRPr lang="en-US" sz="2000" b="1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08598FE-7129-D176-39C2-4DB559274D89}"/>
              </a:ext>
            </a:extLst>
          </p:cNvPr>
          <p:cNvSpPr/>
          <p:nvPr/>
        </p:nvSpPr>
        <p:spPr>
          <a:xfrm>
            <a:off x="779854" y="5520370"/>
            <a:ext cx="684788" cy="684788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0">
            <a:scrgbClr r="0" g="0" b="0"/>
          </a:lnRef>
          <a:fillRef idx="1">
            <a:scrgbClr r="0" g="0" b="0"/>
          </a:fillRef>
          <a:effectRef idx="3">
            <a:schemeClr val="accent6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7DC16B9-6FC3-2E17-8317-74B8AC93498E}"/>
              </a:ext>
            </a:extLst>
          </p:cNvPr>
          <p:cNvSpPr txBox="1"/>
          <p:nvPr/>
        </p:nvSpPr>
        <p:spPr>
          <a:xfrm>
            <a:off x="865799" y="5600521"/>
            <a:ext cx="6088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06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5D12ABE-C033-8780-D2C0-CD85036A6C9F}"/>
              </a:ext>
            </a:extLst>
          </p:cNvPr>
          <p:cNvSpPr txBox="1"/>
          <p:nvPr/>
        </p:nvSpPr>
        <p:spPr>
          <a:xfrm>
            <a:off x="1318153" y="5519104"/>
            <a:ext cx="3623401" cy="508135"/>
          </a:xfrm>
          <a:prstGeom prst="rect">
            <a:avLst/>
          </a:prstGeom>
          <a:noFill/>
          <a:ln w="22225">
            <a:noFill/>
          </a:ln>
          <a:effectLst>
            <a:outerShdw blurRad="50800" dist="190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rgbClr r="0" g="0" b="0"/>
          </a:lnRef>
          <a:fillRef idx="3">
            <a:scrgbClr r="0" g="0" b="0"/>
          </a:fillRef>
          <a:effectRef idx="3">
            <a:schemeClr val="accent6">
              <a:shade val="80000"/>
              <a:hueOff val="214187"/>
              <a:satOff val="-8606"/>
              <a:lumOff val="18419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74694" tIns="99061" rIns="184912" bIns="99060" numCol="1" spcCol="1270" anchor="ctr" anchorCtr="0">
            <a:no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2000" b="1">
                <a:solidFill>
                  <a:srgbClr val="000000"/>
                </a:solidFill>
                <a:effectLst>
                  <a:outerShdw blurRad="50800" dist="50800" dir="5400000" algn="ctr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2400" dirty="0" err="1"/>
              <a:t>Đánh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endParaRPr lang="en-US" sz="24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61AEC8-2D22-0E18-E055-769186C2F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E3010-0B10-4AE9-ADDF-7461A80BD002}" type="datetime1">
              <a:rPr lang="en-US" smtClean="0"/>
              <a:t>12/25/2023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5E152E-73E7-EB5B-625F-404520319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F5F48-2060-4EB2-BB3C-337C7073B6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325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id="{9C353B8C-25DC-04FA-FD27-145C3CE54D92}"/>
              </a:ext>
            </a:extLst>
          </p:cNvPr>
          <p:cNvGrpSpPr/>
          <p:nvPr/>
        </p:nvGrpSpPr>
        <p:grpSpPr>
          <a:xfrm>
            <a:off x="5497284" y="1353135"/>
            <a:ext cx="6563536" cy="3156050"/>
            <a:chOff x="647699" y="1143000"/>
            <a:chExt cx="8307783" cy="4166417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0EBB6AED-FC01-9767-04E8-10B0E297033E}"/>
                </a:ext>
              </a:extLst>
            </p:cNvPr>
            <p:cNvGrpSpPr/>
            <p:nvPr/>
          </p:nvGrpSpPr>
          <p:grpSpPr>
            <a:xfrm>
              <a:off x="647699" y="1403095"/>
              <a:ext cx="4045481" cy="3762531"/>
              <a:chOff x="1724024" y="1250695"/>
              <a:chExt cx="4045481" cy="3762531"/>
            </a:xfrm>
          </p:grpSpPr>
          <p:pic>
            <p:nvPicPr>
              <p:cNvPr id="15" name="Picture 14" descr="A person and person posing for a picture&#10;&#10;Description automatically generated">
                <a:extLst>
                  <a:ext uri="{FF2B5EF4-FFF2-40B4-BE49-F238E27FC236}">
                    <a16:creationId xmlns:a16="http://schemas.microsoft.com/office/drawing/2014/main" id="{760643B6-A807-FC83-77A8-43E555BA3D1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14" t="11520" r="1083" b="21754"/>
              <a:stretch/>
            </p:blipFill>
            <p:spPr>
              <a:xfrm>
                <a:off x="1724024" y="1250695"/>
                <a:ext cx="4045481" cy="3762531"/>
              </a:xfrm>
              <a:prstGeom prst="ellipse">
                <a:avLst/>
              </a:prstGeom>
            </p:spPr>
          </p:pic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0A77821-BD7E-D2B1-B48A-454861B9A7E0}"/>
                  </a:ext>
                </a:extLst>
              </p:cNvPr>
              <p:cNvSpPr/>
              <p:nvPr/>
            </p:nvSpPr>
            <p:spPr>
              <a:xfrm rot="21430986">
                <a:off x="2845950" y="2093723"/>
                <a:ext cx="872349" cy="991744"/>
              </a:xfrm>
              <a:prstGeom prst="rect">
                <a:avLst/>
              </a:prstGeom>
              <a:noFill/>
              <a:ln w="57150">
                <a:solidFill>
                  <a:srgbClr val="16E85C"/>
                </a:solidFill>
                <a:prstDash val="dash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noFill/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F9C13578-D27F-483A-E474-D44288FE4E38}"/>
                  </a:ext>
                </a:extLst>
              </p:cNvPr>
              <p:cNvSpPr/>
              <p:nvPr/>
            </p:nvSpPr>
            <p:spPr>
              <a:xfrm rot="1234225">
                <a:off x="3942996" y="2610952"/>
                <a:ext cx="708398" cy="991744"/>
              </a:xfrm>
              <a:prstGeom prst="rect">
                <a:avLst/>
              </a:prstGeom>
              <a:noFill/>
              <a:ln w="57150">
                <a:solidFill>
                  <a:srgbClr val="16E85C"/>
                </a:solidFill>
                <a:prstDash val="dash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noFill/>
                </a:endParaRPr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0783D1C8-BB7B-0978-B61B-84C9FB851A86}"/>
                  </a:ext>
                </a:extLst>
              </p:cNvPr>
              <p:cNvSpPr/>
              <p:nvPr/>
            </p:nvSpPr>
            <p:spPr>
              <a:xfrm>
                <a:off x="3220211" y="2527682"/>
                <a:ext cx="123825" cy="1238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85A3CFA5-1E41-CCB1-DAF8-95AFDC7F1926}"/>
                  </a:ext>
                </a:extLst>
              </p:cNvPr>
              <p:cNvSpPr/>
              <p:nvPr/>
            </p:nvSpPr>
            <p:spPr>
              <a:xfrm>
                <a:off x="4235282" y="3070047"/>
                <a:ext cx="123825" cy="1238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A789BCF9-95C9-DB20-B700-FB14B6B0EDDF}"/>
                </a:ext>
              </a:extLst>
            </p:cNvPr>
            <p:cNvCxnSpPr>
              <a:stCxn id="77" idx="1"/>
            </p:cNvCxnSpPr>
            <p:nvPr/>
          </p:nvCxnSpPr>
          <p:spPr>
            <a:xfrm flipV="1">
              <a:off x="2162020" y="1143000"/>
              <a:ext cx="1564695" cy="1555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C9338AA-21BC-0938-B558-278B4EDADC06}"/>
                </a:ext>
              </a:extLst>
            </p:cNvPr>
            <p:cNvCxnSpPr/>
            <p:nvPr/>
          </p:nvCxnSpPr>
          <p:spPr>
            <a:xfrm>
              <a:off x="3726715" y="1143000"/>
              <a:ext cx="230261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6369C3F9-1B2A-D054-6888-B17AC14774AD}"/>
                </a:ext>
              </a:extLst>
            </p:cNvPr>
            <p:cNvCxnSpPr>
              <a:cxnSpLocks/>
              <a:endCxn id="107" idx="0"/>
            </p:cNvCxnSpPr>
            <p:nvPr/>
          </p:nvCxnSpPr>
          <p:spPr>
            <a:xfrm>
              <a:off x="6029325" y="1143000"/>
              <a:ext cx="165037" cy="4381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EE2E9A8F-E95A-CCA6-B7DA-C40B7C7B0642}"/>
                </a:ext>
              </a:extLst>
            </p:cNvPr>
            <p:cNvCxnSpPr>
              <a:cxnSpLocks/>
            </p:cNvCxnSpPr>
            <p:nvPr/>
          </p:nvCxnSpPr>
          <p:spPr>
            <a:xfrm>
              <a:off x="3203434" y="3273148"/>
              <a:ext cx="671009" cy="20362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78CCDEE-A4F5-F486-030C-6E68931BD268}"/>
                </a:ext>
              </a:extLst>
            </p:cNvPr>
            <p:cNvCxnSpPr/>
            <p:nvPr/>
          </p:nvCxnSpPr>
          <p:spPr>
            <a:xfrm>
              <a:off x="3874443" y="5309417"/>
              <a:ext cx="361220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927BC38D-FE7E-0320-13F5-62E51CA33413}"/>
                </a:ext>
              </a:extLst>
            </p:cNvPr>
            <p:cNvCxnSpPr>
              <a:cxnSpLocks/>
              <a:endCxn id="110" idx="2"/>
            </p:cNvCxnSpPr>
            <p:nvPr/>
          </p:nvCxnSpPr>
          <p:spPr>
            <a:xfrm flipV="1">
              <a:off x="7486650" y="4251646"/>
              <a:ext cx="586119" cy="10577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1" name="Picture 100" descr="A person and person posing for a picture&#10;&#10;Description automatically generated">
              <a:extLst>
                <a:ext uri="{FF2B5EF4-FFF2-40B4-BE49-F238E27FC236}">
                  <a16:creationId xmlns:a16="http://schemas.microsoft.com/office/drawing/2014/main" id="{83C06F69-874A-18DB-EE93-CAFCDC2964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5" t="16128" r="39813" b="53975"/>
            <a:stretch/>
          </p:blipFill>
          <p:spPr>
            <a:xfrm>
              <a:off x="5469313" y="1660360"/>
              <a:ext cx="1476375" cy="1685912"/>
            </a:xfrm>
            <a:prstGeom prst="ellipse">
              <a:avLst/>
            </a:prstGeom>
          </p:spPr>
        </p:pic>
        <p:pic>
          <p:nvPicPr>
            <p:cNvPr id="103" name="Picture 102" descr="A person and person posing for a picture&#10;&#10;Description automatically generated">
              <a:extLst>
                <a:ext uri="{FF2B5EF4-FFF2-40B4-BE49-F238E27FC236}">
                  <a16:creationId xmlns:a16="http://schemas.microsoft.com/office/drawing/2014/main" id="{DB4D5291-3F8D-E600-F337-5A3D511DB0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47" t="27952" r="17251" b="42151"/>
            <a:stretch/>
          </p:blipFill>
          <p:spPr>
            <a:xfrm>
              <a:off x="7339012" y="2466987"/>
              <a:ext cx="1476375" cy="1685912"/>
            </a:xfrm>
            <a:prstGeom prst="ellipse">
              <a:avLst/>
            </a:prstGeom>
          </p:spPr>
        </p:pic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3FC8A9A0-150A-C5F4-0437-823301C1A84D}"/>
                </a:ext>
              </a:extLst>
            </p:cNvPr>
            <p:cNvSpPr txBox="1"/>
            <p:nvPr/>
          </p:nvSpPr>
          <p:spPr>
            <a:xfrm>
              <a:off x="5654381" y="3319442"/>
              <a:ext cx="1079960" cy="4063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MAN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95C601C-7F1E-C220-72CC-BA6971D67B0C}"/>
                </a:ext>
              </a:extLst>
            </p:cNvPr>
            <p:cNvSpPr txBox="1"/>
            <p:nvPr/>
          </p:nvSpPr>
          <p:spPr>
            <a:xfrm>
              <a:off x="7467523" y="2117052"/>
              <a:ext cx="1210489" cy="4063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WOMAN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407054D3-0277-7A89-44A6-2EC4C9A9E8F8}"/>
                </a:ext>
              </a:extLst>
            </p:cNvPr>
            <p:cNvSpPr/>
            <p:nvPr/>
          </p:nvSpPr>
          <p:spPr>
            <a:xfrm>
              <a:off x="5311649" y="1581150"/>
              <a:ext cx="1765426" cy="2134592"/>
            </a:xfrm>
            <a:prstGeom prst="rect">
              <a:avLst/>
            </a:prstGeom>
            <a:no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63DA8136-9E89-474A-28CD-095516054F70}"/>
                </a:ext>
              </a:extLst>
            </p:cNvPr>
            <p:cNvSpPr/>
            <p:nvPr/>
          </p:nvSpPr>
          <p:spPr>
            <a:xfrm>
              <a:off x="7190056" y="2117054"/>
              <a:ext cx="1765426" cy="2134592"/>
            </a:xfrm>
            <a:prstGeom prst="rect">
              <a:avLst/>
            </a:prstGeom>
            <a:no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AD7EDC6A-E893-8B1B-513D-108ABCA1D38C}"/>
              </a:ext>
            </a:extLst>
          </p:cNvPr>
          <p:cNvSpPr/>
          <p:nvPr/>
        </p:nvSpPr>
        <p:spPr>
          <a:xfrm>
            <a:off x="835924" y="389292"/>
            <a:ext cx="3831853" cy="584775"/>
          </a:xfrm>
          <a:custGeom>
            <a:avLst/>
            <a:gdLst>
              <a:gd name="connsiteX0" fmla="*/ 0 w 7088680"/>
              <a:gd name="connsiteY0" fmla="*/ 0 h 976442"/>
              <a:gd name="connsiteX1" fmla="*/ 6600459 w 7088680"/>
              <a:gd name="connsiteY1" fmla="*/ 0 h 976442"/>
              <a:gd name="connsiteX2" fmla="*/ 7088680 w 7088680"/>
              <a:gd name="connsiteY2" fmla="*/ 488221 h 976442"/>
              <a:gd name="connsiteX3" fmla="*/ 6600459 w 7088680"/>
              <a:gd name="connsiteY3" fmla="*/ 976442 h 976442"/>
              <a:gd name="connsiteX4" fmla="*/ 0 w 7088680"/>
              <a:gd name="connsiteY4" fmla="*/ 976442 h 976442"/>
              <a:gd name="connsiteX5" fmla="*/ 0 w 7088680"/>
              <a:gd name="connsiteY5" fmla="*/ 0 h 976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88680" h="976442">
                <a:moveTo>
                  <a:pt x="7088680" y="976441"/>
                </a:moveTo>
                <a:lnTo>
                  <a:pt x="488221" y="976441"/>
                </a:lnTo>
                <a:lnTo>
                  <a:pt x="0" y="488221"/>
                </a:lnTo>
                <a:lnTo>
                  <a:pt x="488221" y="1"/>
                </a:lnTo>
                <a:lnTo>
                  <a:pt x="7088680" y="1"/>
                </a:lnTo>
                <a:lnTo>
                  <a:pt x="7088680" y="976441"/>
                </a:lnTo>
                <a:close/>
              </a:path>
            </a:pathLst>
          </a:custGeom>
          <a:noFill/>
          <a:ln w="22225">
            <a:solidFill>
              <a:srgbClr val="0070C0"/>
            </a:solidFill>
          </a:ln>
        </p:spPr>
        <p:style>
          <a:lnRef idx="0">
            <a:scrgbClr r="0" g="0" b="0"/>
          </a:lnRef>
          <a:fillRef idx="3">
            <a:scrgbClr r="0" g="0" b="0"/>
          </a:fillRef>
          <a:effectRef idx="3">
            <a:schemeClr val="accent6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74694" tIns="99061" rIns="184912" bIns="99061" numCol="1" spcCol="1270" anchor="ctr" anchorCtr="0">
            <a:noAutofit/>
          </a:bodyPr>
          <a:lstStyle/>
          <a:p>
            <a:pPr algn="ctr">
              <a:lnSpc>
                <a:spcPct val="150000"/>
              </a:lnSpc>
            </a:pPr>
            <a:endParaRPr lang="en-US" sz="2000" b="1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A0A351C2-4279-4831-66A0-9C54846DFB21}"/>
              </a:ext>
            </a:extLst>
          </p:cNvPr>
          <p:cNvSpPr/>
          <p:nvPr/>
        </p:nvSpPr>
        <p:spPr>
          <a:xfrm>
            <a:off x="378549" y="339919"/>
            <a:ext cx="684788" cy="684788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0">
            <a:scrgbClr r="0" g="0" b="0"/>
          </a:lnRef>
          <a:fillRef idx="1">
            <a:scrgbClr r="0" g="0" b="0"/>
          </a:fillRef>
          <a:effectRef idx="3">
            <a:schemeClr val="accent6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61D3051-42B5-FB33-3C5B-C2C0C8D47F0F}"/>
              </a:ext>
            </a:extLst>
          </p:cNvPr>
          <p:cNvSpPr txBox="1"/>
          <p:nvPr/>
        </p:nvSpPr>
        <p:spPr>
          <a:xfrm>
            <a:off x="464494" y="420070"/>
            <a:ext cx="6088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01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E6116CD-37E0-080F-BD2E-B3373CB550CF}"/>
              </a:ext>
            </a:extLst>
          </p:cNvPr>
          <p:cNvSpPr txBox="1"/>
          <p:nvPr/>
        </p:nvSpPr>
        <p:spPr>
          <a:xfrm>
            <a:off x="835924" y="338652"/>
            <a:ext cx="3623401" cy="508135"/>
          </a:xfrm>
          <a:prstGeom prst="rect">
            <a:avLst/>
          </a:prstGeom>
          <a:noFill/>
          <a:ln w="22225">
            <a:noFill/>
          </a:ln>
          <a:effectLst>
            <a:outerShdw blurRad="50800" dist="190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rgbClr r="0" g="0" b="0"/>
          </a:lnRef>
          <a:fillRef idx="3">
            <a:scrgbClr r="0" g="0" b="0"/>
          </a:fillRef>
          <a:effectRef idx="3">
            <a:schemeClr val="accent6">
              <a:shade val="80000"/>
              <a:hueOff val="214187"/>
              <a:satOff val="-8606"/>
              <a:lumOff val="18419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74694" tIns="99061" rIns="184912" bIns="99060" numCol="1" spcCol="1270" anchor="ctr" anchorCtr="0">
            <a:no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2000" b="1">
                <a:solidFill>
                  <a:srgbClr val="000000"/>
                </a:solidFill>
                <a:effectLst>
                  <a:outerShdw blurRad="50800" dist="50800" dir="5400000" algn="ctr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2400" u="sng" dirty="0" err="1"/>
              <a:t>Giới</a:t>
            </a:r>
            <a:r>
              <a:rPr lang="en-US" sz="2400" u="sng" dirty="0"/>
              <a:t> </a:t>
            </a:r>
            <a:r>
              <a:rPr lang="en-US" sz="2400" u="sng" dirty="0" err="1"/>
              <a:t>thiệu</a:t>
            </a:r>
            <a:r>
              <a:rPr lang="en-US" sz="2400" u="sng" dirty="0"/>
              <a:t> </a:t>
            </a:r>
            <a:r>
              <a:rPr lang="en-US" sz="2400" u="sng" dirty="0" err="1"/>
              <a:t>bài</a:t>
            </a:r>
            <a:r>
              <a:rPr lang="en-US" sz="2400" u="sng" dirty="0"/>
              <a:t> </a:t>
            </a:r>
            <a:r>
              <a:rPr lang="en-US" sz="2400" u="sng" dirty="0" err="1"/>
              <a:t>toán</a:t>
            </a:r>
            <a:endParaRPr lang="en-US" sz="2400" u="sng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7F0DD41-0495-DC78-C29F-F5B945EED7E4}"/>
              </a:ext>
            </a:extLst>
          </p:cNvPr>
          <p:cNvSpPr txBox="1"/>
          <p:nvPr/>
        </p:nvSpPr>
        <p:spPr>
          <a:xfrm>
            <a:off x="401593" y="1672829"/>
            <a:ext cx="4532111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camera an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robot,…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vi-V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Nhiệm vụ chính của bài toán này là dự đoán giới tính của một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vi-V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dựa trên các đặc trưng nhất định.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B474CF-D882-A7BA-C4EF-908EDDB6E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1500-D2DF-4AAD-ACA2-93242DACF512}" type="datetime1">
              <a:rPr lang="en-US" smtClean="0"/>
              <a:t>12/25/2023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0F7A11-3E43-26DD-C00F-3FCBE7732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F5F48-2060-4EB2-BB3C-337C7073B6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380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AD7EDC6A-E893-8B1B-513D-108ABCA1D38C}"/>
              </a:ext>
            </a:extLst>
          </p:cNvPr>
          <p:cNvSpPr/>
          <p:nvPr/>
        </p:nvSpPr>
        <p:spPr>
          <a:xfrm>
            <a:off x="835924" y="389292"/>
            <a:ext cx="3831853" cy="584775"/>
          </a:xfrm>
          <a:custGeom>
            <a:avLst/>
            <a:gdLst>
              <a:gd name="connsiteX0" fmla="*/ 0 w 7088680"/>
              <a:gd name="connsiteY0" fmla="*/ 0 h 976442"/>
              <a:gd name="connsiteX1" fmla="*/ 6600459 w 7088680"/>
              <a:gd name="connsiteY1" fmla="*/ 0 h 976442"/>
              <a:gd name="connsiteX2" fmla="*/ 7088680 w 7088680"/>
              <a:gd name="connsiteY2" fmla="*/ 488221 h 976442"/>
              <a:gd name="connsiteX3" fmla="*/ 6600459 w 7088680"/>
              <a:gd name="connsiteY3" fmla="*/ 976442 h 976442"/>
              <a:gd name="connsiteX4" fmla="*/ 0 w 7088680"/>
              <a:gd name="connsiteY4" fmla="*/ 976442 h 976442"/>
              <a:gd name="connsiteX5" fmla="*/ 0 w 7088680"/>
              <a:gd name="connsiteY5" fmla="*/ 0 h 976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88680" h="976442">
                <a:moveTo>
                  <a:pt x="7088680" y="976441"/>
                </a:moveTo>
                <a:lnTo>
                  <a:pt x="488221" y="976441"/>
                </a:lnTo>
                <a:lnTo>
                  <a:pt x="0" y="488221"/>
                </a:lnTo>
                <a:lnTo>
                  <a:pt x="488221" y="1"/>
                </a:lnTo>
                <a:lnTo>
                  <a:pt x="7088680" y="1"/>
                </a:lnTo>
                <a:lnTo>
                  <a:pt x="7088680" y="976441"/>
                </a:lnTo>
                <a:close/>
              </a:path>
            </a:pathLst>
          </a:custGeom>
          <a:noFill/>
          <a:ln w="22225">
            <a:solidFill>
              <a:srgbClr val="0070C0"/>
            </a:solidFill>
          </a:ln>
        </p:spPr>
        <p:style>
          <a:lnRef idx="0">
            <a:scrgbClr r="0" g="0" b="0"/>
          </a:lnRef>
          <a:fillRef idx="3">
            <a:scrgbClr r="0" g="0" b="0"/>
          </a:fillRef>
          <a:effectRef idx="3">
            <a:schemeClr val="accent6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74694" tIns="99061" rIns="184912" bIns="99061" numCol="1" spcCol="1270" anchor="ctr" anchorCtr="0">
            <a:noAutofit/>
          </a:bodyPr>
          <a:lstStyle/>
          <a:p>
            <a:pPr algn="ctr">
              <a:lnSpc>
                <a:spcPct val="150000"/>
              </a:lnSpc>
            </a:pPr>
            <a:endParaRPr lang="en-US" sz="2000" b="1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A0A351C2-4279-4831-66A0-9C54846DFB21}"/>
              </a:ext>
            </a:extLst>
          </p:cNvPr>
          <p:cNvSpPr/>
          <p:nvPr/>
        </p:nvSpPr>
        <p:spPr>
          <a:xfrm>
            <a:off x="378549" y="339919"/>
            <a:ext cx="684788" cy="684788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0">
            <a:scrgbClr r="0" g="0" b="0"/>
          </a:lnRef>
          <a:fillRef idx="1">
            <a:scrgbClr r="0" g="0" b="0"/>
          </a:fillRef>
          <a:effectRef idx="3">
            <a:schemeClr val="accent6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61D3051-42B5-FB33-3C5B-C2C0C8D47F0F}"/>
              </a:ext>
            </a:extLst>
          </p:cNvPr>
          <p:cNvSpPr txBox="1"/>
          <p:nvPr/>
        </p:nvSpPr>
        <p:spPr>
          <a:xfrm>
            <a:off x="464494" y="420070"/>
            <a:ext cx="6088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01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E6116CD-37E0-080F-BD2E-B3373CB550CF}"/>
              </a:ext>
            </a:extLst>
          </p:cNvPr>
          <p:cNvSpPr txBox="1"/>
          <p:nvPr/>
        </p:nvSpPr>
        <p:spPr>
          <a:xfrm>
            <a:off x="835924" y="338652"/>
            <a:ext cx="3623401" cy="508135"/>
          </a:xfrm>
          <a:prstGeom prst="rect">
            <a:avLst/>
          </a:prstGeom>
          <a:noFill/>
          <a:ln w="22225">
            <a:noFill/>
          </a:ln>
          <a:effectLst>
            <a:outerShdw blurRad="50800" dist="190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rgbClr r="0" g="0" b="0"/>
          </a:lnRef>
          <a:fillRef idx="3">
            <a:scrgbClr r="0" g="0" b="0"/>
          </a:fillRef>
          <a:effectRef idx="3">
            <a:schemeClr val="accent6">
              <a:shade val="80000"/>
              <a:hueOff val="214187"/>
              <a:satOff val="-8606"/>
              <a:lumOff val="18419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74694" tIns="99061" rIns="184912" bIns="99060" numCol="1" spcCol="1270" anchor="ctr" anchorCtr="0">
            <a:no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2000" b="1">
                <a:solidFill>
                  <a:srgbClr val="000000"/>
                </a:solidFill>
                <a:effectLst>
                  <a:outerShdw blurRad="50800" dist="50800" dir="5400000" algn="ctr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2400" u="sng" dirty="0" err="1"/>
              <a:t>Giới</a:t>
            </a:r>
            <a:r>
              <a:rPr lang="en-US" sz="2400" u="sng" dirty="0"/>
              <a:t> </a:t>
            </a:r>
            <a:r>
              <a:rPr lang="en-US" sz="2400" u="sng" dirty="0" err="1"/>
              <a:t>thiệu</a:t>
            </a:r>
            <a:r>
              <a:rPr lang="en-US" sz="2400" u="sng" dirty="0"/>
              <a:t> </a:t>
            </a:r>
            <a:r>
              <a:rPr lang="en-US" sz="2400" u="sng" dirty="0" err="1"/>
              <a:t>bài</a:t>
            </a:r>
            <a:r>
              <a:rPr lang="en-US" sz="2400" u="sng" dirty="0"/>
              <a:t> </a:t>
            </a:r>
            <a:r>
              <a:rPr lang="en-US" sz="2400" u="sng" dirty="0" err="1"/>
              <a:t>toán</a:t>
            </a:r>
            <a:endParaRPr lang="en-US" sz="2400" u="sng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61F2A8-E10A-3574-B7E8-9A66856A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C1CF-9DCF-4B9D-96E8-2C49D2376F5F}" type="datetime1">
              <a:rPr lang="en-US" smtClean="0"/>
              <a:t>12/25/2023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4DFFD4-38A6-A7E1-2DBF-7CB77DCE4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F5F48-2060-4EB2-BB3C-337C7073B6D6}" type="slidenum">
              <a:rPr lang="en-US" smtClean="0"/>
              <a:t>4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5F7300-96D4-BDAA-DC60-AAA932973B3C}"/>
                  </a:ext>
                </a:extLst>
              </p:cNvPr>
              <p:cNvSpPr txBox="1"/>
              <p:nvPr/>
            </p:nvSpPr>
            <p:spPr>
              <a:xfrm>
                <a:off x="1063337" y="1325548"/>
                <a:ext cx="9546868" cy="49035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sz="24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Tập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train: </a:t>
                </a:r>
                <a:r>
                  <a:rPr 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train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(X,Y)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Dữ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liệu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hình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ảnh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= (x</a:t>
                </a:r>
                <a:r>
                  <a:rPr lang="en-US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,x</a:t>
                </a:r>
                <a:r>
                  <a:rPr lang="en-US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,...,</a:t>
                </a:r>
                <a:r>
                  <a:rPr 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đó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hình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ảnh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khuôn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mặt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người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Dữ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liệu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nhãn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= (y</a:t>
                </a:r>
                <a:r>
                  <a:rPr lang="en-US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,y</a:t>
                </a:r>
                <a:r>
                  <a:rPr lang="en-US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,...,</a:t>
                </a:r>
                <a:r>
                  <a:rPr 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đó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𝜖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b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m:rPr>
                        <m:nor/>
                      </m:rP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nam</m:t>
                    </m:r>
                    <m:r>
                      <m:rPr>
                        <m:nor/>
                      </m:rPr>
                      <a:rPr lang="en-US" sz="2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sz="2400" b="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sz="2400" b="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ữ</m:t>
                    </m:r>
                    <m:r>
                      <m:rPr>
                        <m:nor/>
                      </m:rPr>
                      <a: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]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nhãn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tương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ứng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giới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Tập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test: </a:t>
                </a:r>
                <a:r>
                  <a:rPr 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test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(X</a:t>
                </a:r>
                <a:r>
                  <a:rPr lang="en-US" sz="2400" b="1" i="1" baseline="30000" dirty="0">
                    <a:latin typeface="ADLaM Display" panose="020F0502020204030204" pitchFamily="2" charset="0"/>
                    <a:ea typeface="ADLaM Display" panose="020F0502020204030204" pitchFamily="2" charset="0"/>
                    <a:cs typeface="ADLaM Display" panose="020F0502020204030204" pitchFamily="2" charset="0"/>
                  </a:rPr>
                  <a:t>’</a:t>
                </a:r>
                <a:r>
                  <a:rPr lang="en-US" sz="2400" i="1" dirty="0">
                    <a:latin typeface="Times New Roman" panose="02020603050405020304" pitchFamily="18" charset="0"/>
                    <a:ea typeface="ADLaM Display" panose="020F0502020204030204" pitchFamily="2" charset="0"/>
                    <a:cs typeface="Times New Roman" panose="02020603050405020304" pitchFamily="18" charset="0"/>
                  </a:rPr>
                  <a:t>) </a:t>
                </a:r>
                <a:r>
                  <a:rPr lang="en-US" sz="2400" dirty="0">
                    <a:latin typeface="Times New Roman" panose="02020603050405020304" pitchFamily="18" charset="0"/>
                    <a:ea typeface="ADLaM Display" panose="020F0502020204030204" pitchFamily="2" charset="0"/>
                    <a:cs typeface="Times New Roman" panose="02020603050405020304" pitchFamily="18" charset="0"/>
                  </a:rPr>
                  <a:t>bao </a:t>
                </a:r>
                <a:r>
                  <a:rPr lang="en-US" sz="2400" dirty="0" err="1">
                    <a:latin typeface="Times New Roman" panose="02020603050405020304" pitchFamily="18" charset="0"/>
                    <a:ea typeface="ADLaM Display" panose="020F0502020204030204" pitchFamily="2" charset="0"/>
                    <a:cs typeface="Times New Roman" panose="02020603050405020304" pitchFamily="18" charset="0"/>
                  </a:rPr>
                  <a:t>gồm</a:t>
                </a:r>
                <a:r>
                  <a:rPr lang="en-US" sz="2400" dirty="0">
                    <a:latin typeface="Times New Roman" panose="02020603050405020304" pitchFamily="18" charset="0"/>
                    <a:ea typeface="ADLaM Display" panose="020F0502020204030204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ea typeface="ADLaM Display" panose="020F0502020204030204" pitchFamily="2" charset="0"/>
                    <a:cs typeface="Times New Roman" panose="02020603050405020304" pitchFamily="18" charset="0"/>
                  </a:rPr>
                  <a:t>các</a:t>
                </a:r>
                <a:r>
                  <a:rPr lang="en-US" sz="2400" dirty="0">
                    <a:latin typeface="Times New Roman" panose="02020603050405020304" pitchFamily="18" charset="0"/>
                    <a:ea typeface="ADLaM Display" panose="020F0502020204030204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ea typeface="ADLaM Display" panose="020F0502020204030204" pitchFamily="2" charset="0"/>
                    <a:cs typeface="Times New Roman" panose="02020603050405020304" pitchFamily="18" charset="0"/>
                  </a:rPr>
                  <a:t>ảnh</a:t>
                </a:r>
                <a:r>
                  <a:rPr lang="en-US" sz="2400" dirty="0">
                    <a:latin typeface="Times New Roman" panose="02020603050405020304" pitchFamily="18" charset="0"/>
                    <a:ea typeface="ADLaM Display" panose="020F0502020204030204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ea typeface="ADLaM Display" panose="020F0502020204030204" pitchFamily="2" charset="0"/>
                    <a:cs typeface="Times New Roman" panose="02020603050405020304" pitchFamily="18" charset="0"/>
                  </a:rPr>
                  <a:t>khuôn</a:t>
                </a:r>
                <a:r>
                  <a:rPr lang="en-US" sz="2400" dirty="0">
                    <a:latin typeface="Times New Roman" panose="02020603050405020304" pitchFamily="18" charset="0"/>
                    <a:ea typeface="ADLaM Display" panose="020F0502020204030204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ea typeface="ADLaM Display" panose="020F0502020204030204" pitchFamily="2" charset="0"/>
                    <a:cs typeface="Times New Roman" panose="02020603050405020304" pitchFamily="18" charset="0"/>
                  </a:rPr>
                  <a:t>mặt</a:t>
                </a:r>
                <a:r>
                  <a:rPr lang="en-US" sz="2400" dirty="0">
                    <a:latin typeface="Times New Roman" panose="02020603050405020304" pitchFamily="18" charset="0"/>
                    <a:ea typeface="ADLaM Display" panose="020F0502020204030204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ea typeface="ADLaM Display" panose="020F0502020204030204" pitchFamily="2" charset="0"/>
                    <a:cs typeface="Times New Roman" panose="02020603050405020304" pitchFamily="18" charset="0"/>
                  </a:rPr>
                  <a:t>người</a:t>
                </a:r>
                <a:r>
                  <a:rPr lang="en-US" sz="2400" dirty="0">
                    <a:latin typeface="Times New Roman" panose="02020603050405020304" pitchFamily="18" charset="0"/>
                    <a:ea typeface="ADLaM Display" panose="020F0502020204030204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ea typeface="ADLaM Display" panose="020F0502020204030204" pitchFamily="2" charset="0"/>
                    <a:cs typeface="Times New Roman" panose="02020603050405020304" pitchFamily="18" charset="0"/>
                  </a:rPr>
                  <a:t>chưa</a:t>
                </a:r>
                <a:r>
                  <a:rPr lang="en-US" sz="2400" dirty="0">
                    <a:latin typeface="Times New Roman" panose="02020603050405020304" pitchFamily="18" charset="0"/>
                    <a:ea typeface="ADLaM Display" panose="020F0502020204030204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ea typeface="ADLaM Display" panose="020F0502020204030204" pitchFamily="2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2400" dirty="0">
                    <a:latin typeface="Times New Roman" panose="02020603050405020304" pitchFamily="18" charset="0"/>
                    <a:ea typeface="ADLaM Display" panose="020F0502020204030204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ea typeface="ADLaM Display" panose="020F0502020204030204" pitchFamily="2" charset="0"/>
                    <a:cs typeface="Times New Roman" panose="02020603050405020304" pitchFamily="18" charset="0"/>
                  </a:rPr>
                  <a:t>gán</a:t>
                </a:r>
                <a:r>
                  <a:rPr lang="en-US" sz="2400" dirty="0">
                    <a:latin typeface="Times New Roman" panose="02020603050405020304" pitchFamily="18" charset="0"/>
                    <a:ea typeface="ADLaM Display" panose="020F0502020204030204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ea typeface="ADLaM Display" panose="020F0502020204030204" pitchFamily="2" charset="0"/>
                    <a:cs typeface="Times New Roman" panose="02020603050405020304" pitchFamily="18" charset="0"/>
                  </a:rPr>
                  <a:t>nhãn</a:t>
                </a:r>
                <a:r>
                  <a:rPr lang="en-US" sz="2400" dirty="0">
                    <a:latin typeface="Times New Roman" panose="02020603050405020304" pitchFamily="18" charset="0"/>
                    <a:ea typeface="ADLaM Display" panose="020F0502020204030204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ea typeface="ADLaM Display" panose="020F0502020204030204" pitchFamily="2" charset="0"/>
                    <a:cs typeface="Times New Roman" panose="02020603050405020304" pitchFamily="18" charset="0"/>
                  </a:rPr>
                  <a:t>để</a:t>
                </a:r>
                <a:r>
                  <a:rPr lang="en-US" sz="2400" dirty="0">
                    <a:latin typeface="Times New Roman" panose="02020603050405020304" pitchFamily="18" charset="0"/>
                    <a:ea typeface="ADLaM Display" panose="020F0502020204030204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ea typeface="ADLaM Display" panose="020F0502020204030204" pitchFamily="2" charset="0"/>
                    <a:cs typeface="Times New Roman" panose="02020603050405020304" pitchFamily="18" charset="0"/>
                  </a:rPr>
                  <a:t>thực</a:t>
                </a:r>
                <a:r>
                  <a:rPr lang="en-US" sz="2400" dirty="0">
                    <a:latin typeface="Times New Roman" panose="02020603050405020304" pitchFamily="18" charset="0"/>
                    <a:ea typeface="ADLaM Display" panose="020F0502020204030204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ea typeface="ADLaM Display" panose="020F0502020204030204" pitchFamily="2" charset="0"/>
                    <a:cs typeface="Times New Roman" panose="02020603050405020304" pitchFamily="18" charset="0"/>
                  </a:rPr>
                  <a:t>nghiệm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sz="24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Kết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quả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dự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đoán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giới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test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đó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 baseline="-2500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𝜖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b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m:rPr>
                        <m:nor/>
                      </m:rP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nam</m:t>
                    </m:r>
                    <m:r>
                      <m:rPr>
                        <m:nor/>
                      </m:rPr>
                      <a:rPr lang="en-US" sz="2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sz="2400" b="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sz="2400" b="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ữ</m:t>
                    </m:r>
                    <m:r>
                      <m:rPr>
                        <m:nor/>
                      </m:rPr>
                      <a: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dự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đoán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về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giới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i="1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</a:t>
                </a:r>
                <a:r>
                  <a:rPr lang="en-US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𝜖</m:t>
                    </m:r>
                  </m:oMath>
                </a14:m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test</a:t>
                </a:r>
                <a:r>
                  <a:rPr lang="en-US" sz="2400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</a:t>
                </a:r>
                <a:r>
                  <a:rPr lang="en-US" sz="2400" b="1" i="1" baseline="30000" dirty="0">
                    <a:latin typeface="ADLaM Display" panose="02010000000000000000" pitchFamily="2" charset="0"/>
                    <a:ea typeface="ADLaM Display" panose="02010000000000000000" pitchFamily="2" charset="0"/>
                    <a:cs typeface="ADLaM Display" panose="02010000000000000000" pitchFamily="2" charset="0"/>
                  </a:rPr>
                  <a:t>’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5F7300-96D4-BDAA-DC60-AAA932973B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337" y="1325548"/>
                <a:ext cx="9546868" cy="4903522"/>
              </a:xfrm>
              <a:prstGeom prst="rect">
                <a:avLst/>
              </a:prstGeom>
              <a:blipFill>
                <a:blip r:embed="rId2"/>
                <a:stretch>
                  <a:fillRect l="-830" t="-9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4835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AD7EDC6A-E893-8B1B-513D-108ABCA1D38C}"/>
              </a:ext>
            </a:extLst>
          </p:cNvPr>
          <p:cNvSpPr/>
          <p:nvPr/>
        </p:nvSpPr>
        <p:spPr>
          <a:xfrm>
            <a:off x="835924" y="389292"/>
            <a:ext cx="3831853" cy="584775"/>
          </a:xfrm>
          <a:custGeom>
            <a:avLst/>
            <a:gdLst>
              <a:gd name="connsiteX0" fmla="*/ 0 w 7088680"/>
              <a:gd name="connsiteY0" fmla="*/ 0 h 976442"/>
              <a:gd name="connsiteX1" fmla="*/ 6600459 w 7088680"/>
              <a:gd name="connsiteY1" fmla="*/ 0 h 976442"/>
              <a:gd name="connsiteX2" fmla="*/ 7088680 w 7088680"/>
              <a:gd name="connsiteY2" fmla="*/ 488221 h 976442"/>
              <a:gd name="connsiteX3" fmla="*/ 6600459 w 7088680"/>
              <a:gd name="connsiteY3" fmla="*/ 976442 h 976442"/>
              <a:gd name="connsiteX4" fmla="*/ 0 w 7088680"/>
              <a:gd name="connsiteY4" fmla="*/ 976442 h 976442"/>
              <a:gd name="connsiteX5" fmla="*/ 0 w 7088680"/>
              <a:gd name="connsiteY5" fmla="*/ 0 h 976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88680" h="976442">
                <a:moveTo>
                  <a:pt x="7088680" y="976441"/>
                </a:moveTo>
                <a:lnTo>
                  <a:pt x="488221" y="976441"/>
                </a:lnTo>
                <a:lnTo>
                  <a:pt x="0" y="488221"/>
                </a:lnTo>
                <a:lnTo>
                  <a:pt x="488221" y="1"/>
                </a:lnTo>
                <a:lnTo>
                  <a:pt x="7088680" y="1"/>
                </a:lnTo>
                <a:lnTo>
                  <a:pt x="7088680" y="976441"/>
                </a:lnTo>
                <a:close/>
              </a:path>
            </a:pathLst>
          </a:custGeom>
          <a:noFill/>
          <a:ln w="22225">
            <a:solidFill>
              <a:srgbClr val="0070C0"/>
            </a:solidFill>
          </a:ln>
        </p:spPr>
        <p:style>
          <a:lnRef idx="0">
            <a:scrgbClr r="0" g="0" b="0"/>
          </a:lnRef>
          <a:fillRef idx="3">
            <a:scrgbClr r="0" g="0" b="0"/>
          </a:fillRef>
          <a:effectRef idx="3">
            <a:schemeClr val="accent6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74694" tIns="99061" rIns="184912" bIns="99061" numCol="1" spcCol="1270" anchor="ctr" anchorCtr="0">
            <a:noAutofit/>
          </a:bodyPr>
          <a:lstStyle/>
          <a:p>
            <a:pPr algn="ctr">
              <a:lnSpc>
                <a:spcPct val="150000"/>
              </a:lnSpc>
            </a:pPr>
            <a:endParaRPr lang="en-US" sz="2000" b="1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A0A351C2-4279-4831-66A0-9C54846DFB21}"/>
              </a:ext>
            </a:extLst>
          </p:cNvPr>
          <p:cNvSpPr/>
          <p:nvPr/>
        </p:nvSpPr>
        <p:spPr>
          <a:xfrm>
            <a:off x="378549" y="339919"/>
            <a:ext cx="684788" cy="684788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0">
            <a:scrgbClr r="0" g="0" b="0"/>
          </a:lnRef>
          <a:fillRef idx="1">
            <a:scrgbClr r="0" g="0" b="0"/>
          </a:fillRef>
          <a:effectRef idx="3">
            <a:schemeClr val="accent6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61D3051-42B5-FB33-3C5B-C2C0C8D47F0F}"/>
              </a:ext>
            </a:extLst>
          </p:cNvPr>
          <p:cNvSpPr txBox="1"/>
          <p:nvPr/>
        </p:nvSpPr>
        <p:spPr>
          <a:xfrm>
            <a:off x="464494" y="420070"/>
            <a:ext cx="6088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02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E6116CD-37E0-080F-BD2E-B3373CB550CF}"/>
              </a:ext>
            </a:extLst>
          </p:cNvPr>
          <p:cNvSpPr txBox="1"/>
          <p:nvPr/>
        </p:nvSpPr>
        <p:spPr>
          <a:xfrm>
            <a:off x="835924" y="338652"/>
            <a:ext cx="3623401" cy="508135"/>
          </a:xfrm>
          <a:prstGeom prst="rect">
            <a:avLst/>
          </a:prstGeom>
          <a:noFill/>
          <a:ln w="22225">
            <a:noFill/>
          </a:ln>
          <a:effectLst>
            <a:outerShdw blurRad="50800" dist="190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rgbClr r="0" g="0" b="0"/>
          </a:lnRef>
          <a:fillRef idx="3">
            <a:scrgbClr r="0" g="0" b="0"/>
          </a:fillRef>
          <a:effectRef idx="3">
            <a:schemeClr val="accent6">
              <a:shade val="80000"/>
              <a:hueOff val="214187"/>
              <a:satOff val="-8606"/>
              <a:lumOff val="18419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74694" tIns="99061" rIns="184912" bIns="99060" numCol="1" spcCol="1270" anchor="ctr" anchorCtr="0">
            <a:no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2000" b="1">
                <a:solidFill>
                  <a:srgbClr val="000000"/>
                </a:solidFill>
                <a:effectLst>
                  <a:outerShdw blurRad="50800" dist="50800" dir="5400000" algn="ctr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2400" u="sng" dirty="0"/>
              <a:t>Ý </a:t>
            </a:r>
            <a:r>
              <a:rPr lang="en-US" sz="2400" u="sng" dirty="0" err="1"/>
              <a:t>nghĩa</a:t>
            </a:r>
            <a:r>
              <a:rPr lang="en-US" sz="2400" u="sng" dirty="0"/>
              <a:t> </a:t>
            </a:r>
            <a:r>
              <a:rPr lang="en-US" sz="2400" u="sng" dirty="0" err="1"/>
              <a:t>và</a:t>
            </a:r>
            <a:r>
              <a:rPr lang="en-US" sz="2400" u="sng" dirty="0"/>
              <a:t> </a:t>
            </a:r>
            <a:r>
              <a:rPr lang="en-US" sz="2400" u="sng" dirty="0" err="1"/>
              <a:t>ứng</a:t>
            </a:r>
            <a:r>
              <a:rPr lang="en-US" sz="2400" u="sng" dirty="0"/>
              <a:t> </a:t>
            </a:r>
            <a:r>
              <a:rPr lang="en-US" sz="2400" u="sng" dirty="0" err="1"/>
              <a:t>dụng</a:t>
            </a:r>
            <a:endParaRPr lang="en-US" sz="2400" u="sng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7F0DD41-0495-DC78-C29F-F5B945EED7E4}"/>
              </a:ext>
            </a:extLst>
          </p:cNvPr>
          <p:cNvSpPr txBox="1"/>
          <p:nvPr/>
        </p:nvSpPr>
        <p:spPr>
          <a:xfrm>
            <a:off x="695970" y="4303841"/>
            <a:ext cx="25767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vi-VN" b="1" i="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Ứng dụng trong trí tuệ nhân tạo và robot</a:t>
            </a:r>
            <a:r>
              <a:rPr lang="en-US" b="1" i="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b="1" i="0" dirty="0">
              <a:solidFill>
                <a:srgbClr val="00B05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person and person holding a gender symbol&#10;&#10;Description automatically generated">
            <a:extLst>
              <a:ext uri="{FF2B5EF4-FFF2-40B4-BE49-F238E27FC236}">
                <a16:creationId xmlns:a16="http://schemas.microsoft.com/office/drawing/2014/main" id="{92952D6E-4EC1-0E95-1D77-4CF4DEB4E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212" y="2437970"/>
            <a:ext cx="2228850" cy="2228850"/>
          </a:xfrm>
          <a:prstGeom prst="ellipse">
            <a:avLst/>
          </a:prstGeom>
        </p:spPr>
      </p:pic>
      <p:pic>
        <p:nvPicPr>
          <p:cNvPr id="5" name="Picture 4" descr="Close-up of a camera&#10;&#10;Description automatically generated">
            <a:extLst>
              <a:ext uri="{FF2B5EF4-FFF2-40B4-BE49-F238E27FC236}">
                <a16:creationId xmlns:a16="http://schemas.microsoft.com/office/drawing/2014/main" id="{99F095A4-A890-24DC-73B3-C1055BDD24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36" b="3236"/>
          <a:stretch/>
        </p:blipFill>
        <p:spPr>
          <a:xfrm>
            <a:off x="5372098" y="4830487"/>
            <a:ext cx="1447802" cy="1574150"/>
          </a:xfrm>
          <a:prstGeom prst="ellipse">
            <a:avLst/>
          </a:prstGeom>
        </p:spPr>
      </p:pic>
      <p:pic>
        <p:nvPicPr>
          <p:cNvPr id="7" name="Picture 6" descr="A group of people working on computers&#10;&#10;Description automatically generated">
            <a:extLst>
              <a:ext uri="{FF2B5EF4-FFF2-40B4-BE49-F238E27FC236}">
                <a16:creationId xmlns:a16="http://schemas.microsoft.com/office/drawing/2014/main" id="{46BAFCCB-4214-37E6-94E6-360D4E41D8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709" y="3839931"/>
            <a:ext cx="1447800" cy="1574150"/>
          </a:xfrm>
          <a:prstGeom prst="ellipse">
            <a:avLst/>
          </a:prstGeom>
        </p:spPr>
      </p:pic>
      <p:pic>
        <p:nvPicPr>
          <p:cNvPr id="9" name="Picture 8" descr="A robot touching a screen&#10;&#10;Description automatically generated">
            <a:extLst>
              <a:ext uri="{FF2B5EF4-FFF2-40B4-BE49-F238E27FC236}">
                <a16:creationId xmlns:a16="http://schemas.microsoft.com/office/drawing/2014/main" id="{48DB2419-1507-0DAB-0F2E-A555CF0803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859" y="3783421"/>
            <a:ext cx="1447801" cy="1447800"/>
          </a:xfrm>
          <a:prstGeom prst="ellipse">
            <a:avLst/>
          </a:prstGeom>
        </p:spPr>
      </p:pic>
      <p:pic>
        <p:nvPicPr>
          <p:cNvPr id="11" name="Picture 10" descr="A person smiling with her hand on her face&#10;&#10;Description automatically generated">
            <a:extLst>
              <a:ext uri="{FF2B5EF4-FFF2-40B4-BE49-F238E27FC236}">
                <a16:creationId xmlns:a16="http://schemas.microsoft.com/office/drawing/2014/main" id="{73644B63-AADD-8D0A-9014-9E6ADB3599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100" y="853091"/>
            <a:ext cx="1447800" cy="1374688"/>
          </a:xfrm>
          <a:prstGeom prst="ellipse">
            <a:avLst/>
          </a:prstGeom>
        </p:spPr>
      </p:pic>
      <p:pic>
        <p:nvPicPr>
          <p:cNvPr id="13" name="Picture 12" descr="A signpost with text on it&#10;&#10;Description automatically generated">
            <a:extLst>
              <a:ext uri="{FF2B5EF4-FFF2-40B4-BE49-F238E27FC236}">
                <a16:creationId xmlns:a16="http://schemas.microsoft.com/office/drawing/2014/main" id="{D465BC1A-2C87-04FE-615A-B01CE3A2E1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718" y="1742404"/>
            <a:ext cx="1555259" cy="1574150"/>
          </a:xfrm>
          <a:prstGeom prst="ellipse">
            <a:avLst/>
          </a:prstGeom>
        </p:spPr>
      </p:pic>
      <p:pic>
        <p:nvPicPr>
          <p:cNvPr id="16" name="Picture 15" descr="Women in white lab coats looking at a green liquid&#10;&#10;Description automatically generated">
            <a:extLst>
              <a:ext uri="{FF2B5EF4-FFF2-40B4-BE49-F238E27FC236}">
                <a16:creationId xmlns:a16="http://schemas.microsoft.com/office/drawing/2014/main" id="{B809B84E-F9D4-05CC-4309-67B397435A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633" y="1794068"/>
            <a:ext cx="1549048" cy="1470822"/>
          </a:xfrm>
          <a:prstGeom prst="ellipse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8041DCB-4E59-344E-6E29-53ED93776AD5}"/>
              </a:ext>
            </a:extLst>
          </p:cNvPr>
          <p:cNvSpPr txBox="1"/>
          <p:nvPr/>
        </p:nvSpPr>
        <p:spPr>
          <a:xfrm>
            <a:off x="4667777" y="228030"/>
            <a:ext cx="29704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vi-VN" b="1" i="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Nhận diện giới tính trong ảnh chụp hoặc video</a:t>
            </a:r>
            <a:r>
              <a:rPr lang="en-US" b="1" i="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b="1" i="0" dirty="0">
              <a:solidFill>
                <a:srgbClr val="00B05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D80B17-DC73-8534-DE96-E1FF8F3F4A12}"/>
              </a:ext>
            </a:extLst>
          </p:cNvPr>
          <p:cNvSpPr txBox="1"/>
          <p:nvPr/>
        </p:nvSpPr>
        <p:spPr>
          <a:xfrm>
            <a:off x="5044981" y="6268288"/>
            <a:ext cx="21081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vi-VN" b="1" i="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Tăng cường an ninh và giám sát</a:t>
            </a:r>
            <a:r>
              <a:rPr lang="en-US" b="1" i="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b="1" i="0" dirty="0">
              <a:solidFill>
                <a:srgbClr val="00B05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09E636-2C77-6E3D-C040-1C9D8BEC8099}"/>
              </a:ext>
            </a:extLst>
          </p:cNvPr>
          <p:cNvSpPr txBox="1"/>
          <p:nvPr/>
        </p:nvSpPr>
        <p:spPr>
          <a:xfrm>
            <a:off x="9003373" y="2114804"/>
            <a:ext cx="20347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vi-VN" b="1" i="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Quảng cáo và tiếp thị đối tượng</a:t>
            </a:r>
            <a:r>
              <a:rPr lang="en-US" b="1" i="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b="1" i="0" dirty="0">
              <a:solidFill>
                <a:srgbClr val="00B05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00F2F7-90B6-7778-47DA-6853DA736A76}"/>
              </a:ext>
            </a:extLst>
          </p:cNvPr>
          <p:cNvSpPr txBox="1"/>
          <p:nvPr/>
        </p:nvSpPr>
        <p:spPr>
          <a:xfrm>
            <a:off x="6368487" y="4303841"/>
            <a:ext cx="75466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vi-VN" b="1" i="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Chăm sóc khách h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lang="vi-VN" b="1" i="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en-US" b="1" i="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b="1" i="0" dirty="0">
              <a:solidFill>
                <a:srgbClr val="00B05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CC7AC2-7A6B-DDEC-5744-5616C7F04168}"/>
              </a:ext>
            </a:extLst>
          </p:cNvPr>
          <p:cNvSpPr txBox="1"/>
          <p:nvPr/>
        </p:nvSpPr>
        <p:spPr>
          <a:xfrm>
            <a:off x="-1393202" y="1994820"/>
            <a:ext cx="75466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vi-VN" b="1" i="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Nghiên cứu y tế</a:t>
            </a:r>
            <a:r>
              <a:rPr lang="en-US" b="1" i="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b="1" i="0" dirty="0">
              <a:solidFill>
                <a:srgbClr val="00B05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D2A5FC6-07C9-43A0-CBC6-6FBB0AE7ED45}"/>
              </a:ext>
            </a:extLst>
          </p:cNvPr>
          <p:cNvSpPr/>
          <p:nvPr/>
        </p:nvSpPr>
        <p:spPr>
          <a:xfrm>
            <a:off x="4924019" y="2364152"/>
            <a:ext cx="2262340" cy="2309021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0DF338-7EB5-DED4-43D9-37173A6B3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E222-1551-462D-96C0-115C9AEFA44E}" type="datetime1">
              <a:rPr lang="en-US" smtClean="0"/>
              <a:t>12/25/2023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338DD7-E520-7843-528B-7ABFE1373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F5F48-2060-4EB2-BB3C-337C7073B6D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034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AD7EDC6A-E893-8B1B-513D-108ABCA1D38C}"/>
              </a:ext>
            </a:extLst>
          </p:cNvPr>
          <p:cNvSpPr/>
          <p:nvPr/>
        </p:nvSpPr>
        <p:spPr>
          <a:xfrm>
            <a:off x="835924" y="389292"/>
            <a:ext cx="3831853" cy="584775"/>
          </a:xfrm>
          <a:custGeom>
            <a:avLst/>
            <a:gdLst>
              <a:gd name="connsiteX0" fmla="*/ 0 w 7088680"/>
              <a:gd name="connsiteY0" fmla="*/ 0 h 976442"/>
              <a:gd name="connsiteX1" fmla="*/ 6600459 w 7088680"/>
              <a:gd name="connsiteY1" fmla="*/ 0 h 976442"/>
              <a:gd name="connsiteX2" fmla="*/ 7088680 w 7088680"/>
              <a:gd name="connsiteY2" fmla="*/ 488221 h 976442"/>
              <a:gd name="connsiteX3" fmla="*/ 6600459 w 7088680"/>
              <a:gd name="connsiteY3" fmla="*/ 976442 h 976442"/>
              <a:gd name="connsiteX4" fmla="*/ 0 w 7088680"/>
              <a:gd name="connsiteY4" fmla="*/ 976442 h 976442"/>
              <a:gd name="connsiteX5" fmla="*/ 0 w 7088680"/>
              <a:gd name="connsiteY5" fmla="*/ 0 h 976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88680" h="976442">
                <a:moveTo>
                  <a:pt x="7088680" y="976441"/>
                </a:moveTo>
                <a:lnTo>
                  <a:pt x="488221" y="976441"/>
                </a:lnTo>
                <a:lnTo>
                  <a:pt x="0" y="488221"/>
                </a:lnTo>
                <a:lnTo>
                  <a:pt x="488221" y="1"/>
                </a:lnTo>
                <a:lnTo>
                  <a:pt x="7088680" y="1"/>
                </a:lnTo>
                <a:lnTo>
                  <a:pt x="7088680" y="976441"/>
                </a:lnTo>
                <a:close/>
              </a:path>
            </a:pathLst>
          </a:custGeom>
          <a:noFill/>
          <a:ln w="22225">
            <a:solidFill>
              <a:srgbClr val="0070C0"/>
            </a:solidFill>
          </a:ln>
        </p:spPr>
        <p:style>
          <a:lnRef idx="0">
            <a:scrgbClr r="0" g="0" b="0"/>
          </a:lnRef>
          <a:fillRef idx="3">
            <a:scrgbClr r="0" g="0" b="0"/>
          </a:fillRef>
          <a:effectRef idx="3">
            <a:schemeClr val="accent6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74694" tIns="99061" rIns="184912" bIns="99061" numCol="1" spcCol="1270" anchor="ctr" anchorCtr="0">
            <a:noAutofit/>
          </a:bodyPr>
          <a:lstStyle/>
          <a:p>
            <a:pPr algn="ctr">
              <a:lnSpc>
                <a:spcPct val="150000"/>
              </a:lnSpc>
            </a:pPr>
            <a:endParaRPr lang="en-US" sz="2000" b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A0A351C2-4279-4831-66A0-9C54846DFB21}"/>
              </a:ext>
            </a:extLst>
          </p:cNvPr>
          <p:cNvSpPr/>
          <p:nvPr/>
        </p:nvSpPr>
        <p:spPr>
          <a:xfrm>
            <a:off x="378549" y="339919"/>
            <a:ext cx="684788" cy="684788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0">
            <a:scrgbClr r="0" g="0" b="0"/>
          </a:lnRef>
          <a:fillRef idx="1">
            <a:scrgbClr r="0" g="0" b="0"/>
          </a:fillRef>
          <a:effectRef idx="3">
            <a:schemeClr val="accent6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61D3051-42B5-FB33-3C5B-C2C0C8D47F0F}"/>
              </a:ext>
            </a:extLst>
          </p:cNvPr>
          <p:cNvSpPr txBox="1"/>
          <p:nvPr/>
        </p:nvSpPr>
        <p:spPr>
          <a:xfrm>
            <a:off x="464494" y="420070"/>
            <a:ext cx="6088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E6116CD-37E0-080F-BD2E-B3373CB550CF}"/>
              </a:ext>
            </a:extLst>
          </p:cNvPr>
          <p:cNvSpPr txBox="1"/>
          <p:nvPr/>
        </p:nvSpPr>
        <p:spPr>
          <a:xfrm>
            <a:off x="1217679" y="337748"/>
            <a:ext cx="3623401" cy="508135"/>
          </a:xfrm>
          <a:prstGeom prst="rect">
            <a:avLst/>
          </a:prstGeom>
          <a:noFill/>
          <a:ln w="22225">
            <a:noFill/>
          </a:ln>
          <a:effectLst>
            <a:outerShdw blurRad="50800" dist="190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rgbClr r="0" g="0" b="0"/>
          </a:lnRef>
          <a:fillRef idx="3">
            <a:scrgbClr r="0" g="0" b="0"/>
          </a:fillRef>
          <a:effectRef idx="3">
            <a:schemeClr val="accent6">
              <a:shade val="80000"/>
              <a:hueOff val="214187"/>
              <a:satOff val="-8606"/>
              <a:lumOff val="18419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74694" tIns="99061" rIns="184912" bIns="99060" numCol="1" spcCol="1270" anchor="ctr" anchorCtr="0">
            <a:no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2000" b="1">
                <a:solidFill>
                  <a:srgbClr val="000000"/>
                </a:solidFill>
                <a:effectLst>
                  <a:outerShdw blurRad="50800" dist="50800" dir="5400000" algn="ctr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2400" u="sng" dirty="0" err="1">
                <a:cs typeface="Times New Roman" panose="02020603050405020304" pitchFamily="18" charset="0"/>
              </a:rPr>
              <a:t>Phương</a:t>
            </a:r>
            <a:r>
              <a:rPr lang="en-US" sz="2400" u="sng" dirty="0">
                <a:cs typeface="Times New Roman" panose="02020603050405020304" pitchFamily="18" charset="0"/>
              </a:rPr>
              <a:t> </a:t>
            </a:r>
            <a:r>
              <a:rPr lang="en-US" sz="2400" u="sng" dirty="0" err="1">
                <a:cs typeface="Times New Roman" panose="02020603050405020304" pitchFamily="18" charset="0"/>
              </a:rPr>
              <a:t>pháp</a:t>
            </a:r>
            <a:endParaRPr lang="en-US" sz="2400" u="sng" dirty="0">
              <a:cs typeface="Times New Roman" panose="02020603050405020304" pitchFamily="18" charset="0"/>
            </a:endParaRP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021FEB2C-712E-21CE-F8BF-8B033407B0B3}"/>
              </a:ext>
            </a:extLst>
          </p:cNvPr>
          <p:cNvSpPr/>
          <p:nvPr/>
        </p:nvSpPr>
        <p:spPr>
          <a:xfrm>
            <a:off x="3118632" y="1558029"/>
            <a:ext cx="1941368" cy="998316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dataset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4C1F4F1-6616-3EB3-A311-82C7F432957D}"/>
              </a:ext>
            </a:extLst>
          </p:cNvPr>
          <p:cNvSpPr/>
          <p:nvPr/>
        </p:nvSpPr>
        <p:spPr>
          <a:xfrm>
            <a:off x="5686943" y="1658690"/>
            <a:ext cx="1562583" cy="79699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</a:p>
        </p:txBody>
      </p: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7A818248-603B-8F85-E1DA-735B626607AA}"/>
              </a:ext>
            </a:extLst>
          </p:cNvPr>
          <p:cNvSpPr/>
          <p:nvPr/>
        </p:nvSpPr>
        <p:spPr>
          <a:xfrm>
            <a:off x="8180154" y="1558029"/>
            <a:ext cx="1941368" cy="998316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vectors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 images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48B24AD-908E-3E13-959C-97977929B73E}"/>
              </a:ext>
            </a:extLst>
          </p:cNvPr>
          <p:cNvSpPr/>
          <p:nvPr/>
        </p:nvSpPr>
        <p:spPr>
          <a:xfrm>
            <a:off x="5702292" y="3188477"/>
            <a:ext cx="1562583" cy="79699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E108612-2C07-D453-05CD-3887482D8FF3}"/>
              </a:ext>
            </a:extLst>
          </p:cNvPr>
          <p:cNvSpPr/>
          <p:nvPr/>
        </p:nvSpPr>
        <p:spPr>
          <a:xfrm>
            <a:off x="8369546" y="2968692"/>
            <a:ext cx="1562583" cy="12573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Similarly measure</a:t>
            </a:r>
          </a:p>
        </p:txBody>
      </p:sp>
      <p:pic>
        <p:nvPicPr>
          <p:cNvPr id="18" name="Picture 17" descr="A person and person posing for a picture&#10;&#10;Description automatically generated">
            <a:extLst>
              <a:ext uri="{FF2B5EF4-FFF2-40B4-BE49-F238E27FC236}">
                <a16:creationId xmlns:a16="http://schemas.microsoft.com/office/drawing/2014/main" id="{A2E895F2-2CA2-EE29-9DCC-E60BEEC7C3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85" t="16128" r="39813" b="53975"/>
          <a:stretch/>
        </p:blipFill>
        <p:spPr>
          <a:xfrm>
            <a:off x="7832501" y="4947061"/>
            <a:ext cx="1233199" cy="1277074"/>
          </a:xfrm>
          <a:prstGeom prst="ellipse">
            <a:avLst/>
          </a:prstGeom>
        </p:spPr>
      </p:pic>
      <p:pic>
        <p:nvPicPr>
          <p:cNvPr id="20" name="Picture 19" descr="A person and person posing for a picture&#10;&#10;Description automatically generated">
            <a:extLst>
              <a:ext uri="{FF2B5EF4-FFF2-40B4-BE49-F238E27FC236}">
                <a16:creationId xmlns:a16="http://schemas.microsoft.com/office/drawing/2014/main" id="{FB83DCDF-FB48-CFD4-7DE4-0E44E27B67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47" t="27952" r="17251" b="42151"/>
          <a:stretch/>
        </p:blipFill>
        <p:spPr>
          <a:xfrm>
            <a:off x="9419702" y="4947061"/>
            <a:ext cx="1233199" cy="1277074"/>
          </a:xfrm>
          <a:prstGeom prst="ellipse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3F81A45-4261-6F68-1B0D-963F0E68140C}"/>
              </a:ext>
            </a:extLst>
          </p:cNvPr>
          <p:cNvSpPr txBox="1"/>
          <p:nvPr/>
        </p:nvSpPr>
        <p:spPr>
          <a:xfrm>
            <a:off x="7998060" y="6222957"/>
            <a:ext cx="902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C849B5-D22D-E3EB-A7CF-75DA5D619F2D}"/>
              </a:ext>
            </a:extLst>
          </p:cNvPr>
          <p:cNvSpPr txBox="1"/>
          <p:nvPr/>
        </p:nvSpPr>
        <p:spPr>
          <a:xfrm>
            <a:off x="9530747" y="6221409"/>
            <a:ext cx="1011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WOMAN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6807A02-DBA1-3641-1E3B-EEC2863C1D94}"/>
              </a:ext>
            </a:extLst>
          </p:cNvPr>
          <p:cNvSpPr/>
          <p:nvPr/>
        </p:nvSpPr>
        <p:spPr>
          <a:xfrm>
            <a:off x="7687633" y="4913786"/>
            <a:ext cx="1474640" cy="1616948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9FC3BE-0DA2-6434-1B58-00D38AC034FA}"/>
              </a:ext>
            </a:extLst>
          </p:cNvPr>
          <p:cNvSpPr/>
          <p:nvPr/>
        </p:nvSpPr>
        <p:spPr>
          <a:xfrm>
            <a:off x="9277170" y="4913786"/>
            <a:ext cx="1474640" cy="1616948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2561241-D6F3-747C-DBBE-6881525E45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162" y="1402186"/>
            <a:ext cx="1650455" cy="1310002"/>
          </a:xfrm>
          <a:prstGeom prst="rect">
            <a:avLst/>
          </a:prstGeom>
        </p:spPr>
      </p:pic>
      <p:pic>
        <p:nvPicPr>
          <p:cNvPr id="32" name="Picture 31" descr="A person and person posing for a picture&#10;&#10;Description automatically generated">
            <a:extLst>
              <a:ext uri="{FF2B5EF4-FFF2-40B4-BE49-F238E27FC236}">
                <a16:creationId xmlns:a16="http://schemas.microsoft.com/office/drawing/2014/main" id="{36751CD6-F192-1169-BB6F-690BFD35A9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14" t="11520" r="1083" b="21754"/>
          <a:stretch/>
        </p:blipFill>
        <p:spPr>
          <a:xfrm>
            <a:off x="3372040" y="2916070"/>
            <a:ext cx="1469040" cy="1310002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E6168B0-C6EE-11A3-F052-C1C59E66ED43}"/>
              </a:ext>
            </a:extLst>
          </p:cNvPr>
          <p:cNvCxnSpPr>
            <a:stCxn id="31" idx="3"/>
            <a:endCxn id="4" idx="2"/>
          </p:cNvCxnSpPr>
          <p:nvPr/>
        </p:nvCxnSpPr>
        <p:spPr>
          <a:xfrm>
            <a:off x="2620617" y="2057187"/>
            <a:ext cx="498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AF84D13-9A40-A80C-5D46-C0073C6290B7}"/>
              </a:ext>
            </a:extLst>
          </p:cNvPr>
          <p:cNvCxnSpPr>
            <a:stCxn id="4" idx="4"/>
            <a:endCxn id="12" idx="1"/>
          </p:cNvCxnSpPr>
          <p:nvPr/>
        </p:nvCxnSpPr>
        <p:spPr>
          <a:xfrm>
            <a:off x="5060000" y="2057187"/>
            <a:ext cx="6269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47C87D8-EBB0-173C-173C-F18A8948BDC9}"/>
              </a:ext>
            </a:extLst>
          </p:cNvPr>
          <p:cNvCxnSpPr>
            <a:stCxn id="12" idx="3"/>
            <a:endCxn id="14" idx="2"/>
          </p:cNvCxnSpPr>
          <p:nvPr/>
        </p:nvCxnSpPr>
        <p:spPr>
          <a:xfrm flipV="1">
            <a:off x="7249526" y="2057187"/>
            <a:ext cx="9306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68C82E6-476F-8528-2A97-E4522F54A930}"/>
              </a:ext>
            </a:extLst>
          </p:cNvPr>
          <p:cNvCxnSpPr>
            <a:stCxn id="14" idx="3"/>
            <a:endCxn id="17" idx="0"/>
          </p:cNvCxnSpPr>
          <p:nvPr/>
        </p:nvCxnSpPr>
        <p:spPr>
          <a:xfrm>
            <a:off x="9150838" y="2556345"/>
            <a:ext cx="0" cy="412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4C187E8-FE57-CDA6-8744-9ACB4B2AED7F}"/>
              </a:ext>
            </a:extLst>
          </p:cNvPr>
          <p:cNvCxnSpPr>
            <a:stCxn id="32" idx="3"/>
            <a:endCxn id="15" idx="1"/>
          </p:cNvCxnSpPr>
          <p:nvPr/>
        </p:nvCxnSpPr>
        <p:spPr>
          <a:xfrm>
            <a:off x="4841080" y="3571071"/>
            <a:ext cx="861212" cy="15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CDDC47F-FA2A-EA1E-11F2-0D25DBC87159}"/>
              </a:ext>
            </a:extLst>
          </p:cNvPr>
          <p:cNvCxnSpPr>
            <a:stCxn id="15" idx="3"/>
            <a:endCxn id="17" idx="1"/>
          </p:cNvCxnSpPr>
          <p:nvPr/>
        </p:nvCxnSpPr>
        <p:spPr>
          <a:xfrm>
            <a:off x="7264875" y="3586975"/>
            <a:ext cx="1104671" cy="10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B5FC900-F8D5-8B16-51B8-E2A2D97A5531}"/>
              </a:ext>
            </a:extLst>
          </p:cNvPr>
          <p:cNvCxnSpPr>
            <a:stCxn id="17" idx="2"/>
            <a:endCxn id="29" idx="0"/>
          </p:cNvCxnSpPr>
          <p:nvPr/>
        </p:nvCxnSpPr>
        <p:spPr>
          <a:xfrm>
            <a:off x="9150838" y="4226072"/>
            <a:ext cx="863652" cy="687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534AB39-DE2F-4DCA-BE2A-6825DB41155F}"/>
              </a:ext>
            </a:extLst>
          </p:cNvPr>
          <p:cNvCxnSpPr>
            <a:stCxn id="17" idx="2"/>
            <a:endCxn id="26" idx="0"/>
          </p:cNvCxnSpPr>
          <p:nvPr/>
        </p:nvCxnSpPr>
        <p:spPr>
          <a:xfrm flipH="1">
            <a:off x="8424953" y="4226072"/>
            <a:ext cx="725885" cy="687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EA50515F-2019-A345-B5C7-418DC36A9FA1}"/>
              </a:ext>
            </a:extLst>
          </p:cNvPr>
          <p:cNvSpPr/>
          <p:nvPr/>
        </p:nvSpPr>
        <p:spPr>
          <a:xfrm>
            <a:off x="175549" y="1203768"/>
            <a:ext cx="11840901" cy="542852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01D8C1F-B92B-0133-F3EB-AEFBC996379B}"/>
              </a:ext>
            </a:extLst>
          </p:cNvPr>
          <p:cNvCxnSpPr/>
          <p:nvPr/>
        </p:nvCxnSpPr>
        <p:spPr>
          <a:xfrm>
            <a:off x="175547" y="2762518"/>
            <a:ext cx="118409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24A918E-5835-165A-1CA6-F6CDA98F8BA4}"/>
              </a:ext>
            </a:extLst>
          </p:cNvPr>
          <p:cNvCxnSpPr/>
          <p:nvPr/>
        </p:nvCxnSpPr>
        <p:spPr>
          <a:xfrm>
            <a:off x="175547" y="4673172"/>
            <a:ext cx="118409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AB59B6B-5561-ABE3-FDEC-3AAC8DF20FF8}"/>
              </a:ext>
            </a:extLst>
          </p:cNvPr>
          <p:cNvSpPr txBox="1"/>
          <p:nvPr/>
        </p:nvSpPr>
        <p:spPr>
          <a:xfrm rot="16200000">
            <a:off x="-601427" y="3409551"/>
            <a:ext cx="2099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Querying the image dataset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93C21AF-32E0-8151-BB13-928D4A7F9A34}"/>
              </a:ext>
            </a:extLst>
          </p:cNvPr>
          <p:cNvSpPr txBox="1"/>
          <p:nvPr/>
        </p:nvSpPr>
        <p:spPr>
          <a:xfrm rot="16200000">
            <a:off x="-569262" y="1807086"/>
            <a:ext cx="2027398" cy="382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1E915D3-7B77-10A5-AA6B-8AFA44B3D101}"/>
              </a:ext>
            </a:extLst>
          </p:cNvPr>
          <p:cNvSpPr txBox="1"/>
          <p:nvPr/>
        </p:nvSpPr>
        <p:spPr>
          <a:xfrm rot="16200000">
            <a:off x="-549205" y="5547000"/>
            <a:ext cx="2027398" cy="382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layer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069EEA9-2E27-5ECF-25FD-19C78DB9D850}"/>
              </a:ext>
            </a:extLst>
          </p:cNvPr>
          <p:cNvCxnSpPr/>
          <p:nvPr/>
        </p:nvCxnSpPr>
        <p:spPr>
          <a:xfrm>
            <a:off x="768940" y="1203768"/>
            <a:ext cx="0" cy="5428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14E5CF-B3A1-9951-1835-60E9A208E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34CC9-6E75-48A3-9CD3-1CD4A360D7B6}" type="datetime1">
              <a:rPr lang="en-US" smtClean="0"/>
              <a:t>12/25/2023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F99845-F12F-9B5C-045F-912F26F6D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F5F48-2060-4EB2-BB3C-337C7073B6D6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C5AA73-92B0-17A2-B4A9-0F9EFF48FC41}"/>
              </a:ext>
            </a:extLst>
          </p:cNvPr>
          <p:cNvSpPr/>
          <p:nvPr/>
        </p:nvSpPr>
        <p:spPr>
          <a:xfrm>
            <a:off x="5411755" y="1433996"/>
            <a:ext cx="4889235" cy="3059249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7A306D-5244-F5F2-09C5-AE03B293D960}"/>
              </a:ext>
            </a:extLst>
          </p:cNvPr>
          <p:cNvSpPr txBox="1"/>
          <p:nvPr/>
        </p:nvSpPr>
        <p:spPr>
          <a:xfrm>
            <a:off x="7428467" y="1501099"/>
            <a:ext cx="69046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1871409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AD7EDC6A-E893-8B1B-513D-108ABCA1D38C}"/>
              </a:ext>
            </a:extLst>
          </p:cNvPr>
          <p:cNvSpPr/>
          <p:nvPr/>
        </p:nvSpPr>
        <p:spPr>
          <a:xfrm>
            <a:off x="835924" y="389292"/>
            <a:ext cx="3831853" cy="584775"/>
          </a:xfrm>
          <a:custGeom>
            <a:avLst/>
            <a:gdLst>
              <a:gd name="connsiteX0" fmla="*/ 0 w 7088680"/>
              <a:gd name="connsiteY0" fmla="*/ 0 h 976442"/>
              <a:gd name="connsiteX1" fmla="*/ 6600459 w 7088680"/>
              <a:gd name="connsiteY1" fmla="*/ 0 h 976442"/>
              <a:gd name="connsiteX2" fmla="*/ 7088680 w 7088680"/>
              <a:gd name="connsiteY2" fmla="*/ 488221 h 976442"/>
              <a:gd name="connsiteX3" fmla="*/ 6600459 w 7088680"/>
              <a:gd name="connsiteY3" fmla="*/ 976442 h 976442"/>
              <a:gd name="connsiteX4" fmla="*/ 0 w 7088680"/>
              <a:gd name="connsiteY4" fmla="*/ 976442 h 976442"/>
              <a:gd name="connsiteX5" fmla="*/ 0 w 7088680"/>
              <a:gd name="connsiteY5" fmla="*/ 0 h 976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88680" h="976442">
                <a:moveTo>
                  <a:pt x="7088680" y="976441"/>
                </a:moveTo>
                <a:lnTo>
                  <a:pt x="488221" y="976441"/>
                </a:lnTo>
                <a:lnTo>
                  <a:pt x="0" y="488221"/>
                </a:lnTo>
                <a:lnTo>
                  <a:pt x="488221" y="1"/>
                </a:lnTo>
                <a:lnTo>
                  <a:pt x="7088680" y="1"/>
                </a:lnTo>
                <a:lnTo>
                  <a:pt x="7088680" y="976441"/>
                </a:lnTo>
                <a:close/>
              </a:path>
            </a:pathLst>
          </a:custGeom>
          <a:noFill/>
          <a:ln w="22225">
            <a:solidFill>
              <a:srgbClr val="0070C0"/>
            </a:solidFill>
          </a:ln>
        </p:spPr>
        <p:style>
          <a:lnRef idx="0">
            <a:scrgbClr r="0" g="0" b="0"/>
          </a:lnRef>
          <a:fillRef idx="3">
            <a:scrgbClr r="0" g="0" b="0"/>
          </a:fillRef>
          <a:effectRef idx="3">
            <a:schemeClr val="accent6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74694" tIns="99061" rIns="184912" bIns="99061" numCol="1" spcCol="1270" anchor="ctr" anchorCtr="0">
            <a:noAutofit/>
          </a:bodyPr>
          <a:lstStyle/>
          <a:p>
            <a:pPr algn="ctr">
              <a:lnSpc>
                <a:spcPct val="150000"/>
              </a:lnSpc>
            </a:pPr>
            <a:endParaRPr lang="en-US" sz="2000" b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A0A351C2-4279-4831-66A0-9C54846DFB21}"/>
              </a:ext>
            </a:extLst>
          </p:cNvPr>
          <p:cNvSpPr/>
          <p:nvPr/>
        </p:nvSpPr>
        <p:spPr>
          <a:xfrm>
            <a:off x="378549" y="339919"/>
            <a:ext cx="684788" cy="684788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0">
            <a:scrgbClr r="0" g="0" b="0"/>
          </a:lnRef>
          <a:fillRef idx="1">
            <a:scrgbClr r="0" g="0" b="0"/>
          </a:fillRef>
          <a:effectRef idx="3">
            <a:schemeClr val="accent6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61D3051-42B5-FB33-3C5B-C2C0C8D47F0F}"/>
              </a:ext>
            </a:extLst>
          </p:cNvPr>
          <p:cNvSpPr txBox="1"/>
          <p:nvPr/>
        </p:nvSpPr>
        <p:spPr>
          <a:xfrm>
            <a:off x="464494" y="420070"/>
            <a:ext cx="6088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E6116CD-37E0-080F-BD2E-B3373CB550CF}"/>
              </a:ext>
            </a:extLst>
          </p:cNvPr>
          <p:cNvSpPr txBox="1"/>
          <p:nvPr/>
        </p:nvSpPr>
        <p:spPr>
          <a:xfrm>
            <a:off x="1033099" y="303437"/>
            <a:ext cx="3623401" cy="508135"/>
          </a:xfrm>
          <a:prstGeom prst="rect">
            <a:avLst/>
          </a:prstGeom>
          <a:noFill/>
          <a:ln w="22225">
            <a:noFill/>
          </a:ln>
          <a:effectLst>
            <a:outerShdw blurRad="50800" dist="190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rgbClr r="0" g="0" b="0"/>
          </a:lnRef>
          <a:fillRef idx="3">
            <a:scrgbClr r="0" g="0" b="0"/>
          </a:fillRef>
          <a:effectRef idx="3">
            <a:schemeClr val="accent6">
              <a:shade val="80000"/>
              <a:hueOff val="214187"/>
              <a:satOff val="-8606"/>
              <a:lumOff val="18419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74694" tIns="99061" rIns="184912" bIns="99060" numCol="1" spcCol="1270" anchor="ctr" anchorCtr="0">
            <a:no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2000" b="1">
                <a:solidFill>
                  <a:srgbClr val="000000"/>
                </a:solidFill>
                <a:effectLst>
                  <a:outerShdw blurRad="50800" dist="50800" dir="5400000" algn="ctr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2400" u="sng" dirty="0" err="1">
                <a:cs typeface="Times New Roman" panose="02020603050405020304" pitchFamily="18" charset="0"/>
              </a:rPr>
              <a:t>Mô</a:t>
            </a:r>
            <a:r>
              <a:rPr lang="en-US" sz="2400" u="sng" dirty="0">
                <a:cs typeface="Times New Roman" panose="02020603050405020304" pitchFamily="18" charset="0"/>
              </a:rPr>
              <a:t> </a:t>
            </a:r>
            <a:r>
              <a:rPr lang="en-US" sz="2400" u="sng" dirty="0" err="1">
                <a:cs typeface="Times New Roman" panose="02020603050405020304" pitchFamily="18" charset="0"/>
              </a:rPr>
              <a:t>hình</a:t>
            </a:r>
            <a:r>
              <a:rPr lang="en-US" sz="2400" u="sng" dirty="0">
                <a:cs typeface="Times New Roman" panose="02020603050405020304" pitchFamily="18" charset="0"/>
              </a:rPr>
              <a:t> </a:t>
            </a:r>
            <a:r>
              <a:rPr lang="en-US" sz="2400" u="sng" dirty="0" err="1">
                <a:cs typeface="Times New Roman" panose="02020603050405020304" pitchFamily="18" charset="0"/>
              </a:rPr>
              <a:t>máy</a:t>
            </a:r>
            <a:r>
              <a:rPr lang="en-US" sz="2400" u="sng" dirty="0">
                <a:cs typeface="Times New Roman" panose="02020603050405020304" pitchFamily="18" charset="0"/>
              </a:rPr>
              <a:t> </a:t>
            </a:r>
            <a:r>
              <a:rPr lang="en-US" sz="2400" u="sng" dirty="0" err="1">
                <a:cs typeface="Times New Roman" panose="02020603050405020304" pitchFamily="18" charset="0"/>
              </a:rPr>
              <a:t>học</a:t>
            </a:r>
            <a:endParaRPr lang="en-US" sz="2400" u="sng" dirty="0"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F015E1-D93B-C4A0-A147-63F5E1B31EFB}"/>
              </a:ext>
            </a:extLst>
          </p:cNvPr>
          <p:cNvSpPr txBox="1"/>
          <p:nvPr/>
        </p:nvSpPr>
        <p:spPr>
          <a:xfrm>
            <a:off x="337343" y="1274255"/>
            <a:ext cx="81920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sâu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vgg16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trích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trưng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1F7401-5572-26D0-A97E-F23742495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05A49-CFDE-4FEF-A011-576B88471BC1}" type="datetime1">
              <a:rPr lang="en-US" smtClean="0"/>
              <a:t>12/25/2023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521AA6-9102-ADEF-C2F7-1E3E60C3E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F5F48-2060-4EB2-BB3C-337C7073B6D6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6381D49E-D35F-DE3B-6184-65F815CBCA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642" y="2321825"/>
            <a:ext cx="6729043" cy="381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803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AD7EDC6A-E893-8B1B-513D-108ABCA1D38C}"/>
              </a:ext>
            </a:extLst>
          </p:cNvPr>
          <p:cNvSpPr/>
          <p:nvPr/>
        </p:nvSpPr>
        <p:spPr>
          <a:xfrm>
            <a:off x="835924" y="389292"/>
            <a:ext cx="3831853" cy="584775"/>
          </a:xfrm>
          <a:custGeom>
            <a:avLst/>
            <a:gdLst>
              <a:gd name="connsiteX0" fmla="*/ 0 w 7088680"/>
              <a:gd name="connsiteY0" fmla="*/ 0 h 976442"/>
              <a:gd name="connsiteX1" fmla="*/ 6600459 w 7088680"/>
              <a:gd name="connsiteY1" fmla="*/ 0 h 976442"/>
              <a:gd name="connsiteX2" fmla="*/ 7088680 w 7088680"/>
              <a:gd name="connsiteY2" fmla="*/ 488221 h 976442"/>
              <a:gd name="connsiteX3" fmla="*/ 6600459 w 7088680"/>
              <a:gd name="connsiteY3" fmla="*/ 976442 h 976442"/>
              <a:gd name="connsiteX4" fmla="*/ 0 w 7088680"/>
              <a:gd name="connsiteY4" fmla="*/ 976442 h 976442"/>
              <a:gd name="connsiteX5" fmla="*/ 0 w 7088680"/>
              <a:gd name="connsiteY5" fmla="*/ 0 h 976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88680" h="976442">
                <a:moveTo>
                  <a:pt x="7088680" y="976441"/>
                </a:moveTo>
                <a:lnTo>
                  <a:pt x="488221" y="976441"/>
                </a:lnTo>
                <a:lnTo>
                  <a:pt x="0" y="488221"/>
                </a:lnTo>
                <a:lnTo>
                  <a:pt x="488221" y="1"/>
                </a:lnTo>
                <a:lnTo>
                  <a:pt x="7088680" y="1"/>
                </a:lnTo>
                <a:lnTo>
                  <a:pt x="7088680" y="976441"/>
                </a:lnTo>
                <a:close/>
              </a:path>
            </a:pathLst>
          </a:custGeom>
          <a:noFill/>
          <a:ln w="22225">
            <a:solidFill>
              <a:srgbClr val="0070C0"/>
            </a:solidFill>
          </a:ln>
        </p:spPr>
        <p:style>
          <a:lnRef idx="0">
            <a:scrgbClr r="0" g="0" b="0"/>
          </a:lnRef>
          <a:fillRef idx="3">
            <a:scrgbClr r="0" g="0" b="0"/>
          </a:fillRef>
          <a:effectRef idx="3">
            <a:schemeClr val="accent6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74694" tIns="99061" rIns="184912" bIns="99061" numCol="1" spcCol="1270" anchor="ctr" anchorCtr="0">
            <a:noAutofit/>
          </a:bodyPr>
          <a:lstStyle/>
          <a:p>
            <a:pPr algn="ctr">
              <a:lnSpc>
                <a:spcPct val="150000"/>
              </a:lnSpc>
            </a:pPr>
            <a:endParaRPr lang="en-US" sz="2000" b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A0A351C2-4279-4831-66A0-9C54846DFB21}"/>
              </a:ext>
            </a:extLst>
          </p:cNvPr>
          <p:cNvSpPr/>
          <p:nvPr/>
        </p:nvSpPr>
        <p:spPr>
          <a:xfrm>
            <a:off x="378549" y="339919"/>
            <a:ext cx="684788" cy="684788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0">
            <a:scrgbClr r="0" g="0" b="0"/>
          </a:lnRef>
          <a:fillRef idx="1">
            <a:scrgbClr r="0" g="0" b="0"/>
          </a:fillRef>
          <a:effectRef idx="3">
            <a:schemeClr val="accent6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61D3051-42B5-FB33-3C5B-C2C0C8D47F0F}"/>
              </a:ext>
            </a:extLst>
          </p:cNvPr>
          <p:cNvSpPr txBox="1"/>
          <p:nvPr/>
        </p:nvSpPr>
        <p:spPr>
          <a:xfrm>
            <a:off x="464494" y="420070"/>
            <a:ext cx="6088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E6116CD-37E0-080F-BD2E-B3373CB550CF}"/>
              </a:ext>
            </a:extLst>
          </p:cNvPr>
          <p:cNvSpPr txBox="1"/>
          <p:nvPr/>
        </p:nvSpPr>
        <p:spPr>
          <a:xfrm>
            <a:off x="1018855" y="338652"/>
            <a:ext cx="3623401" cy="508135"/>
          </a:xfrm>
          <a:prstGeom prst="rect">
            <a:avLst/>
          </a:prstGeom>
          <a:noFill/>
          <a:ln w="22225">
            <a:noFill/>
          </a:ln>
          <a:effectLst>
            <a:outerShdw blurRad="50800" dist="190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rgbClr r="0" g="0" b="0"/>
          </a:lnRef>
          <a:fillRef idx="3">
            <a:scrgbClr r="0" g="0" b="0"/>
          </a:fillRef>
          <a:effectRef idx="3">
            <a:schemeClr val="accent6">
              <a:shade val="80000"/>
              <a:hueOff val="214187"/>
              <a:satOff val="-8606"/>
              <a:lumOff val="18419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74694" tIns="99061" rIns="184912" bIns="99060" numCol="1" spcCol="1270" anchor="ctr" anchorCtr="0">
            <a:no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2000" b="1">
                <a:solidFill>
                  <a:srgbClr val="000000"/>
                </a:solidFill>
                <a:effectLst>
                  <a:outerShdw blurRad="50800" dist="50800" dir="5400000" algn="ctr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2400" u="sng" dirty="0" err="1">
                <a:solidFill>
                  <a:schemeClr val="tx1"/>
                </a:solidFill>
                <a:cs typeface="Times New Roman" panose="02020603050405020304" pitchFamily="18" charset="0"/>
              </a:rPr>
              <a:t>Mô</a:t>
            </a:r>
            <a:r>
              <a:rPr lang="en-US" sz="2400" u="sng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2400" u="sng" dirty="0" err="1">
                <a:solidFill>
                  <a:schemeClr val="tx1"/>
                </a:solidFill>
                <a:cs typeface="Times New Roman" panose="02020603050405020304" pitchFamily="18" charset="0"/>
              </a:rPr>
              <a:t>hình</a:t>
            </a:r>
            <a:r>
              <a:rPr lang="en-US" sz="2400" u="sng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2400" u="sng" dirty="0" err="1">
                <a:solidFill>
                  <a:schemeClr val="tx1"/>
                </a:solidFill>
                <a:cs typeface="Times New Roman" panose="02020603050405020304" pitchFamily="18" charset="0"/>
              </a:rPr>
              <a:t>máy</a:t>
            </a:r>
            <a:r>
              <a:rPr lang="en-US" sz="2400" u="sng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2400" u="sng" dirty="0" err="1">
                <a:solidFill>
                  <a:schemeClr val="tx1"/>
                </a:solidFill>
                <a:cs typeface="Times New Roman" panose="02020603050405020304" pitchFamily="18" charset="0"/>
              </a:rPr>
              <a:t>học</a:t>
            </a:r>
            <a:endParaRPr lang="en-US" sz="2400" u="sng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33D1AE-20D0-FA6F-CCFB-530F9410B030}"/>
              </a:ext>
            </a:extLst>
          </p:cNvPr>
          <p:cNvSpPr txBox="1"/>
          <p:nvPr/>
        </p:nvSpPr>
        <p:spPr>
          <a:xfrm>
            <a:off x="279406" y="1320745"/>
            <a:ext cx="525243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4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(VGG16()):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Include_top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false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input_shape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(96, 96, 3)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fully connected </a:t>
            </a:r>
            <a:r>
              <a:rPr lang="en-US" sz="24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flatten, dense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activation=“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dropout = 0.5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Dense </a:t>
            </a:r>
            <a:r>
              <a:rPr lang="en-US" sz="24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classes = 2 </a:t>
            </a:r>
            <a:r>
              <a:rPr lang="en-US" sz="24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activation 'sigmoid’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5DB93C-386A-3761-7F18-BFC9276AD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9D651-BAF7-4DAF-AA77-7D55F91B8AFC}" type="datetime1">
              <a:rPr lang="en-US" smtClean="0"/>
              <a:t>12/25/2023</a:t>
            </a:fld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190402E-8078-695E-526A-B32A7A1D8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F5F48-2060-4EB2-BB3C-337C7073B6D6}" type="slidenum">
              <a:rPr lang="en-US" smtClean="0"/>
              <a:t>8</a:t>
            </a:fld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818EF6-A5AE-D142-D889-671ADE4EE368}"/>
              </a:ext>
            </a:extLst>
          </p:cNvPr>
          <p:cNvSpPr/>
          <p:nvPr/>
        </p:nvSpPr>
        <p:spPr>
          <a:xfrm>
            <a:off x="6846366" y="846787"/>
            <a:ext cx="434714" cy="434714"/>
          </a:xfrm>
          <a:prstGeom prst="ellipse">
            <a:avLst/>
          </a:prstGeom>
          <a:solidFill>
            <a:srgbClr val="16E8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1BE9FB5-5CAD-9DEF-A06D-C0F0C1CC8E3B}"/>
              </a:ext>
            </a:extLst>
          </p:cNvPr>
          <p:cNvSpPr/>
          <p:nvPr/>
        </p:nvSpPr>
        <p:spPr>
          <a:xfrm>
            <a:off x="6846366" y="1586301"/>
            <a:ext cx="434714" cy="434714"/>
          </a:xfrm>
          <a:prstGeom prst="ellipse">
            <a:avLst/>
          </a:prstGeom>
          <a:solidFill>
            <a:srgbClr val="16E8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D739066-32A3-3A1E-1F7D-CCB758EACCCC}"/>
              </a:ext>
            </a:extLst>
          </p:cNvPr>
          <p:cNvSpPr/>
          <p:nvPr/>
        </p:nvSpPr>
        <p:spPr>
          <a:xfrm>
            <a:off x="6846366" y="2325815"/>
            <a:ext cx="434714" cy="434714"/>
          </a:xfrm>
          <a:prstGeom prst="ellipse">
            <a:avLst/>
          </a:prstGeom>
          <a:solidFill>
            <a:srgbClr val="16E8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27EF7E3-D324-A331-C478-B076CECF0753}"/>
              </a:ext>
            </a:extLst>
          </p:cNvPr>
          <p:cNvSpPr/>
          <p:nvPr/>
        </p:nvSpPr>
        <p:spPr>
          <a:xfrm>
            <a:off x="6846366" y="4111077"/>
            <a:ext cx="434714" cy="434714"/>
          </a:xfrm>
          <a:prstGeom prst="ellipse">
            <a:avLst/>
          </a:prstGeom>
          <a:solidFill>
            <a:srgbClr val="16E8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638F50C-6037-E96B-81C4-BB1B417A56F3}"/>
              </a:ext>
            </a:extLst>
          </p:cNvPr>
          <p:cNvSpPr/>
          <p:nvPr/>
        </p:nvSpPr>
        <p:spPr>
          <a:xfrm>
            <a:off x="6846366" y="4850591"/>
            <a:ext cx="434714" cy="434714"/>
          </a:xfrm>
          <a:prstGeom prst="ellipse">
            <a:avLst/>
          </a:prstGeom>
          <a:solidFill>
            <a:srgbClr val="16E8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90F5175-4549-B3CC-9993-886FDF12F096}"/>
              </a:ext>
            </a:extLst>
          </p:cNvPr>
          <p:cNvSpPr/>
          <p:nvPr/>
        </p:nvSpPr>
        <p:spPr>
          <a:xfrm>
            <a:off x="6846366" y="5590105"/>
            <a:ext cx="434714" cy="434714"/>
          </a:xfrm>
          <a:prstGeom prst="ellipse">
            <a:avLst/>
          </a:prstGeom>
          <a:solidFill>
            <a:srgbClr val="16E8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948DFFF-DF5F-4FD2-1E47-BFF6BE24E030}"/>
              </a:ext>
            </a:extLst>
          </p:cNvPr>
          <p:cNvSpPr/>
          <p:nvPr/>
        </p:nvSpPr>
        <p:spPr>
          <a:xfrm>
            <a:off x="7025427" y="3075150"/>
            <a:ext cx="76591" cy="765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C118BA8-C74E-FBF2-1FFA-8E722524222B}"/>
              </a:ext>
            </a:extLst>
          </p:cNvPr>
          <p:cNvSpPr/>
          <p:nvPr/>
        </p:nvSpPr>
        <p:spPr>
          <a:xfrm>
            <a:off x="7025425" y="3681241"/>
            <a:ext cx="76591" cy="765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0972F24-5245-5C02-F714-A8A5A260E446}"/>
              </a:ext>
            </a:extLst>
          </p:cNvPr>
          <p:cNvSpPr/>
          <p:nvPr/>
        </p:nvSpPr>
        <p:spPr>
          <a:xfrm>
            <a:off x="7025426" y="3394940"/>
            <a:ext cx="76591" cy="765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872A8B1-A090-19C9-B709-4FA6F8D15587}"/>
              </a:ext>
            </a:extLst>
          </p:cNvPr>
          <p:cNvSpPr/>
          <p:nvPr/>
        </p:nvSpPr>
        <p:spPr>
          <a:xfrm>
            <a:off x="7505933" y="1586301"/>
            <a:ext cx="434714" cy="434714"/>
          </a:xfrm>
          <a:prstGeom prst="ellipse">
            <a:avLst/>
          </a:prstGeom>
          <a:solidFill>
            <a:srgbClr val="16E8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8F3312F-4115-E910-216A-FE7FA7E22CFE}"/>
              </a:ext>
            </a:extLst>
          </p:cNvPr>
          <p:cNvSpPr/>
          <p:nvPr/>
        </p:nvSpPr>
        <p:spPr>
          <a:xfrm>
            <a:off x="7505933" y="2325815"/>
            <a:ext cx="434714" cy="434714"/>
          </a:xfrm>
          <a:prstGeom prst="ellipse">
            <a:avLst/>
          </a:prstGeom>
          <a:solidFill>
            <a:srgbClr val="16E8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352F0CD-9013-E441-F38E-2A42A77E8FED}"/>
              </a:ext>
            </a:extLst>
          </p:cNvPr>
          <p:cNvSpPr/>
          <p:nvPr/>
        </p:nvSpPr>
        <p:spPr>
          <a:xfrm>
            <a:off x="7505933" y="4111077"/>
            <a:ext cx="434714" cy="434714"/>
          </a:xfrm>
          <a:prstGeom prst="ellipse">
            <a:avLst/>
          </a:prstGeom>
          <a:solidFill>
            <a:srgbClr val="16E8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7FE928D-F76C-48EF-F36E-A531E2930C77}"/>
              </a:ext>
            </a:extLst>
          </p:cNvPr>
          <p:cNvSpPr/>
          <p:nvPr/>
        </p:nvSpPr>
        <p:spPr>
          <a:xfrm>
            <a:off x="7505933" y="4850591"/>
            <a:ext cx="434714" cy="434714"/>
          </a:xfrm>
          <a:prstGeom prst="ellipse">
            <a:avLst/>
          </a:prstGeom>
          <a:solidFill>
            <a:srgbClr val="16E8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0A0555B-31C5-C895-CAD0-561C9289EA96}"/>
              </a:ext>
            </a:extLst>
          </p:cNvPr>
          <p:cNvSpPr/>
          <p:nvPr/>
        </p:nvSpPr>
        <p:spPr>
          <a:xfrm>
            <a:off x="7717473" y="3061731"/>
            <a:ext cx="76591" cy="765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2A25DB3-9CDB-4D69-E115-AA3199E35B26}"/>
              </a:ext>
            </a:extLst>
          </p:cNvPr>
          <p:cNvSpPr/>
          <p:nvPr/>
        </p:nvSpPr>
        <p:spPr>
          <a:xfrm>
            <a:off x="7717471" y="3667822"/>
            <a:ext cx="76591" cy="765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313F17A-3D51-A881-14B6-2D294C838C43}"/>
              </a:ext>
            </a:extLst>
          </p:cNvPr>
          <p:cNvSpPr/>
          <p:nvPr/>
        </p:nvSpPr>
        <p:spPr>
          <a:xfrm>
            <a:off x="7717472" y="3381521"/>
            <a:ext cx="76591" cy="765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A72AEF3-BCF7-B00E-CD30-A2E5B2FA207D}"/>
              </a:ext>
            </a:extLst>
          </p:cNvPr>
          <p:cNvSpPr/>
          <p:nvPr/>
        </p:nvSpPr>
        <p:spPr>
          <a:xfrm>
            <a:off x="8241675" y="2974961"/>
            <a:ext cx="434714" cy="434714"/>
          </a:xfrm>
          <a:prstGeom prst="ellipse">
            <a:avLst/>
          </a:prstGeom>
          <a:solidFill>
            <a:srgbClr val="16E8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AD8BFFD-FEA4-00B4-F6CD-12FF44A5DB3C}"/>
              </a:ext>
            </a:extLst>
          </p:cNvPr>
          <p:cNvSpPr/>
          <p:nvPr/>
        </p:nvSpPr>
        <p:spPr>
          <a:xfrm>
            <a:off x="8240507" y="3578855"/>
            <a:ext cx="434714" cy="434714"/>
          </a:xfrm>
          <a:prstGeom prst="ellipse">
            <a:avLst/>
          </a:prstGeom>
          <a:solidFill>
            <a:srgbClr val="16E8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4A23EBB2-C49D-867C-A045-94895AEA14FC}"/>
              </a:ext>
            </a:extLst>
          </p:cNvPr>
          <p:cNvSpPr/>
          <p:nvPr/>
        </p:nvSpPr>
        <p:spPr>
          <a:xfrm>
            <a:off x="8965012" y="3259060"/>
            <a:ext cx="1085534" cy="3628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15A7783-2652-A113-C11F-A34E1759CAE3}"/>
              </a:ext>
            </a:extLst>
          </p:cNvPr>
          <p:cNvSpPr txBox="1"/>
          <p:nvPr/>
        </p:nvSpPr>
        <p:spPr>
          <a:xfrm>
            <a:off x="9041603" y="2993203"/>
            <a:ext cx="932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sigmoid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F9BDF4D-3A61-59A3-3C1F-1ACE3BD8EFAB}"/>
              </a:ext>
            </a:extLst>
          </p:cNvPr>
          <p:cNvSpPr txBox="1"/>
          <p:nvPr/>
        </p:nvSpPr>
        <p:spPr>
          <a:xfrm>
            <a:off x="9779888" y="4013569"/>
            <a:ext cx="2289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WOMAN: 0.2671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8895BA6-A646-590E-3E3F-E3D93E83A81B}"/>
              </a:ext>
            </a:extLst>
          </p:cNvPr>
          <p:cNvSpPr/>
          <p:nvPr/>
        </p:nvSpPr>
        <p:spPr>
          <a:xfrm>
            <a:off x="10198403" y="2974961"/>
            <a:ext cx="434714" cy="43471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40FB088-56F1-94D6-16FC-5974199237B2}"/>
              </a:ext>
            </a:extLst>
          </p:cNvPr>
          <p:cNvSpPr/>
          <p:nvPr/>
        </p:nvSpPr>
        <p:spPr>
          <a:xfrm>
            <a:off x="10192062" y="3578855"/>
            <a:ext cx="434714" cy="43471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D98CB09-4936-EE9C-4CBF-D30F52709413}"/>
              </a:ext>
            </a:extLst>
          </p:cNvPr>
          <p:cNvSpPr txBox="1"/>
          <p:nvPr/>
        </p:nvSpPr>
        <p:spPr>
          <a:xfrm>
            <a:off x="9631154" y="2685426"/>
            <a:ext cx="2289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MAN: 0.6772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096B0772-04BD-6B93-ECDC-06B11DBA5F2E}"/>
              </a:ext>
            </a:extLst>
          </p:cNvPr>
          <p:cNvSpPr/>
          <p:nvPr/>
        </p:nvSpPr>
        <p:spPr>
          <a:xfrm>
            <a:off x="6096000" y="554636"/>
            <a:ext cx="5972916" cy="58017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16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AD7EDC6A-E893-8B1B-513D-108ABCA1D38C}"/>
              </a:ext>
            </a:extLst>
          </p:cNvPr>
          <p:cNvSpPr/>
          <p:nvPr/>
        </p:nvSpPr>
        <p:spPr>
          <a:xfrm>
            <a:off x="835924" y="389292"/>
            <a:ext cx="3831853" cy="584775"/>
          </a:xfrm>
          <a:custGeom>
            <a:avLst/>
            <a:gdLst>
              <a:gd name="connsiteX0" fmla="*/ 0 w 7088680"/>
              <a:gd name="connsiteY0" fmla="*/ 0 h 976442"/>
              <a:gd name="connsiteX1" fmla="*/ 6600459 w 7088680"/>
              <a:gd name="connsiteY1" fmla="*/ 0 h 976442"/>
              <a:gd name="connsiteX2" fmla="*/ 7088680 w 7088680"/>
              <a:gd name="connsiteY2" fmla="*/ 488221 h 976442"/>
              <a:gd name="connsiteX3" fmla="*/ 6600459 w 7088680"/>
              <a:gd name="connsiteY3" fmla="*/ 976442 h 976442"/>
              <a:gd name="connsiteX4" fmla="*/ 0 w 7088680"/>
              <a:gd name="connsiteY4" fmla="*/ 976442 h 976442"/>
              <a:gd name="connsiteX5" fmla="*/ 0 w 7088680"/>
              <a:gd name="connsiteY5" fmla="*/ 0 h 976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88680" h="976442">
                <a:moveTo>
                  <a:pt x="7088680" y="976441"/>
                </a:moveTo>
                <a:lnTo>
                  <a:pt x="488221" y="976441"/>
                </a:lnTo>
                <a:lnTo>
                  <a:pt x="0" y="488221"/>
                </a:lnTo>
                <a:lnTo>
                  <a:pt x="488221" y="1"/>
                </a:lnTo>
                <a:lnTo>
                  <a:pt x="7088680" y="1"/>
                </a:lnTo>
                <a:lnTo>
                  <a:pt x="7088680" y="976441"/>
                </a:lnTo>
                <a:close/>
              </a:path>
            </a:pathLst>
          </a:custGeom>
          <a:noFill/>
          <a:ln w="22225">
            <a:solidFill>
              <a:srgbClr val="0070C0"/>
            </a:solidFill>
          </a:ln>
        </p:spPr>
        <p:style>
          <a:lnRef idx="0">
            <a:scrgbClr r="0" g="0" b="0"/>
          </a:lnRef>
          <a:fillRef idx="3">
            <a:scrgbClr r="0" g="0" b="0"/>
          </a:fillRef>
          <a:effectRef idx="3">
            <a:schemeClr val="accent6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74694" tIns="99061" rIns="184912" bIns="99061" numCol="1" spcCol="1270" anchor="ctr" anchorCtr="0">
            <a:noAutofit/>
          </a:bodyPr>
          <a:lstStyle/>
          <a:p>
            <a:pPr algn="ctr">
              <a:lnSpc>
                <a:spcPct val="150000"/>
              </a:lnSpc>
            </a:pPr>
            <a:endParaRPr lang="en-US" sz="2000" b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A0A351C2-4279-4831-66A0-9C54846DFB21}"/>
              </a:ext>
            </a:extLst>
          </p:cNvPr>
          <p:cNvSpPr/>
          <p:nvPr/>
        </p:nvSpPr>
        <p:spPr>
          <a:xfrm>
            <a:off x="378549" y="339919"/>
            <a:ext cx="684788" cy="684788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0">
            <a:scrgbClr r="0" g="0" b="0"/>
          </a:lnRef>
          <a:fillRef idx="1">
            <a:scrgbClr r="0" g="0" b="0"/>
          </a:fillRef>
          <a:effectRef idx="3">
            <a:schemeClr val="accent6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61D3051-42B5-FB33-3C5B-C2C0C8D47F0F}"/>
              </a:ext>
            </a:extLst>
          </p:cNvPr>
          <p:cNvSpPr txBox="1"/>
          <p:nvPr/>
        </p:nvSpPr>
        <p:spPr>
          <a:xfrm>
            <a:off x="464494" y="420070"/>
            <a:ext cx="6088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E6116CD-37E0-080F-BD2E-B3373CB550CF}"/>
              </a:ext>
            </a:extLst>
          </p:cNvPr>
          <p:cNvSpPr txBox="1"/>
          <p:nvPr/>
        </p:nvSpPr>
        <p:spPr>
          <a:xfrm>
            <a:off x="1018855" y="338652"/>
            <a:ext cx="3623401" cy="508135"/>
          </a:xfrm>
          <a:prstGeom prst="rect">
            <a:avLst/>
          </a:prstGeom>
          <a:noFill/>
          <a:ln w="22225">
            <a:noFill/>
          </a:ln>
          <a:effectLst>
            <a:outerShdw blurRad="50800" dist="190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rgbClr r="0" g="0" b="0"/>
          </a:lnRef>
          <a:fillRef idx="3">
            <a:scrgbClr r="0" g="0" b="0"/>
          </a:fillRef>
          <a:effectRef idx="3">
            <a:schemeClr val="accent6">
              <a:shade val="80000"/>
              <a:hueOff val="214187"/>
              <a:satOff val="-8606"/>
              <a:lumOff val="18419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74694" tIns="99061" rIns="184912" bIns="99060" numCol="1" spcCol="1270" anchor="ctr" anchorCtr="0">
            <a:no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2000" b="1">
                <a:solidFill>
                  <a:srgbClr val="000000"/>
                </a:solidFill>
                <a:effectLst>
                  <a:outerShdw blurRad="50800" dist="50800" dir="5400000" algn="ctr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2400" u="sng" dirty="0" err="1">
                <a:solidFill>
                  <a:schemeClr val="tx1"/>
                </a:solidFill>
                <a:cs typeface="Times New Roman" panose="02020603050405020304" pitchFamily="18" charset="0"/>
              </a:rPr>
              <a:t>Mô</a:t>
            </a:r>
            <a:r>
              <a:rPr lang="en-US" sz="2400" u="sng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2400" u="sng" dirty="0" err="1">
                <a:solidFill>
                  <a:schemeClr val="tx1"/>
                </a:solidFill>
                <a:cs typeface="Times New Roman" panose="02020603050405020304" pitchFamily="18" charset="0"/>
              </a:rPr>
              <a:t>hình</a:t>
            </a:r>
            <a:r>
              <a:rPr lang="en-US" sz="2400" u="sng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2400" u="sng" dirty="0" err="1">
                <a:solidFill>
                  <a:schemeClr val="tx1"/>
                </a:solidFill>
                <a:cs typeface="Times New Roman" panose="02020603050405020304" pitchFamily="18" charset="0"/>
              </a:rPr>
              <a:t>máy</a:t>
            </a:r>
            <a:r>
              <a:rPr lang="en-US" sz="2400" u="sng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2400" u="sng" dirty="0" err="1">
                <a:solidFill>
                  <a:schemeClr val="tx1"/>
                </a:solidFill>
                <a:cs typeface="Times New Roman" panose="02020603050405020304" pitchFamily="18" charset="0"/>
              </a:rPr>
              <a:t>học</a:t>
            </a:r>
            <a:endParaRPr lang="en-US" sz="2400" u="sng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33D1AE-20D0-FA6F-CCFB-530F9410B030}"/>
              </a:ext>
            </a:extLst>
          </p:cNvPr>
          <p:cNvSpPr txBox="1"/>
          <p:nvPr/>
        </p:nvSpPr>
        <p:spPr>
          <a:xfrm>
            <a:off x="223251" y="1175543"/>
            <a:ext cx="67542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400" b="1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Compile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= ‘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binary_crossentropy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izer = Adam(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learning_rate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0.001)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metrics = accuracy</a:t>
            </a: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5DB93C-386A-3761-7F18-BFC9276AD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9D651-BAF7-4DAF-AA77-7D55F91B8AFC}" type="datetime1">
              <a:rPr lang="en-US" smtClean="0"/>
              <a:t>12/25/2023</a:t>
            </a:fld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190402E-8078-695E-526A-B32A7A1D8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F5F48-2060-4EB2-BB3C-337C7073B6D6}" type="slidenum">
              <a:rPr lang="en-US" smtClean="0"/>
              <a:t>9</a:t>
            </a:fld>
            <a:endParaRPr lang="en-US"/>
          </a:p>
        </p:txBody>
      </p:sp>
      <p:pic>
        <p:nvPicPr>
          <p:cNvPr id="1028" name="Picture 4" descr="Identifying Transcription Factors That Prefer Binding to Methylated DNA ...">
            <a:extLst>
              <a:ext uri="{FF2B5EF4-FFF2-40B4-BE49-F238E27FC236}">
                <a16:creationId xmlns:a16="http://schemas.microsoft.com/office/drawing/2014/main" id="{6AAA8E31-1992-A735-0ED2-3E674ED9B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82" y="2931228"/>
            <a:ext cx="8064435" cy="3097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0579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1614</TotalTime>
  <Words>683</Words>
  <Application>Microsoft Office PowerPoint</Application>
  <PresentationFormat>Widescreen</PresentationFormat>
  <Paragraphs>148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ADLaM Display</vt:lpstr>
      <vt:lpstr>Arial</vt:lpstr>
      <vt:lpstr>Calibri</vt:lpstr>
      <vt:lpstr>Calibri Light</vt:lpstr>
      <vt:lpstr>Cambria Math</vt:lpstr>
      <vt:lpstr>Courier New</vt:lpstr>
      <vt:lpstr>Times New Roman</vt:lpstr>
      <vt:lpstr>Tw Cen MT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Tống Trần Tiến Dũng</dc:creator>
  <cp:lastModifiedBy>Tống Trần Tiến Dũng</cp:lastModifiedBy>
  <cp:revision>78</cp:revision>
  <dcterms:created xsi:type="dcterms:W3CDTF">2023-12-03T06:03:01Z</dcterms:created>
  <dcterms:modified xsi:type="dcterms:W3CDTF">2023-12-25T02:27:38Z</dcterms:modified>
</cp:coreProperties>
</file>